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2"/>
  </p:notesMasterIdLst>
  <p:sldIdLst>
    <p:sldId id="309" r:id="rId5"/>
    <p:sldId id="310" r:id="rId6"/>
    <p:sldId id="311" r:id="rId7"/>
    <p:sldId id="303" r:id="rId8"/>
    <p:sldId id="304" r:id="rId9"/>
    <p:sldId id="348" r:id="rId10"/>
    <p:sldId id="349" r:id="rId11"/>
    <p:sldId id="350" r:id="rId12"/>
    <p:sldId id="352" r:id="rId13"/>
    <p:sldId id="353" r:id="rId14"/>
    <p:sldId id="334" r:id="rId15"/>
    <p:sldId id="346" r:id="rId16"/>
    <p:sldId id="307" r:id="rId17"/>
    <p:sldId id="327" r:id="rId18"/>
    <p:sldId id="335" r:id="rId19"/>
    <p:sldId id="336" r:id="rId20"/>
    <p:sldId id="337" r:id="rId21"/>
    <p:sldId id="366" r:id="rId22"/>
    <p:sldId id="340" r:id="rId23"/>
    <p:sldId id="354" r:id="rId24"/>
    <p:sldId id="341" r:id="rId25"/>
    <p:sldId id="342" r:id="rId26"/>
    <p:sldId id="355" r:id="rId27"/>
    <p:sldId id="356" r:id="rId28"/>
    <p:sldId id="357" r:id="rId29"/>
    <p:sldId id="358" r:id="rId30"/>
    <p:sldId id="359" r:id="rId31"/>
    <p:sldId id="360" r:id="rId32"/>
    <p:sldId id="361" r:id="rId33"/>
    <p:sldId id="362" r:id="rId34"/>
    <p:sldId id="363" r:id="rId35"/>
    <p:sldId id="364" r:id="rId36"/>
    <p:sldId id="365" r:id="rId37"/>
    <p:sldId id="314" r:id="rId38"/>
    <p:sldId id="315" r:id="rId39"/>
    <p:sldId id="316" r:id="rId40"/>
    <p:sldId id="317" r:id="rId41"/>
  </p:sldIdLst>
  <p:sldSz cx="9144000" cy="5943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843013-8BBC-4C86-A2D3-5573280B86CB}" v="3" dt="2021-01-24T14:24:15.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276" y="-90"/>
      </p:cViewPr>
      <p:guideLst>
        <p:guide orient="horz" pos="1872"/>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Huu Tuan  Anh" userId="S::anh.nguyenhuutuan@phuxuan.edu.vn::c2f2187f-c609-4eef-89cf-5e852da098f4" providerId="AD" clId="Web-{B7843013-8BBC-4C86-A2D3-5573280B86CB}"/>
    <pc:docChg chg="modSld">
      <pc:chgData name="Nguyen Huu Tuan  Anh" userId="S::anh.nguyenhuutuan@phuxuan.edu.vn::c2f2187f-c609-4eef-89cf-5e852da098f4" providerId="AD" clId="Web-{B7843013-8BBC-4C86-A2D3-5573280B86CB}" dt="2021-01-24T14:24:15.540" v="2" actId="20577"/>
      <pc:docMkLst>
        <pc:docMk/>
      </pc:docMkLst>
      <pc:sldChg chg="modSp">
        <pc:chgData name="Nguyen Huu Tuan  Anh" userId="S::anh.nguyenhuutuan@phuxuan.edu.vn::c2f2187f-c609-4eef-89cf-5e852da098f4" providerId="AD" clId="Web-{B7843013-8BBC-4C86-A2D3-5573280B86CB}" dt="2021-01-24T14:24:15.540" v="2" actId="20577"/>
        <pc:sldMkLst>
          <pc:docMk/>
          <pc:sldMk cId="430448133" sldId="327"/>
        </pc:sldMkLst>
        <pc:spChg chg="mod">
          <ac:chgData name="Nguyen Huu Tuan  Anh" userId="S::anh.nguyenhuutuan@phuxuan.edu.vn::c2f2187f-c609-4eef-89cf-5e852da098f4" providerId="AD" clId="Web-{B7843013-8BBC-4C86-A2D3-5573280B86CB}" dt="2021-01-24T14:24:15.540" v="2" actId="20577"/>
          <ac:spMkLst>
            <pc:docMk/>
            <pc:sldMk cId="430448133" sldId="32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037FF2-5F97-42B3-8CA9-448C90330B8E}" type="datetimeFigureOut">
              <a:rPr lang="en-US" smtClean="0"/>
              <a:t>1/24/2021</a:t>
            </a:fld>
            <a:endParaRPr lang="en-US"/>
          </a:p>
        </p:txBody>
      </p:sp>
      <p:sp>
        <p:nvSpPr>
          <p:cNvPr id="4" name="Slide Image Placeholder 3"/>
          <p:cNvSpPr>
            <a:spLocks noGrp="1" noRot="1" noChangeAspect="1"/>
          </p:cNvSpPr>
          <p:nvPr>
            <p:ph type="sldImg" idx="2"/>
          </p:nvPr>
        </p:nvSpPr>
        <p:spPr>
          <a:xfrm>
            <a:off x="792163" y="685800"/>
            <a:ext cx="52736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3CE226-E908-4083-A7DB-FF6162AEACBF}" type="slidenum">
              <a:rPr lang="en-US" smtClean="0"/>
              <a:t>‹#›</a:t>
            </a:fld>
            <a:endParaRPr lang="en-US"/>
          </a:p>
        </p:txBody>
      </p:sp>
    </p:spTree>
    <p:extLst>
      <p:ext uri="{BB962C8B-B14F-4D97-AF65-F5344CB8AC3E}">
        <p14:creationId xmlns:p14="http://schemas.microsoft.com/office/powerpoint/2010/main" val="469086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4"/>
          <p:cNvCxnSpPr/>
          <p:nvPr/>
        </p:nvCxnSpPr>
        <p:spPr>
          <a:xfrm flipV="1">
            <a:off x="2382" y="5145617"/>
            <a:ext cx="5954" cy="5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p:nvCxnSpPr>
        <p:spPr>
          <a:xfrm flipV="1">
            <a:off x="2382" y="5145617"/>
            <a:ext cx="5954" cy="5503"/>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188720"/>
            <a:ext cx="7851648" cy="158496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800" b="1">
                <a:ln>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en-US" dirty="0"/>
          </a:p>
        </p:txBody>
      </p:sp>
      <p:sp>
        <p:nvSpPr>
          <p:cNvPr id="17" name="Subtitle 16"/>
          <p:cNvSpPr>
            <a:spLocks noGrp="1"/>
          </p:cNvSpPr>
          <p:nvPr>
            <p:ph type="subTitle" idx="1"/>
          </p:nvPr>
        </p:nvSpPr>
        <p:spPr>
          <a:xfrm>
            <a:off x="533401" y="2798065"/>
            <a:ext cx="7854696" cy="1518920"/>
          </a:xfrm>
        </p:spPr>
        <p:txBody>
          <a:bodyPr lIns="0" rIns="18288"/>
          <a:lstStyle>
            <a:lvl1pPr marL="0" marR="45720" indent="0" algn="r">
              <a:buNone/>
              <a:defRPr sz="2400">
                <a:solidFill>
                  <a:schemeClr val="tx1"/>
                </a:solidFill>
                <a:latin typeface="Arial" panose="020B0604020202020204" pitchFamily="34" charset="0"/>
                <a:cs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0" name="Date Placeholder 29"/>
          <p:cNvSpPr>
            <a:spLocks noGrp="1"/>
          </p:cNvSpPr>
          <p:nvPr>
            <p:ph type="dt" sz="half" idx="10"/>
          </p:nvPr>
        </p:nvSpPr>
        <p:spPr/>
        <p:txBody>
          <a:bodyPr/>
          <a:lstStyle>
            <a:lvl1pPr>
              <a:defRPr/>
            </a:lvl1pPr>
          </a:lstStyle>
          <a:p>
            <a:fld id="{B168C1C7-0F50-441D-BDB2-C54A7BA794CB}" type="datetime1">
              <a:rPr lang="en-US" smtClean="0"/>
              <a:t>1/24/2021</a:t>
            </a:fld>
            <a:endParaRPr lang="en-US"/>
          </a:p>
        </p:txBody>
      </p:sp>
      <p:sp>
        <p:nvSpPr>
          <p:cNvPr id="11" name="Footer Placeholder 18"/>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13" name="Google Shape;38;p3"/>
          <p:cNvSpPr txBox="1"/>
          <p:nvPr/>
        </p:nvSpPr>
        <p:spPr>
          <a:xfrm>
            <a:off x="2819400" y="5519056"/>
            <a:ext cx="6096000" cy="3200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1" i="1" u="none" strike="noStrike" cap="none" baseline="0" dirty="0" err="1">
                <a:solidFill>
                  <a:srgbClr val="FFCC00"/>
                </a:solidFill>
                <a:latin typeface="Tahoma"/>
                <a:ea typeface="Tahoma"/>
                <a:cs typeface="Tahoma"/>
                <a:sym typeface="Symbol"/>
              </a:rPr>
              <a:t>Môn</a:t>
            </a:r>
            <a:r>
              <a:rPr lang="en-US" sz="1200" b="1" i="1" u="none" strike="noStrike" cap="none" baseline="0" dirty="0">
                <a:solidFill>
                  <a:srgbClr val="FFCC00"/>
                </a:solidFill>
                <a:latin typeface="Tahoma"/>
                <a:ea typeface="Tahoma"/>
                <a:cs typeface="Tahoma"/>
                <a:sym typeface="Symbol"/>
              </a:rPr>
              <a:t> </a:t>
            </a:r>
            <a:r>
              <a:rPr lang="en-US" sz="1200" b="1" i="1" u="none" strike="noStrike" cap="none" baseline="0" dirty="0" err="1">
                <a:solidFill>
                  <a:srgbClr val="FFCC00"/>
                </a:solidFill>
                <a:latin typeface="Tahoma"/>
                <a:ea typeface="Tahoma"/>
                <a:cs typeface="Tahoma"/>
                <a:sym typeface="Symbol"/>
              </a:rPr>
              <a:t>học</a:t>
            </a:r>
            <a:r>
              <a:rPr lang="en-US" sz="1200" b="1" i="1" u="none" strike="noStrike" cap="none" baseline="0" dirty="0">
                <a:solidFill>
                  <a:srgbClr val="FFCC00"/>
                </a:solidFill>
                <a:latin typeface="Tahoma"/>
                <a:ea typeface="Tahoma"/>
                <a:cs typeface="Tahoma"/>
                <a:sym typeface="Symbol"/>
              </a:rPr>
              <a:t> </a:t>
            </a:r>
            <a:r>
              <a:rPr lang="en-US" sz="1200" b="1" i="1" u="none" strike="noStrike" cap="none" baseline="0">
                <a:solidFill>
                  <a:srgbClr val="FFCC00"/>
                </a:solidFill>
                <a:latin typeface="Tahoma"/>
                <a:ea typeface="Tahoma"/>
                <a:cs typeface="Tahoma"/>
                <a:sym typeface="Symbol"/>
              </a:rPr>
              <a:t>: Tích hợp và kiểm thử hệ thống                </a:t>
            </a:r>
            <a:r>
              <a:rPr lang="en-US" sz="1200" b="0" i="0" u="none" strike="noStrike" cap="none">
                <a:solidFill>
                  <a:srgbClr val="FFCC00"/>
                </a:solidFill>
                <a:latin typeface="Tahoma"/>
                <a:ea typeface="Tahoma"/>
                <a:cs typeface="Tahoma"/>
                <a:sym typeface="Symbol"/>
              </a:rPr>
              <a:t>,2019 </a:t>
            </a:r>
            <a:r>
              <a:rPr lang="en-US" sz="1200" b="0" i="0" u="none" strike="noStrike" cap="none" dirty="0" err="1">
                <a:solidFill>
                  <a:srgbClr val="FFCC00"/>
                </a:solidFill>
                <a:latin typeface="Tahoma"/>
                <a:ea typeface="Tahoma"/>
                <a:cs typeface="Tahoma"/>
                <a:sym typeface="Symbol"/>
              </a:rPr>
              <a:t>PhuXuan</a:t>
            </a:r>
            <a:r>
              <a:rPr lang="en-US" sz="1200" b="0" i="0" u="none" strike="noStrike" cap="none" baseline="0" dirty="0">
                <a:solidFill>
                  <a:srgbClr val="FFCC00"/>
                </a:solidFill>
                <a:latin typeface="Tahoma"/>
                <a:ea typeface="Tahoma"/>
                <a:cs typeface="Tahoma"/>
                <a:sym typeface="Symbol"/>
              </a:rPr>
              <a:t> University</a:t>
            </a:r>
          </a:p>
          <a:p>
            <a:pPr marL="0" marR="0" lvl="0" indent="0" algn="l" rtl="0">
              <a:spcBef>
                <a:spcPts val="0"/>
              </a:spcBef>
              <a:spcAft>
                <a:spcPts val="0"/>
              </a:spcAft>
              <a:buNone/>
            </a:pPr>
            <a:endParaRPr lang="en-US" sz="1200" b="1" i="1" u="none" strike="noStrike" cap="none" baseline="0" dirty="0">
              <a:solidFill>
                <a:srgbClr val="FFCC00"/>
              </a:solidFill>
              <a:latin typeface="Tahoma"/>
              <a:ea typeface="Tahoma"/>
              <a:cs typeface="Tahoma"/>
              <a:sym typeface="Symbol"/>
            </a:endParaRPr>
          </a:p>
        </p:txBody>
      </p:sp>
    </p:spTree>
    <p:extLst>
      <p:ext uri="{BB962C8B-B14F-4D97-AF65-F5344CB8AC3E}">
        <p14:creationId xmlns:p14="http://schemas.microsoft.com/office/powerpoint/2010/main" val="1343191486"/>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4CDE8A2-E375-45DA-8701-F77E83DE7869}" type="datetime1">
              <a:rPr lang="en-US" smtClean="0"/>
              <a:t>1/24/2021</a:t>
            </a:fld>
            <a:endParaRPr lang="en-US"/>
          </a:p>
        </p:txBody>
      </p:sp>
      <p:sp>
        <p:nvSpPr>
          <p:cNvPr id="5" name="Footer Placeholder 4"/>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27D3C9-6A10-44A0-890D-F79F9B5B6D3E}" type="slidenum">
              <a:rPr lang="en-US" smtClean="0"/>
              <a:t>‹#›</a:t>
            </a:fld>
            <a:endParaRPr lang="en-US"/>
          </a:p>
        </p:txBody>
      </p:sp>
    </p:spTree>
    <p:extLst>
      <p:ext uri="{BB962C8B-B14F-4D97-AF65-F5344CB8AC3E}">
        <p14:creationId xmlns:p14="http://schemas.microsoft.com/office/powerpoint/2010/main" val="3366309833"/>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92482"/>
            <a:ext cx="2057400" cy="45168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92482"/>
            <a:ext cx="6019800" cy="45168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E999CA6-4B97-4E5D-8EE6-45BBDAEF70DB}" type="datetime1">
              <a:rPr lang="en-US" smtClean="0"/>
              <a:t>1/24/2021</a:t>
            </a:fld>
            <a:endParaRPr lang="en-US"/>
          </a:p>
        </p:txBody>
      </p:sp>
      <p:sp>
        <p:nvSpPr>
          <p:cNvPr id="5" name="Footer Placeholder 4"/>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27D3C9-6A10-44A0-890D-F79F9B5B6D3E}" type="slidenum">
              <a:rPr lang="en-US" smtClean="0"/>
              <a:t>‹#›</a:t>
            </a:fld>
            <a:endParaRPr lang="en-US"/>
          </a:p>
        </p:txBody>
      </p:sp>
    </p:spTree>
    <p:extLst>
      <p:ext uri="{BB962C8B-B14F-4D97-AF65-F5344CB8AC3E}">
        <p14:creationId xmlns:p14="http://schemas.microsoft.com/office/powerpoint/2010/main" val="4251996330"/>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4160"/>
            <a:ext cx="8229600" cy="990600"/>
          </a:xfrm>
        </p:spPr>
        <p:txBody>
          <a:bodyPr>
            <a:normAutofit/>
          </a:bodyPr>
          <a:lstStyle>
            <a:lvl1pPr algn="r">
              <a:defRPr sz="4400" b="1" baseline="0">
                <a:solidFill>
                  <a:srgbClr val="FFC000"/>
                </a:solidFill>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57200" y="1320800"/>
            <a:ext cx="8229600" cy="3803904"/>
          </a:xfrm>
        </p:spPr>
        <p:txBody>
          <a:bodyPr/>
          <a:lstStyle>
            <a:lvl1pPr>
              <a:lnSpc>
                <a:spcPct val="100000"/>
              </a:lnSpc>
              <a:spcBef>
                <a:spcPts val="0"/>
              </a:spcBef>
              <a:spcAft>
                <a:spcPts val="600"/>
              </a:spcAft>
              <a:buClr>
                <a:srgbClr val="000066"/>
              </a:buClr>
              <a:defRPr sz="3600">
                <a:latin typeface="Times New Roman" pitchFamily="18" charset="0"/>
                <a:ea typeface="Tahoma" pitchFamily="34" charset="0"/>
                <a:cs typeface="Times New Roman" pitchFamily="18" charset="0"/>
              </a:defRPr>
            </a:lvl1pPr>
            <a:lvl2pPr marL="639763" indent="-246063">
              <a:lnSpc>
                <a:spcPct val="100000"/>
              </a:lnSpc>
              <a:spcBef>
                <a:spcPts val="0"/>
              </a:spcBef>
              <a:spcAft>
                <a:spcPts val="600"/>
              </a:spcAft>
              <a:buClr>
                <a:srgbClr val="002060"/>
              </a:buClr>
              <a:buFont typeface="Wingdings" panose="05000000000000000000" pitchFamily="2" charset="2"/>
              <a:buChar char="Ø"/>
              <a:defRPr sz="3200">
                <a:latin typeface="Times New Roman" pitchFamily="18" charset="0"/>
                <a:ea typeface="Tahoma" pitchFamily="34" charset="0"/>
                <a:cs typeface="Times New Roman" pitchFamily="18" charset="0"/>
              </a:defRPr>
            </a:lvl2pPr>
            <a:lvl3pPr marL="914400" indent="-246063">
              <a:lnSpc>
                <a:spcPct val="100000"/>
              </a:lnSpc>
              <a:spcBef>
                <a:spcPts val="0"/>
              </a:spcBef>
              <a:spcAft>
                <a:spcPts val="600"/>
              </a:spcAft>
              <a:buClr>
                <a:srgbClr val="002060"/>
              </a:buClr>
              <a:buFont typeface="Wingdings" panose="05000000000000000000" pitchFamily="2" charset="2"/>
              <a:buChar char="v"/>
              <a:defRPr sz="2800">
                <a:latin typeface="Times New Roman" pitchFamily="18" charset="0"/>
                <a:ea typeface="Tahoma" pitchFamily="34" charset="0"/>
                <a:cs typeface="Times New Roman" pitchFamily="18" charset="0"/>
              </a:defRPr>
            </a:lvl3pPr>
            <a:lvl4pPr marL="1187450" indent="-209550">
              <a:lnSpc>
                <a:spcPct val="100000"/>
              </a:lnSpc>
              <a:spcBef>
                <a:spcPts val="0"/>
              </a:spcBef>
              <a:spcAft>
                <a:spcPts val="600"/>
              </a:spcAft>
              <a:buClr>
                <a:srgbClr val="002060"/>
              </a:buClr>
              <a:buFont typeface="Wingdings" panose="05000000000000000000" pitchFamily="2" charset="2"/>
              <a:buChar char="§"/>
              <a:defRPr sz="2800">
                <a:latin typeface="Times New Roman" pitchFamily="18" charset="0"/>
                <a:ea typeface="Tahoma" pitchFamily="34" charset="0"/>
                <a:cs typeface="Times New Roman" pitchFamily="18" charset="0"/>
              </a:defRPr>
            </a:lvl4pPr>
            <a:lvl5pPr>
              <a:lnSpc>
                <a:spcPct val="100000"/>
              </a:lnSpc>
              <a:spcBef>
                <a:spcPts val="0"/>
              </a:spcBef>
              <a:spcAft>
                <a:spcPts val="600"/>
              </a:spcAft>
              <a:buClr>
                <a:srgbClr val="002060"/>
              </a:buClr>
              <a:defRPr sz="2400">
                <a:latin typeface="Times New Roman" pitchFamily="18" charset="0"/>
                <a:ea typeface="Tahoma" pitchFamily="34"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5EF98DB5-E711-4E5E-B477-A950907FFD3E}" type="datetime1">
              <a:rPr lang="en-US" smtClean="0"/>
              <a:t>1/24/2021</a:t>
            </a:fld>
            <a:endParaRPr lang="en-US"/>
          </a:p>
        </p:txBody>
      </p:sp>
      <p:sp>
        <p:nvSpPr>
          <p:cNvPr id="5" name="Slide Number Placeholder 5"/>
          <p:cNvSpPr>
            <a:spLocks noGrp="1"/>
          </p:cNvSpPr>
          <p:nvPr>
            <p:ph type="sldNum" sz="quarter" idx="11"/>
          </p:nvPr>
        </p:nvSpPr>
        <p:spPr/>
        <p:txBody>
          <a:bodyPr/>
          <a:lstStyle>
            <a:lvl1pPr>
              <a:defRPr sz="1800">
                <a:solidFill>
                  <a:srgbClr val="FFC000"/>
                </a:solidFill>
              </a:defRPr>
            </a:lvl1pPr>
          </a:lstStyle>
          <a:p>
            <a:fld id="{B627D3C9-6A10-44A0-890D-F79F9B5B6D3E}" type="slidenum">
              <a:rPr lang="en-US" smtClean="0"/>
              <a:t>‹#›</a:t>
            </a:fld>
            <a:endParaRPr lang="en-US"/>
          </a:p>
        </p:txBody>
      </p:sp>
      <p:sp>
        <p:nvSpPr>
          <p:cNvPr id="9" name="Google Shape;38;p3"/>
          <p:cNvSpPr txBox="1"/>
          <p:nvPr/>
        </p:nvSpPr>
        <p:spPr>
          <a:xfrm>
            <a:off x="3886200" y="5569371"/>
            <a:ext cx="4343400" cy="3200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dirty="0">
                <a:solidFill>
                  <a:srgbClr val="FFCC00"/>
                </a:solidFill>
                <a:latin typeface="Tahoma"/>
                <a:ea typeface="Tahoma"/>
                <a:cs typeface="Tahoma"/>
                <a:sym typeface="Symbol"/>
              </a:rPr>
              <a:t></a:t>
            </a:r>
            <a:r>
              <a:rPr lang="en-US" sz="1200" b="0" i="0" u="none" strike="noStrike" cap="none">
                <a:solidFill>
                  <a:srgbClr val="FFCC00"/>
                </a:solidFill>
                <a:latin typeface="Tahoma"/>
                <a:ea typeface="Tahoma"/>
                <a:cs typeface="Tahoma"/>
                <a:sym typeface="Symbol"/>
              </a:rPr>
              <a:t>,2019 </a:t>
            </a:r>
            <a:r>
              <a:rPr lang="en-US" sz="1200" b="0" i="0" u="none" strike="noStrike" cap="none" dirty="0" err="1">
                <a:solidFill>
                  <a:srgbClr val="FFCC00"/>
                </a:solidFill>
                <a:latin typeface="Tahoma"/>
                <a:ea typeface="Tahoma"/>
                <a:cs typeface="Tahoma"/>
                <a:sym typeface="Symbol"/>
              </a:rPr>
              <a:t>PhuXuan</a:t>
            </a:r>
            <a:r>
              <a:rPr lang="en-US" sz="1200" b="0" i="0" u="none" strike="noStrike" cap="none" baseline="0" dirty="0">
                <a:solidFill>
                  <a:srgbClr val="FFCC00"/>
                </a:solidFill>
                <a:latin typeface="Tahoma"/>
                <a:ea typeface="Tahoma"/>
                <a:cs typeface="Tahoma"/>
                <a:sym typeface="Symbol"/>
              </a:rPr>
              <a:t> University</a:t>
            </a:r>
            <a:endParaRPr sz="1200" b="0" i="0" u="none" strike="noStrike" cap="none" dirty="0">
              <a:solidFill>
                <a:srgbClr val="FFCC00"/>
              </a:solidFill>
              <a:latin typeface="Tahoma"/>
              <a:ea typeface="Tahoma"/>
              <a:cs typeface="Tahoma"/>
              <a:sym typeface="Tahoma"/>
            </a:endParaRPr>
          </a:p>
        </p:txBody>
      </p:sp>
    </p:spTree>
    <p:extLst>
      <p:ext uri="{BB962C8B-B14F-4D97-AF65-F5344CB8AC3E}">
        <p14:creationId xmlns:p14="http://schemas.microsoft.com/office/powerpoint/2010/main" val="625501882"/>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141171"/>
            <a:ext cx="7772400" cy="1180795"/>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4800" b="1" cap="none" baseline="0" dirty="0">
                <a:ln w="635">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530352" y="2344042"/>
            <a:ext cx="7772400" cy="1308417"/>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5AC4B216-5F6B-474B-963A-BB46A8F54B70}" type="datetime1">
              <a:rPr lang="en-US" smtClean="0"/>
              <a:t>1/24/2021</a:t>
            </a:fld>
            <a:endParaRPr lang="en-US"/>
          </a:p>
        </p:txBody>
      </p:sp>
      <p:sp>
        <p:nvSpPr>
          <p:cNvPr id="5" name="Footer Placeholder 4"/>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27D3C9-6A10-44A0-890D-F79F9B5B6D3E}" type="slidenum">
              <a:rPr lang="en-US" smtClean="0"/>
              <a:t>‹#›</a:t>
            </a:fld>
            <a:endParaRPr lang="en-US"/>
          </a:p>
        </p:txBody>
      </p:sp>
    </p:spTree>
    <p:extLst>
      <p:ext uri="{BB962C8B-B14F-4D97-AF65-F5344CB8AC3E}">
        <p14:creationId xmlns:p14="http://schemas.microsoft.com/office/powerpoint/2010/main" val="3586322863"/>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435999"/>
            <a:ext cx="8229600" cy="710590"/>
          </a:xfrm>
        </p:spPr>
        <p:txBody>
          <a:bodyPr/>
          <a:lstStyle>
            <a:lvl1pPr algn="r">
              <a:defRPr sz="4400" b="1">
                <a:solidFill>
                  <a:srgbClr val="FFC000"/>
                </a:solidFill>
                <a:latin typeface="Arial" panose="020B0604020202020204" pitchFamily="34" charset="0"/>
                <a:ea typeface="Tahoma" panose="020B0604030504040204" pitchFamily="34" charset="0"/>
                <a:cs typeface="Arial" panose="020B0604020202020204" pitchFamily="34" charset="0"/>
              </a:defRPr>
            </a:lvl1pPr>
          </a:lstStyle>
          <a:p>
            <a:br>
              <a:rPr lang="en-US" dirty="0"/>
            </a:br>
            <a:br>
              <a:rPr lang="en-US" dirty="0"/>
            </a:br>
            <a:r>
              <a:rPr lang="en-US" dirty="0"/>
              <a:t>Click to edit Master title style</a:t>
            </a:r>
          </a:p>
        </p:txBody>
      </p:sp>
      <p:sp>
        <p:nvSpPr>
          <p:cNvPr id="3" name="Content Placeholder 2"/>
          <p:cNvSpPr>
            <a:spLocks noGrp="1"/>
          </p:cNvSpPr>
          <p:nvPr>
            <p:ph sz="half" idx="1"/>
          </p:nvPr>
        </p:nvSpPr>
        <p:spPr>
          <a:xfrm>
            <a:off x="463154" y="1411058"/>
            <a:ext cx="4038600" cy="3843528"/>
          </a:xfrm>
        </p:spPr>
        <p:txBody>
          <a:bodyPr/>
          <a:lstStyle>
            <a:lvl1pPr>
              <a:buClr>
                <a:srgbClr val="002060"/>
              </a:buClr>
              <a:defRPr sz="2800">
                <a:latin typeface="Times New Roman" panose="02020603050405020304" pitchFamily="18" charset="0"/>
                <a:cs typeface="Times New Roman" panose="02020603050405020304" pitchFamily="18" charset="0"/>
              </a:defRPr>
            </a:lvl1pPr>
            <a:lvl2pPr marL="639763" indent="-246063">
              <a:buClr>
                <a:srgbClr val="002060"/>
              </a:buClr>
              <a:buFont typeface="Wingdings" panose="05000000000000000000" pitchFamily="2" charset="2"/>
              <a:buChar char="Ø"/>
              <a:defRPr sz="2800">
                <a:latin typeface="Times New Roman" panose="02020603050405020304" pitchFamily="18" charset="0"/>
                <a:cs typeface="Times New Roman" panose="02020603050405020304" pitchFamily="18" charset="0"/>
              </a:defRPr>
            </a:lvl2pPr>
            <a:lvl3pPr marL="914400" indent="-246063">
              <a:buClr>
                <a:srgbClr val="002060"/>
              </a:buClr>
              <a:buFont typeface="Wingdings" panose="05000000000000000000" pitchFamily="2" charset="2"/>
              <a:buChar char="v"/>
              <a:defRPr sz="2400">
                <a:latin typeface="Times New Roman" panose="02020603050405020304" pitchFamily="18" charset="0"/>
                <a:cs typeface="Times New Roman" panose="02020603050405020304" pitchFamily="18" charset="0"/>
              </a:defRPr>
            </a:lvl3pPr>
            <a:lvl4pPr marL="1187450" indent="-209550">
              <a:buClr>
                <a:srgbClr val="002060"/>
              </a:buClr>
              <a:buFont typeface="Wingdings" panose="05000000000000000000" pitchFamily="2" charset="2"/>
              <a:buChar char="§"/>
              <a:defRPr sz="2000">
                <a:latin typeface="Times New Roman" panose="02020603050405020304" pitchFamily="18" charset="0"/>
                <a:cs typeface="Times New Roman" panose="02020603050405020304" pitchFamily="18" charset="0"/>
              </a:defRPr>
            </a:lvl4pPr>
            <a:lvl5pPr marL="1462088" indent="-209550">
              <a:buClr>
                <a:srgbClr val="002060"/>
              </a:buClr>
              <a:buFont typeface="Wingdings 2" panose="05020102010507070707" pitchFamily="18" charset="2"/>
              <a:buChar char=""/>
              <a:defRPr sz="20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hasCustomPrompt="1"/>
          </p:nvPr>
        </p:nvSpPr>
        <p:spPr>
          <a:xfrm>
            <a:off x="4642246" y="1411058"/>
            <a:ext cx="4038600" cy="3843528"/>
          </a:xfrm>
        </p:spPr>
        <p:txBody>
          <a:bodyPr/>
          <a:lstStyle>
            <a:lvl1pPr>
              <a:defRPr sz="2800">
                <a:latin typeface="Times New Roman" panose="02020603050405020304" pitchFamily="18" charset="0"/>
                <a:cs typeface="Times New Roman" panose="02020603050405020304" pitchFamily="18" charset="0"/>
              </a:defRPr>
            </a:lvl1pPr>
            <a:lvl2pPr marL="639763" indent="-246063">
              <a:defRPr lang="en-US" sz="2800" kern="1200" dirty="0">
                <a:solidFill>
                  <a:schemeClr val="tx1"/>
                </a:solidFill>
                <a:latin typeface="Times New Roman" panose="02020603050405020304" pitchFamily="18" charset="0"/>
                <a:ea typeface="+mn-ea"/>
                <a:cs typeface="Times New Roman" panose="02020603050405020304" pitchFamily="18" charset="0"/>
              </a:defRPr>
            </a:lvl2pPr>
            <a:lvl3pPr marL="914400" indent="-246063">
              <a:defRPr lang="en-US" sz="2400" kern="1200" dirty="0">
                <a:solidFill>
                  <a:schemeClr val="tx1"/>
                </a:solidFill>
                <a:latin typeface="Times New Roman" panose="02020603050405020304" pitchFamily="18" charset="0"/>
                <a:ea typeface="+mn-ea"/>
                <a:cs typeface="Times New Roman" panose="02020603050405020304" pitchFamily="18" charset="0"/>
              </a:defRPr>
            </a:lvl3pPr>
            <a:lvl4pPr marL="1538288" indent="-285750">
              <a:defRPr lang="en-US" sz="2000" kern="1200" dirty="0">
                <a:solidFill>
                  <a:schemeClr val="tx1"/>
                </a:solidFill>
                <a:latin typeface="+mn-lt"/>
                <a:ea typeface="+mn-ea"/>
                <a:cs typeface="+mn-cs"/>
              </a:defRPr>
            </a:lvl4pPr>
            <a:lvl5pPr marL="1187450" indent="-209550">
              <a:defRPr lang="en-US" sz="2000" kern="1200" dirty="0">
                <a:solidFill>
                  <a:schemeClr val="tx1"/>
                </a:solidFill>
                <a:latin typeface="+mn-lt"/>
                <a:ea typeface="+mn-ea"/>
                <a:cs typeface="+mn-cs"/>
              </a:defRPr>
            </a:lvl5pPr>
          </a:lstStyle>
          <a:p>
            <a:pPr lvl="0"/>
            <a:r>
              <a:rPr lang="en-US" dirty="0"/>
              <a:t>Click to edit Master text styles</a:t>
            </a:r>
          </a:p>
          <a:p>
            <a:pPr marL="639763" lvl="1" indent="-246063" algn="l" rtl="0" eaLnBrk="1" fontAlgn="base" hangingPunct="1">
              <a:spcBef>
                <a:spcPct val="20000"/>
              </a:spcBef>
              <a:spcAft>
                <a:spcPct val="0"/>
              </a:spcAft>
              <a:buClr>
                <a:srgbClr val="002060"/>
              </a:buClr>
              <a:buSzPct val="85000"/>
              <a:buFont typeface="Wingdings" panose="05000000000000000000" pitchFamily="2" charset="2"/>
              <a:buChar char="Ø"/>
            </a:pPr>
            <a:r>
              <a:rPr lang="en-US" dirty="0"/>
              <a:t> Second level</a:t>
            </a:r>
          </a:p>
          <a:p>
            <a:pPr marL="914400" lvl="2" indent="-246063" algn="l" rtl="0" eaLnBrk="1" fontAlgn="base" hangingPunct="1">
              <a:spcBef>
                <a:spcPct val="20000"/>
              </a:spcBef>
              <a:spcAft>
                <a:spcPct val="0"/>
              </a:spcAft>
              <a:buClr>
                <a:srgbClr val="002060"/>
              </a:buClr>
              <a:buSzPct val="70000"/>
              <a:buFont typeface="Wingdings" panose="05000000000000000000" pitchFamily="2" charset="2"/>
              <a:buChar char="v"/>
            </a:pPr>
            <a:r>
              <a:rPr lang="en-US" dirty="0"/>
              <a:t>Third level</a:t>
            </a:r>
          </a:p>
          <a:p>
            <a:pPr marL="1187450" lvl="3" indent="-209550" algn="l" rtl="0" eaLnBrk="1" fontAlgn="base" hangingPunct="1">
              <a:spcBef>
                <a:spcPct val="20000"/>
              </a:spcBef>
              <a:spcAft>
                <a:spcPct val="0"/>
              </a:spcAft>
              <a:buClr>
                <a:srgbClr val="002060"/>
              </a:buClr>
              <a:buSzPct val="65000"/>
              <a:buFont typeface="Wingdings" panose="05000000000000000000" pitchFamily="2" charset="2"/>
              <a:buChar char="§"/>
            </a:pPr>
            <a:r>
              <a:rPr lang="en-US" dirty="0"/>
              <a:t>Fourth level</a:t>
            </a:r>
          </a:p>
          <a:p>
            <a:pPr marL="1462088" lvl="4" indent="-209550" algn="l" rtl="0" eaLnBrk="1" fontAlgn="base" hangingPunct="1">
              <a:spcBef>
                <a:spcPct val="20000"/>
              </a:spcBef>
              <a:spcAft>
                <a:spcPct val="0"/>
              </a:spcAft>
              <a:buClr>
                <a:srgbClr val="002060"/>
              </a:buClr>
              <a:buSzPct val="65000"/>
              <a:buFont typeface="Wingdings 2" panose="05020102010507070707" pitchFamily="18" charset="2"/>
              <a:buChar char=""/>
            </a:pPr>
            <a:r>
              <a:rPr lang="en-US" dirty="0"/>
              <a:t>Fifth level</a:t>
            </a:r>
          </a:p>
        </p:txBody>
      </p:sp>
      <p:sp>
        <p:nvSpPr>
          <p:cNvPr id="5" name="Date Placeholder 4"/>
          <p:cNvSpPr>
            <a:spLocks noGrp="1"/>
          </p:cNvSpPr>
          <p:nvPr>
            <p:ph type="dt" sz="half" idx="10"/>
          </p:nvPr>
        </p:nvSpPr>
        <p:spPr/>
        <p:txBody>
          <a:bodyPr/>
          <a:lstStyle>
            <a:lvl1pPr>
              <a:defRPr/>
            </a:lvl1pPr>
          </a:lstStyle>
          <a:p>
            <a:fld id="{4075BBCE-250A-4539-A249-050B45FA0A89}" type="datetime1">
              <a:rPr lang="en-US" smtClean="0"/>
              <a:t>1/24/2021</a:t>
            </a:fld>
            <a:endParaRPr lang="en-US"/>
          </a:p>
        </p:txBody>
      </p:sp>
      <p:sp>
        <p:nvSpPr>
          <p:cNvPr id="9" name="Google Shape;38;p3">
            <a:extLst>
              <a:ext uri="{FF2B5EF4-FFF2-40B4-BE49-F238E27FC236}">
                <a16:creationId xmlns:a16="http://schemas.microsoft.com/office/drawing/2014/main" id="{DA30AB81-2B24-4133-99E3-EF7D63410792}"/>
              </a:ext>
            </a:extLst>
          </p:cNvPr>
          <p:cNvSpPr txBox="1"/>
          <p:nvPr/>
        </p:nvSpPr>
        <p:spPr>
          <a:xfrm>
            <a:off x="3314372" y="5471042"/>
            <a:ext cx="4343400" cy="3200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dirty="0">
                <a:solidFill>
                  <a:srgbClr val="FFCC00"/>
                </a:solidFill>
                <a:latin typeface="Tahoma"/>
                <a:ea typeface="Tahoma"/>
                <a:cs typeface="Tahoma"/>
                <a:sym typeface="Symbol"/>
              </a:rPr>
              <a:t>,2018 </a:t>
            </a:r>
            <a:r>
              <a:rPr lang="en-US" sz="1200" b="0" i="0" u="none" strike="noStrike" cap="none" dirty="0" err="1">
                <a:solidFill>
                  <a:srgbClr val="FFCC00"/>
                </a:solidFill>
                <a:latin typeface="Tahoma"/>
                <a:ea typeface="Tahoma"/>
                <a:cs typeface="Tahoma"/>
                <a:sym typeface="Symbol"/>
              </a:rPr>
              <a:t>PhuXuan</a:t>
            </a:r>
            <a:r>
              <a:rPr lang="en-US" sz="1200" b="0" i="0" u="none" strike="noStrike" cap="none" baseline="0" dirty="0">
                <a:solidFill>
                  <a:srgbClr val="FFCC00"/>
                </a:solidFill>
                <a:latin typeface="Tahoma"/>
                <a:ea typeface="Tahoma"/>
                <a:cs typeface="Tahoma"/>
                <a:sym typeface="Symbol"/>
              </a:rPr>
              <a:t> University</a:t>
            </a:r>
            <a:endParaRPr sz="1200" b="0" i="0" u="none" strike="noStrike" cap="none" dirty="0">
              <a:solidFill>
                <a:srgbClr val="FFCC00"/>
              </a:solidFill>
              <a:latin typeface="Tahoma"/>
              <a:ea typeface="Tahoma"/>
              <a:cs typeface="Tahoma"/>
              <a:sym typeface="Tahoma"/>
            </a:endParaRPr>
          </a:p>
        </p:txBody>
      </p:sp>
      <p:sp>
        <p:nvSpPr>
          <p:cNvPr id="10" name="Slide Number Placeholder 5">
            <a:extLst>
              <a:ext uri="{FF2B5EF4-FFF2-40B4-BE49-F238E27FC236}">
                <a16:creationId xmlns:a16="http://schemas.microsoft.com/office/drawing/2014/main" id="{885797B8-656D-475A-B4F1-46A08E04D8B2}"/>
              </a:ext>
            </a:extLst>
          </p:cNvPr>
          <p:cNvSpPr>
            <a:spLocks noGrp="1"/>
          </p:cNvSpPr>
          <p:nvPr>
            <p:ph type="sldNum" sz="quarter" idx="11"/>
          </p:nvPr>
        </p:nvSpPr>
        <p:spPr>
          <a:xfrm>
            <a:off x="7657772" y="5360835"/>
            <a:ext cx="762000" cy="316442"/>
          </a:xfrm>
        </p:spPr>
        <p:txBody>
          <a:bodyPr/>
          <a:lstStyle>
            <a:lvl1pPr>
              <a:defRPr sz="1800">
                <a:solidFill>
                  <a:srgbClr val="FFC000"/>
                </a:solidFill>
              </a:defRPr>
            </a:lvl1pPr>
          </a:lstStyle>
          <a:p>
            <a:fld id="{B627D3C9-6A10-44A0-890D-F79F9B5B6D3E}" type="slidenum">
              <a:rPr lang="en-US" smtClean="0"/>
              <a:t>‹#›</a:t>
            </a:fld>
            <a:endParaRPr lang="en-US"/>
          </a:p>
        </p:txBody>
      </p:sp>
    </p:spTree>
    <p:extLst>
      <p:ext uri="{BB962C8B-B14F-4D97-AF65-F5344CB8AC3E}">
        <p14:creationId xmlns:p14="http://schemas.microsoft.com/office/powerpoint/2010/main" val="3226379195"/>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10210"/>
            <a:ext cx="8229600" cy="9906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1" y="1607882"/>
            <a:ext cx="4040188" cy="571438"/>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1" y="2179320"/>
            <a:ext cx="4040188" cy="3332957"/>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3"/>
          </p:nvPr>
        </p:nvSpPr>
        <p:spPr>
          <a:xfrm>
            <a:off x="4645028" y="1611795"/>
            <a:ext cx="4041775" cy="567531"/>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6" name="Content Placeholder 5"/>
          <p:cNvSpPr>
            <a:spLocks noGrp="1"/>
          </p:cNvSpPr>
          <p:nvPr>
            <p:ph sz="quarter" idx="4"/>
          </p:nvPr>
        </p:nvSpPr>
        <p:spPr>
          <a:xfrm>
            <a:off x="4645028" y="2179320"/>
            <a:ext cx="4041775" cy="3332957"/>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fld id="{84387162-55C8-497A-A839-47F8AAC2E7E7}" type="datetime1">
              <a:rPr lang="en-US" smtClean="0"/>
              <a:t>1/24/2021</a:t>
            </a:fld>
            <a:endParaRPr lang="en-US"/>
          </a:p>
        </p:txBody>
      </p:sp>
      <p:sp>
        <p:nvSpPr>
          <p:cNvPr id="8" name="Footer Placeholder 7"/>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627D3C9-6A10-44A0-890D-F79F9B5B6D3E}" type="slidenum">
              <a:rPr lang="en-US" smtClean="0"/>
              <a:t>‹#›</a:t>
            </a:fld>
            <a:endParaRPr lang="en-US"/>
          </a:p>
        </p:txBody>
      </p:sp>
    </p:spTree>
    <p:extLst>
      <p:ext uri="{BB962C8B-B14F-4D97-AF65-F5344CB8AC3E}">
        <p14:creationId xmlns:p14="http://schemas.microsoft.com/office/powerpoint/2010/main" val="2684612878"/>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1" y="610210"/>
            <a:ext cx="8305800" cy="9906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A6765D5B-04D0-4BA4-B3F2-E3F539228EC6}" type="datetime1">
              <a:rPr lang="en-US" smtClean="0"/>
              <a:t>1/24/2021</a:t>
            </a:fld>
            <a:endParaRPr lang="en-US"/>
          </a:p>
        </p:txBody>
      </p:sp>
      <p:sp>
        <p:nvSpPr>
          <p:cNvPr id="4" name="Footer Placeholder 3"/>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627D3C9-6A10-44A0-890D-F79F9B5B6D3E}" type="slidenum">
              <a:rPr lang="en-US" smtClean="0"/>
              <a:t>‹#›</a:t>
            </a:fld>
            <a:endParaRPr lang="en-US"/>
          </a:p>
        </p:txBody>
      </p:sp>
    </p:spTree>
    <p:extLst>
      <p:ext uri="{BB962C8B-B14F-4D97-AF65-F5344CB8AC3E}">
        <p14:creationId xmlns:p14="http://schemas.microsoft.com/office/powerpoint/2010/main" val="961772226"/>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66D6C865-597B-4560-9D8C-D47B99A42314}" type="datetime1">
              <a:rPr lang="en-US" smtClean="0"/>
              <a:t>1/24/2021</a:t>
            </a:fld>
            <a:endParaRPr lang="en-US"/>
          </a:p>
        </p:txBody>
      </p:sp>
      <p:sp>
        <p:nvSpPr>
          <p:cNvPr id="3" name="Footer Placeholder 2"/>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627D3C9-6A10-44A0-890D-F79F9B5B6D3E}" type="slidenum">
              <a:rPr lang="en-US" smtClean="0"/>
              <a:t>‹#›</a:t>
            </a:fld>
            <a:endParaRPr lang="en-US"/>
          </a:p>
        </p:txBody>
      </p:sp>
    </p:spTree>
    <p:extLst>
      <p:ext uri="{BB962C8B-B14F-4D97-AF65-F5344CB8AC3E}">
        <p14:creationId xmlns:p14="http://schemas.microsoft.com/office/powerpoint/2010/main" val="1980672379"/>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45772"/>
            <a:ext cx="2743200" cy="100711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4" name="Content Placeholder 3"/>
          <p:cNvSpPr>
            <a:spLocks noGrp="1"/>
          </p:cNvSpPr>
          <p:nvPr>
            <p:ph sz="half" idx="1"/>
          </p:nvPr>
        </p:nvSpPr>
        <p:spPr>
          <a:xfrm>
            <a:off x="3575050" y="1452880"/>
            <a:ext cx="5111750" cy="39624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2"/>
          </p:nvPr>
        </p:nvSpPr>
        <p:spPr>
          <a:xfrm>
            <a:off x="685800" y="1452880"/>
            <a:ext cx="2743200" cy="39624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E4D3C90-1CCF-4E76-8CE0-476B4E5625F9}" type="datetime1">
              <a:rPr lang="en-US" smtClean="0"/>
              <a:t>1/24/2021</a:t>
            </a:fld>
            <a:endParaRPr lang="en-US"/>
          </a:p>
        </p:txBody>
      </p:sp>
      <p:sp>
        <p:nvSpPr>
          <p:cNvPr id="6" name="Footer Placeholder 5"/>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627D3C9-6A10-44A0-890D-F79F9B5B6D3E}" type="slidenum">
              <a:rPr lang="en-US" smtClean="0"/>
              <a:t>‹#›</a:t>
            </a:fld>
            <a:endParaRPr lang="en-US"/>
          </a:p>
        </p:txBody>
      </p:sp>
    </p:spTree>
    <p:extLst>
      <p:ext uri="{BB962C8B-B14F-4D97-AF65-F5344CB8AC3E}">
        <p14:creationId xmlns:p14="http://schemas.microsoft.com/office/powerpoint/2010/main" val="2906203477"/>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873" y="960332"/>
            <a:ext cx="5257800" cy="356616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575" y="4644818"/>
            <a:ext cx="154781" cy="134832"/>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041053"/>
            <a:ext cx="9163050" cy="902547"/>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4381500" y="5390520"/>
            <a:ext cx="4762500" cy="55308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020066"/>
            <a:ext cx="2212848" cy="1371605"/>
          </a:xfrm>
        </p:spPr>
        <p:txBody>
          <a:bodyPr lIns="45720" rIns="45720" bIns="45720"/>
          <a:lstStyle>
            <a:lvl1pPr algn="l">
              <a:buNone/>
              <a:defRPr sz="2000" b="1">
                <a:solidFill>
                  <a:schemeClr val="tx2"/>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039581"/>
            <a:ext cx="4617720" cy="3407664"/>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09600" y="2451614"/>
            <a:ext cx="2209800" cy="1888744"/>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9" name="Date Placeholder 4"/>
          <p:cNvSpPr>
            <a:spLocks noGrp="1"/>
          </p:cNvSpPr>
          <p:nvPr>
            <p:ph type="dt" sz="half" idx="10"/>
          </p:nvPr>
        </p:nvSpPr>
        <p:spPr/>
        <p:txBody>
          <a:bodyPr/>
          <a:lstStyle>
            <a:lvl1pPr>
              <a:defRPr/>
            </a:lvl1pPr>
          </a:lstStyle>
          <a:p>
            <a:fld id="{A49F6799-0BBB-4A68-A396-9CB5B873CEAF}" type="datetime1">
              <a:rPr lang="en-US" smtClean="0"/>
              <a:t>1/24/2021</a:t>
            </a:fld>
            <a:endParaRPr lang="en-US"/>
          </a:p>
        </p:txBody>
      </p:sp>
      <p:sp>
        <p:nvSpPr>
          <p:cNvPr id="10" name="Footer Placeholder 5"/>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11" name="Slide Number Placeholder 6"/>
          <p:cNvSpPr>
            <a:spLocks noGrp="1"/>
          </p:cNvSpPr>
          <p:nvPr>
            <p:ph type="sldNum" sz="quarter" idx="12"/>
          </p:nvPr>
        </p:nvSpPr>
        <p:spPr>
          <a:xfrm>
            <a:off x="8077200" y="5508841"/>
            <a:ext cx="609600" cy="316442"/>
          </a:xfrm>
        </p:spPr>
        <p:txBody>
          <a:bodyPr/>
          <a:lstStyle>
            <a:lvl1pPr>
              <a:defRPr/>
            </a:lvl1pPr>
          </a:lstStyle>
          <a:p>
            <a:fld id="{B627D3C9-6A10-44A0-890D-F79F9B5B6D3E}" type="slidenum">
              <a:rPr lang="en-US" smtClean="0"/>
              <a:t>‹#›</a:t>
            </a:fld>
            <a:endParaRPr lang="en-US"/>
          </a:p>
        </p:txBody>
      </p:sp>
    </p:spTree>
    <p:extLst>
      <p:ext uri="{BB962C8B-B14F-4D97-AF65-F5344CB8AC3E}">
        <p14:creationId xmlns:p14="http://schemas.microsoft.com/office/powerpoint/2010/main" val="3153458242"/>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1431" y="-6880"/>
            <a:ext cx="9179719" cy="5962863"/>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457200" y="61087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endParaRPr lang="en-US" dirty="0"/>
          </a:p>
        </p:txBody>
      </p:sp>
      <p:sp>
        <p:nvSpPr>
          <p:cNvPr id="1028" name="Text Placeholder 29"/>
          <p:cNvSpPr>
            <a:spLocks noGrp="1"/>
          </p:cNvSpPr>
          <p:nvPr>
            <p:ph type="body" idx="1"/>
          </p:nvPr>
        </p:nvSpPr>
        <p:spPr bwMode="auto">
          <a:xfrm>
            <a:off x="457200" y="1677144"/>
            <a:ext cx="8229600" cy="3804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2"/>
          </p:nvPr>
        </p:nvSpPr>
        <p:spPr>
          <a:xfrm>
            <a:off x="457200" y="5508841"/>
            <a:ext cx="2133600" cy="316442"/>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fld id="{785C0D8F-0B03-4CB4-97D5-093A14C591A1}" type="datetime1">
              <a:rPr lang="en-US" smtClean="0"/>
              <a:t>1/24/2021</a:t>
            </a:fld>
            <a:endParaRPr lang="en-US"/>
          </a:p>
        </p:txBody>
      </p:sp>
      <p:sp>
        <p:nvSpPr>
          <p:cNvPr id="18" name="Slide Number Placeholder 17"/>
          <p:cNvSpPr>
            <a:spLocks noGrp="1"/>
          </p:cNvSpPr>
          <p:nvPr>
            <p:ph type="sldNum" sz="quarter" idx="4"/>
          </p:nvPr>
        </p:nvSpPr>
        <p:spPr>
          <a:xfrm>
            <a:off x="7924801" y="5508841"/>
            <a:ext cx="762000" cy="316442"/>
          </a:xfrm>
          <a:prstGeom prst="rect">
            <a:avLst/>
          </a:prstGeom>
        </p:spPr>
        <p:txBody>
          <a:bodyPr vert="horz" lIns="0" tIns="0" rIns="0" bIns="0" anchor="b"/>
          <a:lstStyle>
            <a:lvl1pPr algn="r" eaLnBrk="1" fontAlgn="auto" latinLnBrk="0" hangingPunct="1">
              <a:spcBef>
                <a:spcPts val="0"/>
              </a:spcBef>
              <a:spcAft>
                <a:spcPts val="0"/>
              </a:spcAft>
              <a:defRPr kumimoji="0" sz="1100">
                <a:solidFill>
                  <a:schemeClr val="tx1"/>
                </a:solidFill>
                <a:latin typeface="+mn-lt"/>
                <a:cs typeface="+mn-cs"/>
              </a:defRPr>
            </a:lvl1pPr>
          </a:lstStyle>
          <a:p>
            <a:fld id="{B627D3C9-6A10-44A0-890D-F79F9B5B6D3E}" type="slidenum">
              <a:rPr lang="en-US" smtClean="0"/>
              <a:t>‹#›</a:t>
            </a:fld>
            <a:endParaRPr lang="en-US"/>
          </a:p>
        </p:txBody>
      </p:sp>
      <p:sp>
        <p:nvSpPr>
          <p:cNvPr id="15" name="Google Shape;38;p3"/>
          <p:cNvSpPr txBox="1"/>
          <p:nvPr/>
        </p:nvSpPr>
        <p:spPr>
          <a:xfrm>
            <a:off x="3505200" y="5493899"/>
            <a:ext cx="4343400" cy="3200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,2018 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randomBar dir="vert"/>
  </p:transition>
  <p:hf hdr="0" ft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entury Gothic" pitchFamily="34" charset="0"/>
        </a:defRPr>
      </a:lvl2pPr>
      <a:lvl3pPr algn="l" rtl="0" eaLnBrk="1" fontAlgn="base" hangingPunct="1">
        <a:spcBef>
          <a:spcPct val="0"/>
        </a:spcBef>
        <a:spcAft>
          <a:spcPct val="0"/>
        </a:spcAft>
        <a:defRPr sz="5000">
          <a:solidFill>
            <a:schemeClr val="tx2"/>
          </a:solidFill>
          <a:latin typeface="Century Gothic" pitchFamily="34" charset="0"/>
        </a:defRPr>
      </a:lvl3pPr>
      <a:lvl4pPr algn="l" rtl="0" eaLnBrk="1" fontAlgn="base" hangingPunct="1">
        <a:spcBef>
          <a:spcPct val="0"/>
        </a:spcBef>
        <a:spcAft>
          <a:spcPct val="0"/>
        </a:spcAft>
        <a:defRPr sz="5000">
          <a:solidFill>
            <a:schemeClr val="tx2"/>
          </a:solidFill>
          <a:latin typeface="Century Gothic" pitchFamily="34" charset="0"/>
        </a:defRPr>
      </a:lvl4pPr>
      <a:lvl5pPr algn="l" rtl="0" eaLnBrk="1" fontAlgn="base" hangingPunct="1">
        <a:spcBef>
          <a:spcPct val="0"/>
        </a:spcBef>
        <a:spcAft>
          <a:spcPct val="0"/>
        </a:spcAft>
        <a:defRPr sz="5000">
          <a:solidFill>
            <a:schemeClr val="tx2"/>
          </a:solidFill>
          <a:latin typeface="Century Gothic" pitchFamily="34" charset="0"/>
        </a:defRPr>
      </a:lvl5pPr>
      <a:lvl6pPr marL="457200" algn="l" rtl="0" eaLnBrk="1" fontAlgn="base" hangingPunct="1">
        <a:spcBef>
          <a:spcPct val="0"/>
        </a:spcBef>
        <a:spcAft>
          <a:spcPct val="0"/>
        </a:spcAft>
        <a:defRPr sz="5000">
          <a:solidFill>
            <a:schemeClr val="tx2"/>
          </a:solidFill>
          <a:latin typeface="Century Gothic" pitchFamily="34" charset="0"/>
        </a:defRPr>
      </a:lvl6pPr>
      <a:lvl7pPr marL="914400" algn="l" rtl="0" eaLnBrk="1" fontAlgn="base" hangingPunct="1">
        <a:spcBef>
          <a:spcPct val="0"/>
        </a:spcBef>
        <a:spcAft>
          <a:spcPct val="0"/>
        </a:spcAft>
        <a:defRPr sz="5000">
          <a:solidFill>
            <a:schemeClr val="tx2"/>
          </a:solidFill>
          <a:latin typeface="Century Gothic" pitchFamily="34" charset="0"/>
        </a:defRPr>
      </a:lvl7pPr>
      <a:lvl8pPr marL="1371600" algn="l" rtl="0" eaLnBrk="1" fontAlgn="base" hangingPunct="1">
        <a:spcBef>
          <a:spcPct val="0"/>
        </a:spcBef>
        <a:spcAft>
          <a:spcPct val="0"/>
        </a:spcAft>
        <a:defRPr sz="5000">
          <a:solidFill>
            <a:schemeClr val="tx2"/>
          </a:solidFill>
          <a:latin typeface="Century Gothic" pitchFamily="34" charset="0"/>
        </a:defRPr>
      </a:lvl8pPr>
      <a:lvl9pPr marL="1828800" algn="l" rtl="0" eaLnBrk="1" fontAlgn="base" hangingPunct="1">
        <a:spcBef>
          <a:spcPct val="0"/>
        </a:spcBef>
        <a:spcAft>
          <a:spcPct val="0"/>
        </a:spcAft>
        <a:defRPr sz="5000">
          <a:solidFill>
            <a:schemeClr val="tx2"/>
          </a:solidFill>
          <a:latin typeface="Century Gothic" pitchFamily="34" charset="0"/>
        </a:defRPr>
      </a:lvl9pPr>
    </p:titleStyle>
    <p:bodyStyle>
      <a:lvl1pPr marL="273050" indent="-273050" algn="l" rtl="0" eaLnBrk="1" fontAlgn="base" hangingPunct="1">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BAITH/CNTT.SWE2001_TH05.2.docx" TargetMode="External"/><Relationship Id="rId2" Type="http://schemas.openxmlformats.org/officeDocument/2006/relationships/hyperlink" Target="../BAITH/CNTT.SWE2001_TH05.1.docx" TargetMode="External"/><Relationship Id="rId1" Type="http://schemas.openxmlformats.org/officeDocument/2006/relationships/slideLayout" Target="../slideLayouts/slideLayout2.xml"/><Relationship Id="rId4" Type="http://schemas.openxmlformats.org/officeDocument/2006/relationships/hyperlink" Target="../BAITH/CNTT.SWE2001_TH05.3.docx"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188720"/>
            <a:ext cx="8156448" cy="1584960"/>
          </a:xfrm>
        </p:spPr>
        <p:txBody>
          <a:bodyPr>
            <a:normAutofit/>
          </a:bodyPr>
          <a:lstStyle/>
          <a:p>
            <a:pPr algn="ctr"/>
            <a:r>
              <a:rPr lang="de-DE" sz="4000">
                <a:solidFill>
                  <a:srgbClr val="002060"/>
                </a:solidFill>
              </a:rPr>
              <a:t>KIỂM THỬ HỘP ĐEN(tt)</a:t>
            </a:r>
            <a:endParaRPr lang="en-US" sz="4000">
              <a:solidFill>
                <a:srgbClr val="002060"/>
              </a:solidFill>
            </a:endParaRPr>
          </a:p>
        </p:txBody>
      </p:sp>
      <p:sp>
        <p:nvSpPr>
          <p:cNvPr id="3" name="Subtitle 2"/>
          <p:cNvSpPr>
            <a:spLocks noGrp="1"/>
          </p:cNvSpPr>
          <p:nvPr>
            <p:ph type="subTitle" idx="1"/>
          </p:nvPr>
        </p:nvSpPr>
        <p:spPr/>
        <p:txBody>
          <a:bodyPr/>
          <a:lstStyle/>
          <a:p>
            <a:endParaRPr lang="en-US"/>
          </a:p>
          <a:p>
            <a:r>
              <a:rPr lang="en-US" sz="2400">
                <a:solidFill>
                  <a:srgbClr val="002060"/>
                </a:solidFill>
              </a:rPr>
              <a:t>ThS. Châu Thị Dung</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0"/>
            <a:ext cx="369050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363074"/>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10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7" y="533400"/>
            <a:ext cx="835342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459096"/>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Ưu nhược điểm</a:t>
            </a:r>
          </a:p>
        </p:txBody>
      </p:sp>
      <p:sp>
        <p:nvSpPr>
          <p:cNvPr id="3" name="Content Placeholder 2"/>
          <p:cNvSpPr>
            <a:spLocks noGrp="1"/>
          </p:cNvSpPr>
          <p:nvPr>
            <p:ph idx="1"/>
          </p:nvPr>
        </p:nvSpPr>
        <p:spPr/>
        <p:txBody>
          <a:bodyPr/>
          <a:lstStyle/>
          <a:p>
            <a:pPr algn="just"/>
            <a:r>
              <a:rPr lang="en-US"/>
              <a:t>Khi các biến của hàm độc lập, không có quan hệ ràng buộc lẫn nhau thì kiểm thử giá trị biên tỏ ra hiệu quả</a:t>
            </a:r>
          </a:p>
          <a:p>
            <a:pPr algn="just"/>
            <a:r>
              <a:rPr lang="en-US"/>
              <a:t>Khi các biến có quan hệ phụ thuộc nào đó thì phương pháp này dễ tạo ra các ca kiểm thử không hợp lý</a:t>
            </a:r>
          </a:p>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11</a:t>
            </a:fld>
            <a:endParaRPr lang="en-US"/>
          </a:p>
        </p:txBody>
      </p:sp>
    </p:spTree>
    <p:extLst>
      <p:ext uri="{BB962C8B-B14F-4D97-AF65-F5344CB8AC3E}">
        <p14:creationId xmlns:p14="http://schemas.microsoft.com/office/powerpoint/2010/main" val="3437464566"/>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12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7848599"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5913096"/>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a:p>
            <a:pPr marL="0" indent="0" algn="ctr">
              <a:buNone/>
            </a:pPr>
            <a:r>
              <a:rPr lang="en-US" b="1">
                <a:latin typeface="Tahoma" pitchFamily="34" charset="0"/>
                <a:cs typeface="Tahoma" pitchFamily="34" charset="0"/>
              </a:rPr>
              <a:t>PHƯƠNG PHÁP ĐỒ THỊ</a:t>
            </a:r>
          </a:p>
          <a:p>
            <a:pPr marL="0" indent="0" algn="ctr">
              <a:buNone/>
            </a:pPr>
            <a:r>
              <a:rPr lang="en-US" b="1">
                <a:latin typeface="Tahoma" pitchFamily="34" charset="0"/>
                <a:cs typeface="Tahoma" pitchFamily="34" charset="0"/>
              </a:rPr>
              <a:t> NHÂN – QUẢ</a:t>
            </a:r>
          </a:p>
        </p:txBody>
      </p:sp>
      <p:sp>
        <p:nvSpPr>
          <p:cNvPr id="4" name="Slide Number Placeholder 3"/>
          <p:cNvSpPr>
            <a:spLocks noGrp="1"/>
          </p:cNvSpPr>
          <p:nvPr>
            <p:ph type="sldNum" sz="quarter" idx="11"/>
          </p:nvPr>
        </p:nvSpPr>
        <p:spPr/>
        <p:txBody>
          <a:bodyPr/>
          <a:lstStyle/>
          <a:p>
            <a:fld id="{B627D3C9-6A10-44A0-890D-F79F9B5B6D3E}" type="slidenum">
              <a:rPr lang="en-US" smtClean="0"/>
              <a:t>13</a:t>
            </a:fld>
            <a:endParaRPr lang="en-US"/>
          </a:p>
        </p:txBody>
      </p:sp>
    </p:spTree>
    <p:extLst>
      <p:ext uri="{BB962C8B-B14F-4D97-AF65-F5344CB8AC3E}">
        <p14:creationId xmlns:p14="http://schemas.microsoft.com/office/powerpoint/2010/main" val="307118582"/>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a:t>
            </a:r>
          </a:p>
        </p:txBody>
      </p:sp>
      <p:sp>
        <p:nvSpPr>
          <p:cNvPr id="3" name="Content Placeholder 2"/>
          <p:cNvSpPr>
            <a:spLocks noGrp="1"/>
          </p:cNvSpPr>
          <p:nvPr>
            <p:ph idx="1"/>
          </p:nvPr>
        </p:nvSpPr>
        <p:spPr/>
        <p:txBody>
          <a:bodyPr/>
          <a:lstStyle/>
          <a:p>
            <a:pPr algn="just"/>
            <a:endParaRPr lang="fr-FR" altLang="ko-KR">
              <a:ea typeface="Gulim" pitchFamily="34" charset="-127"/>
            </a:endParaRPr>
          </a:p>
          <a:p>
            <a:pPr algn="just"/>
            <a:r>
              <a:rPr lang="fr-FR" altLang="ko-KR" dirty="0">
                <a:latin typeface="Times New Roman"/>
                <a:ea typeface="Gulim"/>
                <a:cs typeface="Times New Roman"/>
              </a:rPr>
              <a:t>Là </a:t>
            </a:r>
            <a:r>
              <a:rPr lang="fr-FR" altLang="ko-KR" dirty="0" err="1">
                <a:latin typeface="Times New Roman"/>
                <a:ea typeface="Gulim"/>
                <a:cs typeface="Times New Roman"/>
              </a:rPr>
              <a:t>một</a:t>
            </a:r>
            <a:r>
              <a:rPr lang="fr-FR" altLang="ko-KR" dirty="0">
                <a:latin typeface="Times New Roman"/>
                <a:ea typeface="Gulim"/>
                <a:cs typeface="Times New Roman"/>
              </a:rPr>
              <a:t> </a:t>
            </a:r>
            <a:r>
              <a:rPr lang="fr-FR" altLang="ko-KR" dirty="0" err="1">
                <a:latin typeface="Times New Roman"/>
                <a:ea typeface="Gulim"/>
                <a:cs typeface="Times New Roman"/>
              </a:rPr>
              <a:t>phương</a:t>
            </a:r>
            <a:r>
              <a:rPr lang="fr-FR" altLang="ko-KR" dirty="0">
                <a:latin typeface="Times New Roman"/>
                <a:ea typeface="Gulim"/>
                <a:cs typeface="Times New Roman"/>
              </a:rPr>
              <a:t> </a:t>
            </a:r>
            <a:r>
              <a:rPr lang="fr-FR" altLang="ko-KR" dirty="0" err="1">
                <a:latin typeface="Times New Roman"/>
                <a:ea typeface="Gulim"/>
                <a:cs typeface="Times New Roman"/>
              </a:rPr>
              <a:t>pháp</a:t>
            </a:r>
            <a:r>
              <a:rPr lang="fr-FR" altLang="ko-KR" dirty="0">
                <a:latin typeface="Times New Roman"/>
                <a:ea typeface="Gulim"/>
                <a:cs typeface="Times New Roman"/>
              </a:rPr>
              <a:t> </a:t>
            </a:r>
            <a:r>
              <a:rPr lang="fr-FR" altLang="ko-KR" dirty="0" err="1">
                <a:latin typeface="Times New Roman"/>
                <a:ea typeface="Gulim"/>
                <a:cs typeface="Times New Roman"/>
              </a:rPr>
              <a:t>thiết</a:t>
            </a:r>
            <a:r>
              <a:rPr lang="fr-FR" altLang="ko-KR" dirty="0">
                <a:latin typeface="Times New Roman"/>
                <a:ea typeface="Gulim"/>
                <a:cs typeface="Times New Roman"/>
              </a:rPr>
              <a:t> </a:t>
            </a:r>
            <a:r>
              <a:rPr lang="fr-FR" altLang="ko-KR" dirty="0" err="1">
                <a:latin typeface="Times New Roman"/>
                <a:ea typeface="Gulim"/>
                <a:cs typeface="Times New Roman"/>
              </a:rPr>
              <a:t>kế</a:t>
            </a:r>
            <a:r>
              <a:rPr lang="fr-FR" altLang="ko-KR" dirty="0">
                <a:latin typeface="Times New Roman"/>
                <a:ea typeface="Gulim"/>
                <a:cs typeface="Times New Roman"/>
              </a:rPr>
              <a:t> </a:t>
            </a:r>
            <a:r>
              <a:rPr lang="fr-FR" altLang="ko-KR" dirty="0" err="1">
                <a:latin typeface="Times New Roman"/>
                <a:ea typeface="Gulim"/>
                <a:cs typeface="Times New Roman"/>
              </a:rPr>
              <a:t>trường</a:t>
            </a:r>
            <a:r>
              <a:rPr lang="fr-FR" altLang="ko-KR" dirty="0">
                <a:latin typeface="Times New Roman"/>
                <a:ea typeface="Gulim"/>
                <a:cs typeface="Times New Roman"/>
              </a:rPr>
              <a:t> </a:t>
            </a:r>
            <a:r>
              <a:rPr lang="fr-FR" altLang="ko-KR" dirty="0" err="1">
                <a:latin typeface="Times New Roman"/>
                <a:ea typeface="Gulim"/>
                <a:cs typeface="Times New Roman"/>
              </a:rPr>
              <a:t>hợp</a:t>
            </a:r>
            <a:r>
              <a:rPr lang="fr-FR" altLang="ko-KR" dirty="0">
                <a:latin typeface="Times New Roman"/>
                <a:ea typeface="Gulim"/>
                <a:cs typeface="Times New Roman"/>
              </a:rPr>
              <a:t> </a:t>
            </a:r>
            <a:r>
              <a:rPr lang="fr-FR" altLang="ko-KR" dirty="0" err="1">
                <a:latin typeface="Times New Roman"/>
                <a:ea typeface="Gulim"/>
                <a:cs typeface="Times New Roman"/>
              </a:rPr>
              <a:t>kiểm</a:t>
            </a:r>
            <a:r>
              <a:rPr lang="fr-FR" altLang="ko-KR" dirty="0">
                <a:latin typeface="Times New Roman"/>
                <a:ea typeface="Gulim"/>
                <a:cs typeface="Times New Roman"/>
              </a:rPr>
              <a:t> </a:t>
            </a:r>
            <a:r>
              <a:rPr lang="fr-FR" altLang="ko-KR" dirty="0" err="1">
                <a:latin typeface="Times New Roman"/>
                <a:ea typeface="Gulim"/>
                <a:cs typeface="Times New Roman"/>
              </a:rPr>
              <a:t>thử</a:t>
            </a:r>
            <a:r>
              <a:rPr lang="fr-FR" altLang="ko-KR" dirty="0">
                <a:latin typeface="Times New Roman"/>
                <a:ea typeface="Gulim"/>
                <a:cs typeface="Times New Roman"/>
              </a:rPr>
              <a:t> </a:t>
            </a:r>
            <a:r>
              <a:rPr lang="fr-FR" altLang="ko-KR" dirty="0" err="1">
                <a:latin typeface="Times New Roman"/>
                <a:ea typeface="Gulim"/>
                <a:cs typeface="Times New Roman"/>
              </a:rPr>
              <a:t>trên</a:t>
            </a:r>
            <a:r>
              <a:rPr lang="fr-FR" altLang="ko-KR" dirty="0">
                <a:latin typeface="Times New Roman"/>
                <a:ea typeface="Gulim"/>
                <a:cs typeface="Times New Roman"/>
              </a:rPr>
              <a:t> </a:t>
            </a:r>
            <a:r>
              <a:rPr lang="fr-FR" altLang="ko-KR" dirty="0" err="1">
                <a:latin typeface="Times New Roman"/>
                <a:ea typeface="Gulim"/>
                <a:cs typeface="Times New Roman"/>
              </a:rPr>
              <a:t>cơ</a:t>
            </a:r>
            <a:r>
              <a:rPr lang="fr-FR" altLang="ko-KR" dirty="0">
                <a:latin typeface="Times New Roman"/>
                <a:ea typeface="Gulim"/>
                <a:cs typeface="Times New Roman"/>
              </a:rPr>
              <a:t> </a:t>
            </a:r>
            <a:r>
              <a:rPr lang="fr-FR" altLang="ko-KR" dirty="0" err="1">
                <a:latin typeface="Times New Roman"/>
                <a:ea typeface="Gulim"/>
                <a:cs typeface="Times New Roman"/>
              </a:rPr>
              <a:t>sở</a:t>
            </a:r>
            <a:r>
              <a:rPr lang="fr-FR" altLang="ko-KR" dirty="0">
                <a:latin typeface="Times New Roman"/>
                <a:ea typeface="Gulim"/>
                <a:cs typeface="Times New Roman"/>
              </a:rPr>
              <a:t> </a:t>
            </a:r>
            <a:r>
              <a:rPr lang="fr-FR" altLang="ko-KR" dirty="0" err="1">
                <a:latin typeface="Times New Roman"/>
                <a:ea typeface="Gulim"/>
                <a:cs typeface="Times New Roman"/>
              </a:rPr>
              <a:t>đưa</a:t>
            </a:r>
            <a:r>
              <a:rPr lang="fr-FR" altLang="ko-KR" dirty="0">
                <a:latin typeface="Times New Roman"/>
                <a:ea typeface="Gulim"/>
                <a:cs typeface="Times New Roman"/>
              </a:rPr>
              <a:t> ra </a:t>
            </a:r>
            <a:r>
              <a:rPr lang="fr-FR" altLang="ko-KR" dirty="0" err="1">
                <a:latin typeface="Times New Roman"/>
                <a:ea typeface="Gulim"/>
                <a:cs typeface="Times New Roman"/>
              </a:rPr>
              <a:t>một</a:t>
            </a:r>
            <a:r>
              <a:rPr lang="fr-FR" altLang="ko-KR" dirty="0">
                <a:latin typeface="Times New Roman"/>
                <a:ea typeface="Gulim"/>
                <a:cs typeface="Times New Roman"/>
              </a:rPr>
              <a:t> </a:t>
            </a:r>
            <a:r>
              <a:rPr lang="fr-FR" altLang="ko-KR" dirty="0" err="1">
                <a:latin typeface="Times New Roman"/>
                <a:ea typeface="Gulim"/>
                <a:cs typeface="Times New Roman"/>
              </a:rPr>
              <a:t>sự</a:t>
            </a:r>
            <a:r>
              <a:rPr lang="fr-FR" altLang="ko-KR" dirty="0">
                <a:latin typeface="Times New Roman"/>
                <a:ea typeface="Gulim"/>
                <a:cs typeface="Times New Roman"/>
              </a:rPr>
              <a:t> </a:t>
            </a:r>
            <a:r>
              <a:rPr lang="fr-FR" altLang="ko-KR" dirty="0" err="1">
                <a:latin typeface="Times New Roman"/>
                <a:ea typeface="Gulim"/>
                <a:cs typeface="Times New Roman"/>
              </a:rPr>
              <a:t>mô</a:t>
            </a:r>
            <a:r>
              <a:rPr lang="fr-FR" altLang="ko-KR" dirty="0">
                <a:latin typeface="Times New Roman"/>
                <a:ea typeface="Gulim"/>
                <a:cs typeface="Times New Roman"/>
              </a:rPr>
              <a:t> </a:t>
            </a:r>
            <a:r>
              <a:rPr lang="fr-FR" altLang="ko-KR" dirty="0" err="1">
                <a:latin typeface="Times New Roman"/>
                <a:ea typeface="Gulim"/>
                <a:cs typeface="Times New Roman"/>
              </a:rPr>
              <a:t>tả</a:t>
            </a:r>
            <a:r>
              <a:rPr lang="fr-FR" altLang="ko-KR" dirty="0">
                <a:latin typeface="Times New Roman"/>
                <a:ea typeface="Gulim"/>
                <a:cs typeface="Times New Roman"/>
              </a:rPr>
              <a:t> </a:t>
            </a:r>
            <a:r>
              <a:rPr lang="fr-FR" altLang="ko-KR" dirty="0" err="1">
                <a:latin typeface="Times New Roman"/>
                <a:ea typeface="Gulim"/>
                <a:cs typeface="Times New Roman"/>
              </a:rPr>
              <a:t>súc</a:t>
            </a:r>
            <a:r>
              <a:rPr lang="fr-FR" altLang="ko-KR" dirty="0">
                <a:latin typeface="Times New Roman"/>
                <a:ea typeface="Gulim"/>
                <a:cs typeface="Times New Roman"/>
              </a:rPr>
              <a:t> </a:t>
            </a:r>
            <a:r>
              <a:rPr lang="fr-FR" altLang="ko-KR" dirty="0" err="1">
                <a:latin typeface="Times New Roman"/>
                <a:ea typeface="Gulim"/>
                <a:cs typeface="Times New Roman"/>
              </a:rPr>
              <a:t>tích</a:t>
            </a:r>
            <a:r>
              <a:rPr lang="fr-FR" altLang="ko-KR" dirty="0">
                <a:latin typeface="Times New Roman"/>
                <a:ea typeface="Gulim"/>
                <a:cs typeface="Times New Roman"/>
              </a:rPr>
              <a:t> </a:t>
            </a:r>
            <a:r>
              <a:rPr lang="fr-FR" altLang="ko-KR" dirty="0" err="1">
                <a:latin typeface="Times New Roman"/>
                <a:ea typeface="Gulim"/>
                <a:cs typeface="Times New Roman"/>
              </a:rPr>
              <a:t>các</a:t>
            </a:r>
            <a:r>
              <a:rPr lang="fr-FR" altLang="ko-KR" dirty="0">
                <a:latin typeface="Times New Roman"/>
                <a:ea typeface="Gulim"/>
                <a:cs typeface="Times New Roman"/>
              </a:rPr>
              <a:t> </a:t>
            </a:r>
            <a:r>
              <a:rPr lang="fr-FR" altLang="ko-KR" dirty="0" err="1">
                <a:latin typeface="Times New Roman"/>
                <a:ea typeface="Gulim"/>
                <a:cs typeface="Times New Roman"/>
              </a:rPr>
              <a:t>điều</a:t>
            </a:r>
            <a:r>
              <a:rPr lang="fr-FR" altLang="ko-KR" dirty="0">
                <a:latin typeface="Times New Roman"/>
                <a:ea typeface="Gulim"/>
                <a:cs typeface="Times New Roman"/>
              </a:rPr>
              <a:t> </a:t>
            </a:r>
            <a:r>
              <a:rPr lang="fr-FR" altLang="ko-KR" dirty="0" err="1">
                <a:latin typeface="Times New Roman"/>
                <a:ea typeface="Gulim"/>
                <a:cs typeface="Times New Roman"/>
              </a:rPr>
              <a:t>kiện</a:t>
            </a:r>
            <a:r>
              <a:rPr lang="fr-FR" altLang="ko-KR" dirty="0">
                <a:latin typeface="Times New Roman"/>
                <a:ea typeface="Gulim"/>
                <a:cs typeface="Times New Roman"/>
              </a:rPr>
              <a:t> </a:t>
            </a:r>
            <a:r>
              <a:rPr lang="fr-FR" altLang="ko-KR" dirty="0" err="1">
                <a:latin typeface="Times New Roman"/>
                <a:ea typeface="Gulim"/>
                <a:cs typeface="Times New Roman"/>
              </a:rPr>
              <a:t>logic</a:t>
            </a:r>
            <a:r>
              <a:rPr lang="fr-FR" altLang="ko-KR" dirty="0">
                <a:latin typeface="Times New Roman"/>
                <a:ea typeface="Gulim"/>
                <a:cs typeface="Times New Roman"/>
              </a:rPr>
              <a:t> </a:t>
            </a:r>
            <a:r>
              <a:rPr lang="fr-FR" altLang="ko-KR" dirty="0" err="1">
                <a:latin typeface="Times New Roman"/>
                <a:ea typeface="Gulim"/>
                <a:cs typeface="Times New Roman"/>
              </a:rPr>
              <a:t>và</a:t>
            </a:r>
            <a:r>
              <a:rPr lang="fr-FR" altLang="ko-KR" dirty="0">
                <a:latin typeface="Times New Roman"/>
                <a:ea typeface="Gulim"/>
                <a:cs typeface="Times New Roman"/>
              </a:rPr>
              <a:t> </a:t>
            </a:r>
            <a:r>
              <a:rPr lang="fr-FR" altLang="ko-KR" dirty="0" err="1">
                <a:latin typeface="Times New Roman"/>
                <a:ea typeface="Gulim"/>
                <a:cs typeface="Times New Roman"/>
              </a:rPr>
              <a:t>các</a:t>
            </a:r>
            <a:r>
              <a:rPr lang="fr-FR" altLang="ko-KR" dirty="0">
                <a:latin typeface="Times New Roman"/>
                <a:ea typeface="Gulim"/>
                <a:cs typeface="Times New Roman"/>
              </a:rPr>
              <a:t> </a:t>
            </a:r>
            <a:r>
              <a:rPr lang="fr-FR" altLang="ko-KR" dirty="0" err="1">
                <a:latin typeface="Times New Roman"/>
                <a:ea typeface="Gulim"/>
                <a:cs typeface="Times New Roman"/>
              </a:rPr>
              <a:t>hành</a:t>
            </a:r>
            <a:r>
              <a:rPr lang="fr-FR" altLang="ko-KR" dirty="0">
                <a:latin typeface="Times New Roman"/>
                <a:ea typeface="Gulim"/>
                <a:cs typeface="Times New Roman"/>
              </a:rPr>
              <a:t> vi </a:t>
            </a:r>
            <a:r>
              <a:rPr lang="fr-FR" altLang="ko-KR" dirty="0" err="1">
                <a:latin typeface="Times New Roman"/>
                <a:ea typeface="Gulim"/>
                <a:cs typeface="Times New Roman"/>
              </a:rPr>
              <a:t>kèm</a:t>
            </a:r>
            <a:r>
              <a:rPr lang="fr-FR" altLang="ko-KR" dirty="0">
                <a:latin typeface="Times New Roman"/>
                <a:ea typeface="Gulim"/>
                <a:cs typeface="Times New Roman"/>
              </a:rPr>
              <a:t> </a:t>
            </a:r>
            <a:r>
              <a:rPr lang="fr-FR" altLang="ko-KR" dirty="0" err="1">
                <a:latin typeface="Times New Roman"/>
                <a:ea typeface="Gulim"/>
                <a:cs typeface="Times New Roman"/>
              </a:rPr>
              <a:t>theo</a:t>
            </a:r>
            <a:r>
              <a:rPr lang="en-US" altLang="ko-KR" dirty="0">
                <a:latin typeface="Times New Roman"/>
                <a:ea typeface="Gulim"/>
                <a:cs typeface="Times New Roman"/>
              </a:rPr>
              <a:t> </a:t>
            </a:r>
          </a:p>
        </p:txBody>
      </p:sp>
      <p:sp>
        <p:nvSpPr>
          <p:cNvPr id="4" name="Slide Number Placeholder 3"/>
          <p:cNvSpPr>
            <a:spLocks noGrp="1"/>
          </p:cNvSpPr>
          <p:nvPr>
            <p:ph type="sldNum" sz="quarter" idx="11"/>
          </p:nvPr>
        </p:nvSpPr>
        <p:spPr/>
        <p:txBody>
          <a:bodyPr/>
          <a:lstStyle/>
          <a:p>
            <a:fld id="{B627D3C9-6A10-44A0-890D-F79F9B5B6D3E}" type="slidenum">
              <a:rPr lang="en-US" smtClean="0"/>
              <a:t>14</a:t>
            </a:fld>
            <a:endParaRPr lang="en-US"/>
          </a:p>
        </p:txBody>
      </p:sp>
    </p:spTree>
    <p:extLst>
      <p:ext uri="{BB962C8B-B14F-4D97-AF65-F5344CB8AC3E}">
        <p14:creationId xmlns:p14="http://schemas.microsoft.com/office/powerpoint/2010/main" val="430448133"/>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ko-KR">
                <a:ea typeface="Gulim" pitchFamily="34" charset="-127"/>
              </a:rPr>
              <a:t>Mô hình nhân quả</a:t>
            </a:r>
            <a:endParaRPr lang="en-US"/>
          </a:p>
        </p:txBody>
      </p:sp>
      <p:sp>
        <p:nvSpPr>
          <p:cNvPr id="3" name="Content Placeholder 2"/>
          <p:cNvSpPr>
            <a:spLocks noGrp="1"/>
          </p:cNvSpPr>
          <p:nvPr>
            <p:ph idx="1"/>
          </p:nvPr>
        </p:nvSpPr>
        <p:spPr/>
        <p:txBody>
          <a:bodyPr/>
          <a:lstStyle/>
          <a:p>
            <a:pPr marL="406400" indent="-317500" algn="just"/>
            <a:r>
              <a:rPr lang="en-US" altLang="ko-KR">
                <a:ea typeface="Gulim" pitchFamily="34" charset="-127"/>
              </a:rPr>
              <a:t>Nguyên nhân: </a:t>
            </a:r>
            <a:r>
              <a:rPr lang="fr-FR" altLang="ko-KR">
                <a:ea typeface="Gulim" pitchFamily="34" charset="-127"/>
              </a:rPr>
              <a:t>điều kiện (đúng hoặc sai) của một đầu vào, hoặc kết hợp các đầu vào</a:t>
            </a:r>
            <a:r>
              <a:rPr lang="en-US" altLang="ko-KR">
                <a:ea typeface="Gulim" pitchFamily="34" charset="-127"/>
              </a:rPr>
              <a:t> </a:t>
            </a:r>
          </a:p>
          <a:p>
            <a:pPr marL="406400" indent="-317500" algn="just"/>
            <a:r>
              <a:rPr lang="en-US" altLang="ko-KR">
                <a:ea typeface="Gulim" pitchFamily="34" charset="-127"/>
              </a:rPr>
              <a:t>Kết quả: </a:t>
            </a:r>
            <a:r>
              <a:rPr lang="fr-FR" altLang="ko-KR">
                <a:ea typeface="Gulim" pitchFamily="34" charset="-127"/>
              </a:rPr>
              <a:t>một biểu thức Bool biểu diễn một kết quả tương ứng cho những thành phần vừa thực hiện</a:t>
            </a:r>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15</a:t>
            </a:fld>
            <a:endParaRPr lang="en-US"/>
          </a:p>
        </p:txBody>
      </p:sp>
    </p:spTree>
    <p:extLst>
      <p:ext uri="{BB962C8B-B14F-4D97-AF65-F5344CB8AC3E}">
        <p14:creationId xmlns:p14="http://schemas.microsoft.com/office/powerpoint/2010/main" val="1497023384"/>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4160"/>
            <a:ext cx="8382000" cy="990600"/>
          </a:xfrm>
        </p:spPr>
        <p:txBody>
          <a:bodyPr>
            <a:noAutofit/>
          </a:bodyPr>
          <a:lstStyle/>
          <a:p>
            <a:r>
              <a:rPr lang="fr-FR" altLang="ko-KR">
                <a:ea typeface="Gulim" pitchFamily="34" charset="-127"/>
              </a:rPr>
              <a:t>Các bước tạo đồ thị nhân quả</a:t>
            </a:r>
            <a:endParaRPr lang="en-US"/>
          </a:p>
        </p:txBody>
      </p:sp>
      <p:sp>
        <p:nvSpPr>
          <p:cNvPr id="3" name="Content Placeholder 2"/>
          <p:cNvSpPr>
            <a:spLocks noGrp="1"/>
          </p:cNvSpPr>
          <p:nvPr>
            <p:ph idx="1"/>
          </p:nvPr>
        </p:nvSpPr>
        <p:spPr/>
        <p:txBody>
          <a:bodyPr/>
          <a:lstStyle/>
          <a:p>
            <a:pPr marL="292100" indent="-292100" algn="just"/>
            <a:r>
              <a:rPr lang="fr-FR" altLang="ko-KR">
                <a:ea typeface="Gulim" pitchFamily="34" charset="-127"/>
              </a:rPr>
              <a:t>Tất cả các nguyên nhân (các đầu vào) và các kết quả (các đầu ra) được liệt kê dựa trên đặc tả và được định danh cho mỗi nhân - quả.</a:t>
            </a:r>
          </a:p>
          <a:p>
            <a:pPr marL="292100" indent="-292100" algn="just"/>
            <a:r>
              <a:rPr lang="fr-FR" altLang="ko-KR">
                <a:ea typeface="Gulim" pitchFamily="34" charset="-127"/>
              </a:rPr>
              <a:t>Các quan hệ giữa các nguyên nhân (các đầu vào) và các kết quả (các đầu ra)  sẽ tạo ra bảng quyết định</a:t>
            </a:r>
          </a:p>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16</a:t>
            </a:fld>
            <a:endParaRPr lang="en-US"/>
          </a:p>
        </p:txBody>
      </p:sp>
    </p:spTree>
    <p:extLst>
      <p:ext uri="{BB962C8B-B14F-4D97-AF65-F5344CB8AC3E}">
        <p14:creationId xmlns:p14="http://schemas.microsoft.com/office/powerpoint/2010/main" val="1310945581"/>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endParaRPr lang="fr-FR" altLang="ko-KR">
              <a:ea typeface="Gulim" pitchFamily="34" charset="-127"/>
            </a:endParaRPr>
          </a:p>
          <a:p>
            <a:pPr algn="just"/>
            <a:r>
              <a:rPr lang="fr-FR" altLang="ko-KR">
                <a:ea typeface="Gulim" pitchFamily="34" charset="-127"/>
              </a:rPr>
              <a:t>Bảng quyết định biểu diễn các quan hệ giữa nguyên nhân và kết quả. Dữ liệu kiểm thử được sinh ra dựa trên các qui tắc trong các bảng này</a:t>
            </a:r>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17</a:t>
            </a:fld>
            <a:endParaRPr lang="en-US"/>
          </a:p>
        </p:txBody>
      </p:sp>
    </p:spTree>
    <p:extLst>
      <p:ext uri="{BB962C8B-B14F-4D97-AF65-F5344CB8AC3E}">
        <p14:creationId xmlns:p14="http://schemas.microsoft.com/office/powerpoint/2010/main" val="1562398730"/>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18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762000"/>
            <a:ext cx="786765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8582307"/>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p:txBody>
          <a:bodyPr/>
          <a:lstStyle/>
          <a:p>
            <a:r>
              <a:rPr lang="vi-VN"/>
              <a:t>Công ty Honda trao học bổng cho những bạn sinh viên thỏa mãn ít nhất 1 trong 2 điều kiện sau: Là sinh viên giỏi , là cán bộ lớp. </a:t>
            </a:r>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19</a:t>
            </a:fld>
            <a:endParaRPr lang="en-US"/>
          </a:p>
        </p:txBody>
      </p:sp>
    </p:spTree>
    <p:extLst>
      <p:ext uri="{BB962C8B-B14F-4D97-AF65-F5344CB8AC3E}">
        <p14:creationId xmlns:p14="http://schemas.microsoft.com/office/powerpoint/2010/main" val="3990375694"/>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0200"/>
            <a:ext cx="8229600" cy="990600"/>
          </a:xfrm>
        </p:spPr>
        <p:txBody>
          <a:bodyPr/>
          <a:lstStyle/>
          <a:p>
            <a:r>
              <a:rPr lang="en-US"/>
              <a:t>Nội dung</a:t>
            </a:r>
          </a:p>
        </p:txBody>
      </p:sp>
      <p:sp>
        <p:nvSpPr>
          <p:cNvPr id="3" name="Content Placeholder 2"/>
          <p:cNvSpPr>
            <a:spLocks noGrp="1"/>
          </p:cNvSpPr>
          <p:nvPr>
            <p:ph idx="1"/>
          </p:nvPr>
        </p:nvSpPr>
        <p:spPr>
          <a:xfrm>
            <a:off x="533400" y="1447800"/>
            <a:ext cx="8229600" cy="3803904"/>
          </a:xfrm>
        </p:spPr>
        <p:txBody>
          <a:bodyPr/>
          <a:lstStyle/>
          <a:p>
            <a:endParaRPr lang="en-US"/>
          </a:p>
          <a:p>
            <a:r>
              <a:rPr lang="en-US" altLang="ko-KR">
                <a:ea typeface="Gulim" pitchFamily="34" charset="-127"/>
              </a:rPr>
              <a:t>Phương pháp giá trị biên</a:t>
            </a:r>
          </a:p>
          <a:p>
            <a:r>
              <a:rPr lang="en-US">
                <a:ea typeface="Gulim" pitchFamily="34" charset="-127"/>
              </a:rPr>
              <a:t>Phương pháp đồ thị nhân – quả</a:t>
            </a:r>
          </a:p>
        </p:txBody>
      </p:sp>
      <p:sp>
        <p:nvSpPr>
          <p:cNvPr id="4" name="Slide Number Placeholder 3"/>
          <p:cNvSpPr>
            <a:spLocks noGrp="1"/>
          </p:cNvSpPr>
          <p:nvPr>
            <p:ph type="sldNum" sz="quarter" idx="11"/>
          </p:nvPr>
        </p:nvSpPr>
        <p:spPr/>
        <p:txBody>
          <a:bodyPr/>
          <a:lstStyle/>
          <a:p>
            <a:fld id="{B627D3C9-6A10-44A0-890D-F79F9B5B6D3E}" type="slidenum">
              <a:rPr lang="en-US" smtClean="0"/>
              <a:t>2</a:t>
            </a:fld>
            <a:endParaRPr lang="en-US"/>
          </a:p>
        </p:txBody>
      </p:sp>
    </p:spTree>
    <p:extLst>
      <p:ext uri="{BB962C8B-B14F-4D97-AF65-F5344CB8AC3E}">
        <p14:creationId xmlns:p14="http://schemas.microsoft.com/office/powerpoint/2010/main" val="1511646426"/>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lgn="just"/>
            <a:r>
              <a:rPr lang="vi-VN"/>
              <a:t>Nếu thỏa mãn cả 2 điều kiện sẽ được học bổng 600$, nếu thỏa mãn là sinh viên giỏi được học bổng 400$, nếu là cán bộ lớp được học bổng là 300$. </a:t>
            </a:r>
            <a:endParaRPr lang="en-US"/>
          </a:p>
          <a:p>
            <a:pPr lvl="1" algn="just"/>
            <a:r>
              <a:rPr lang="vi-VN"/>
              <a:t>Lập bảng hỗ trợ quyết định để thiết kế các ca kiểm thử </a:t>
            </a:r>
            <a:endParaRPr lang="en-US"/>
          </a:p>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20</a:t>
            </a:fld>
            <a:endParaRPr lang="en-US"/>
          </a:p>
        </p:txBody>
      </p:sp>
    </p:spTree>
    <p:extLst>
      <p:ext uri="{BB962C8B-B14F-4D97-AF65-F5344CB8AC3E}">
        <p14:creationId xmlns:p14="http://schemas.microsoft.com/office/powerpoint/2010/main" val="339228888"/>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 Ta có bảng nguyên nhân kết quả sau:</a:t>
            </a:r>
          </a:p>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21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3" y="1857374"/>
            <a:ext cx="8867775"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2102988"/>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Ca kiểm thử như sau:</a:t>
            </a:r>
          </a:p>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22</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 y="2028824"/>
            <a:ext cx="779145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3031672"/>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p:txBody>
          <a:bodyPr/>
          <a:lstStyle/>
          <a:p>
            <a:pPr algn="just"/>
            <a:r>
              <a:rPr lang="vi-VN"/>
              <a:t>Chương trình quản lý tiền vé và số lượng mũ phát cho khách hàng vào thăm quan bảo tàng được mô tả như sau: </a:t>
            </a:r>
            <a:endParaRPr lang="en-US"/>
          </a:p>
          <a:p>
            <a:pPr lvl="1" algn="just"/>
            <a:r>
              <a:rPr lang="vi-VN"/>
              <a:t>Vé bán có các mức sau: đối với trẻ em dưới 5 tuổi được miễn phí, đối tượng từ 5 tuổi tới 65 tuổi phải trả 20$/vé, đối tượng lớn hơn 65 tuổi phải trả 10$/vé</a:t>
            </a:r>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23</a:t>
            </a:fld>
            <a:endParaRPr lang="en-US"/>
          </a:p>
        </p:txBody>
      </p:sp>
    </p:spTree>
    <p:extLst>
      <p:ext uri="{BB962C8B-B14F-4D97-AF65-F5344CB8AC3E}">
        <p14:creationId xmlns:p14="http://schemas.microsoft.com/office/powerpoint/2010/main" val="2787758433"/>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731837" lvl="2" indent="-457200" algn="just">
              <a:buClr>
                <a:srgbClr val="000066"/>
              </a:buClr>
              <a:buSzPct val="95000"/>
              <a:buFont typeface="Wingdings" pitchFamily="2" charset="2"/>
              <a:buChar char="Ø"/>
            </a:pPr>
            <a:r>
              <a:rPr lang="vi-VN"/>
              <a:t>Chương trình tặng mũ cho khách: với những đối tượng là nữ sẽ tặng mũ hồng, đối tượng là nam sẽ tặng mũ xanh </a:t>
            </a:r>
            <a:endParaRPr lang="en-US"/>
          </a:p>
          <a:p>
            <a:pPr marL="731837" lvl="2" indent="-457200" algn="just">
              <a:buClr>
                <a:srgbClr val="000066"/>
              </a:buClr>
              <a:buSzPct val="95000"/>
              <a:buFont typeface="Wingdings" pitchFamily="2" charset="2"/>
              <a:buChar char="Ø"/>
            </a:pPr>
            <a:r>
              <a:rPr lang="vi-VN"/>
              <a:t>Dùng bảng hỗ trợ quyết định xây dựng các ca kiểm thử cho chương trình trên </a:t>
            </a:r>
            <a:endParaRPr lang="en-US"/>
          </a:p>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24</a:t>
            </a:fld>
            <a:endParaRPr lang="en-US"/>
          </a:p>
        </p:txBody>
      </p:sp>
    </p:spTree>
    <p:extLst>
      <p:ext uri="{BB962C8B-B14F-4D97-AF65-F5344CB8AC3E}">
        <p14:creationId xmlns:p14="http://schemas.microsoft.com/office/powerpoint/2010/main" val="2511483743"/>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25</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 y="990600"/>
            <a:ext cx="875347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2009751"/>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26</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3" y="871538"/>
            <a:ext cx="8372475"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499893"/>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1219200"/>
            <a:ext cx="8534400" cy="3803904"/>
          </a:xfrm>
        </p:spPr>
        <p:txBody>
          <a:bodyPr/>
          <a:lstStyle/>
          <a:p>
            <a:r>
              <a:rPr lang="vi-VN"/>
              <a:t>Ví dụ: Xét đặc tả hệ thống tính phí bảo hiểm xe hơi </a:t>
            </a:r>
            <a:endParaRPr lang="en-US"/>
          </a:p>
          <a:p>
            <a:pPr lvl="1"/>
            <a:r>
              <a:rPr lang="vi-VN"/>
              <a:t> Đối với nữ &lt; 65 tuổi, phí bảo hiểm là: 500$ </a:t>
            </a:r>
            <a:endParaRPr lang="en-US"/>
          </a:p>
          <a:p>
            <a:pPr lvl="1"/>
            <a:r>
              <a:rPr lang="vi-VN"/>
              <a:t> Đối với nam &lt; 25 tuổi, phí bảo hiểm là: 3000$</a:t>
            </a:r>
            <a:endParaRPr lang="en-US"/>
          </a:p>
          <a:p>
            <a:pPr lvl="1"/>
            <a:r>
              <a:rPr lang="vi-VN"/>
              <a:t> Đối với nam từ 25 đến 64, phí bảo hiểm là: 1000$ </a:t>
            </a:r>
            <a:endParaRPr lang="en-US"/>
          </a:p>
          <a:p>
            <a:pPr lvl="1"/>
            <a:r>
              <a:rPr lang="vi-VN"/>
              <a:t>Nếu tuổi từ 65 trở lên, phí bảo hiểm là: 1500$</a:t>
            </a:r>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27</a:t>
            </a:fld>
            <a:endParaRPr lang="en-US"/>
          </a:p>
        </p:txBody>
      </p:sp>
    </p:spTree>
    <p:extLst>
      <p:ext uri="{BB962C8B-B14F-4D97-AF65-F5344CB8AC3E}">
        <p14:creationId xmlns:p14="http://schemas.microsoft.com/office/powerpoint/2010/main" val="1434188808"/>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28</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033588"/>
            <a:ext cx="8496300" cy="238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4933161"/>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29</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3" y="1357313"/>
            <a:ext cx="7991475"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2754409"/>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0200"/>
            <a:ext cx="8229600" cy="990600"/>
          </a:xfrm>
        </p:spPr>
        <p:txBody>
          <a:bodyPr/>
          <a:lstStyle/>
          <a:p>
            <a:r>
              <a:rPr lang="en-US"/>
              <a:t>Mục tiêu</a:t>
            </a:r>
          </a:p>
        </p:txBody>
      </p:sp>
      <p:sp>
        <p:nvSpPr>
          <p:cNvPr id="3" name="Content Placeholder 2"/>
          <p:cNvSpPr>
            <a:spLocks noGrp="1"/>
          </p:cNvSpPr>
          <p:nvPr>
            <p:ph idx="1"/>
          </p:nvPr>
        </p:nvSpPr>
        <p:spPr/>
        <p:txBody>
          <a:bodyPr/>
          <a:lstStyle/>
          <a:p>
            <a:endParaRPr lang="en-US"/>
          </a:p>
          <a:p>
            <a:r>
              <a:rPr lang="en-US"/>
              <a:t>Vận dụng thành thạo </a:t>
            </a:r>
            <a:r>
              <a:rPr lang="en-US" sz="3600"/>
              <a:t>kiểm thử giá trị biên trong bài toán thực tế</a:t>
            </a:r>
          </a:p>
          <a:p>
            <a:pPr algn="just"/>
            <a:r>
              <a:rPr lang="en-US" sz="3600"/>
              <a:t>Nắm vững và vận dụng thành thạo các bước đồ thị nhân quả để giải quyết bài toán thực tế</a:t>
            </a:r>
          </a:p>
        </p:txBody>
      </p:sp>
      <p:sp>
        <p:nvSpPr>
          <p:cNvPr id="4" name="Slide Number Placeholder 3"/>
          <p:cNvSpPr>
            <a:spLocks noGrp="1"/>
          </p:cNvSpPr>
          <p:nvPr>
            <p:ph type="sldNum" sz="quarter" idx="11"/>
          </p:nvPr>
        </p:nvSpPr>
        <p:spPr/>
        <p:txBody>
          <a:bodyPr/>
          <a:lstStyle/>
          <a:p>
            <a:fld id="{B627D3C9-6A10-44A0-890D-F79F9B5B6D3E}" type="slidenum">
              <a:rPr lang="en-US" smtClean="0"/>
              <a:t>3</a:t>
            </a:fld>
            <a:endParaRPr lang="en-US"/>
          </a:p>
        </p:txBody>
      </p:sp>
    </p:spTree>
    <p:extLst>
      <p:ext uri="{BB962C8B-B14F-4D97-AF65-F5344CB8AC3E}">
        <p14:creationId xmlns:p14="http://schemas.microsoft.com/office/powerpoint/2010/main" val="1723753860"/>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30</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1066800"/>
            <a:ext cx="73533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3186232"/>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31</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 y="685800"/>
            <a:ext cx="877252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2640060"/>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32</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83375"/>
            <a:ext cx="7643136" cy="3277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1466149"/>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33</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66850"/>
            <a:ext cx="807720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4331184"/>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Tóm tắt</a:t>
            </a:r>
          </a:p>
        </p:txBody>
      </p:sp>
      <p:sp>
        <p:nvSpPr>
          <p:cNvPr id="3" name="Content Placeholder 2"/>
          <p:cNvSpPr>
            <a:spLocks noGrp="1"/>
          </p:cNvSpPr>
          <p:nvPr>
            <p:ph idx="1"/>
          </p:nvPr>
        </p:nvSpPr>
        <p:spPr>
          <a:xfrm>
            <a:off x="457200" y="1600200"/>
            <a:ext cx="8229600" cy="3803904"/>
          </a:xfrm>
        </p:spPr>
        <p:txBody>
          <a:bodyPr/>
          <a:lstStyle/>
          <a:p>
            <a:pPr algn="just"/>
            <a:r>
              <a:rPr lang="en-US"/>
              <a:t>Hiểu được các giá trị biên trong các bài toán dữ liệu liên tục</a:t>
            </a:r>
          </a:p>
          <a:p>
            <a:pPr algn="just"/>
            <a:r>
              <a:rPr lang="en-US"/>
              <a:t>Nắm vững cách giải theo giá trị biên trong bài toán dữ liệu rời rạc</a:t>
            </a:r>
          </a:p>
          <a:p>
            <a:pPr algn="just"/>
            <a:r>
              <a:rPr lang="en-US"/>
              <a:t>Nắm vững cách xây dựng đồ thị nhân quả và các bước chuyển từ đồ thị sang testcase</a:t>
            </a:r>
          </a:p>
        </p:txBody>
      </p:sp>
      <p:sp>
        <p:nvSpPr>
          <p:cNvPr id="4" name="Slide Number Placeholder 3"/>
          <p:cNvSpPr>
            <a:spLocks noGrp="1"/>
          </p:cNvSpPr>
          <p:nvPr>
            <p:ph type="sldNum" sz="quarter" idx="11"/>
          </p:nvPr>
        </p:nvSpPr>
        <p:spPr/>
        <p:txBody>
          <a:bodyPr/>
          <a:lstStyle/>
          <a:p>
            <a:fld id="{B627D3C9-6A10-44A0-890D-F79F9B5B6D3E}" type="slidenum">
              <a:rPr lang="en-US" smtClean="0"/>
              <a:t>34</a:t>
            </a:fld>
            <a:endParaRPr lang="en-US"/>
          </a:p>
        </p:txBody>
      </p:sp>
    </p:spTree>
    <p:extLst>
      <p:ext uri="{BB962C8B-B14F-4D97-AF65-F5344CB8AC3E}">
        <p14:creationId xmlns:p14="http://schemas.microsoft.com/office/powerpoint/2010/main" val="3020165699"/>
      </p:ext>
    </p:extLst>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909" y="304800"/>
            <a:ext cx="8229600" cy="990600"/>
          </a:xfrm>
        </p:spPr>
        <p:txBody>
          <a:bodyPr/>
          <a:lstStyle/>
          <a:p>
            <a:r>
              <a:rPr lang="en-US"/>
              <a:t>Câu hỏi ôn tập</a:t>
            </a:r>
          </a:p>
        </p:txBody>
      </p:sp>
      <p:sp>
        <p:nvSpPr>
          <p:cNvPr id="3" name="Content Placeholder 2"/>
          <p:cNvSpPr>
            <a:spLocks noGrp="1"/>
          </p:cNvSpPr>
          <p:nvPr>
            <p:ph idx="1"/>
          </p:nvPr>
        </p:nvSpPr>
        <p:spPr/>
        <p:txBody>
          <a:bodyPr/>
          <a:lstStyle/>
          <a:p>
            <a:endParaRPr lang="en-US"/>
          </a:p>
          <a:p>
            <a:pPr algn="just"/>
            <a:r>
              <a:rPr lang="en-US"/>
              <a:t>Hãy so sánh giữa phương pháp giá trị biên và phương pháp phân hoạch tương đương</a:t>
            </a:r>
          </a:p>
          <a:p>
            <a:pPr algn="just"/>
            <a:r>
              <a:rPr lang="en-US"/>
              <a:t>Hãy nêu các bước giải bài toán đồ thị nhân quả</a:t>
            </a:r>
          </a:p>
        </p:txBody>
      </p:sp>
      <p:sp>
        <p:nvSpPr>
          <p:cNvPr id="4" name="Slide Number Placeholder 3"/>
          <p:cNvSpPr>
            <a:spLocks noGrp="1"/>
          </p:cNvSpPr>
          <p:nvPr>
            <p:ph type="sldNum" sz="quarter" idx="11"/>
          </p:nvPr>
        </p:nvSpPr>
        <p:spPr/>
        <p:txBody>
          <a:bodyPr/>
          <a:lstStyle/>
          <a:p>
            <a:fld id="{B627D3C9-6A10-44A0-890D-F79F9B5B6D3E}" type="slidenum">
              <a:rPr lang="en-US" smtClean="0"/>
              <a:t>35</a:t>
            </a:fld>
            <a:endParaRPr lang="en-US"/>
          </a:p>
        </p:txBody>
      </p:sp>
    </p:spTree>
    <p:extLst>
      <p:ext uri="{BB962C8B-B14F-4D97-AF65-F5344CB8AC3E}">
        <p14:creationId xmlns:p14="http://schemas.microsoft.com/office/powerpoint/2010/main" val="3059601808"/>
      </p:ext>
    </p:extLst>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6240"/>
            <a:ext cx="8229600" cy="990600"/>
          </a:xfrm>
        </p:spPr>
        <p:txBody>
          <a:bodyPr/>
          <a:lstStyle/>
          <a:p>
            <a:r>
              <a:rPr lang="en-US"/>
              <a:t>Bài tập thực hành</a:t>
            </a:r>
          </a:p>
        </p:txBody>
      </p:sp>
      <p:sp>
        <p:nvSpPr>
          <p:cNvPr id="3" name="Content Placeholder 2"/>
          <p:cNvSpPr>
            <a:spLocks noGrp="1"/>
          </p:cNvSpPr>
          <p:nvPr>
            <p:ph idx="1"/>
          </p:nvPr>
        </p:nvSpPr>
        <p:spPr>
          <a:xfrm>
            <a:off x="457200" y="1413256"/>
            <a:ext cx="8229600" cy="3803904"/>
          </a:xfrm>
        </p:spPr>
        <p:txBody>
          <a:bodyPr/>
          <a:lstStyle/>
          <a:p>
            <a:endParaRPr lang="en-US"/>
          </a:p>
          <a:p>
            <a:r>
              <a:rPr lang="en-US">
                <a:hlinkClick r:id="rId2" action="ppaction://hlinkfile"/>
              </a:rPr>
              <a:t>Bài thực hành số 5.1</a:t>
            </a:r>
            <a:endParaRPr lang="en-US"/>
          </a:p>
          <a:p>
            <a:r>
              <a:rPr lang="en-US">
                <a:hlinkClick r:id="rId3" action="ppaction://hlinkfile"/>
              </a:rPr>
              <a:t>Bài thực hành số 5.2</a:t>
            </a:r>
            <a:endParaRPr lang="en-US"/>
          </a:p>
          <a:p>
            <a:r>
              <a:rPr lang="en-US">
                <a:hlinkClick r:id="rId4" action="ppaction://hlinkfile"/>
              </a:rPr>
              <a:t>Bài thực hành số 5.3</a:t>
            </a:r>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36</a:t>
            </a:fld>
            <a:endParaRPr lang="en-US"/>
          </a:p>
        </p:txBody>
      </p:sp>
    </p:spTree>
    <p:extLst>
      <p:ext uri="{BB962C8B-B14F-4D97-AF65-F5344CB8AC3E}">
        <p14:creationId xmlns:p14="http://schemas.microsoft.com/office/powerpoint/2010/main" val="210917392"/>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31" y="381000"/>
            <a:ext cx="8229600" cy="990600"/>
          </a:xfrm>
        </p:spPr>
        <p:txBody>
          <a:bodyPr/>
          <a:lstStyle/>
          <a:p>
            <a:r>
              <a:rPr lang="en-US"/>
              <a:t>Câu hỏi và thảo luận</a:t>
            </a:r>
          </a:p>
        </p:txBody>
      </p:sp>
      <p:pic>
        <p:nvPicPr>
          <p:cNvPr id="4" name="Picture 2" descr="E:\SE\HA\hinh\11218221_1031726646862322_2527442835322688873_n.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38209" y="1828800"/>
            <a:ext cx="439401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fld id="{B627D3C9-6A10-44A0-890D-F79F9B5B6D3E}" type="slidenum">
              <a:rPr lang="en-US" smtClean="0"/>
              <a:t>37</a:t>
            </a:fld>
            <a:endParaRPr lang="en-US"/>
          </a:p>
        </p:txBody>
      </p:sp>
    </p:spTree>
    <p:extLst>
      <p:ext uri="{BB962C8B-B14F-4D97-AF65-F5344CB8AC3E}">
        <p14:creationId xmlns:p14="http://schemas.microsoft.com/office/powerpoint/2010/main" val="2038259272"/>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b="1">
              <a:latin typeface="Tahoma" pitchFamily="34" charset="0"/>
              <a:cs typeface="Tahoma" pitchFamily="34" charset="0"/>
            </a:endParaRPr>
          </a:p>
          <a:p>
            <a:pPr marL="0" indent="0" algn="ctr">
              <a:buNone/>
            </a:pPr>
            <a:endParaRPr lang="en-US" b="1">
              <a:latin typeface="Tahoma" pitchFamily="34" charset="0"/>
              <a:cs typeface="Tahoma" pitchFamily="34" charset="0"/>
            </a:endParaRPr>
          </a:p>
          <a:p>
            <a:pPr marL="0" indent="0" algn="ctr">
              <a:buNone/>
            </a:pPr>
            <a:r>
              <a:rPr lang="en-US" b="1">
                <a:latin typeface="Tahoma" pitchFamily="34" charset="0"/>
                <a:cs typeface="Tahoma" pitchFamily="34" charset="0"/>
              </a:rPr>
              <a:t>PHƯƠNG PHÁP GIÁ TRỊ BIÊN</a:t>
            </a:r>
          </a:p>
        </p:txBody>
      </p:sp>
      <p:sp>
        <p:nvSpPr>
          <p:cNvPr id="4" name="Slide Number Placeholder 3"/>
          <p:cNvSpPr>
            <a:spLocks noGrp="1"/>
          </p:cNvSpPr>
          <p:nvPr>
            <p:ph type="sldNum" sz="quarter" idx="11"/>
          </p:nvPr>
        </p:nvSpPr>
        <p:spPr/>
        <p:txBody>
          <a:bodyPr/>
          <a:lstStyle/>
          <a:p>
            <a:fld id="{B627D3C9-6A10-44A0-890D-F79F9B5B6D3E}" type="slidenum">
              <a:rPr lang="en-US" smtClean="0"/>
              <a:t>4</a:t>
            </a:fld>
            <a:endParaRPr lang="en-US"/>
          </a:p>
        </p:txBody>
      </p:sp>
    </p:spTree>
    <p:extLst>
      <p:ext uri="{BB962C8B-B14F-4D97-AF65-F5344CB8AC3E}">
        <p14:creationId xmlns:p14="http://schemas.microsoft.com/office/powerpoint/2010/main" val="4196494346"/>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909" y="381000"/>
            <a:ext cx="8229600" cy="990600"/>
          </a:xfrm>
        </p:spPr>
        <p:txBody>
          <a:bodyPr/>
          <a:lstStyle/>
          <a:p>
            <a:r>
              <a:rPr lang="en-US"/>
              <a:t>Khái niệm</a:t>
            </a:r>
          </a:p>
        </p:txBody>
      </p:sp>
      <p:sp>
        <p:nvSpPr>
          <p:cNvPr id="3" name="Content Placeholder 2"/>
          <p:cNvSpPr>
            <a:spLocks noGrp="1"/>
          </p:cNvSpPr>
          <p:nvPr>
            <p:ph idx="1"/>
          </p:nvPr>
        </p:nvSpPr>
        <p:spPr>
          <a:xfrm>
            <a:off x="457200" y="1143000"/>
            <a:ext cx="8229600" cy="4191000"/>
          </a:xfrm>
        </p:spPr>
        <p:txBody>
          <a:bodyPr>
            <a:normAutofit fontScale="92500" lnSpcReduction="20000"/>
          </a:bodyPr>
          <a:lstStyle/>
          <a:p>
            <a:pPr marL="0" indent="0" algn="just">
              <a:buNone/>
            </a:pPr>
            <a:r>
              <a:rPr lang="en-US"/>
              <a:t>	</a:t>
            </a:r>
          </a:p>
          <a:p>
            <a:pPr algn="just"/>
            <a:r>
              <a:rPr lang="vi-VN"/>
              <a:t>Đây là một trong những kỹ thuật kiểm thử phần mềm, trong đó các testcase được thiết kế bao gồm các giá trị tại các biên. Nếu dữ liệu đầu vào được sử dụng là trong giới hạn giá trị biên, nó được cho là Positive testing. Nếu dữ liệu đầu vào được sử dụng là ngoài giới hạn giá trị biên, nó được cho là Negative testing. Mục tiêu là lựa chọn các test case để thực thi giá trị biên.</a:t>
            </a:r>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5</a:t>
            </a:fld>
            <a:endParaRPr lang="en-US"/>
          </a:p>
        </p:txBody>
      </p:sp>
    </p:spTree>
    <p:extLst>
      <p:ext uri="{BB962C8B-B14F-4D97-AF65-F5344CB8AC3E}">
        <p14:creationId xmlns:p14="http://schemas.microsoft.com/office/powerpoint/2010/main" val="954017085"/>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725" y="871538"/>
            <a:ext cx="721995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3483854"/>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281113"/>
            <a:ext cx="7858125" cy="359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1264282"/>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8</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3" y="376239"/>
            <a:ext cx="7610475" cy="472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907022"/>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B627D3C9-6A10-44A0-890D-F79F9B5B6D3E}" type="slidenum">
              <a:rPr lang="en-US" smtClean="0"/>
              <a:t>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1443038"/>
            <a:ext cx="714375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287234"/>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Tài liệu" ma:contentTypeID="0x0101006FB2FA2E98E38140B43C60DB40DB560B" ma:contentTypeVersion="2" ma:contentTypeDescription="Tạo tài liệu mới." ma:contentTypeScope="" ma:versionID="d8d057f4a107f0a4ea732104af9c8a99">
  <xsd:schema xmlns:xsd="http://www.w3.org/2001/XMLSchema" xmlns:xs="http://www.w3.org/2001/XMLSchema" xmlns:p="http://schemas.microsoft.com/office/2006/metadata/properties" xmlns:ns2="2eaab1d4-e241-48b0-b980-33f2ab873fa2" targetNamespace="http://schemas.microsoft.com/office/2006/metadata/properties" ma:root="true" ma:fieldsID="8f5cc7a658a8f796506db65758afd955" ns2:_="">
    <xsd:import namespace="2eaab1d4-e241-48b0-b980-33f2ab873f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aab1d4-e241-48b0-b980-33f2ab873f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7836DE-5D68-42E6-A988-E91ACF2155D0}">
  <ds:schemaRefs>
    <ds:schemaRef ds:uri="http://schemas.microsoft.com/sharepoint/v3/contenttype/forms"/>
  </ds:schemaRefs>
</ds:datastoreItem>
</file>

<file path=customXml/itemProps2.xml><?xml version="1.0" encoding="utf-8"?>
<ds:datastoreItem xmlns:ds="http://schemas.openxmlformats.org/officeDocument/2006/customXml" ds:itemID="{9D94872B-3B92-4174-BF29-4BC4C5B6A3B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E0BAC65-7C7E-4BEC-9F9A-9C0D7697B2FE}"/>
</file>

<file path=docProps/app.xml><?xml version="1.0" encoding="utf-8"?>
<Properties xmlns="http://schemas.openxmlformats.org/officeDocument/2006/extended-properties" xmlns:vt="http://schemas.openxmlformats.org/officeDocument/2006/docPropsVTypes">
  <Template>Mau-Slide NEW</Template>
  <TotalTime>785</TotalTime>
  <Words>735</Words>
  <Application>Microsoft Office PowerPoint</Application>
  <PresentationFormat>Tùy chỉnh</PresentationFormat>
  <Paragraphs>101</Paragraphs>
  <Slides>37</Slides>
  <Notes>0</Notes>
  <HiddenSlides>0</HiddenSlides>
  <MMClips>0</MMClips>
  <ScaleCrop>false</ScaleCrop>
  <HeadingPairs>
    <vt:vector size="4" baseType="variant">
      <vt:variant>
        <vt:lpstr>Chủ đề</vt:lpstr>
      </vt:variant>
      <vt:variant>
        <vt:i4>1</vt:i4>
      </vt:variant>
      <vt:variant>
        <vt:lpstr>Tiêu đề Bản chiếu</vt:lpstr>
      </vt:variant>
      <vt:variant>
        <vt:i4>37</vt:i4>
      </vt:variant>
    </vt:vector>
  </HeadingPairs>
  <TitlesOfParts>
    <vt:vector size="38" baseType="lpstr">
      <vt:lpstr>Presentation on brainstorming</vt:lpstr>
      <vt:lpstr>KIỂM THỬ HỘP ĐEN(tt)</vt:lpstr>
      <vt:lpstr>Nội dung</vt:lpstr>
      <vt:lpstr>Mục tiêu</vt:lpstr>
      <vt:lpstr>Bản trình bày PowerPoint</vt:lpstr>
      <vt:lpstr>Khái niệm</vt:lpstr>
      <vt:lpstr>Bản trình bày PowerPoint</vt:lpstr>
      <vt:lpstr>Bản trình bày PowerPoint</vt:lpstr>
      <vt:lpstr>Bản trình bày PowerPoint</vt:lpstr>
      <vt:lpstr>Ví dụ</vt:lpstr>
      <vt:lpstr>Bản trình bày PowerPoint</vt:lpstr>
      <vt:lpstr>Ưu nhược điểm</vt:lpstr>
      <vt:lpstr>Bản trình bày PowerPoint</vt:lpstr>
      <vt:lpstr>Bản trình bày PowerPoint</vt:lpstr>
      <vt:lpstr>Khái niệm</vt:lpstr>
      <vt:lpstr>Mô hình nhân quả</vt:lpstr>
      <vt:lpstr>Các bước tạo đồ thị nhân quả</vt:lpstr>
      <vt:lpstr>Bản trình bày PowerPoint</vt:lpstr>
      <vt:lpstr>Bản trình bày PowerPoint</vt:lpstr>
      <vt:lpstr>Ví dụ</vt:lpstr>
      <vt:lpstr>Bản trình bày PowerPoint</vt:lpstr>
      <vt:lpstr>Bản trình bày PowerPoint</vt:lpstr>
      <vt:lpstr>Bản trình bày PowerPoint</vt:lpstr>
      <vt:lpstr>Ví dụ</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Tóm tắt</vt:lpstr>
      <vt:lpstr>Câu hỏi ôn tập</vt:lpstr>
      <vt:lpstr>Bài tập thực hành</vt:lpstr>
      <vt:lpstr>Câu hỏi và 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3</dc:title>
  <dc:creator>admin</dc:creator>
  <cp:lastModifiedBy>admin</cp:lastModifiedBy>
  <cp:revision>67</cp:revision>
  <dcterms:created xsi:type="dcterms:W3CDTF">2019-03-04T08:07:24Z</dcterms:created>
  <dcterms:modified xsi:type="dcterms:W3CDTF">2021-01-24T14:24:18Z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0x0101006FB2FA2E98E38140B43C60DB40DB560B</vt:lpwstr>
  </property>
</Properties>
</file>