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76" r:id="rId5"/>
    <p:sldId id="277" r:id="rId6"/>
    <p:sldId id="278" r:id="rId7"/>
    <p:sldId id="289" r:id="rId8"/>
    <p:sldId id="288" r:id="rId9"/>
    <p:sldId id="302" r:id="rId10"/>
    <p:sldId id="303" r:id="rId11"/>
    <p:sldId id="318" r:id="rId12"/>
    <p:sldId id="319" r:id="rId13"/>
    <p:sldId id="291" r:id="rId14"/>
    <p:sldId id="292" r:id="rId15"/>
    <p:sldId id="304" r:id="rId16"/>
    <p:sldId id="307" r:id="rId17"/>
    <p:sldId id="321" r:id="rId18"/>
    <p:sldId id="320" r:id="rId19"/>
    <p:sldId id="323" r:id="rId20"/>
    <p:sldId id="322" r:id="rId21"/>
    <p:sldId id="305" r:id="rId22"/>
    <p:sldId id="306" r:id="rId23"/>
    <p:sldId id="308" r:id="rId24"/>
    <p:sldId id="309" r:id="rId25"/>
    <p:sldId id="310" r:id="rId26"/>
    <p:sldId id="324" r:id="rId27"/>
    <p:sldId id="311" r:id="rId28"/>
    <p:sldId id="325" r:id="rId29"/>
    <p:sldId id="312" r:id="rId30"/>
    <p:sldId id="313" r:id="rId31"/>
    <p:sldId id="314" r:id="rId32"/>
    <p:sldId id="315" r:id="rId33"/>
    <p:sldId id="316" r:id="rId34"/>
    <p:sldId id="317" r:id="rId35"/>
    <p:sldId id="272" r:id="rId36"/>
    <p:sldId id="273" r:id="rId37"/>
    <p:sldId id="274" r:id="rId38"/>
    <p:sldId id="275" r:id="rId39"/>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0A507-A3C5-4846-A201-3B02E8D00CE6}" v="5" dt="2020-12-28T06:22:24.970"/>
    <p1510:client id="{38299B29-F5AD-4A89-AC83-9FB3ACFEA7F2}" v="2" dt="2021-01-08T06:15:45.220"/>
    <p1510:client id="{480BA8B4-F899-4F55-AC8D-53FA416197FB}" v="19" dt="2020-12-28T06:42:08.748"/>
    <p1510:client id="{A4B51F28-6323-44B6-AB07-2C2CC326AB56}" v="1" dt="2021-01-24T15:18:58.234"/>
    <p1510:client id="{B03A6637-A9CE-4C57-9A2F-BBFEEE11C126}" v="8" dt="2021-01-24T17:38:10.283"/>
    <p1510:client id="{DFE16881-A65F-4783-B6A6-B4208C27B178}" v="17" dt="2021-01-11T07:48:22.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ng Tran Anh  Hoan" userId="S::hoan.phungtrananh@phuxuan.edu.vn::d063625b-40c6-4178-b0a8-50a15f207215" providerId="AD" clId="Web-{DFE16881-A65F-4783-B6A6-B4208C27B178}"/>
    <pc:docChg chg="modSld">
      <pc:chgData name="Phung Tran Anh  Hoan" userId="S::hoan.phungtrananh@phuxuan.edu.vn::d063625b-40c6-4178-b0a8-50a15f207215" providerId="AD" clId="Web-{DFE16881-A65F-4783-B6A6-B4208C27B178}" dt="2021-01-11T07:48:22.652" v="16" actId="14100"/>
      <pc:docMkLst>
        <pc:docMk/>
      </pc:docMkLst>
      <pc:sldChg chg="modSp">
        <pc:chgData name="Phung Tran Anh  Hoan" userId="S::hoan.phungtrananh@phuxuan.edu.vn::d063625b-40c6-4178-b0a8-50a15f207215" providerId="AD" clId="Web-{DFE16881-A65F-4783-B6A6-B4208C27B178}" dt="2021-01-11T07:05:15.239" v="3" actId="20577"/>
        <pc:sldMkLst>
          <pc:docMk/>
          <pc:sldMk cId="357258737" sldId="288"/>
        </pc:sldMkLst>
        <pc:spChg chg="mod">
          <ac:chgData name="Phung Tran Anh  Hoan" userId="S::hoan.phungtrananh@phuxuan.edu.vn::d063625b-40c6-4178-b0a8-50a15f207215" providerId="AD" clId="Web-{DFE16881-A65F-4783-B6A6-B4208C27B178}" dt="2021-01-11T07:05:15.239" v="3" actId="20577"/>
          <ac:spMkLst>
            <pc:docMk/>
            <pc:sldMk cId="357258737" sldId="288"/>
            <ac:spMk id="3" creationId="{00000000-0000-0000-0000-000000000000}"/>
          </ac:spMkLst>
        </pc:spChg>
      </pc:sldChg>
      <pc:sldChg chg="addSp delSp modSp">
        <pc:chgData name="Phung Tran Anh  Hoan" userId="S::hoan.phungtrananh@phuxuan.edu.vn::d063625b-40c6-4178-b0a8-50a15f207215" providerId="AD" clId="Web-{DFE16881-A65F-4783-B6A6-B4208C27B178}" dt="2021-01-11T07:48:22.652" v="16" actId="14100"/>
        <pc:sldMkLst>
          <pc:docMk/>
          <pc:sldMk cId="2621003033" sldId="307"/>
        </pc:sldMkLst>
        <pc:picChg chg="mod">
          <ac:chgData name="Phung Tran Anh  Hoan" userId="S::hoan.phungtrananh@phuxuan.edu.vn::d063625b-40c6-4178-b0a8-50a15f207215" providerId="AD" clId="Web-{DFE16881-A65F-4783-B6A6-B4208C27B178}" dt="2021-01-11T07:48:22.652" v="16" actId="14100"/>
          <ac:picMkLst>
            <pc:docMk/>
            <pc:sldMk cId="2621003033" sldId="307"/>
            <ac:picMk id="6" creationId="{00000000-0000-0000-0000-000000000000}"/>
          </ac:picMkLst>
        </pc:picChg>
        <pc:picChg chg="add del">
          <ac:chgData name="Phung Tran Anh  Hoan" userId="S::hoan.phungtrananh@phuxuan.edu.vn::d063625b-40c6-4178-b0a8-50a15f207215" providerId="AD" clId="Web-{DFE16881-A65F-4783-B6A6-B4208C27B178}" dt="2021-01-11T07:18:58.079" v="5"/>
          <ac:picMkLst>
            <pc:docMk/>
            <pc:sldMk cId="2621003033" sldId="307"/>
            <ac:picMk id="1026" creationId="{00000000-0000-0000-0000-000000000000}"/>
          </ac:picMkLst>
        </pc:picChg>
      </pc:sldChg>
    </pc:docChg>
  </pc:docChgLst>
  <pc:docChgLst>
    <pc:chgData name="Bui Cong Duyet" userId="S::duyet.buicong@phuxuan.edu.vn::9aca9f28-3dfd-4d1c-b326-99e7d338b0e7" providerId="AD" clId="Web-{A4B51F28-6323-44B6-AB07-2C2CC326AB56}"/>
    <pc:docChg chg="modSld">
      <pc:chgData name="Bui Cong Duyet" userId="S::duyet.buicong@phuxuan.edu.vn::9aca9f28-3dfd-4d1c-b326-99e7d338b0e7" providerId="AD" clId="Web-{A4B51F28-6323-44B6-AB07-2C2CC326AB56}" dt="2021-01-24T15:18:58.234" v="0" actId="1076"/>
      <pc:docMkLst>
        <pc:docMk/>
      </pc:docMkLst>
      <pc:sldChg chg="modSp">
        <pc:chgData name="Bui Cong Duyet" userId="S::duyet.buicong@phuxuan.edu.vn::9aca9f28-3dfd-4d1c-b326-99e7d338b0e7" providerId="AD" clId="Web-{A4B51F28-6323-44B6-AB07-2C2CC326AB56}" dt="2021-01-24T15:18:58.234" v="0" actId="1076"/>
        <pc:sldMkLst>
          <pc:docMk/>
          <pc:sldMk cId="2621003033" sldId="307"/>
        </pc:sldMkLst>
        <pc:picChg chg="mod">
          <ac:chgData name="Bui Cong Duyet" userId="S::duyet.buicong@phuxuan.edu.vn::9aca9f28-3dfd-4d1c-b326-99e7d338b0e7" providerId="AD" clId="Web-{A4B51F28-6323-44B6-AB07-2C2CC326AB56}" dt="2021-01-24T15:18:58.234" v="0" actId="1076"/>
          <ac:picMkLst>
            <pc:docMk/>
            <pc:sldMk cId="2621003033" sldId="307"/>
            <ac:picMk id="6" creationId="{00000000-0000-0000-0000-000000000000}"/>
          </ac:picMkLst>
        </pc:picChg>
      </pc:sldChg>
    </pc:docChg>
  </pc:docChgLst>
  <pc:docChgLst>
    <pc:chgData name="Bui Cong Duyet" userId="S::duyet.buicong@phuxuan.edu.vn::9aca9f28-3dfd-4d1c-b326-99e7d338b0e7" providerId="AD" clId="Web-{B03A6637-A9CE-4C57-9A2F-BBFEEE11C126}"/>
    <pc:docChg chg="addSld delSld">
      <pc:chgData name="Bui Cong Duyet" userId="S::duyet.buicong@phuxuan.edu.vn::9aca9f28-3dfd-4d1c-b326-99e7d338b0e7" providerId="AD" clId="Web-{B03A6637-A9CE-4C57-9A2F-BBFEEE11C126}" dt="2021-01-24T17:38:09.517" v="6"/>
      <pc:docMkLst>
        <pc:docMk/>
      </pc:docMkLst>
      <pc:sldChg chg="del">
        <pc:chgData name="Bui Cong Duyet" userId="S::duyet.buicong@phuxuan.edu.vn::9aca9f28-3dfd-4d1c-b326-99e7d338b0e7" providerId="AD" clId="Web-{B03A6637-A9CE-4C57-9A2F-BBFEEE11C126}" dt="2021-01-24T17:38:04.564" v="2"/>
        <pc:sldMkLst>
          <pc:docMk/>
          <pc:sldMk cId="1402119684" sldId="326"/>
        </pc:sldMkLst>
      </pc:sldChg>
      <pc:sldChg chg="del">
        <pc:chgData name="Bui Cong Duyet" userId="S::duyet.buicong@phuxuan.edu.vn::9aca9f28-3dfd-4d1c-b326-99e7d338b0e7" providerId="AD" clId="Web-{B03A6637-A9CE-4C57-9A2F-BBFEEE11C126}" dt="2021-01-24T17:38:05.876" v="3"/>
        <pc:sldMkLst>
          <pc:docMk/>
          <pc:sldMk cId="664285418" sldId="327"/>
        </pc:sldMkLst>
      </pc:sldChg>
      <pc:sldChg chg="del">
        <pc:chgData name="Bui Cong Duyet" userId="S::duyet.buicong@phuxuan.edu.vn::9aca9f28-3dfd-4d1c-b326-99e7d338b0e7" providerId="AD" clId="Web-{B03A6637-A9CE-4C57-9A2F-BBFEEE11C126}" dt="2021-01-24T17:38:07.595" v="4"/>
        <pc:sldMkLst>
          <pc:docMk/>
          <pc:sldMk cId="3685316711" sldId="328"/>
        </pc:sldMkLst>
      </pc:sldChg>
      <pc:sldChg chg="add del">
        <pc:chgData name="Bui Cong Duyet" userId="S::duyet.buicong@phuxuan.edu.vn::9aca9f28-3dfd-4d1c-b326-99e7d338b0e7" providerId="AD" clId="Web-{B03A6637-A9CE-4C57-9A2F-BBFEEE11C126}" dt="2021-01-24T17:38:09.517" v="6"/>
        <pc:sldMkLst>
          <pc:docMk/>
          <pc:sldMk cId="2092997942" sldId="329"/>
        </pc:sldMkLst>
      </pc:sldChg>
      <pc:sldChg chg="del">
        <pc:chgData name="Bui Cong Duyet" userId="S::duyet.buicong@phuxuan.edu.vn::9aca9f28-3dfd-4d1c-b326-99e7d338b0e7" providerId="AD" clId="Web-{B03A6637-A9CE-4C57-9A2F-BBFEEE11C126}" dt="2021-01-24T17:38:08.986" v="5"/>
        <pc:sldMkLst>
          <pc:docMk/>
          <pc:sldMk cId="1515959598" sldId="330"/>
        </pc:sldMkLst>
      </pc:sldChg>
    </pc:docChg>
  </pc:docChgLst>
  <pc:docChgLst>
    <pc:chgData name="Nguyen Huu Tuan  Anh" userId="S::anh.nguyenhuutuan@phuxuan.edu.vn::c2f2187f-c609-4eef-89cf-5e852da098f4" providerId="AD" clId="Web-{0560A507-A3C5-4846-A201-3B02E8D00CE6}"/>
    <pc:docChg chg="addSld modSld">
      <pc:chgData name="Nguyen Huu Tuan  Anh" userId="S::anh.nguyenhuutuan@phuxuan.edu.vn::c2f2187f-c609-4eef-89cf-5e852da098f4" providerId="AD" clId="Web-{0560A507-A3C5-4846-A201-3B02E8D00CE6}" dt="2020-12-28T06:22:24.970" v="3" actId="1076"/>
      <pc:docMkLst>
        <pc:docMk/>
      </pc:docMkLst>
      <pc:sldChg chg="modSp">
        <pc:chgData name="Nguyen Huu Tuan  Anh" userId="S::anh.nguyenhuutuan@phuxuan.edu.vn::c2f2187f-c609-4eef-89cf-5e852da098f4" providerId="AD" clId="Web-{0560A507-A3C5-4846-A201-3B02E8D00CE6}" dt="2020-12-28T06:22:24.970" v="3" actId="1076"/>
        <pc:sldMkLst>
          <pc:docMk/>
          <pc:sldMk cId="2621003033" sldId="307"/>
        </pc:sldMkLst>
        <pc:spChg chg="mod">
          <ac:chgData name="Nguyen Huu Tuan  Anh" userId="S::anh.nguyenhuutuan@phuxuan.edu.vn::c2f2187f-c609-4eef-89cf-5e852da098f4" providerId="AD" clId="Web-{0560A507-A3C5-4846-A201-3B02E8D00CE6}" dt="2020-12-28T06:22:24.970" v="3" actId="1076"/>
          <ac:spMkLst>
            <pc:docMk/>
            <pc:sldMk cId="2621003033" sldId="307"/>
            <ac:spMk id="2" creationId="{00000000-0000-0000-0000-000000000000}"/>
          </ac:spMkLst>
        </pc:spChg>
      </pc:sldChg>
      <pc:sldChg chg="new">
        <pc:chgData name="Nguyen Huu Tuan  Anh" userId="S::anh.nguyenhuutuan@phuxuan.edu.vn::c2f2187f-c609-4eef-89cf-5e852da098f4" providerId="AD" clId="Web-{0560A507-A3C5-4846-A201-3B02E8D00CE6}" dt="2020-12-28T06:19:22.451" v="0"/>
        <pc:sldMkLst>
          <pc:docMk/>
          <pc:sldMk cId="1402119684" sldId="326"/>
        </pc:sldMkLst>
      </pc:sldChg>
      <pc:sldChg chg="new">
        <pc:chgData name="Nguyen Huu Tuan  Anh" userId="S::anh.nguyenhuutuan@phuxuan.edu.vn::c2f2187f-c609-4eef-89cf-5e852da098f4" providerId="AD" clId="Web-{0560A507-A3C5-4846-A201-3B02E8D00CE6}" dt="2020-12-28T06:19:23.592" v="1"/>
        <pc:sldMkLst>
          <pc:docMk/>
          <pc:sldMk cId="664285418" sldId="327"/>
        </pc:sldMkLst>
      </pc:sldChg>
      <pc:sldChg chg="new">
        <pc:chgData name="Nguyen Huu Tuan  Anh" userId="S::anh.nguyenhuutuan@phuxuan.edu.vn::c2f2187f-c609-4eef-89cf-5e852da098f4" providerId="AD" clId="Web-{0560A507-A3C5-4846-A201-3B02E8D00CE6}" dt="2020-12-28T06:19:24.514" v="2"/>
        <pc:sldMkLst>
          <pc:docMk/>
          <pc:sldMk cId="3685316711" sldId="328"/>
        </pc:sldMkLst>
      </pc:sldChg>
    </pc:docChg>
  </pc:docChgLst>
  <pc:docChgLst>
    <pc:chgData name="Pham Duc  Dinh" userId="S::dinh.phamduc@phuxuan.edu.vn::183acf99-2c75-4eae-a076-f36167e6b8d2" providerId="AD" clId="Web-{38299B29-F5AD-4A89-AC83-9FB3ACFEA7F2}"/>
    <pc:docChg chg="addSld">
      <pc:chgData name="Pham Duc  Dinh" userId="S::dinh.phamduc@phuxuan.edu.vn::183acf99-2c75-4eae-a076-f36167e6b8d2" providerId="AD" clId="Web-{38299B29-F5AD-4A89-AC83-9FB3ACFEA7F2}" dt="2021-01-08T06:15:45.220" v="1"/>
      <pc:docMkLst>
        <pc:docMk/>
      </pc:docMkLst>
      <pc:sldChg chg="new">
        <pc:chgData name="Pham Duc  Dinh" userId="S::dinh.phamduc@phuxuan.edu.vn::183acf99-2c75-4eae-a076-f36167e6b8d2" providerId="AD" clId="Web-{38299B29-F5AD-4A89-AC83-9FB3ACFEA7F2}" dt="2021-01-08T06:15:41.376" v="0"/>
        <pc:sldMkLst>
          <pc:docMk/>
          <pc:sldMk cId="2092997942" sldId="329"/>
        </pc:sldMkLst>
      </pc:sldChg>
      <pc:sldChg chg="new">
        <pc:chgData name="Pham Duc  Dinh" userId="S::dinh.phamduc@phuxuan.edu.vn::183acf99-2c75-4eae-a076-f36167e6b8d2" providerId="AD" clId="Web-{38299B29-F5AD-4A89-AC83-9FB3ACFEA7F2}" dt="2021-01-08T06:15:45.220" v="1"/>
        <pc:sldMkLst>
          <pc:docMk/>
          <pc:sldMk cId="1515959598" sldId="330"/>
        </pc:sldMkLst>
      </pc:sldChg>
    </pc:docChg>
  </pc:docChgLst>
  <pc:docChgLst>
    <pc:chgData name="Nguyen Van Thuan" userId="S::thuan.nguyenvan@phuxuan.edu.vn::13823351-55ad-4219-96eb-5544122983a4" providerId="AD" clId="Web-{480BA8B4-F899-4F55-AC8D-53FA416197FB}"/>
    <pc:docChg chg="modSld">
      <pc:chgData name="Nguyen Van Thuan" userId="S::thuan.nguyenvan@phuxuan.edu.vn::13823351-55ad-4219-96eb-5544122983a4" providerId="AD" clId="Web-{480BA8B4-F899-4F55-AC8D-53FA416197FB}" dt="2020-12-28T06:42:08.748" v="18" actId="1076"/>
      <pc:docMkLst>
        <pc:docMk/>
      </pc:docMkLst>
      <pc:sldChg chg="modSp">
        <pc:chgData name="Nguyen Van Thuan" userId="S::thuan.nguyenvan@phuxuan.edu.vn::13823351-55ad-4219-96eb-5544122983a4" providerId="AD" clId="Web-{480BA8B4-F899-4F55-AC8D-53FA416197FB}" dt="2020-12-28T06:42:08.748" v="18" actId="1076"/>
        <pc:sldMkLst>
          <pc:docMk/>
          <pc:sldMk cId="2621003033" sldId="307"/>
        </pc:sldMkLst>
        <pc:picChg chg="mod">
          <ac:chgData name="Nguyen Van Thuan" userId="S::thuan.nguyenvan@phuxuan.edu.vn::13823351-55ad-4219-96eb-5544122983a4" providerId="AD" clId="Web-{480BA8B4-F899-4F55-AC8D-53FA416197FB}" dt="2020-12-28T06:42:08.748" v="18" actId="1076"/>
          <ac:picMkLst>
            <pc:docMk/>
            <pc:sldMk cId="2621003033" sldId="307"/>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AF1D9-62C8-4C1E-99E8-3AF62A4BF1B4}" type="datetimeFigureOut">
              <a:rPr lang="en-US" smtClean="0"/>
              <a:t>1/24/2021</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BD805-FFB0-4455-BE1E-2EE8A1FC7454}" type="slidenum">
              <a:rPr lang="en-US" smtClean="0"/>
              <a:t>‹#›</a:t>
            </a:fld>
            <a:endParaRPr lang="en-US"/>
          </a:p>
        </p:txBody>
      </p:sp>
    </p:spTree>
    <p:extLst>
      <p:ext uri="{BB962C8B-B14F-4D97-AF65-F5344CB8AC3E}">
        <p14:creationId xmlns:p14="http://schemas.microsoft.com/office/powerpoint/2010/main" val="40268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33401" y="2798065"/>
            <a:ext cx="7854696"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3" name="Google Shape;38;p3"/>
          <p:cNvSpPr txBox="1"/>
          <p:nvPr/>
        </p:nvSpPr>
        <p:spPr>
          <a:xfrm>
            <a:off x="2590800" y="5519056"/>
            <a:ext cx="63246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Tích hợp và kiểm thử hệ thống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r>
              <a:rPr lang="en-US" sz="1200" b="1" i="1" u="none" strike="noStrike" cap="none" baseline="0">
                <a:solidFill>
                  <a:srgbClr val="FFCC00"/>
                </a:solidFill>
                <a:latin typeface="Tahoma"/>
                <a:ea typeface="Tahoma"/>
                <a:cs typeface="Tahoma"/>
                <a:sym typeface="Symbol"/>
              </a:rPr>
              <a:t> </a:t>
            </a: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0C85445-A5F3-4745-B351-452B3BDFFDFF}"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375ABAC-48F4-4343-AD28-165610D19D33}"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6D6EA38E-CB28-4C59-8D17-546E5910C9F4}" type="slidenum">
              <a:rPr lang="en-US" smtClean="0"/>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30352" y="2344042"/>
            <a:ext cx="7772400"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D19135B-0FAC-43E9-BA6B-9BB6CFE7B194}"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42246" y="1411058"/>
            <a:ext cx="4038600"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fld id="{B31250FC-2408-4577-AA52-408E7766CB39}" type="datetime1">
              <a:rPr lang="en-US" smtClean="0"/>
              <a:t>1/24/2021</a:t>
            </a:fld>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314372" y="5471042"/>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7657772" y="5360835"/>
            <a:ext cx="762000" cy="316442"/>
          </a:xfrm>
        </p:spPr>
        <p:txBody>
          <a:bodyPr/>
          <a:lstStyle>
            <a:lvl1pPr>
              <a:defRPr sz="1800">
                <a:solidFill>
                  <a:srgbClr val="FFC000"/>
                </a:solidFill>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607882"/>
            <a:ext cx="4040188"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4645028" y="1611795"/>
            <a:ext cx="4041775"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4645028" y="2179320"/>
            <a:ext cx="4041775"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C5EAAB18-03C6-42BA-BE01-0359F51038C0}" type="datetime1">
              <a:rPr lang="en-US" smtClean="0"/>
              <a:t>1/24/2021</a:t>
            </a:fld>
            <a:endParaRPr lang="en-US"/>
          </a:p>
        </p:txBody>
      </p:sp>
      <p:sp>
        <p:nvSpPr>
          <p:cNvPr id="8" name="Footer Placeholder 7"/>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7AC9D52-E42D-4234-A4E8-3A7DA23A1AC9}" type="datetime1">
              <a:rPr lang="en-US" smtClean="0"/>
              <a:t>1/24/2021</a:t>
            </a:fld>
            <a:endParaRPr lang="en-US"/>
          </a:p>
        </p:txBody>
      </p:sp>
      <p:sp>
        <p:nvSpPr>
          <p:cNvPr id="4" name="Footer Placeholder 3"/>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4A1044C-5244-4987-8991-C66A776F39C1}" type="datetime1">
              <a:rPr lang="en-US" smtClean="0"/>
              <a:t>1/24/2021</a:t>
            </a:fld>
            <a:endParaRPr lang="en-US"/>
          </a:p>
        </p:txBody>
      </p:sp>
      <p:sp>
        <p:nvSpPr>
          <p:cNvPr id="3" name="Footer Placeholder 2"/>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575050" y="1452880"/>
            <a:ext cx="5111750" cy="39624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85800" y="1452880"/>
            <a:ext cx="2743200"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54233D7-576D-4196-B90A-1C9722455B77}" type="datetime1">
              <a:rPr lang="en-US" smtClean="0"/>
              <a:t>1/24/2021</a:t>
            </a:fld>
            <a:endParaRPr lang="en-US"/>
          </a:p>
        </p:txBody>
      </p:sp>
      <p:sp>
        <p:nvSpPr>
          <p:cNvPr id="6"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575" y="4644818"/>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20"/>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609600" y="2451614"/>
            <a:ext cx="2209800"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fld id="{1B72915C-EE6B-4CC3-8AD2-75DE52B69369}" type="datetime1">
              <a:rPr lang="en-US" smtClean="0"/>
              <a:t>1/24/2021</a:t>
            </a:fld>
            <a:endParaRPr lang="en-US"/>
          </a:p>
        </p:txBody>
      </p:sp>
      <p:sp>
        <p:nvSpPr>
          <p:cNvPr id="10"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077200" y="5508841"/>
            <a:ext cx="609600" cy="316442"/>
          </a:xfrm>
        </p:spPr>
        <p:txBody>
          <a:bodyPr/>
          <a:lstStyle>
            <a:lvl1pPr>
              <a:defRPr/>
            </a:lvl1pPr>
          </a:lstStyle>
          <a:p>
            <a:fld id="{6D6EA38E-CB28-4C59-8D17-546E5910C9F4}"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5508841"/>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EB84D3A2-F78F-43D7-BA7C-2D32B9894703}" type="datetime1">
              <a:rPr lang="en-US" smtClean="0"/>
              <a:t>1/24/2021</a:t>
            </a:fld>
            <a:endParaRPr lang="en-US"/>
          </a:p>
        </p:txBody>
      </p:sp>
      <p:sp>
        <p:nvSpPr>
          <p:cNvPr id="18" name="Slide Number Placeholder 17"/>
          <p:cNvSpPr>
            <a:spLocks noGrp="1"/>
          </p:cNvSpPr>
          <p:nvPr>
            <p:ph type="sldNum" sz="quarter" idx="4"/>
          </p:nvPr>
        </p:nvSpPr>
        <p:spPr>
          <a:xfrm>
            <a:off x="7924801" y="5508841"/>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6D6EA38E-CB28-4C59-8D17-546E5910C9F4}"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BAITH/CNTT.SWE2001_TH06.2.docx" TargetMode="External"/><Relationship Id="rId2" Type="http://schemas.openxmlformats.org/officeDocument/2006/relationships/hyperlink" Target="../BAITH/CNTT.SWE2001_TH06.1.docx" TargetMode="External"/><Relationship Id="rId1" Type="http://schemas.openxmlformats.org/officeDocument/2006/relationships/slideLayout" Target="../slideLayouts/slideLayout2.xml"/><Relationship Id="rId4" Type="http://schemas.openxmlformats.org/officeDocument/2006/relationships/hyperlink" Target="../BAITH/CNTT.SWE2001_TH06.3.docx"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280" y="1676400"/>
            <a:ext cx="8156448" cy="1584960"/>
          </a:xfrm>
        </p:spPr>
        <p:txBody>
          <a:bodyPr>
            <a:normAutofit/>
          </a:bodyPr>
          <a:lstStyle/>
          <a:p>
            <a:pPr algn="ctr"/>
            <a:r>
              <a:rPr lang="de-DE" sz="4000">
                <a:solidFill>
                  <a:srgbClr val="002060"/>
                </a:solidFill>
              </a:rPr>
              <a:t>KIỂM THỬ HỘP TRẮNG</a:t>
            </a:r>
            <a:endParaRPr lang="en-US" sz="4000">
              <a:solidFill>
                <a:srgbClr val="002060"/>
              </a:solidFill>
            </a:endParaRPr>
          </a:p>
        </p:txBody>
      </p:sp>
      <p:sp>
        <p:nvSpPr>
          <p:cNvPr id="3" name="Subtitle 2"/>
          <p:cNvSpPr>
            <a:spLocks noGrp="1"/>
          </p:cNvSpPr>
          <p:nvPr>
            <p:ph type="subTitle" idx="1"/>
          </p:nvPr>
        </p:nvSpPr>
        <p:spPr>
          <a:xfrm>
            <a:off x="525157" y="3429000"/>
            <a:ext cx="7854696" cy="1518920"/>
          </a:xfrm>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9" y="6858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28121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CÁC ĐỘ ĐO KIỂM THỬ</a:t>
            </a:r>
          </a:p>
        </p:txBody>
      </p:sp>
      <p:sp>
        <p:nvSpPr>
          <p:cNvPr id="4" name="Slide Number Placeholder 3"/>
          <p:cNvSpPr>
            <a:spLocks noGrp="1"/>
          </p:cNvSpPr>
          <p:nvPr>
            <p:ph type="sldNum" sz="quarter" idx="11"/>
          </p:nvPr>
        </p:nvSpPr>
        <p:spPr/>
        <p:txBody>
          <a:bodyPr/>
          <a:lstStyle/>
          <a:p>
            <a:fld id="{6D6EA38E-CB28-4C59-8D17-546E5910C9F4}" type="slidenum">
              <a:rPr lang="en-US" smtClean="0"/>
              <a:t>10</a:t>
            </a:fld>
            <a:endParaRPr lang="en-US"/>
          </a:p>
        </p:txBody>
      </p:sp>
    </p:spTree>
    <p:extLst>
      <p:ext uri="{BB962C8B-B14F-4D97-AF65-F5344CB8AC3E}">
        <p14:creationId xmlns:p14="http://schemas.microsoft.com/office/powerpoint/2010/main" val="387643486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US"/>
              <a:t>Khái niệm</a:t>
            </a:r>
          </a:p>
        </p:txBody>
      </p:sp>
      <p:sp>
        <p:nvSpPr>
          <p:cNvPr id="3" name="Content Placeholder 2"/>
          <p:cNvSpPr>
            <a:spLocks noGrp="1"/>
          </p:cNvSpPr>
          <p:nvPr>
            <p:ph idx="1"/>
          </p:nvPr>
        </p:nvSpPr>
        <p:spPr>
          <a:xfrm>
            <a:off x="381000" y="1295400"/>
            <a:ext cx="8229600" cy="3803904"/>
          </a:xfrm>
        </p:spPr>
        <p:txBody>
          <a:bodyPr>
            <a:noAutofit/>
          </a:bodyPr>
          <a:lstStyle/>
          <a:p>
            <a:pPr algn="just"/>
            <a:r>
              <a:rPr lang="en-US"/>
              <a:t>Độ đo kiểm thử giúp đo mức độ bao phủ của chương trình.</a:t>
            </a:r>
          </a:p>
          <a:p>
            <a:pPr algn="just"/>
            <a:r>
              <a:rPr lang="en-US"/>
              <a:t>Thành phần kiểm thử: Câu lệnh, điểm quyết định, điều kiện con, đường thi hành hay sự kết hợp của chúng</a:t>
            </a:r>
          </a:p>
          <a:p>
            <a:pPr algn="just"/>
            <a:r>
              <a:rPr lang="en-US"/>
              <a:t>Độ bao phủ càng lớn thì độ tin cậy càng cao</a:t>
            </a:r>
          </a:p>
        </p:txBody>
      </p:sp>
      <p:sp>
        <p:nvSpPr>
          <p:cNvPr id="4" name="Slide Number Placeholder 3"/>
          <p:cNvSpPr>
            <a:spLocks noGrp="1"/>
          </p:cNvSpPr>
          <p:nvPr>
            <p:ph type="sldNum" sz="quarter" idx="11"/>
          </p:nvPr>
        </p:nvSpPr>
        <p:spPr/>
        <p:txBody>
          <a:bodyPr/>
          <a:lstStyle/>
          <a:p>
            <a:fld id="{6D6EA38E-CB28-4C59-8D17-546E5910C9F4}" type="slidenum">
              <a:rPr lang="en-US" smtClean="0"/>
              <a:t>11</a:t>
            </a:fld>
            <a:endParaRPr lang="en-US"/>
          </a:p>
        </p:txBody>
      </p:sp>
    </p:spTree>
    <p:extLst>
      <p:ext uri="{BB962C8B-B14F-4D97-AF65-F5344CB8AC3E}">
        <p14:creationId xmlns:p14="http://schemas.microsoft.com/office/powerpoint/2010/main" val="315242386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độ đo</a:t>
            </a:r>
          </a:p>
        </p:txBody>
      </p:sp>
      <p:sp>
        <p:nvSpPr>
          <p:cNvPr id="3" name="Content Placeholder 2"/>
          <p:cNvSpPr>
            <a:spLocks noGrp="1"/>
          </p:cNvSpPr>
          <p:nvPr>
            <p:ph idx="1"/>
          </p:nvPr>
        </p:nvSpPr>
        <p:spPr/>
        <p:txBody>
          <a:bodyPr/>
          <a:lstStyle/>
          <a:p>
            <a:r>
              <a:rPr lang="en-US"/>
              <a:t>Phủ cấp 1: mỗi lệnh ít nhất thực hiện 1 lần sau khi chạy các ca kiểm thử.</a:t>
            </a:r>
          </a:p>
          <a:p>
            <a:endParaRPr lang="en-US"/>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12</a:t>
            </a:fld>
            <a:endParaRPr lang="en-US"/>
          </a:p>
        </p:txBody>
      </p:sp>
    </p:spTree>
    <p:extLst>
      <p:ext uri="{BB962C8B-B14F-4D97-AF65-F5344CB8AC3E}">
        <p14:creationId xmlns:p14="http://schemas.microsoft.com/office/powerpoint/2010/main" val="2991046547"/>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23" y="305531"/>
            <a:ext cx="8229600" cy="990600"/>
          </a:xfrm>
        </p:spPr>
        <p:txBody>
          <a:bodyPr/>
          <a:lstStyle/>
          <a:p>
            <a:r>
              <a:rPr lang="en-US"/>
              <a:t>Ví dụ</a:t>
            </a:r>
          </a:p>
        </p:txBody>
      </p:sp>
      <p:sp>
        <p:nvSpPr>
          <p:cNvPr id="4" name="Slide Number Placeholder 3"/>
          <p:cNvSpPr>
            <a:spLocks noGrp="1"/>
          </p:cNvSpPr>
          <p:nvPr>
            <p:ph type="sldNum" sz="quarter" idx="11"/>
          </p:nvPr>
        </p:nvSpPr>
        <p:spPr/>
        <p:txBody>
          <a:bodyPr/>
          <a:lstStyle/>
          <a:p>
            <a:fld id="{6D6EA38E-CB28-4C59-8D17-546E5910C9F4}" type="slidenum">
              <a:rPr lang="en-US" smtClean="0"/>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26" y="856559"/>
            <a:ext cx="5105399"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36092" y="1165773"/>
            <a:ext cx="3275263" cy="398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0030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kern="0"/>
          </a:p>
          <a:p>
            <a:r>
              <a:rPr lang="en-US" kern="0"/>
              <a:t>TC1: 0,1,2,3	</a:t>
            </a:r>
            <a:r>
              <a:rPr lang="en-US" kern="0">
                <a:sym typeface="Wingdings" pitchFamily="2" charset="2"/>
              </a:rPr>
              <a:t>kq: 0</a:t>
            </a:r>
            <a:r>
              <a:rPr lang="en-US" kern="0"/>
              <a:t>	</a:t>
            </a:r>
          </a:p>
          <a:p>
            <a:r>
              <a:rPr lang="en-US" kern="0"/>
              <a:t>TC2: 1,1,2,4 </a:t>
            </a:r>
            <a:r>
              <a:rPr lang="en-US" kern="0">
                <a:sym typeface="Wingdings" pitchFamily="2" charset="2"/>
              </a:rPr>
              <a:t> kq: 1</a:t>
            </a:r>
            <a:endParaRPr lang="en-US"/>
          </a:p>
        </p:txBody>
      </p:sp>
      <p:sp>
        <p:nvSpPr>
          <p:cNvPr id="4" name="Slide Number Placeholder 3"/>
          <p:cNvSpPr>
            <a:spLocks noGrp="1"/>
          </p:cNvSpPr>
          <p:nvPr>
            <p:ph type="sldNum" sz="quarter" idx="11"/>
          </p:nvPr>
        </p:nvSpPr>
        <p:spPr/>
        <p:txBody>
          <a:bodyPr/>
          <a:lstStyle/>
          <a:p>
            <a:fld id="{6D6EA38E-CB28-4C59-8D17-546E5910C9F4}" type="slidenum">
              <a:rPr lang="en-US" dirty="0" smtClean="0"/>
              <a:t>14</a:t>
            </a:fld>
            <a:endParaRPr lang="en-US" dirty="0"/>
          </a:p>
        </p:txBody>
      </p:sp>
    </p:spTree>
    <p:extLst>
      <p:ext uri="{BB962C8B-B14F-4D97-AF65-F5344CB8AC3E}">
        <p14:creationId xmlns:p14="http://schemas.microsoft.com/office/powerpoint/2010/main" val="207770525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sym typeface="Wingdings" pitchFamily="2" charset="2"/>
              </a:rPr>
              <a:t>Phủ cấp 2: kiểm thử sao cho các điểm quyết định đều thực hiện ít nhất 1 lần cho 2 trường hợp TRUE, FALSE. Ta gọi mức kiểm thử này là phủ nhánh, phủ các nhánh đảm bảo phủ các lệnh</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15</a:t>
            </a:fld>
            <a:endParaRPr lang="en-US"/>
          </a:p>
        </p:txBody>
      </p:sp>
    </p:spTree>
    <p:extLst>
      <p:ext uri="{BB962C8B-B14F-4D97-AF65-F5344CB8AC3E}">
        <p14:creationId xmlns:p14="http://schemas.microsoft.com/office/powerpoint/2010/main" val="298954444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eaLnBrk="0" hangingPunct="0">
              <a:lnSpc>
                <a:spcPct val="120000"/>
              </a:lnSpc>
              <a:spcBef>
                <a:spcPct val="20000"/>
              </a:spcBef>
              <a:spcAft>
                <a:spcPct val="0"/>
              </a:spcAft>
              <a:buClr>
                <a:srgbClr val="4C59D2"/>
              </a:buClr>
              <a:buSzTx/>
              <a:buNone/>
            </a:pPr>
            <a:r>
              <a:rPr lang="en-US" kern="0"/>
              <a:t>Đk 		True				False</a:t>
            </a:r>
          </a:p>
          <a:p>
            <a:pPr marL="0" lvl="0" indent="0" eaLnBrk="0" hangingPunct="0">
              <a:lnSpc>
                <a:spcPct val="120000"/>
              </a:lnSpc>
              <a:spcBef>
                <a:spcPct val="20000"/>
              </a:spcBef>
              <a:spcAft>
                <a:spcPct val="0"/>
              </a:spcAft>
              <a:buClr>
                <a:srgbClr val="4C59D2"/>
              </a:buClr>
              <a:buSzTx/>
              <a:buNone/>
            </a:pPr>
            <a:r>
              <a:rPr lang="en-US" kern="0"/>
              <a:t>a==0	TC1: 0,1,2,3		TC2:1,1,2,3</a:t>
            </a:r>
          </a:p>
          <a:p>
            <a:pPr marL="0" lvl="0" indent="0" eaLnBrk="0" hangingPunct="0">
              <a:lnSpc>
                <a:spcPct val="120000"/>
              </a:lnSpc>
              <a:spcBef>
                <a:spcPct val="20000"/>
              </a:spcBef>
              <a:spcAft>
                <a:spcPct val="0"/>
              </a:spcAft>
              <a:buClr>
                <a:srgbClr val="4C59D2"/>
              </a:buClr>
              <a:buSzTx/>
              <a:buNone/>
            </a:pPr>
            <a:r>
              <a:rPr lang="en-US" kern="0"/>
              <a:t>a==b	TC2:1,1,2,3		TC3: 1,2,1,2</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16</a:t>
            </a:fld>
            <a:endParaRPr lang="en-US"/>
          </a:p>
        </p:txBody>
      </p:sp>
    </p:spTree>
    <p:extLst>
      <p:ext uri="{BB962C8B-B14F-4D97-AF65-F5344CB8AC3E}">
        <p14:creationId xmlns:p14="http://schemas.microsoft.com/office/powerpoint/2010/main" val="260324752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kern="0"/>
              <a:t>TC1: 0,1,2,3	</a:t>
            </a:r>
            <a:r>
              <a:rPr lang="en-US" kern="0">
                <a:sym typeface="Wingdings" pitchFamily="2" charset="2"/>
              </a:rPr>
              <a:t>kq: 0</a:t>
            </a:r>
            <a:r>
              <a:rPr lang="en-US" kern="0"/>
              <a:t>	</a:t>
            </a:r>
          </a:p>
          <a:p>
            <a:r>
              <a:rPr lang="en-US" kern="0"/>
              <a:t>TC2: 1,1,2,4 </a:t>
            </a:r>
            <a:r>
              <a:rPr lang="en-US" kern="0">
                <a:sym typeface="Wingdings" pitchFamily="2" charset="2"/>
              </a:rPr>
              <a:t> kq: 1</a:t>
            </a:r>
            <a:endParaRPr lang="en-US"/>
          </a:p>
          <a:p>
            <a:pPr lvl="0"/>
            <a:r>
              <a:rPr lang="en-US" kern="0"/>
              <a:t>TC3: 1,2,1,2 </a:t>
            </a:r>
            <a:r>
              <a:rPr lang="en-US" kern="0">
                <a:sym typeface="Wingdings" pitchFamily="2" charset="2"/>
              </a:rPr>
              <a:t> lỗi chia 0</a:t>
            </a:r>
            <a:endParaRPr lang="en-US" kern="0"/>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17</a:t>
            </a:fld>
            <a:endParaRPr lang="en-US"/>
          </a:p>
        </p:txBody>
      </p:sp>
    </p:spTree>
    <p:extLst>
      <p:ext uri="{BB962C8B-B14F-4D97-AF65-F5344CB8AC3E}">
        <p14:creationId xmlns:p14="http://schemas.microsoft.com/office/powerpoint/2010/main" val="219072594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a:p>
          <a:p>
            <a:pPr algn="just"/>
            <a:r>
              <a:rPr lang="en-US"/>
              <a:t>Phủ cấp 3: Kiểm thử sao cho điều kiện con của điểm quyết định ít nhất thực hiện 1 lần TRUE, FALSE. Ta gọi mức kiểm thử này là phủ điều kiện con</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18</a:t>
            </a:fld>
            <a:endParaRPr lang="en-US"/>
          </a:p>
        </p:txBody>
      </p:sp>
    </p:spTree>
    <p:extLst>
      <p:ext uri="{BB962C8B-B14F-4D97-AF65-F5344CB8AC3E}">
        <p14:creationId xmlns:p14="http://schemas.microsoft.com/office/powerpoint/2010/main" val="129995412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eaLnBrk="0" hangingPunct="0">
              <a:lnSpc>
                <a:spcPct val="120000"/>
              </a:lnSpc>
              <a:spcBef>
                <a:spcPct val="20000"/>
              </a:spcBef>
              <a:spcAft>
                <a:spcPct val="0"/>
              </a:spcAft>
              <a:buClr>
                <a:srgbClr val="4C59D2"/>
              </a:buClr>
              <a:buSzTx/>
              <a:buNone/>
            </a:pPr>
            <a:r>
              <a:rPr lang="en-US" kern="0">
                <a:ea typeface="+mn-ea"/>
              </a:rPr>
              <a:t>Đk 		True				False</a:t>
            </a:r>
          </a:p>
          <a:p>
            <a:pPr marL="0" lvl="0" indent="0" eaLnBrk="0" hangingPunct="0">
              <a:lnSpc>
                <a:spcPct val="120000"/>
              </a:lnSpc>
              <a:spcBef>
                <a:spcPct val="20000"/>
              </a:spcBef>
              <a:spcAft>
                <a:spcPct val="0"/>
              </a:spcAft>
              <a:buClr>
                <a:srgbClr val="4C59D2"/>
              </a:buClr>
              <a:buSzTx/>
              <a:buNone/>
            </a:pPr>
            <a:r>
              <a:rPr lang="en-US" kern="0">
                <a:ea typeface="+mn-ea"/>
              </a:rPr>
              <a:t>a==0	TC1: 0,1,2,3		TC2:1,1,2,3</a:t>
            </a:r>
          </a:p>
          <a:p>
            <a:pPr marL="0" lvl="0" indent="0" eaLnBrk="0" hangingPunct="0">
              <a:lnSpc>
                <a:spcPct val="120000"/>
              </a:lnSpc>
              <a:spcBef>
                <a:spcPct val="20000"/>
              </a:spcBef>
              <a:spcAft>
                <a:spcPct val="0"/>
              </a:spcAft>
              <a:buClr>
                <a:srgbClr val="4C59D2"/>
              </a:buClr>
              <a:buSzTx/>
              <a:buNone/>
            </a:pPr>
            <a:r>
              <a:rPr lang="en-US" kern="0">
                <a:ea typeface="+mn-ea"/>
              </a:rPr>
              <a:t>a==b	TC2:1,1,2,3		TC3: 1,2,1,2</a:t>
            </a:r>
          </a:p>
          <a:p>
            <a:pPr marL="0" lvl="0" indent="0" eaLnBrk="0" hangingPunct="0">
              <a:lnSpc>
                <a:spcPct val="120000"/>
              </a:lnSpc>
              <a:spcBef>
                <a:spcPct val="20000"/>
              </a:spcBef>
              <a:spcAft>
                <a:spcPct val="0"/>
              </a:spcAft>
              <a:buClr>
                <a:srgbClr val="4C59D2"/>
              </a:buClr>
              <a:buSzTx/>
              <a:buNone/>
            </a:pPr>
            <a:r>
              <a:rPr lang="en-US" kern="0">
                <a:ea typeface="+mn-ea"/>
              </a:rPr>
              <a:t>c==d	TC4: 1,2,1,1		TC3:</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19</a:t>
            </a:fld>
            <a:endParaRPr lang="en-US"/>
          </a:p>
        </p:txBody>
      </p:sp>
    </p:spTree>
    <p:extLst>
      <p:ext uri="{BB962C8B-B14F-4D97-AF65-F5344CB8AC3E}">
        <p14:creationId xmlns:p14="http://schemas.microsoft.com/office/powerpoint/2010/main" val="310285832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a:t>Nội dung</a:t>
            </a:r>
          </a:p>
        </p:txBody>
      </p:sp>
      <p:sp>
        <p:nvSpPr>
          <p:cNvPr id="3" name="Content Placeholder 2"/>
          <p:cNvSpPr>
            <a:spLocks noGrp="1"/>
          </p:cNvSpPr>
          <p:nvPr>
            <p:ph idx="1"/>
          </p:nvPr>
        </p:nvSpPr>
        <p:spPr>
          <a:xfrm>
            <a:off x="533400" y="1447800"/>
            <a:ext cx="8229600" cy="3803904"/>
          </a:xfrm>
        </p:spPr>
        <p:txBody>
          <a:bodyPr/>
          <a:lstStyle/>
          <a:p>
            <a:endParaRPr lang="en-US"/>
          </a:p>
          <a:p>
            <a:r>
              <a:rPr lang="en-US"/>
              <a:t>Giới thiệu kiểm thử hộp trắng</a:t>
            </a:r>
          </a:p>
          <a:p>
            <a:r>
              <a:rPr lang="en-US"/>
              <a:t>Các độ đo kiểm thử</a:t>
            </a:r>
          </a:p>
          <a:p>
            <a:r>
              <a:rPr lang="en-US"/>
              <a:t>Đồ thị luồng điều khiển</a:t>
            </a:r>
          </a:p>
          <a:p>
            <a:pPr marL="0" indent="0">
              <a:buNone/>
            </a:pPr>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a:t>
            </a:fld>
            <a:endParaRPr lang="en-US"/>
          </a:p>
        </p:txBody>
      </p:sp>
    </p:spTree>
    <p:extLst>
      <p:ext uri="{BB962C8B-B14F-4D97-AF65-F5344CB8AC3E}">
        <p14:creationId xmlns:p14="http://schemas.microsoft.com/office/powerpoint/2010/main" val="354642464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latin typeface="Arial"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ĐỒ THỊ LUỒNG ĐIỀU KHIỂN</a:t>
            </a:r>
          </a:p>
        </p:txBody>
      </p:sp>
      <p:sp>
        <p:nvSpPr>
          <p:cNvPr id="4" name="Slide Number Placeholder 3"/>
          <p:cNvSpPr>
            <a:spLocks noGrp="1"/>
          </p:cNvSpPr>
          <p:nvPr>
            <p:ph type="sldNum" sz="quarter" idx="11"/>
          </p:nvPr>
        </p:nvSpPr>
        <p:spPr/>
        <p:txBody>
          <a:bodyPr/>
          <a:lstStyle/>
          <a:p>
            <a:fld id="{6D6EA38E-CB28-4C59-8D17-546E5910C9F4}" type="slidenum">
              <a:rPr lang="en-US" smtClean="0"/>
              <a:t>20</a:t>
            </a:fld>
            <a:endParaRPr lang="en-US"/>
          </a:p>
        </p:txBody>
      </p:sp>
    </p:spTree>
    <p:extLst>
      <p:ext uri="{BB962C8B-B14F-4D97-AF65-F5344CB8AC3E}">
        <p14:creationId xmlns:p14="http://schemas.microsoft.com/office/powerpoint/2010/main" val="3531826226"/>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p:txBody>
          <a:bodyPr/>
          <a:lstStyle/>
          <a:p>
            <a:endParaRPr lang="en-US" i="1"/>
          </a:p>
          <a:p>
            <a:pPr algn="just"/>
            <a:r>
              <a:rPr lang="en-US" i="1"/>
              <a:t>Là một đồ thị có hướng biểu diễn một chương trình, trong đó</a:t>
            </a:r>
            <a:r>
              <a:rPr lang="en-US" sz="2400" i="1"/>
              <a:t>:</a:t>
            </a:r>
            <a:endParaRPr lang="en-US">
              <a:latin typeface="Arial" charset="0"/>
            </a:endParaRPr>
          </a:p>
          <a:p>
            <a:pPr lvl="1" algn="just"/>
            <a:r>
              <a:rPr lang="en-US"/>
              <a:t>Mỗi nút (đỉnh):  biểu diễn một lệnh tuần tự hoặc khối lệnh tuần tự.</a:t>
            </a:r>
          </a:p>
        </p:txBody>
      </p:sp>
      <p:sp>
        <p:nvSpPr>
          <p:cNvPr id="4" name="Slide Number Placeholder 3"/>
          <p:cNvSpPr>
            <a:spLocks noGrp="1"/>
          </p:cNvSpPr>
          <p:nvPr>
            <p:ph type="sldNum" sz="quarter" idx="11"/>
          </p:nvPr>
        </p:nvSpPr>
        <p:spPr/>
        <p:txBody>
          <a:bodyPr/>
          <a:lstStyle/>
          <a:p>
            <a:fld id="{6D6EA38E-CB28-4C59-8D17-546E5910C9F4}" type="slidenum">
              <a:rPr lang="en-US" smtClean="0"/>
              <a:t>21</a:t>
            </a:fld>
            <a:endParaRPr lang="en-US"/>
          </a:p>
        </p:txBody>
      </p:sp>
    </p:spTree>
    <p:extLst>
      <p:ext uri="{BB962C8B-B14F-4D97-AF65-F5344CB8AC3E}">
        <p14:creationId xmlns:p14="http://schemas.microsoft.com/office/powerpoint/2010/main" val="1170117160"/>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3803904"/>
          </a:xfrm>
        </p:spPr>
        <p:txBody>
          <a:bodyPr/>
          <a:lstStyle/>
          <a:p>
            <a:pPr marL="571500" lvl="1" indent="-177800" algn="just"/>
            <a:r>
              <a:rPr lang="en-US" altLang="ko-KR">
                <a:ea typeface="Gulim" pitchFamily="34" charset="-127"/>
              </a:rPr>
              <a:t>Các cung: tương ứng với các quyết định luồng điều khiển đi ra từ một nút cấu trúc lựa chọn hay lệnh rẽ nhánh. Một cung cần phải kết thúc tại một đỉnh, cho dù đỉnh đó không biểu diễn cho một lệnh thủ tục nào. </a:t>
            </a:r>
          </a:p>
          <a:p>
            <a:pPr marL="571500" lvl="1" indent="-177800" algn="just"/>
            <a:r>
              <a:rPr lang="en-US" altLang="ko-KR">
                <a:ea typeface="Gulim" pitchFamily="34" charset="-127"/>
              </a:rPr>
              <a:t>Một đỉnh vào và một đỉnh ra được thêm vào đồ thị để biểu diễn cho điểm vào ra tương ứng của chương trình </a:t>
            </a:r>
            <a:endParaRPr lang="en-US"/>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22</a:t>
            </a:fld>
            <a:endParaRPr lang="en-US"/>
          </a:p>
        </p:txBody>
      </p:sp>
    </p:spTree>
    <p:extLst>
      <p:ext uri="{BB962C8B-B14F-4D97-AF65-F5344CB8AC3E}">
        <p14:creationId xmlns:p14="http://schemas.microsoft.com/office/powerpoint/2010/main" val="1234480333"/>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2114550" cy="38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9169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Ví dụ 1</a:t>
            </a:r>
            <a:endParaRPr lang="en-US"/>
          </a:p>
        </p:txBody>
      </p:sp>
      <p:sp>
        <p:nvSpPr>
          <p:cNvPr id="3" name="Content Placeholder 2"/>
          <p:cNvSpPr>
            <a:spLocks noGrp="1"/>
          </p:cNvSpPr>
          <p:nvPr>
            <p:ph idx="1"/>
          </p:nvPr>
        </p:nvSpPr>
        <p:spPr/>
        <p:txBody>
          <a:bodyPr/>
          <a:lstStyle/>
          <a:p>
            <a:pPr>
              <a:buNone/>
            </a:pPr>
            <a:r>
              <a:rPr lang="en-US"/>
              <a:t>if(a == 0) </a:t>
            </a:r>
          </a:p>
          <a:p>
            <a:pPr>
              <a:buNone/>
            </a:pPr>
            <a:r>
              <a:rPr lang="en-US"/>
              <a:t>	if(b == 0) </a:t>
            </a:r>
          </a:p>
          <a:p>
            <a:pPr>
              <a:buNone/>
            </a:pPr>
            <a:r>
              <a:rPr lang="en-US"/>
              <a:t>    printf(”Vo so nghiem”;</a:t>
            </a:r>
          </a:p>
          <a:p>
            <a:pPr>
              <a:buNone/>
            </a:pPr>
            <a:r>
              <a:rPr lang="en-US"/>
              <a:t>	else  printf(”Vo nghiem”;</a:t>
            </a:r>
          </a:p>
          <a:p>
            <a:pPr>
              <a:buNone/>
            </a:pPr>
            <a:r>
              <a:rPr lang="en-US"/>
              <a:t>else printf(”x =”,-b/a;</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24</a:t>
            </a:fld>
            <a:endParaRPr lang="en-US"/>
          </a:p>
        </p:txBody>
      </p:sp>
    </p:spTree>
    <p:extLst>
      <p:ext uri="{BB962C8B-B14F-4D97-AF65-F5344CB8AC3E}">
        <p14:creationId xmlns:p14="http://schemas.microsoft.com/office/powerpoint/2010/main" val="235166880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25</a:t>
            </a:fld>
            <a:endParaRPr lang="en-US"/>
          </a:p>
        </p:txBody>
      </p:sp>
      <p:grpSp>
        <p:nvGrpSpPr>
          <p:cNvPr id="5" name="Group 30"/>
          <p:cNvGrpSpPr>
            <a:grpSpLocks/>
          </p:cNvGrpSpPr>
          <p:nvPr/>
        </p:nvGrpSpPr>
        <p:grpSpPr bwMode="auto">
          <a:xfrm>
            <a:off x="2362200" y="1256191"/>
            <a:ext cx="3581400" cy="3733800"/>
            <a:chOff x="3024" y="1488"/>
            <a:chExt cx="2256" cy="2352"/>
          </a:xfrm>
        </p:grpSpPr>
        <p:grpSp>
          <p:nvGrpSpPr>
            <p:cNvPr id="6" name="Group 29"/>
            <p:cNvGrpSpPr>
              <a:grpSpLocks/>
            </p:cNvGrpSpPr>
            <p:nvPr/>
          </p:nvGrpSpPr>
          <p:grpSpPr bwMode="auto">
            <a:xfrm>
              <a:off x="3024" y="1488"/>
              <a:ext cx="2112" cy="2352"/>
              <a:chOff x="3024" y="1488"/>
              <a:chExt cx="1686" cy="1306"/>
            </a:xfrm>
          </p:grpSpPr>
          <p:sp>
            <p:nvSpPr>
              <p:cNvPr id="8" name="Oval 6"/>
              <p:cNvSpPr>
                <a:spLocks noChangeArrowheads="1"/>
              </p:cNvSpPr>
              <p:nvPr/>
            </p:nvSpPr>
            <p:spPr bwMode="auto">
              <a:xfrm>
                <a:off x="4134" y="1488"/>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n</a:t>
                </a:r>
                <a:r>
                  <a:rPr lang="en-US" sz="1200" i="0" baseline="-25000"/>
                  <a:t>0</a:t>
                </a:r>
                <a:endParaRPr lang="en-US"/>
              </a:p>
            </p:txBody>
          </p:sp>
          <p:sp>
            <p:nvSpPr>
              <p:cNvPr id="9" name="Line 7"/>
              <p:cNvSpPr>
                <a:spLocks noChangeShapeType="1"/>
              </p:cNvSpPr>
              <p:nvPr/>
            </p:nvSpPr>
            <p:spPr bwMode="auto">
              <a:xfrm>
                <a:off x="4212" y="1638"/>
                <a:ext cx="0"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Oval 8"/>
              <p:cNvSpPr>
                <a:spLocks noChangeArrowheads="1"/>
              </p:cNvSpPr>
              <p:nvPr/>
            </p:nvSpPr>
            <p:spPr bwMode="auto">
              <a:xfrm>
                <a:off x="4134" y="1776"/>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a</a:t>
                </a:r>
                <a:endParaRPr lang="en-US"/>
              </a:p>
            </p:txBody>
          </p:sp>
          <p:sp>
            <p:nvSpPr>
              <p:cNvPr id="11" name="Line 9"/>
              <p:cNvSpPr>
                <a:spLocks noChangeShapeType="1"/>
              </p:cNvSpPr>
              <p:nvPr/>
            </p:nvSpPr>
            <p:spPr bwMode="auto">
              <a:xfrm flipH="1">
                <a:off x="4008" y="1908"/>
                <a:ext cx="144"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Oval 10"/>
              <p:cNvSpPr>
                <a:spLocks noChangeArrowheads="1"/>
              </p:cNvSpPr>
              <p:nvPr/>
            </p:nvSpPr>
            <p:spPr bwMode="auto">
              <a:xfrm>
                <a:off x="3882" y="2034"/>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b</a:t>
                </a:r>
                <a:endParaRPr lang="en-US"/>
              </a:p>
            </p:txBody>
          </p:sp>
          <p:sp>
            <p:nvSpPr>
              <p:cNvPr id="13" name="Line 11"/>
              <p:cNvSpPr>
                <a:spLocks noChangeShapeType="1"/>
              </p:cNvSpPr>
              <p:nvPr/>
            </p:nvSpPr>
            <p:spPr bwMode="auto">
              <a:xfrm flipH="1">
                <a:off x="3756" y="2166"/>
                <a:ext cx="144"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Oval 12"/>
              <p:cNvSpPr>
                <a:spLocks noChangeArrowheads="1"/>
              </p:cNvSpPr>
              <p:nvPr/>
            </p:nvSpPr>
            <p:spPr bwMode="auto">
              <a:xfrm>
                <a:off x="3626" y="2280"/>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c</a:t>
                </a:r>
                <a:endParaRPr lang="en-US"/>
              </a:p>
            </p:txBody>
          </p:sp>
          <p:sp>
            <p:nvSpPr>
              <p:cNvPr id="15" name="Line 13"/>
              <p:cNvSpPr>
                <a:spLocks noChangeShapeType="1"/>
              </p:cNvSpPr>
              <p:nvPr/>
            </p:nvSpPr>
            <p:spPr bwMode="auto">
              <a:xfrm>
                <a:off x="4254" y="1926"/>
                <a:ext cx="138" cy="1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Oval 14"/>
              <p:cNvSpPr>
                <a:spLocks noChangeArrowheads="1"/>
              </p:cNvSpPr>
              <p:nvPr/>
            </p:nvSpPr>
            <p:spPr bwMode="auto">
              <a:xfrm>
                <a:off x="3990" y="2280"/>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d</a:t>
                </a:r>
                <a:endParaRPr lang="en-US"/>
              </a:p>
            </p:txBody>
          </p:sp>
          <p:sp>
            <p:nvSpPr>
              <p:cNvPr id="17" name="Line 15"/>
              <p:cNvSpPr>
                <a:spLocks noChangeShapeType="1"/>
              </p:cNvSpPr>
              <p:nvPr/>
            </p:nvSpPr>
            <p:spPr bwMode="auto">
              <a:xfrm>
                <a:off x="3984" y="2184"/>
                <a:ext cx="72" cy="10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Oval 16"/>
              <p:cNvSpPr>
                <a:spLocks noChangeArrowheads="1"/>
              </p:cNvSpPr>
              <p:nvPr/>
            </p:nvSpPr>
            <p:spPr bwMode="auto">
              <a:xfrm>
                <a:off x="4340" y="2052"/>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e</a:t>
                </a:r>
                <a:endParaRPr lang="en-US"/>
              </a:p>
            </p:txBody>
          </p:sp>
          <p:sp>
            <p:nvSpPr>
              <p:cNvPr id="19" name="Oval 17"/>
              <p:cNvSpPr>
                <a:spLocks noChangeArrowheads="1"/>
              </p:cNvSpPr>
              <p:nvPr/>
            </p:nvSpPr>
            <p:spPr bwMode="auto">
              <a:xfrm>
                <a:off x="4134" y="2640"/>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n</a:t>
                </a:r>
                <a:r>
                  <a:rPr lang="en-US" sz="1200" i="0" baseline="-25000"/>
                  <a:t>e</a:t>
                </a:r>
                <a:endParaRPr lang="en-US"/>
              </a:p>
            </p:txBody>
          </p:sp>
          <p:sp>
            <p:nvSpPr>
              <p:cNvPr id="20" name="Line 18"/>
              <p:cNvSpPr>
                <a:spLocks noChangeShapeType="1"/>
              </p:cNvSpPr>
              <p:nvPr/>
            </p:nvSpPr>
            <p:spPr bwMode="auto">
              <a:xfrm>
                <a:off x="3768" y="2401"/>
                <a:ext cx="386"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19"/>
              <p:cNvSpPr>
                <a:spLocks noChangeShapeType="1"/>
              </p:cNvSpPr>
              <p:nvPr/>
            </p:nvSpPr>
            <p:spPr bwMode="auto">
              <a:xfrm>
                <a:off x="4069" y="2436"/>
                <a:ext cx="144" cy="2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0"/>
              <p:cNvSpPr>
                <a:spLocks noChangeShapeType="1"/>
              </p:cNvSpPr>
              <p:nvPr/>
            </p:nvSpPr>
            <p:spPr bwMode="auto">
              <a:xfrm flipH="1">
                <a:off x="4224" y="2208"/>
                <a:ext cx="198" cy="4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Text Box 21"/>
              <p:cNvSpPr txBox="1">
                <a:spLocks noChangeArrowheads="1"/>
              </p:cNvSpPr>
              <p:nvPr/>
            </p:nvSpPr>
            <p:spPr bwMode="auto">
              <a:xfrm>
                <a:off x="3822" y="1842"/>
                <a:ext cx="3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200" i="0"/>
                  <a:t>a =0</a:t>
                </a:r>
                <a:endParaRPr lang="en-US"/>
              </a:p>
            </p:txBody>
          </p:sp>
          <p:sp>
            <p:nvSpPr>
              <p:cNvPr id="24" name="Text Box 22"/>
              <p:cNvSpPr txBox="1">
                <a:spLocks noChangeArrowheads="1"/>
              </p:cNvSpPr>
              <p:nvPr/>
            </p:nvSpPr>
            <p:spPr bwMode="auto">
              <a:xfrm>
                <a:off x="4254" y="1848"/>
                <a:ext cx="3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200" i="0"/>
                  <a:t>a !=0</a:t>
                </a:r>
                <a:endParaRPr lang="en-US"/>
              </a:p>
            </p:txBody>
          </p:sp>
          <p:sp>
            <p:nvSpPr>
              <p:cNvPr id="25" name="Text Box 23"/>
              <p:cNvSpPr txBox="1">
                <a:spLocks noChangeArrowheads="1"/>
              </p:cNvSpPr>
              <p:nvPr/>
            </p:nvSpPr>
            <p:spPr bwMode="auto">
              <a:xfrm>
                <a:off x="3558" y="2112"/>
                <a:ext cx="3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200" i="0"/>
                  <a:t>b =0</a:t>
                </a:r>
                <a:endParaRPr lang="en-US"/>
              </a:p>
            </p:txBody>
          </p:sp>
          <p:sp>
            <p:nvSpPr>
              <p:cNvPr id="26" name="Text Box 24"/>
              <p:cNvSpPr txBox="1">
                <a:spLocks noChangeArrowheads="1"/>
              </p:cNvSpPr>
              <p:nvPr/>
            </p:nvSpPr>
            <p:spPr bwMode="auto">
              <a:xfrm>
                <a:off x="3024" y="2280"/>
                <a:ext cx="79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200" i="0"/>
                  <a:t>Vô số nghiệm</a:t>
                </a:r>
                <a:endParaRPr lang="en-US"/>
              </a:p>
            </p:txBody>
          </p:sp>
          <p:sp>
            <p:nvSpPr>
              <p:cNvPr id="27" name="Text Box 25"/>
              <p:cNvSpPr txBox="1">
                <a:spLocks noChangeArrowheads="1"/>
              </p:cNvSpPr>
              <p:nvPr/>
            </p:nvSpPr>
            <p:spPr bwMode="auto">
              <a:xfrm>
                <a:off x="3966" y="2112"/>
                <a:ext cx="3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200" i="0"/>
                  <a:t>   b !=0</a:t>
                </a:r>
                <a:endParaRPr lang="en-US"/>
              </a:p>
            </p:txBody>
          </p:sp>
          <p:sp>
            <p:nvSpPr>
              <p:cNvPr id="28" name="Text Box 26"/>
              <p:cNvSpPr txBox="1">
                <a:spLocks noChangeArrowheads="1"/>
              </p:cNvSpPr>
              <p:nvPr/>
            </p:nvSpPr>
            <p:spPr bwMode="auto">
              <a:xfrm>
                <a:off x="4062" y="2268"/>
                <a:ext cx="64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200" i="0"/>
                  <a:t> Vô nghiệm</a:t>
                </a:r>
                <a:endParaRPr lang="en-US"/>
              </a:p>
            </p:txBody>
          </p:sp>
        </p:grpSp>
        <p:sp>
          <p:nvSpPr>
            <p:cNvPr id="7" name="Text Box 28"/>
            <p:cNvSpPr txBox="1">
              <a:spLocks noChangeArrowheads="1"/>
            </p:cNvSpPr>
            <p:nvPr/>
          </p:nvSpPr>
          <p:spPr bwMode="auto">
            <a:xfrm>
              <a:off x="4848" y="2448"/>
              <a:ext cx="432"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200" i="0"/>
                <a:t> nghiệm</a:t>
              </a:r>
              <a:endParaRPr lang="en-US"/>
            </a:p>
          </p:txBody>
        </p:sp>
      </p:grpSp>
    </p:spTree>
    <p:extLst>
      <p:ext uri="{BB962C8B-B14F-4D97-AF65-F5344CB8AC3E}">
        <p14:creationId xmlns:p14="http://schemas.microsoft.com/office/powerpoint/2010/main" val="1864718408"/>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ea typeface="Gulim" pitchFamily="34" charset="-127"/>
              </a:rPr>
              <a:t>Lộ trình/đường đi (Path)</a:t>
            </a:r>
            <a:endParaRPr lang="en-US"/>
          </a:p>
        </p:txBody>
      </p:sp>
      <p:sp>
        <p:nvSpPr>
          <p:cNvPr id="3" name="Content Placeholder 2"/>
          <p:cNvSpPr>
            <a:spLocks noGrp="1"/>
          </p:cNvSpPr>
          <p:nvPr>
            <p:ph idx="1"/>
          </p:nvPr>
        </p:nvSpPr>
        <p:spPr/>
        <p:txBody>
          <a:bodyPr/>
          <a:lstStyle/>
          <a:p>
            <a:r>
              <a:rPr lang="en-US" i="1"/>
              <a:t>Là đường đi xuất phát từ đỉnh vào đi qua các đỉnh và cung khác và kết thúc tại đỉnh ra.</a:t>
            </a:r>
            <a:endParaRPr lang="en-US">
              <a:latin typeface="Arial" charset="0"/>
            </a:endParaRPr>
          </a:p>
          <a:p>
            <a:r>
              <a:rPr lang="en-US" sz="3200">
                <a:latin typeface="Arial" charset="0"/>
              </a:rPr>
              <a:t> </a:t>
            </a:r>
            <a:r>
              <a:rPr lang="en-US"/>
              <a:t>Trong ví dụ1 đồ thị luồng điều khiển có</a:t>
            </a:r>
          </a:p>
          <a:p>
            <a:pPr lvl="1"/>
            <a:r>
              <a:rPr lang="en-US"/>
              <a:t>	</a:t>
            </a:r>
            <a:r>
              <a:rPr lang="fr-FR"/>
              <a:t>[n</a:t>
            </a:r>
            <a:r>
              <a:rPr lang="fr-FR" baseline="-25000"/>
              <a:t>0</a:t>
            </a:r>
            <a:r>
              <a:rPr lang="fr-FR"/>
              <a:t>, a, b, c ,n</a:t>
            </a:r>
            <a:r>
              <a:rPr lang="fr-FR" baseline="-25000"/>
              <a:t>e</a:t>
            </a:r>
            <a:r>
              <a:rPr lang="fr-FR"/>
              <a:t>]: là một lộ trình</a:t>
            </a:r>
          </a:p>
          <a:p>
            <a:pPr lvl="1"/>
            <a:r>
              <a:rPr lang="fr-FR"/>
              <a:t>  [a, b, c, n</a:t>
            </a:r>
            <a:r>
              <a:rPr lang="fr-FR" baseline="-25000"/>
              <a:t>e</a:t>
            </a:r>
            <a:r>
              <a:rPr lang="fr-FR"/>
              <a:t>]: không phải là lộ trình</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26</a:t>
            </a:fld>
            <a:endParaRPr lang="en-US"/>
          </a:p>
        </p:txBody>
      </p:sp>
    </p:spTree>
    <p:extLst>
      <p:ext uri="{BB962C8B-B14F-4D97-AF65-F5344CB8AC3E}">
        <p14:creationId xmlns:p14="http://schemas.microsoft.com/office/powerpoint/2010/main" val="3000755665"/>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ea typeface="Gulim" pitchFamily="34" charset="-127"/>
              </a:rPr>
              <a:t>Biểu thức các lộ trình</a:t>
            </a:r>
            <a:endParaRPr lang="en-US"/>
          </a:p>
        </p:txBody>
      </p:sp>
      <p:sp>
        <p:nvSpPr>
          <p:cNvPr id="3" name="Content Placeholder 2"/>
          <p:cNvSpPr>
            <a:spLocks noGrp="1"/>
          </p:cNvSpPr>
          <p:nvPr>
            <p:ph idx="1"/>
          </p:nvPr>
        </p:nvSpPr>
        <p:spPr/>
        <p:txBody>
          <a:bodyPr/>
          <a:lstStyle/>
          <a:p>
            <a:endParaRPr lang="en-US" sz="3200">
              <a:latin typeface="Arial" charset="0"/>
            </a:endParaRPr>
          </a:p>
          <a:p>
            <a:pPr marL="0" indent="0">
              <a:buNone/>
            </a:pPr>
            <a:r>
              <a:rPr lang="en-US"/>
              <a:t>Đơn giản hóa biểu thức đường đi như sau:</a:t>
            </a:r>
          </a:p>
          <a:p>
            <a:pPr lvl="1" algn="ctr">
              <a:buNone/>
            </a:pPr>
            <a:r>
              <a:rPr lang="fr-FR" sz="3600"/>
              <a:t>G1 = n</a:t>
            </a:r>
            <a:r>
              <a:rPr lang="fr-FR" sz="3600" baseline="-25000"/>
              <a:t>0</a:t>
            </a:r>
            <a:r>
              <a:rPr lang="fr-FR" sz="3600"/>
              <a:t> (a b c + a b d +  a e) n</a:t>
            </a:r>
            <a:r>
              <a:rPr lang="fr-FR" sz="3600" baseline="-25000"/>
              <a:t>e</a:t>
            </a:r>
            <a:r>
              <a:rPr lang="fr-FR" sz="3600"/>
              <a:t> </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27</a:t>
            </a:fld>
            <a:endParaRPr lang="en-US"/>
          </a:p>
        </p:txBody>
      </p:sp>
    </p:spTree>
    <p:extLst>
      <p:ext uri="{BB962C8B-B14F-4D97-AF65-F5344CB8AC3E}">
        <p14:creationId xmlns:p14="http://schemas.microsoft.com/office/powerpoint/2010/main" val="4060861708"/>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Có 3 dạng đồ thị luồng điều khiển và biểu thức lộ trình:</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28</a:t>
            </a:fld>
            <a:endParaRPr lang="en-US"/>
          </a:p>
        </p:txBody>
      </p:sp>
      <p:grpSp>
        <p:nvGrpSpPr>
          <p:cNvPr id="5" name="Group 28"/>
          <p:cNvGrpSpPr>
            <a:grpSpLocks/>
          </p:cNvGrpSpPr>
          <p:nvPr/>
        </p:nvGrpSpPr>
        <p:grpSpPr bwMode="auto">
          <a:xfrm>
            <a:off x="1066800" y="2743200"/>
            <a:ext cx="7239000" cy="2514600"/>
            <a:chOff x="672" y="1728"/>
            <a:chExt cx="3420" cy="996"/>
          </a:xfrm>
        </p:grpSpPr>
        <p:sp>
          <p:nvSpPr>
            <p:cNvPr id="6" name="Oval 5"/>
            <p:cNvSpPr>
              <a:spLocks noChangeArrowheads="1"/>
            </p:cNvSpPr>
            <p:nvPr/>
          </p:nvSpPr>
          <p:spPr bwMode="auto">
            <a:xfrm>
              <a:off x="990" y="1938"/>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a</a:t>
              </a:r>
              <a:endParaRPr lang="en-US"/>
            </a:p>
          </p:txBody>
        </p:sp>
        <p:sp>
          <p:nvSpPr>
            <p:cNvPr id="7" name="Oval 6"/>
            <p:cNvSpPr>
              <a:spLocks noChangeArrowheads="1"/>
            </p:cNvSpPr>
            <p:nvPr/>
          </p:nvSpPr>
          <p:spPr bwMode="auto">
            <a:xfrm>
              <a:off x="996" y="2238"/>
              <a:ext cx="154" cy="156"/>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b</a:t>
              </a:r>
              <a:endParaRPr lang="en-US"/>
            </a:p>
          </p:txBody>
        </p:sp>
        <p:sp>
          <p:nvSpPr>
            <p:cNvPr id="8" name="Line 7"/>
            <p:cNvSpPr>
              <a:spLocks noChangeShapeType="1"/>
            </p:cNvSpPr>
            <p:nvPr/>
          </p:nvSpPr>
          <p:spPr bwMode="auto">
            <a:xfrm>
              <a:off x="1068" y="2092"/>
              <a:ext cx="0"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Text Box 8"/>
            <p:cNvSpPr txBox="1">
              <a:spLocks noChangeArrowheads="1"/>
            </p:cNvSpPr>
            <p:nvPr/>
          </p:nvSpPr>
          <p:spPr bwMode="auto">
            <a:xfrm>
              <a:off x="672" y="2508"/>
              <a:ext cx="86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600" b="1" i="0">
                  <a:solidFill>
                    <a:srgbClr val="003366"/>
                  </a:solidFill>
                </a:rPr>
                <a:t>Dạng tuần tự: ab</a:t>
              </a:r>
              <a:endParaRPr lang="en-US" sz="1600" b="1">
                <a:solidFill>
                  <a:srgbClr val="003366"/>
                </a:solidFill>
              </a:endParaRPr>
            </a:p>
          </p:txBody>
        </p:sp>
        <p:sp>
          <p:nvSpPr>
            <p:cNvPr id="10" name="Oval 9"/>
            <p:cNvSpPr>
              <a:spLocks noChangeArrowheads="1"/>
            </p:cNvSpPr>
            <p:nvPr/>
          </p:nvSpPr>
          <p:spPr bwMode="auto">
            <a:xfrm>
              <a:off x="2046" y="1794"/>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a</a:t>
              </a:r>
              <a:endParaRPr lang="en-US"/>
            </a:p>
          </p:txBody>
        </p:sp>
        <p:sp>
          <p:nvSpPr>
            <p:cNvPr id="11" name="Oval 10"/>
            <p:cNvSpPr>
              <a:spLocks noChangeArrowheads="1"/>
            </p:cNvSpPr>
            <p:nvPr/>
          </p:nvSpPr>
          <p:spPr bwMode="auto">
            <a:xfrm>
              <a:off x="1790" y="2042"/>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b</a:t>
              </a:r>
              <a:endParaRPr lang="en-US"/>
            </a:p>
          </p:txBody>
        </p:sp>
        <p:sp>
          <p:nvSpPr>
            <p:cNvPr id="12" name="Oval 11"/>
            <p:cNvSpPr>
              <a:spLocks noChangeArrowheads="1"/>
            </p:cNvSpPr>
            <p:nvPr/>
          </p:nvSpPr>
          <p:spPr bwMode="auto">
            <a:xfrm>
              <a:off x="2294" y="2040"/>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c</a:t>
              </a:r>
              <a:endParaRPr lang="en-US"/>
            </a:p>
          </p:txBody>
        </p:sp>
        <p:sp>
          <p:nvSpPr>
            <p:cNvPr id="13" name="Oval 12"/>
            <p:cNvSpPr>
              <a:spLocks noChangeArrowheads="1"/>
            </p:cNvSpPr>
            <p:nvPr/>
          </p:nvSpPr>
          <p:spPr bwMode="auto">
            <a:xfrm>
              <a:off x="2040" y="2286"/>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d</a:t>
              </a:r>
              <a:endParaRPr lang="en-US"/>
            </a:p>
          </p:txBody>
        </p:sp>
        <p:sp>
          <p:nvSpPr>
            <p:cNvPr id="14" name="Line 13"/>
            <p:cNvSpPr>
              <a:spLocks noChangeShapeType="1"/>
            </p:cNvSpPr>
            <p:nvPr/>
          </p:nvSpPr>
          <p:spPr bwMode="auto">
            <a:xfrm flipH="1">
              <a:off x="1920" y="1926"/>
              <a:ext cx="144"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4"/>
            <p:cNvSpPr>
              <a:spLocks noChangeShapeType="1"/>
            </p:cNvSpPr>
            <p:nvPr/>
          </p:nvSpPr>
          <p:spPr bwMode="auto">
            <a:xfrm>
              <a:off x="2178" y="1926"/>
              <a:ext cx="144"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5"/>
            <p:cNvSpPr>
              <a:spLocks noChangeShapeType="1"/>
            </p:cNvSpPr>
            <p:nvPr/>
          </p:nvSpPr>
          <p:spPr bwMode="auto">
            <a:xfrm flipH="1">
              <a:off x="2166" y="2166"/>
              <a:ext cx="144"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6"/>
            <p:cNvSpPr>
              <a:spLocks noChangeShapeType="1"/>
            </p:cNvSpPr>
            <p:nvPr/>
          </p:nvSpPr>
          <p:spPr bwMode="auto">
            <a:xfrm>
              <a:off x="1920" y="2178"/>
              <a:ext cx="144"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Text Box 17"/>
            <p:cNvSpPr txBox="1">
              <a:spLocks noChangeArrowheads="1"/>
            </p:cNvSpPr>
            <p:nvPr/>
          </p:nvSpPr>
          <p:spPr bwMode="auto">
            <a:xfrm>
              <a:off x="1500" y="2502"/>
              <a:ext cx="144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600" b="1" i="0">
                  <a:solidFill>
                    <a:srgbClr val="003366"/>
                  </a:solidFill>
                </a:rPr>
                <a:t> Dạng tuần rẽ nhánh: a(c+b)d</a:t>
              </a:r>
              <a:endParaRPr lang="en-US" sz="1600" b="1">
                <a:solidFill>
                  <a:srgbClr val="003366"/>
                </a:solidFill>
              </a:endParaRPr>
            </a:p>
          </p:txBody>
        </p:sp>
        <p:sp>
          <p:nvSpPr>
            <p:cNvPr id="19" name="Oval 18"/>
            <p:cNvSpPr>
              <a:spLocks noChangeArrowheads="1"/>
            </p:cNvSpPr>
            <p:nvPr/>
          </p:nvSpPr>
          <p:spPr bwMode="auto">
            <a:xfrm>
              <a:off x="3378" y="1728"/>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a</a:t>
              </a:r>
              <a:endParaRPr lang="en-US"/>
            </a:p>
          </p:txBody>
        </p:sp>
        <p:sp>
          <p:nvSpPr>
            <p:cNvPr id="20" name="Oval 19"/>
            <p:cNvSpPr>
              <a:spLocks noChangeArrowheads="1"/>
            </p:cNvSpPr>
            <p:nvPr/>
          </p:nvSpPr>
          <p:spPr bwMode="auto">
            <a:xfrm>
              <a:off x="3384" y="2028"/>
              <a:ext cx="154" cy="156"/>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b</a:t>
              </a:r>
              <a:endParaRPr lang="en-US"/>
            </a:p>
          </p:txBody>
        </p:sp>
        <p:sp>
          <p:nvSpPr>
            <p:cNvPr id="21" name="Line 20"/>
            <p:cNvSpPr>
              <a:spLocks noChangeShapeType="1"/>
            </p:cNvSpPr>
            <p:nvPr/>
          </p:nvSpPr>
          <p:spPr bwMode="auto">
            <a:xfrm>
              <a:off x="3456" y="1882"/>
              <a:ext cx="0"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21"/>
            <p:cNvSpPr>
              <a:spLocks noChangeArrowheads="1"/>
            </p:cNvSpPr>
            <p:nvPr/>
          </p:nvSpPr>
          <p:spPr bwMode="auto">
            <a:xfrm>
              <a:off x="3390" y="2330"/>
              <a:ext cx="154" cy="156"/>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c</a:t>
              </a:r>
              <a:endParaRPr lang="en-US"/>
            </a:p>
          </p:txBody>
        </p:sp>
        <p:sp>
          <p:nvSpPr>
            <p:cNvPr id="23" name="Line 22"/>
            <p:cNvSpPr>
              <a:spLocks noChangeShapeType="1"/>
            </p:cNvSpPr>
            <p:nvPr/>
          </p:nvSpPr>
          <p:spPr bwMode="auto">
            <a:xfrm>
              <a:off x="3462" y="2184"/>
              <a:ext cx="0"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Oval 23"/>
            <p:cNvSpPr>
              <a:spLocks noChangeArrowheads="1"/>
            </p:cNvSpPr>
            <p:nvPr/>
          </p:nvSpPr>
          <p:spPr bwMode="auto">
            <a:xfrm>
              <a:off x="3042" y="2334"/>
              <a:ext cx="154" cy="154"/>
            </a:xfrm>
            <a:prstGeom prst="ellipse">
              <a:avLst/>
            </a:prstGeom>
            <a:solidFill>
              <a:srgbClr val="FFFFFF"/>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sz="1200" i="0"/>
                <a:t>d</a:t>
              </a:r>
              <a:endParaRPr lang="en-US"/>
            </a:p>
          </p:txBody>
        </p:sp>
        <p:sp>
          <p:nvSpPr>
            <p:cNvPr id="25" name="Line 24"/>
            <p:cNvSpPr>
              <a:spLocks noChangeShapeType="1"/>
            </p:cNvSpPr>
            <p:nvPr/>
          </p:nvSpPr>
          <p:spPr bwMode="auto">
            <a:xfrm flipH="1">
              <a:off x="3180" y="2154"/>
              <a:ext cx="216" cy="21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Arc 25"/>
            <p:cNvSpPr>
              <a:spLocks/>
            </p:cNvSpPr>
            <p:nvPr/>
          </p:nvSpPr>
          <p:spPr bwMode="auto">
            <a:xfrm rot="19508621" flipV="1">
              <a:off x="3422" y="2104"/>
              <a:ext cx="250" cy="272"/>
            </a:xfrm>
            <a:custGeom>
              <a:avLst/>
              <a:gdLst>
                <a:gd name="T0" fmla="*/ 0 w 21600"/>
                <a:gd name="T1" fmla="*/ 0 h 33134"/>
                <a:gd name="T2" fmla="*/ 0 w 21600"/>
                <a:gd name="T3" fmla="*/ 0 h 33134"/>
                <a:gd name="T4" fmla="*/ 0 w 21600"/>
                <a:gd name="T5" fmla="*/ 0 h 33134"/>
                <a:gd name="T6" fmla="*/ 0 60000 65536"/>
                <a:gd name="T7" fmla="*/ 0 60000 65536"/>
                <a:gd name="T8" fmla="*/ 0 60000 65536"/>
              </a:gdLst>
              <a:ahLst/>
              <a:cxnLst>
                <a:cxn ang="T6">
                  <a:pos x="T0" y="T1"/>
                </a:cxn>
                <a:cxn ang="T7">
                  <a:pos x="T2" y="T3"/>
                </a:cxn>
                <a:cxn ang="T8">
                  <a:pos x="T4" y="T5"/>
                </a:cxn>
              </a:cxnLst>
              <a:rect l="0" t="0" r="r" b="b"/>
              <a:pathLst>
                <a:path w="21600" h="33134" fill="none" extrusionOk="0">
                  <a:moveTo>
                    <a:pt x="2966" y="-1"/>
                  </a:moveTo>
                  <a:cubicBezTo>
                    <a:pt x="13647" y="1480"/>
                    <a:pt x="21600" y="10611"/>
                    <a:pt x="21600" y="21395"/>
                  </a:cubicBezTo>
                  <a:cubicBezTo>
                    <a:pt x="21600" y="25560"/>
                    <a:pt x="20395" y="29637"/>
                    <a:pt x="18131" y="33134"/>
                  </a:cubicBezTo>
                </a:path>
                <a:path w="21600" h="33134" stroke="0" extrusionOk="0">
                  <a:moveTo>
                    <a:pt x="2966" y="-1"/>
                  </a:moveTo>
                  <a:cubicBezTo>
                    <a:pt x="13647" y="1480"/>
                    <a:pt x="21600" y="10611"/>
                    <a:pt x="21600" y="21395"/>
                  </a:cubicBezTo>
                  <a:cubicBezTo>
                    <a:pt x="21600" y="25560"/>
                    <a:pt x="20395" y="29637"/>
                    <a:pt x="18131" y="33134"/>
                  </a:cubicBezTo>
                  <a:lnTo>
                    <a:pt x="0" y="21395"/>
                  </a:lnTo>
                  <a:lnTo>
                    <a:pt x="2966" y="-1"/>
                  </a:lnTo>
                  <a:close/>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p:cNvSpPr txBox="1">
              <a:spLocks noChangeArrowheads="1"/>
            </p:cNvSpPr>
            <p:nvPr/>
          </p:nvSpPr>
          <p:spPr bwMode="auto">
            <a:xfrm>
              <a:off x="2940" y="2508"/>
              <a:ext cx="115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en-US" sz="1600" b="1" i="0">
                  <a:solidFill>
                    <a:srgbClr val="003366"/>
                  </a:solidFill>
                </a:rPr>
                <a:t>Dạng lặp:  a(bc)</a:t>
              </a:r>
              <a:r>
                <a:rPr lang="en-US" sz="1600" b="1" i="0" baseline="30000">
                  <a:solidFill>
                    <a:srgbClr val="003366"/>
                  </a:solidFill>
                </a:rPr>
                <a:t>*</a:t>
              </a:r>
              <a:r>
                <a:rPr lang="en-US" sz="1600" b="1" i="0">
                  <a:solidFill>
                    <a:srgbClr val="003366"/>
                  </a:solidFill>
                </a:rPr>
                <a:t>d</a:t>
              </a:r>
              <a:endParaRPr lang="en-US" sz="1600" b="1">
                <a:solidFill>
                  <a:srgbClr val="003366"/>
                </a:solidFill>
              </a:endParaRPr>
            </a:p>
          </p:txBody>
        </p:sp>
      </p:grpSp>
    </p:spTree>
    <p:extLst>
      <p:ext uri="{BB962C8B-B14F-4D97-AF65-F5344CB8AC3E}">
        <p14:creationId xmlns:p14="http://schemas.microsoft.com/office/powerpoint/2010/main" val="179944003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Các tiêu chuẩn bao phủ</a:t>
            </a:r>
            <a:endParaRPr lang="en-US"/>
          </a:p>
        </p:txBody>
      </p:sp>
      <p:sp>
        <p:nvSpPr>
          <p:cNvPr id="3" name="Content Placeholder 2"/>
          <p:cNvSpPr>
            <a:spLocks noGrp="1"/>
          </p:cNvSpPr>
          <p:nvPr>
            <p:ph idx="1"/>
          </p:nvPr>
        </p:nvSpPr>
        <p:spPr/>
        <p:txBody>
          <a:bodyPr/>
          <a:lstStyle/>
          <a:p>
            <a:endParaRPr lang="fr-FR"/>
          </a:p>
          <a:p>
            <a:r>
              <a:rPr lang="fr-FR"/>
              <a:t>Phủ tất cả các lệnh (đỉnh).</a:t>
            </a:r>
          </a:p>
          <a:p>
            <a:r>
              <a:rPr lang="fr-FR"/>
              <a:t>Phủ tất các các quyết định (cung).</a:t>
            </a:r>
          </a:p>
          <a:p>
            <a:r>
              <a:rPr lang="fr-FR"/>
              <a:t>Phủ tất cả các điều kiện.</a:t>
            </a:r>
          </a:p>
          <a:p>
            <a:r>
              <a:rPr lang="fr-FR"/>
              <a:t>Phủ tất cả các lộ trình.</a:t>
            </a:r>
            <a:endParaRPr lang="en-US"/>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29</a:t>
            </a:fld>
            <a:endParaRPr lang="en-US"/>
          </a:p>
        </p:txBody>
      </p:sp>
    </p:spTree>
    <p:extLst>
      <p:ext uri="{BB962C8B-B14F-4D97-AF65-F5344CB8AC3E}">
        <p14:creationId xmlns:p14="http://schemas.microsoft.com/office/powerpoint/2010/main" val="14559624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a:t>Mục tiêu</a:t>
            </a:r>
          </a:p>
        </p:txBody>
      </p:sp>
      <p:sp>
        <p:nvSpPr>
          <p:cNvPr id="3" name="Content Placeholder 2"/>
          <p:cNvSpPr>
            <a:spLocks noGrp="1"/>
          </p:cNvSpPr>
          <p:nvPr>
            <p:ph idx="1"/>
          </p:nvPr>
        </p:nvSpPr>
        <p:spPr/>
        <p:txBody>
          <a:bodyPr/>
          <a:lstStyle/>
          <a:p>
            <a:pPr algn="just"/>
            <a:r>
              <a:rPr lang="en-US"/>
              <a:t>Nắm vững kiểm thử hộp trắng</a:t>
            </a:r>
          </a:p>
          <a:p>
            <a:pPr algn="just"/>
            <a:r>
              <a:rPr lang="en-US"/>
              <a:t>Hiểu được các độ đo kiểm thử phủ cấp 1, phủ cấp 2 và cấp 3</a:t>
            </a:r>
          </a:p>
          <a:p>
            <a:pPr algn="just"/>
            <a:r>
              <a:rPr lang="en-US" sz="3600"/>
              <a:t>Vận dụng thành thạo kiểm thử luồng điều khiển để giải quyết các bài toán thực tế</a:t>
            </a:r>
          </a:p>
        </p:txBody>
      </p:sp>
      <p:sp>
        <p:nvSpPr>
          <p:cNvPr id="4" name="Slide Number Placeholder 3"/>
          <p:cNvSpPr>
            <a:spLocks noGrp="1"/>
          </p:cNvSpPr>
          <p:nvPr>
            <p:ph type="sldNum" sz="quarter" idx="11"/>
          </p:nvPr>
        </p:nvSpPr>
        <p:spPr/>
        <p:txBody>
          <a:bodyPr/>
          <a:lstStyle/>
          <a:p>
            <a:fld id="{6D6EA38E-CB28-4C59-8D17-546E5910C9F4}" type="slidenum">
              <a:rPr lang="en-US" smtClean="0"/>
              <a:t>3</a:t>
            </a:fld>
            <a:endParaRPr lang="en-US"/>
          </a:p>
        </p:txBody>
      </p:sp>
    </p:spTree>
    <p:extLst>
      <p:ext uri="{BB962C8B-B14F-4D97-AF65-F5344CB8AC3E}">
        <p14:creationId xmlns:p14="http://schemas.microsoft.com/office/powerpoint/2010/main" val="61028438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Ví dụ 2</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30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61245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901741"/>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ltLang="ko-KR">
                <a:ea typeface="Gulim" pitchFamily="34" charset="-127"/>
              </a:rPr>
              <a:t>Tập dữ liệu thử bao phủ các cung của đồ thị luồng điều khiển là: a[0]= 1, a[1]=2, a[2]=3, n =1, m=2. </a:t>
            </a:r>
          </a:p>
          <a:p>
            <a:pPr algn="just"/>
            <a:r>
              <a:rPr lang="en-US" altLang="ko-KR">
                <a:ea typeface="Gulim" pitchFamily="34" charset="-127"/>
              </a:rPr>
              <a:t>Tuy nhiên lỗi sẽ không được phát hiện trong trường hợp n&gt;m nghĩa là s= 0, =&gt; 1/s (1/0) =&gt; lỗi.</a:t>
            </a:r>
            <a:endParaRPr lang="fr-FR" altLang="ko-KR" sz="4000">
              <a:latin typeface="Arial" charset="0"/>
              <a:ea typeface="Gulim" pitchFamily="34" charset="-127"/>
            </a:endParaRP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31</a:t>
            </a:fld>
            <a:endParaRPr lang="en-US"/>
          </a:p>
        </p:txBody>
      </p:sp>
    </p:spTree>
    <p:extLst>
      <p:ext uri="{BB962C8B-B14F-4D97-AF65-F5344CB8AC3E}">
        <p14:creationId xmlns:p14="http://schemas.microsoft.com/office/powerpoint/2010/main" val="582137386"/>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p:txBody>
          <a:bodyPr/>
          <a:lstStyle/>
          <a:p>
            <a:pPr algn="just"/>
            <a:r>
              <a:rPr lang="en-US"/>
              <a:t>Hiểu được kiểm thử hộp trắng</a:t>
            </a:r>
          </a:p>
          <a:p>
            <a:pPr algn="just"/>
            <a:r>
              <a:rPr lang="en-US"/>
              <a:t>Nắm vững các phủ cấp 1, phủ cấp 2 và phủ cấp 3</a:t>
            </a:r>
          </a:p>
          <a:p>
            <a:pPr algn="just"/>
            <a:r>
              <a:rPr lang="en-US"/>
              <a:t>Vẽ được đồ thị điều khiển và tìm được các lộ trình trên đồ thị</a:t>
            </a:r>
          </a:p>
        </p:txBody>
      </p:sp>
      <p:sp>
        <p:nvSpPr>
          <p:cNvPr id="4" name="Slide Number Placeholder 3"/>
          <p:cNvSpPr>
            <a:spLocks noGrp="1"/>
          </p:cNvSpPr>
          <p:nvPr>
            <p:ph type="sldNum" sz="quarter" idx="11"/>
          </p:nvPr>
        </p:nvSpPr>
        <p:spPr/>
        <p:txBody>
          <a:bodyPr/>
          <a:lstStyle/>
          <a:p>
            <a:fld id="{6D6EA38E-CB28-4C59-8D17-546E5910C9F4}" type="slidenum">
              <a:rPr lang="en-US" smtClean="0"/>
              <a:t>32</a:t>
            </a:fld>
            <a:endParaRPr lang="en-US"/>
          </a:p>
        </p:txBody>
      </p:sp>
    </p:spTree>
    <p:extLst>
      <p:ext uri="{BB962C8B-B14F-4D97-AF65-F5344CB8AC3E}">
        <p14:creationId xmlns:p14="http://schemas.microsoft.com/office/powerpoint/2010/main" val="302016569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04800"/>
            <a:ext cx="8229600" cy="990600"/>
          </a:xfrm>
        </p:spPr>
        <p:txBody>
          <a:bodyPr/>
          <a:lstStyle/>
          <a:p>
            <a:r>
              <a:rPr lang="en-US"/>
              <a:t>Câu hỏi ôn tập</a:t>
            </a:r>
          </a:p>
        </p:txBody>
      </p:sp>
      <p:sp>
        <p:nvSpPr>
          <p:cNvPr id="3" name="Content Placeholder 2"/>
          <p:cNvSpPr>
            <a:spLocks noGrp="1"/>
          </p:cNvSpPr>
          <p:nvPr>
            <p:ph idx="1"/>
          </p:nvPr>
        </p:nvSpPr>
        <p:spPr>
          <a:xfrm>
            <a:off x="457200" y="1219200"/>
            <a:ext cx="8229600" cy="3505200"/>
          </a:xfrm>
        </p:spPr>
        <p:txBody>
          <a:bodyPr/>
          <a:lstStyle/>
          <a:p>
            <a:pPr>
              <a:lnSpc>
                <a:spcPct val="110000"/>
              </a:lnSpc>
              <a:spcAft>
                <a:spcPts val="0"/>
              </a:spcAft>
            </a:pPr>
            <a:r>
              <a:rPr lang="en-US" altLang="ko-KR">
                <a:ea typeface="Gulim" pitchFamily="34" charset="-127"/>
              </a:rPr>
              <a:t>Cho đoạn chương trình sau:</a:t>
            </a:r>
          </a:p>
          <a:p>
            <a:pPr>
              <a:lnSpc>
                <a:spcPct val="110000"/>
              </a:lnSpc>
              <a:spcAft>
                <a:spcPts val="0"/>
              </a:spcAft>
            </a:pPr>
            <a:r>
              <a:rPr lang="en-US" altLang="ko-KR" b="1" i="1">
                <a:solidFill>
                  <a:srgbClr val="FF0000"/>
                </a:solidFill>
                <a:ea typeface="Gulim" pitchFamily="34" charset="-127"/>
              </a:rPr>
              <a:t>Void tich(int n){</a:t>
            </a:r>
          </a:p>
          <a:p>
            <a:pPr>
              <a:lnSpc>
                <a:spcPct val="110000"/>
              </a:lnSpc>
              <a:spcAft>
                <a:spcPts val="0"/>
              </a:spcAft>
              <a:buNone/>
            </a:pPr>
            <a:r>
              <a:rPr lang="en-US" b="1" i="1">
                <a:solidFill>
                  <a:srgbClr val="FF0000"/>
                </a:solidFill>
              </a:rPr>
              <a:t>        </a:t>
            </a:r>
            <a:r>
              <a:rPr lang="en-US" sz="3200" b="1" i="1">
                <a:solidFill>
                  <a:srgbClr val="FF0000"/>
                </a:solidFill>
              </a:rPr>
              <a:t>if(n&lt;=0)  n=-n;</a:t>
            </a:r>
          </a:p>
          <a:p>
            <a:pPr>
              <a:lnSpc>
                <a:spcPct val="110000"/>
              </a:lnSpc>
              <a:spcAft>
                <a:spcPts val="0"/>
              </a:spcAft>
              <a:buNone/>
            </a:pPr>
            <a:r>
              <a:rPr lang="en-US" sz="3200" b="1" i="1">
                <a:solidFill>
                  <a:srgbClr val="FF0000"/>
                </a:solidFill>
              </a:rPr>
              <a:t>        if(n%2==0) n=n/2;</a:t>
            </a:r>
          </a:p>
          <a:p>
            <a:pPr>
              <a:lnSpc>
                <a:spcPct val="110000"/>
              </a:lnSpc>
              <a:spcAft>
                <a:spcPts val="0"/>
              </a:spcAft>
              <a:buNone/>
            </a:pPr>
            <a:r>
              <a:rPr lang="en-US" sz="3200" b="1" i="1">
                <a:solidFill>
                  <a:srgbClr val="FF0000"/>
                </a:solidFill>
              </a:rPr>
              <a:t>       else n=3*n +1;}</a:t>
            </a:r>
          </a:p>
          <a:p>
            <a:pPr algn="just">
              <a:lnSpc>
                <a:spcPct val="110000"/>
              </a:lnSpc>
              <a:spcAft>
                <a:spcPts val="0"/>
              </a:spcAft>
            </a:pPr>
            <a:r>
              <a:rPr lang="en-US"/>
              <a:t>Hãy vẽ đồ thị luồng điều khiển. Xác định các tập dữ liệu thử để Phủ tất cả các lộ trình.</a:t>
            </a:r>
          </a:p>
        </p:txBody>
      </p:sp>
      <p:sp>
        <p:nvSpPr>
          <p:cNvPr id="4" name="Slide Number Placeholder 3"/>
          <p:cNvSpPr>
            <a:spLocks noGrp="1"/>
          </p:cNvSpPr>
          <p:nvPr>
            <p:ph type="sldNum" sz="quarter" idx="11"/>
          </p:nvPr>
        </p:nvSpPr>
        <p:spPr/>
        <p:txBody>
          <a:bodyPr/>
          <a:lstStyle/>
          <a:p>
            <a:fld id="{6D6EA38E-CB28-4C59-8D17-546E5910C9F4}" type="slidenum">
              <a:rPr lang="en-US" smtClean="0"/>
              <a:t>33</a:t>
            </a:fld>
            <a:endParaRPr lang="en-US"/>
          </a:p>
        </p:txBody>
      </p:sp>
    </p:spTree>
    <p:extLst>
      <p:ext uri="{BB962C8B-B14F-4D97-AF65-F5344CB8AC3E}">
        <p14:creationId xmlns:p14="http://schemas.microsoft.com/office/powerpoint/2010/main" val="3059601808"/>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8229600" cy="990600"/>
          </a:xfrm>
        </p:spPr>
        <p:txBody>
          <a:bodyPr/>
          <a:lstStyle/>
          <a:p>
            <a:r>
              <a:rPr lang="en-US"/>
              <a:t>Bài tập thực hành</a:t>
            </a:r>
          </a:p>
        </p:txBody>
      </p:sp>
      <p:sp>
        <p:nvSpPr>
          <p:cNvPr id="3" name="Content Placeholder 2"/>
          <p:cNvSpPr>
            <a:spLocks noGrp="1"/>
          </p:cNvSpPr>
          <p:nvPr>
            <p:ph idx="1"/>
          </p:nvPr>
        </p:nvSpPr>
        <p:spPr>
          <a:xfrm>
            <a:off x="457200" y="1413256"/>
            <a:ext cx="8229600" cy="3803904"/>
          </a:xfrm>
        </p:spPr>
        <p:txBody>
          <a:bodyPr/>
          <a:lstStyle/>
          <a:p>
            <a:endParaRPr lang="en-US"/>
          </a:p>
          <a:p>
            <a:r>
              <a:rPr lang="en-US">
                <a:hlinkClick r:id="rId2" action="ppaction://hlinkfile"/>
              </a:rPr>
              <a:t>Bài thực hành số 6.1</a:t>
            </a:r>
            <a:endParaRPr lang="en-US"/>
          </a:p>
          <a:p>
            <a:r>
              <a:rPr lang="en-US">
                <a:hlinkClick r:id="rId3" action="ppaction://hlinkfile"/>
              </a:rPr>
              <a:t>Bài thực hành số 6.2</a:t>
            </a:r>
            <a:endParaRPr lang="en-US"/>
          </a:p>
          <a:p>
            <a:r>
              <a:rPr lang="en-US">
                <a:hlinkClick r:id="rId4" action="ppaction://hlinkfile"/>
              </a:rPr>
              <a:t>Bài thực hành số 6.3</a:t>
            </a:r>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34</a:t>
            </a:fld>
            <a:endParaRPr lang="en-US"/>
          </a:p>
        </p:txBody>
      </p:sp>
    </p:spTree>
    <p:extLst>
      <p:ext uri="{BB962C8B-B14F-4D97-AF65-F5344CB8AC3E}">
        <p14:creationId xmlns:p14="http://schemas.microsoft.com/office/powerpoint/2010/main" val="210917392"/>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10"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6D6EA38E-CB28-4C59-8D17-546E5910C9F4}" type="slidenum">
              <a:rPr lang="en-US" smtClean="0"/>
              <a:t>35</a:t>
            </a:fld>
            <a:endParaRPr lang="en-US"/>
          </a:p>
        </p:txBody>
      </p:sp>
    </p:spTree>
    <p:extLst>
      <p:ext uri="{BB962C8B-B14F-4D97-AF65-F5344CB8AC3E}">
        <p14:creationId xmlns:p14="http://schemas.microsoft.com/office/powerpoint/2010/main" val="203825927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lgn="ctr">
              <a:buNone/>
            </a:pPr>
            <a:r>
              <a:rPr lang="en-US" b="1">
                <a:latin typeface="Tahoma" pitchFamily="34" charset="0"/>
                <a:cs typeface="Tahoma" pitchFamily="34" charset="0"/>
              </a:rPr>
              <a:t>GIỚI THIỆU KIỂM THỬ HỘP TRẮNG</a:t>
            </a:r>
          </a:p>
        </p:txBody>
      </p:sp>
      <p:sp>
        <p:nvSpPr>
          <p:cNvPr id="4" name="Slide Number Placeholder 3"/>
          <p:cNvSpPr>
            <a:spLocks noGrp="1"/>
          </p:cNvSpPr>
          <p:nvPr>
            <p:ph type="sldNum" sz="quarter" idx="11"/>
          </p:nvPr>
        </p:nvSpPr>
        <p:spPr/>
        <p:txBody>
          <a:bodyPr/>
          <a:lstStyle/>
          <a:p>
            <a:fld id="{6D6EA38E-CB28-4C59-8D17-546E5910C9F4}" type="slidenum">
              <a:rPr lang="en-US" smtClean="0"/>
              <a:t>4</a:t>
            </a:fld>
            <a:endParaRPr lang="en-US"/>
          </a:p>
        </p:txBody>
      </p:sp>
    </p:spTree>
    <p:extLst>
      <p:ext uri="{BB962C8B-B14F-4D97-AF65-F5344CB8AC3E}">
        <p14:creationId xmlns:p14="http://schemas.microsoft.com/office/powerpoint/2010/main" val="13891649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Khái niệm</a:t>
            </a:r>
          </a:p>
        </p:txBody>
      </p:sp>
      <p:sp>
        <p:nvSpPr>
          <p:cNvPr id="3" name="Content Placeholder 2"/>
          <p:cNvSpPr>
            <a:spLocks noGrp="1"/>
          </p:cNvSpPr>
          <p:nvPr>
            <p:ph idx="1"/>
          </p:nvPr>
        </p:nvSpPr>
        <p:spPr>
          <a:xfrm>
            <a:off x="457200" y="1320800"/>
            <a:ext cx="8382000" cy="3803904"/>
          </a:xfrm>
        </p:spPr>
        <p:txBody>
          <a:bodyPr/>
          <a:lstStyle/>
          <a:p>
            <a:pPr algn="just"/>
            <a:endParaRPr lang="en-US" altLang="ko-KR" i="1">
              <a:ea typeface="Gulim" pitchFamily="34" charset="-127"/>
            </a:endParaRPr>
          </a:p>
          <a:p>
            <a:pPr algn="just"/>
            <a:r>
              <a:rPr lang="en-US" i="1" dirty="0" err="1">
                <a:latin typeface="Times New Roman"/>
                <a:ea typeface="Gulim"/>
                <a:cs typeface="Times New Roman"/>
              </a:rPr>
              <a:t>Kỹ</a:t>
            </a:r>
            <a:r>
              <a:rPr lang="en-US" i="1" dirty="0">
                <a:latin typeface="Times New Roman"/>
                <a:ea typeface="Gulim"/>
                <a:cs typeface="Times New Roman"/>
              </a:rPr>
              <a:t> </a:t>
            </a:r>
            <a:r>
              <a:rPr lang="en-US" i="1" dirty="0" err="1">
                <a:latin typeface="Times New Roman"/>
                <a:ea typeface="Gulim"/>
                <a:cs typeface="Times New Roman"/>
              </a:rPr>
              <a:t>thuật</a:t>
            </a:r>
            <a:r>
              <a:rPr lang="en-US" i="1" dirty="0">
                <a:latin typeface="Times New Roman"/>
                <a:ea typeface="Gulim"/>
                <a:cs typeface="Times New Roman"/>
              </a:rPr>
              <a:t> </a:t>
            </a:r>
            <a:r>
              <a:rPr lang="en-US" i="1" dirty="0" err="1">
                <a:latin typeface="Times New Roman"/>
                <a:ea typeface="Gulim"/>
                <a:cs typeface="Times New Roman"/>
              </a:rPr>
              <a:t>này</a:t>
            </a:r>
            <a:r>
              <a:rPr lang="en-US" i="1" dirty="0">
                <a:latin typeface="Times New Roman"/>
                <a:ea typeface="Gulim"/>
                <a:cs typeface="Times New Roman"/>
              </a:rPr>
              <a:t> </a:t>
            </a:r>
            <a:r>
              <a:rPr lang="en-US" i="1" dirty="0" err="1">
                <a:latin typeface="Times New Roman"/>
                <a:ea typeface="Gulim"/>
                <a:cs typeface="Times New Roman"/>
              </a:rPr>
              <a:t>dựa</a:t>
            </a:r>
            <a:r>
              <a:rPr lang="en-US" i="1" dirty="0">
                <a:latin typeface="Times New Roman"/>
                <a:ea typeface="Gulim"/>
                <a:cs typeface="Times New Roman"/>
              </a:rPr>
              <a:t> </a:t>
            </a:r>
            <a:r>
              <a:rPr lang="en-US" i="1" dirty="0" err="1">
                <a:latin typeface="Times New Roman"/>
                <a:ea typeface="Gulim"/>
                <a:cs typeface="Times New Roman"/>
              </a:rPr>
              <a:t>trên</a:t>
            </a:r>
            <a:r>
              <a:rPr lang="en-US" i="1" dirty="0">
                <a:latin typeface="Times New Roman"/>
                <a:ea typeface="Gulim"/>
                <a:cs typeface="Times New Roman"/>
              </a:rPr>
              <a:t> </a:t>
            </a:r>
            <a:r>
              <a:rPr lang="en-US" i="1" dirty="0" err="1">
                <a:latin typeface="Times New Roman"/>
                <a:ea typeface="Gulim"/>
                <a:cs typeface="Times New Roman"/>
              </a:rPr>
              <a:t>sự</a:t>
            </a:r>
            <a:r>
              <a:rPr lang="en-US" i="1" dirty="0">
                <a:latin typeface="Times New Roman"/>
                <a:ea typeface="Gulim"/>
                <a:cs typeface="Times New Roman"/>
              </a:rPr>
              <a:t> </a:t>
            </a:r>
            <a:r>
              <a:rPr lang="en-US" i="1" dirty="0" err="1">
                <a:latin typeface="Times New Roman"/>
                <a:ea typeface="Gulim"/>
                <a:cs typeface="Times New Roman"/>
              </a:rPr>
              <a:t>phân</a:t>
            </a:r>
            <a:r>
              <a:rPr lang="en-US" i="1" dirty="0">
                <a:latin typeface="Times New Roman"/>
                <a:ea typeface="Gulim"/>
                <a:cs typeface="Times New Roman"/>
              </a:rPr>
              <a:t> </a:t>
            </a:r>
            <a:r>
              <a:rPr lang="en-US" i="1" dirty="0" err="1">
                <a:latin typeface="Times New Roman"/>
                <a:ea typeface="Gulim"/>
                <a:cs typeface="Times New Roman"/>
              </a:rPr>
              <a:t>tích</a:t>
            </a:r>
            <a:r>
              <a:rPr lang="en-US" i="1" dirty="0">
                <a:latin typeface="Times New Roman"/>
                <a:ea typeface="Gulim"/>
                <a:cs typeface="Times New Roman"/>
              </a:rPr>
              <a:t> </a:t>
            </a:r>
            <a:r>
              <a:rPr lang="en-US" i="1" dirty="0" err="1">
                <a:latin typeface="Times New Roman"/>
                <a:ea typeface="Gulim"/>
                <a:cs typeface="Times New Roman"/>
              </a:rPr>
              <a:t>mã</a:t>
            </a:r>
            <a:r>
              <a:rPr lang="en-US" i="1" dirty="0">
                <a:latin typeface="Times New Roman"/>
                <a:ea typeface="Gulim"/>
                <a:cs typeface="Times New Roman"/>
              </a:rPr>
              <a:t> </a:t>
            </a:r>
            <a:r>
              <a:rPr lang="en-US" i="1" dirty="0" err="1">
                <a:latin typeface="Times New Roman"/>
                <a:ea typeface="Gulim"/>
                <a:cs typeface="Times New Roman"/>
              </a:rPr>
              <a:t>chương</a:t>
            </a:r>
            <a:r>
              <a:rPr lang="en-US" i="1" dirty="0">
                <a:latin typeface="Times New Roman"/>
                <a:ea typeface="Gulim"/>
                <a:cs typeface="Times New Roman"/>
              </a:rPr>
              <a:t> </a:t>
            </a:r>
            <a:r>
              <a:rPr lang="en-US" i="1" dirty="0" err="1">
                <a:latin typeface="Times New Roman"/>
                <a:ea typeface="Gulim"/>
                <a:cs typeface="Times New Roman"/>
              </a:rPr>
              <a:t>trình</a:t>
            </a:r>
            <a:r>
              <a:rPr lang="en-US" i="1" dirty="0">
                <a:latin typeface="Times New Roman"/>
                <a:ea typeface="Gulim"/>
                <a:cs typeface="Times New Roman"/>
              </a:rPr>
              <a:t> </a:t>
            </a:r>
            <a:r>
              <a:rPr lang="en-US" i="1" dirty="0" err="1">
                <a:latin typeface="Times New Roman"/>
                <a:ea typeface="Gulim"/>
                <a:cs typeface="Times New Roman"/>
              </a:rPr>
              <a:t>hoặc</a:t>
            </a:r>
            <a:r>
              <a:rPr lang="en-US" i="1" dirty="0">
                <a:latin typeface="Times New Roman"/>
                <a:ea typeface="Gulim"/>
                <a:cs typeface="Times New Roman"/>
              </a:rPr>
              <a:t> </a:t>
            </a:r>
            <a:r>
              <a:rPr lang="en-US" i="1" dirty="0" err="1">
                <a:latin typeface="Times New Roman"/>
                <a:ea typeface="Gulim"/>
                <a:cs typeface="Times New Roman"/>
              </a:rPr>
              <a:t>một</a:t>
            </a:r>
            <a:r>
              <a:rPr lang="en-US" i="1" dirty="0">
                <a:latin typeface="Times New Roman"/>
                <a:ea typeface="Gulim"/>
                <a:cs typeface="Times New Roman"/>
              </a:rPr>
              <a:t> </a:t>
            </a:r>
            <a:r>
              <a:rPr lang="en-US" i="1" dirty="0" err="1">
                <a:latin typeface="Times New Roman"/>
                <a:ea typeface="Gulim"/>
                <a:cs typeface="Times New Roman"/>
              </a:rPr>
              <a:t>mô</a:t>
            </a:r>
            <a:r>
              <a:rPr lang="en-US" i="1" dirty="0">
                <a:latin typeface="Times New Roman"/>
                <a:ea typeface="Gulim"/>
                <a:cs typeface="Times New Roman"/>
              </a:rPr>
              <a:t> </a:t>
            </a:r>
            <a:r>
              <a:rPr lang="en-US" i="1" dirty="0" err="1">
                <a:latin typeface="Times New Roman"/>
                <a:ea typeface="Gulim"/>
                <a:cs typeface="Times New Roman"/>
              </a:rPr>
              <a:t>hình</a:t>
            </a:r>
            <a:r>
              <a:rPr lang="en-US" i="1" dirty="0">
                <a:latin typeface="Times New Roman"/>
                <a:ea typeface="Gulim"/>
                <a:cs typeface="Times New Roman"/>
              </a:rPr>
              <a:t> </a:t>
            </a:r>
            <a:r>
              <a:rPr lang="en-US" i="1" dirty="0" err="1">
                <a:latin typeface="Times New Roman"/>
                <a:ea typeface="Gulim"/>
                <a:cs typeface="Times New Roman"/>
              </a:rPr>
              <a:t>của</a:t>
            </a:r>
            <a:r>
              <a:rPr lang="en-US" i="1" dirty="0">
                <a:latin typeface="Times New Roman"/>
                <a:ea typeface="Gulim"/>
                <a:cs typeface="Times New Roman"/>
              </a:rPr>
              <a:t> </a:t>
            </a:r>
            <a:r>
              <a:rPr lang="en-US" i="1" dirty="0" err="1">
                <a:latin typeface="Times New Roman"/>
                <a:ea typeface="Gulim"/>
                <a:cs typeface="Times New Roman"/>
              </a:rPr>
              <a:t>mã</a:t>
            </a:r>
            <a:r>
              <a:rPr lang="en-US" dirty="0">
                <a:latin typeface="Times New Roman"/>
                <a:ea typeface="Gulim"/>
                <a:cs typeface="Times New Roman"/>
              </a:rPr>
              <a:t> </a:t>
            </a:r>
            <a:r>
              <a:rPr lang="en-US" dirty="0" err="1">
                <a:latin typeface="Times New Roman"/>
                <a:ea typeface="Tahoma"/>
                <a:cs typeface="Times New Roman"/>
              </a:rPr>
              <a:t>chương</a:t>
            </a:r>
            <a:r>
              <a:rPr lang="en-US" dirty="0">
                <a:latin typeface="Times New Roman"/>
                <a:ea typeface="Tahoma"/>
                <a:cs typeface="Times New Roman"/>
              </a:rPr>
              <a:t> </a:t>
            </a:r>
            <a:r>
              <a:rPr lang="en-US" dirty="0" err="1">
                <a:latin typeface="Times New Roman"/>
                <a:ea typeface="Tahoma"/>
                <a:cs typeface="Times New Roman"/>
              </a:rPr>
              <a:t>trình</a:t>
            </a:r>
            <a:r>
              <a:rPr lang="en-US" dirty="0">
                <a:latin typeface="Times New Roman"/>
                <a:ea typeface="Tahoma"/>
                <a:cs typeface="Times New Roman"/>
              </a:rPr>
              <a:t> </a:t>
            </a:r>
            <a:r>
              <a:rPr lang="en-US" dirty="0" err="1">
                <a:latin typeface="Times New Roman"/>
                <a:ea typeface="Tahoma"/>
                <a:cs typeface="Times New Roman"/>
              </a:rPr>
              <a:t>để</a:t>
            </a:r>
            <a:r>
              <a:rPr lang="en-US" dirty="0">
                <a:latin typeface="Times New Roman"/>
                <a:ea typeface="Tahoma"/>
                <a:cs typeface="Times New Roman"/>
              </a:rPr>
              <a:t> </a:t>
            </a:r>
            <a:r>
              <a:rPr lang="en-US" dirty="0" err="1">
                <a:latin typeface="Times New Roman"/>
                <a:ea typeface="Tahoma"/>
                <a:cs typeface="Times New Roman"/>
              </a:rPr>
              <a:t>xây</a:t>
            </a:r>
            <a:r>
              <a:rPr lang="en-US" dirty="0">
                <a:latin typeface="Times New Roman"/>
                <a:ea typeface="Tahoma"/>
                <a:cs typeface="Times New Roman"/>
              </a:rPr>
              <a:t> </a:t>
            </a:r>
            <a:r>
              <a:rPr lang="en-US" dirty="0" err="1">
                <a:latin typeface="Times New Roman"/>
                <a:ea typeface="Tahoma"/>
                <a:cs typeface="Times New Roman"/>
              </a:rPr>
              <a:t>dựng</a:t>
            </a:r>
            <a:r>
              <a:rPr lang="en-US" dirty="0">
                <a:latin typeface="Times New Roman"/>
                <a:ea typeface="Tahoma"/>
                <a:cs typeface="Times New Roman"/>
              </a:rPr>
              <a:t> </a:t>
            </a:r>
            <a:r>
              <a:rPr lang="en-US" dirty="0" err="1">
                <a:latin typeface="Times New Roman"/>
                <a:ea typeface="Tahoma"/>
                <a:cs typeface="Times New Roman"/>
              </a:rPr>
              <a:t>các</a:t>
            </a:r>
            <a:r>
              <a:rPr lang="en-US" dirty="0">
                <a:latin typeface="Times New Roman"/>
                <a:ea typeface="Tahoma"/>
                <a:cs typeface="Times New Roman"/>
              </a:rPr>
              <a:t> </a:t>
            </a:r>
            <a:r>
              <a:rPr lang="en-US" dirty="0" err="1">
                <a:latin typeface="Times New Roman"/>
                <a:ea typeface="Tahoma"/>
                <a:cs typeface="Times New Roman"/>
              </a:rPr>
              <a:t>phép</a:t>
            </a:r>
            <a:r>
              <a:rPr lang="en-US" dirty="0">
                <a:latin typeface="Times New Roman"/>
                <a:ea typeface="Tahoma"/>
                <a:cs typeface="Times New Roman"/>
              </a:rPr>
              <a:t> </a:t>
            </a:r>
            <a:r>
              <a:rPr lang="en-US" dirty="0" err="1">
                <a:latin typeface="Times New Roman"/>
                <a:ea typeface="Tahoma"/>
                <a:cs typeface="Times New Roman"/>
              </a:rPr>
              <a:t>thử</a:t>
            </a:r>
            <a:r>
              <a:rPr lang="en-US" dirty="0">
                <a:latin typeface="Times New Roman"/>
                <a:ea typeface="Tahoma"/>
                <a:cs typeface="Times New Roman"/>
              </a:rPr>
              <a:t> </a:t>
            </a:r>
            <a:r>
              <a:rPr lang="en-US" dirty="0" err="1">
                <a:latin typeface="Times New Roman"/>
                <a:ea typeface="Tahoma"/>
                <a:cs typeface="Times New Roman"/>
              </a:rPr>
              <a:t>theo</a:t>
            </a:r>
            <a:r>
              <a:rPr lang="en-US" dirty="0">
                <a:latin typeface="Times New Roman"/>
                <a:ea typeface="Tahoma"/>
                <a:cs typeface="Times New Roman"/>
              </a:rPr>
              <a:t> </a:t>
            </a:r>
            <a:r>
              <a:rPr lang="en-US" dirty="0" err="1">
                <a:latin typeface="Times New Roman"/>
                <a:ea typeface="Tahoma"/>
                <a:cs typeface="Times New Roman"/>
              </a:rPr>
              <a:t>các</a:t>
            </a:r>
            <a:r>
              <a:rPr lang="en-US" dirty="0">
                <a:latin typeface="Times New Roman"/>
                <a:ea typeface="Tahoma"/>
                <a:cs typeface="Times New Roman"/>
              </a:rPr>
              <a:t> </a:t>
            </a:r>
            <a:r>
              <a:rPr lang="en-US" dirty="0" err="1">
                <a:latin typeface="Times New Roman"/>
                <a:ea typeface="Tahoma"/>
                <a:cs typeface="Times New Roman"/>
              </a:rPr>
              <a:t>tiêu</a:t>
            </a:r>
            <a:r>
              <a:rPr lang="en-US" dirty="0">
                <a:latin typeface="Times New Roman"/>
                <a:ea typeface="Tahoma"/>
                <a:cs typeface="Times New Roman"/>
              </a:rPr>
              <a:t> </a:t>
            </a:r>
            <a:r>
              <a:rPr lang="en-US" dirty="0" err="1">
                <a:latin typeface="Times New Roman"/>
                <a:ea typeface="Tahoma"/>
                <a:cs typeface="Times New Roman"/>
              </a:rPr>
              <a:t>chuẩn</a:t>
            </a:r>
            <a:r>
              <a:rPr lang="en-US" dirty="0">
                <a:latin typeface="Times New Roman"/>
                <a:ea typeface="Tahoma"/>
                <a:cs typeface="Times New Roman"/>
              </a:rPr>
              <a:t> bao </a:t>
            </a:r>
            <a:r>
              <a:rPr lang="en-US" dirty="0" err="1">
                <a:latin typeface="Times New Roman"/>
                <a:ea typeface="Tahoma"/>
                <a:cs typeface="Times New Roman"/>
              </a:rPr>
              <a:t>phủ</a:t>
            </a:r>
          </a:p>
          <a:p>
            <a:pPr marL="0" indent="0">
              <a:buNone/>
            </a:pPr>
            <a:endParaRPr lang="vi-VN"/>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5</a:t>
            </a:fld>
            <a:endParaRPr lang="en-US"/>
          </a:p>
        </p:txBody>
      </p:sp>
    </p:spTree>
    <p:extLst>
      <p:ext uri="{BB962C8B-B14F-4D97-AF65-F5344CB8AC3E}">
        <p14:creationId xmlns:p14="http://schemas.microsoft.com/office/powerpoint/2010/main" val="35725873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ltLang="ko-KR">
                <a:ea typeface="Gulim" pitchFamily="34" charset="-127"/>
              </a:rPr>
              <a:t>Kiểm thử cấu trúc bên trong của phần mềm, với mục đích kiểm tra tất cả các câu lệnh và điều kiện tồn tại trong phần mềm đó </a:t>
            </a:r>
          </a:p>
          <a:p>
            <a:pPr marL="273050" lvl="1" indent="-273050" algn="just">
              <a:buClr>
                <a:srgbClr val="000066"/>
              </a:buClr>
              <a:buSzPct val="95000"/>
              <a:buFont typeface="Wingdings 2" pitchFamily="18" charset="2"/>
              <a:buChar char=""/>
            </a:pPr>
            <a:r>
              <a:rPr lang="en-US" sz="3600"/>
              <a:t>Trong kỹ thuật này kiểm thử </a:t>
            </a:r>
            <a:r>
              <a:rPr lang="vi-VN" sz="3600"/>
              <a:t>viên </a:t>
            </a:r>
            <a:r>
              <a:rPr lang="en-US" sz="3600"/>
              <a:t>lấy dữ liệu thử xuất phát từ việc kiểm tra logic của chương trình</a:t>
            </a:r>
            <a:endParaRPr lang="en-US"/>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6</a:t>
            </a:fld>
            <a:endParaRPr lang="en-US"/>
          </a:p>
        </p:txBody>
      </p:sp>
    </p:spTree>
    <p:extLst>
      <p:ext uri="{BB962C8B-B14F-4D97-AF65-F5344CB8AC3E}">
        <p14:creationId xmlns:p14="http://schemas.microsoft.com/office/powerpoint/2010/main" val="334381194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90600"/>
          </a:xfrm>
        </p:spPr>
        <p:txBody>
          <a:bodyPr>
            <a:noAutofit/>
          </a:bodyPr>
          <a:lstStyle/>
          <a:p>
            <a:r>
              <a:rPr lang="en-US"/>
              <a:t>Các kỹ thuật kiểm thử hộp trắng</a:t>
            </a:r>
          </a:p>
        </p:txBody>
      </p:sp>
      <p:sp>
        <p:nvSpPr>
          <p:cNvPr id="3" name="Content Placeholder 2"/>
          <p:cNvSpPr>
            <a:spLocks noGrp="1"/>
          </p:cNvSpPr>
          <p:nvPr>
            <p:ph idx="1"/>
          </p:nvPr>
        </p:nvSpPr>
        <p:spPr/>
        <p:txBody>
          <a:bodyPr/>
          <a:lstStyle/>
          <a:p>
            <a:endParaRPr lang="en-US"/>
          </a:p>
          <a:p>
            <a:r>
              <a:rPr lang="en-US"/>
              <a:t>Các độ đo kiểm thử</a:t>
            </a:r>
          </a:p>
          <a:p>
            <a:r>
              <a:rPr lang="en-US"/>
              <a:t>Phương pháp kiểm thử đồ thị luồng điều khiển</a:t>
            </a:r>
          </a:p>
          <a:p>
            <a:r>
              <a:rPr lang="en-US"/>
              <a:t>Phương pháp kiểm thử đồ thị luồng dữ liệu</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7</a:t>
            </a:fld>
            <a:endParaRPr lang="en-US"/>
          </a:p>
        </p:txBody>
      </p:sp>
    </p:spTree>
    <p:extLst>
      <p:ext uri="{BB962C8B-B14F-4D97-AF65-F5344CB8AC3E}">
        <p14:creationId xmlns:p14="http://schemas.microsoft.com/office/powerpoint/2010/main" val="16251561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Đối tượng áp dụng</a:t>
            </a:r>
            <a:endParaRPr lang="en-US"/>
          </a:p>
        </p:txBody>
      </p:sp>
      <p:sp>
        <p:nvSpPr>
          <p:cNvPr id="3" name="Content Placeholder 2"/>
          <p:cNvSpPr>
            <a:spLocks noGrp="1"/>
          </p:cNvSpPr>
          <p:nvPr>
            <p:ph idx="1"/>
          </p:nvPr>
        </p:nvSpPr>
        <p:spPr/>
        <p:txBody>
          <a:bodyPr/>
          <a:lstStyle/>
          <a:p>
            <a:pPr algn="just"/>
            <a:r>
              <a:rPr lang="vi-VN"/>
              <a:t>Đối tượng </a:t>
            </a:r>
            <a:r>
              <a:rPr lang="en-US"/>
              <a:t>đ</a:t>
            </a:r>
            <a:r>
              <a:rPr lang="vi-VN"/>
              <a:t>ược kiểm thử là 1 thành phần phần mềm (TPPM).TPPM có thể là 1 hàm chức năng, 1 module chức năng, 1 phân hệ chức năng…</a:t>
            </a:r>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8</a:t>
            </a:fld>
            <a:endParaRPr lang="en-US"/>
          </a:p>
        </p:txBody>
      </p:sp>
    </p:spTree>
    <p:extLst>
      <p:ext uri="{BB962C8B-B14F-4D97-AF65-F5344CB8AC3E}">
        <p14:creationId xmlns:p14="http://schemas.microsoft.com/office/powerpoint/2010/main" val="19448307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Mức độ áp dụng</a:t>
            </a:r>
            <a:endParaRPr lang="en-US"/>
          </a:p>
        </p:txBody>
      </p:sp>
      <p:sp>
        <p:nvSpPr>
          <p:cNvPr id="3" name="Content Placeholder 2"/>
          <p:cNvSpPr>
            <a:spLocks noGrp="1"/>
          </p:cNvSpPr>
          <p:nvPr>
            <p:ph idx="1"/>
          </p:nvPr>
        </p:nvSpPr>
        <p:spPr/>
        <p:txBody>
          <a:bodyPr/>
          <a:lstStyle/>
          <a:p>
            <a:pPr algn="just"/>
            <a:r>
              <a:rPr lang="vi-VN"/>
              <a:t>Unit Testing(Kiểm thử đơn vị): Để kiểm tra đường dẫn trong một đơn vị.</a:t>
            </a:r>
          </a:p>
          <a:p>
            <a:pPr algn="just"/>
            <a:r>
              <a:rPr lang="vi-VN"/>
              <a:t>Integration Testing(Test tích hợp): Để kiểm tra đường dẫn giữa các đơn vị.</a:t>
            </a:r>
          </a:p>
          <a:p>
            <a:pPr algn="just"/>
            <a:r>
              <a:rPr lang="vi-VN"/>
              <a:t>System Testing(Test hệ thống): Để kiểm tra các đường dẫn giữa các hệ thống con.</a:t>
            </a:r>
          </a:p>
          <a:p>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9</a:t>
            </a:fld>
            <a:endParaRPr lang="en-US"/>
          </a:p>
        </p:txBody>
      </p:sp>
    </p:spTree>
    <p:extLst>
      <p:ext uri="{BB962C8B-B14F-4D97-AF65-F5344CB8AC3E}">
        <p14:creationId xmlns:p14="http://schemas.microsoft.com/office/powerpoint/2010/main" val="109449185"/>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44F5AE-AD01-4724-8DCF-0D441A18C7F1}"/>
</file>

<file path=customXml/itemProps2.xml><?xml version="1.0" encoding="utf-8"?>
<ds:datastoreItem xmlns:ds="http://schemas.openxmlformats.org/officeDocument/2006/customXml" ds:itemID="{E2AB7B66-9058-494A-A4AD-02A05731BF6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D145394-A26A-476B-B720-1DBA7E0536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Custom</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Presentation on brainstorming</vt:lpstr>
      <vt:lpstr>KIỂM THỬ HỘP TRẮNG</vt:lpstr>
      <vt:lpstr>Nội dung</vt:lpstr>
      <vt:lpstr>Mục tiêu</vt:lpstr>
      <vt:lpstr>PowerPoint Presentation</vt:lpstr>
      <vt:lpstr>Khái niệm</vt:lpstr>
      <vt:lpstr>PowerPoint Presentation</vt:lpstr>
      <vt:lpstr>Các kỹ thuật kiểm thử hộp trắng</vt:lpstr>
      <vt:lpstr>Đối tượng áp dụng</vt:lpstr>
      <vt:lpstr>Mức độ áp dụng</vt:lpstr>
      <vt:lpstr>PowerPoint Presentation</vt:lpstr>
      <vt:lpstr>Khái niệm</vt:lpstr>
      <vt:lpstr>Các độ đo</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Khái niệm</vt:lpstr>
      <vt:lpstr>PowerPoint Presentation</vt:lpstr>
      <vt:lpstr>PowerPoint Presentation</vt:lpstr>
      <vt:lpstr>Ví dụ 1</vt:lpstr>
      <vt:lpstr>PowerPoint Presentation</vt:lpstr>
      <vt:lpstr>Lộ trình/đường đi (Path)</vt:lpstr>
      <vt:lpstr>Biểu thức các lộ trình</vt:lpstr>
      <vt:lpstr>PowerPoint Presentation</vt:lpstr>
      <vt:lpstr>Các tiêu chuẩn bao phủ</vt:lpstr>
      <vt:lpstr>Ví dụ 2</vt:lpstr>
      <vt:lpstr>PowerPoint Presentation</vt:lpstr>
      <vt:lpstr>Tóm tắt</vt:lpstr>
      <vt:lpstr>Câu hỏi ôn tập</vt:lpstr>
      <vt:lpstr>Bài tập thực hành</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4.1</dc:title>
  <dc:creator>admin</dc:creator>
  <cp:revision>20</cp:revision>
  <dcterms:created xsi:type="dcterms:W3CDTF">2019-03-04T11:35:24Z</dcterms:created>
  <dcterms:modified xsi:type="dcterms:W3CDTF">2021-01-24T17:38:16Z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