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21"/>
  </p:notesMasterIdLst>
  <p:sldIdLst>
    <p:sldId id="256" r:id="rId2"/>
    <p:sldId id="553" r:id="rId3"/>
    <p:sldId id="632" r:id="rId4"/>
    <p:sldId id="474" r:id="rId5"/>
    <p:sldId id="677" r:id="rId6"/>
    <p:sldId id="633" r:id="rId7"/>
    <p:sldId id="659" r:id="rId8"/>
    <p:sldId id="678" r:id="rId9"/>
    <p:sldId id="679" r:id="rId10"/>
    <p:sldId id="680" r:id="rId11"/>
    <p:sldId id="681" r:id="rId12"/>
    <p:sldId id="661" r:id="rId13"/>
    <p:sldId id="660" r:id="rId14"/>
    <p:sldId id="682" r:id="rId15"/>
    <p:sldId id="671" r:id="rId16"/>
    <p:sldId id="683" r:id="rId17"/>
    <p:sldId id="684" r:id="rId18"/>
    <p:sldId id="631" r:id="rId19"/>
    <p:sldId id="479" r:id="rId20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4" autoAdjust="0"/>
    <p:restoredTop sz="94849" autoAdjust="0"/>
  </p:normalViewPr>
  <p:slideViewPr>
    <p:cSldViewPr>
      <p:cViewPr>
        <p:scale>
          <a:sx n="80" d="100"/>
          <a:sy n="80" d="100"/>
        </p:scale>
        <p:origin x="-246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726" y="27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J2EE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lập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trình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Web                                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2020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2020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/>
            <a:r>
              <a:rPr lang="en-US" sz="400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 VIỆC VỚI </a:t>
            </a:r>
            <a:r>
              <a:rPr lang="en-US" sz="400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(tt)</a:t>
            </a:r>
            <a:endParaRPr lang="en-US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26" y="2057400"/>
            <a:ext cx="6350185" cy="397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81265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Trang 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981200"/>
            <a:ext cx="71628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47054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smtClean="0"/>
          </a:p>
          <a:p>
            <a:pPr marL="0" indent="0" algn="ctr">
              <a:buNone/>
            </a:pPr>
            <a:r>
              <a:rPr lang="en-US" b="1" smtClean="0"/>
              <a:t>THAO TÁC SỬA DỮ LIỆU TRONG BẢNG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1183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057400"/>
            <a:ext cx="86106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097225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209800"/>
            <a:ext cx="1017563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599959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smtClean="0"/>
          </a:p>
          <a:p>
            <a:pPr marL="0" indent="0" algn="ctr">
              <a:buNone/>
            </a:pPr>
            <a:r>
              <a:rPr lang="en-US" b="1"/>
              <a:t>THAO </a:t>
            </a:r>
            <a:r>
              <a:rPr lang="en-US" b="1"/>
              <a:t>TÁC </a:t>
            </a:r>
            <a:r>
              <a:rPr lang="en-US" b="1" smtClean="0"/>
              <a:t>XÓA </a:t>
            </a:r>
            <a:r>
              <a:rPr lang="en-US" b="1"/>
              <a:t>DỮ </a:t>
            </a:r>
            <a:r>
              <a:rPr lang="en-US" b="1"/>
              <a:t>LIỆU </a:t>
            </a:r>
            <a:r>
              <a:rPr lang="en-US" b="1" smtClean="0"/>
              <a:t>RA KHỎI </a:t>
            </a:r>
            <a:r>
              <a:rPr lang="en-US" b="1"/>
              <a:t>BẢNG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25670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981200"/>
            <a:ext cx="810976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44708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133600"/>
            <a:ext cx="1061853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140878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err="1" smtClean="0"/>
              <a:t>là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dirty="0" err="1" smtClean="0"/>
              <a:t>ưa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(application logic)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(presentation)</a:t>
            </a:r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MVC: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smtClean="0"/>
              <a:t>code,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lẻo</a:t>
            </a:r>
            <a:r>
              <a:rPr lang="en-US" dirty="0"/>
              <a:t> (loose-couple)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31080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/>
              <a:t>Bài tập : </a:t>
            </a:r>
            <a:r>
              <a:rPr lang="vi-VN" smtClean="0"/>
              <a:t>Tạo </a:t>
            </a:r>
            <a:r>
              <a:rPr lang="vi-VN"/>
              <a:t>trang đăng nhập đơn giản theo mô hình MVC</a:t>
            </a:r>
            <a:r>
              <a:rPr lang="vi-VN" smtClean="0"/>
              <a:t>.</a:t>
            </a:r>
            <a:r>
              <a:rPr lang="en-US" smtClean="0"/>
              <a:t> Gồm có: 1 bảng dữ liệu, 1 class kết nối, 1 class Servlet, 1 trang jsp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/>
              <a:t>Thao tác thêm dữ liệu vào bảng</a:t>
            </a:r>
          </a:p>
          <a:p>
            <a:r>
              <a:rPr lang="en-US"/>
              <a:t>Thao </a:t>
            </a:r>
            <a:r>
              <a:rPr lang="en-US"/>
              <a:t>tác </a:t>
            </a:r>
            <a:r>
              <a:rPr lang="en-US" smtClean="0"/>
              <a:t>sửa </a:t>
            </a:r>
            <a:r>
              <a:rPr lang="en-US"/>
              <a:t>dữ </a:t>
            </a:r>
            <a:r>
              <a:rPr lang="en-US"/>
              <a:t>liệu </a:t>
            </a:r>
            <a:r>
              <a:rPr lang="en-US" smtClean="0"/>
              <a:t>trong bảng</a:t>
            </a:r>
          </a:p>
          <a:p>
            <a:r>
              <a:rPr lang="en-US"/>
              <a:t>Thao </a:t>
            </a:r>
            <a:r>
              <a:rPr lang="en-US"/>
              <a:t>tác </a:t>
            </a:r>
            <a:r>
              <a:rPr lang="en-US" smtClean="0"/>
              <a:t>xóa </a:t>
            </a:r>
            <a:r>
              <a:rPr lang="en-US"/>
              <a:t>dữ </a:t>
            </a:r>
            <a:r>
              <a:rPr lang="en-US"/>
              <a:t>liệu </a:t>
            </a:r>
            <a:r>
              <a:rPr lang="en-US" smtClean="0"/>
              <a:t>ra khỏi bảng</a:t>
            </a:r>
            <a:endParaRPr lang="en-US"/>
          </a:p>
          <a:p>
            <a:endParaRPr lang="en-US"/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MVC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 JEE </a:t>
            </a:r>
            <a:r>
              <a:rPr lang="en-US" dirty="0" err="1"/>
              <a:t>với</a:t>
            </a:r>
            <a:r>
              <a:rPr lang="en-US" dirty="0"/>
              <a:t> MVC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3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smtClean="0"/>
          </a:p>
          <a:p>
            <a:pPr marL="0" indent="0" algn="ctr">
              <a:buNone/>
            </a:pPr>
            <a:r>
              <a:rPr lang="en-US" b="1" smtClean="0"/>
              <a:t>THAO TÁC THÊM DỮ LIỆU VÀO BẢNG</a:t>
            </a: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22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209800"/>
            <a:ext cx="86296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98052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190996"/>
            <a:ext cx="9067800" cy="303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63557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Servlet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981200"/>
            <a:ext cx="717032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72836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039586"/>
            <a:ext cx="7943582" cy="390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16743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057399"/>
            <a:ext cx="4719637" cy="385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218946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85A35A7D4AEE24794FC67C1B00640D7" ma:contentTypeVersion="10" ma:contentTypeDescription="Tạo tài liệu mới." ma:contentTypeScope="" ma:versionID="53d9aa2b7e39e68bebe382940a703273">
  <xsd:schema xmlns:xsd="http://www.w3.org/2001/XMLSchema" xmlns:xs="http://www.w3.org/2001/XMLSchema" xmlns:p="http://schemas.microsoft.com/office/2006/metadata/properties" xmlns:ns2="aaf6c4ed-e520-4d32-893b-ee8e67794c21" xmlns:ns3="bfcbd5d1-d411-4e54-8376-675ad712bd0e" targetNamespace="http://schemas.microsoft.com/office/2006/metadata/properties" ma:root="true" ma:fieldsID="334dd055ae21291b86745760f68aa025" ns2:_="" ns3:_="">
    <xsd:import namespace="aaf6c4ed-e520-4d32-893b-ee8e67794c21"/>
    <xsd:import namespace="bfcbd5d1-d411-4e54-8376-675ad712b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6c4ed-e520-4d32-893b-ee8e67794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bd5d1-d411-4e54-8376-675ad712bd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757450-122A-44D1-9D72-C65BCD4DEF15}"/>
</file>

<file path=customXml/itemProps2.xml><?xml version="1.0" encoding="utf-8"?>
<ds:datastoreItem xmlns:ds="http://schemas.openxmlformats.org/officeDocument/2006/customXml" ds:itemID="{2DDAEBD7-E300-45A2-A8A0-E2B3BE221455}"/>
</file>

<file path=customXml/itemProps3.xml><?xml version="1.0" encoding="utf-8"?>
<ds:datastoreItem xmlns:ds="http://schemas.openxmlformats.org/officeDocument/2006/customXml" ds:itemID="{A931438D-AE38-4765-9D30-7D06EC28A4A6}"/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TotalTime>1717</TotalTime>
  <Words>235</Words>
  <Application>Microsoft Office PowerPoint</Application>
  <PresentationFormat>Custom</PresentationFormat>
  <Paragraphs>51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Presentation on brainstorming</vt:lpstr>
      <vt:lpstr>LÀM VIỆC VỚI DATABASE (tt)</vt:lpstr>
      <vt:lpstr>Nội dung</vt:lpstr>
      <vt:lpstr>Mục tiêu</vt:lpstr>
      <vt:lpstr>PowerPoint Presentation</vt:lpstr>
      <vt:lpstr>Mô hình</vt:lpstr>
      <vt:lpstr>Ví dụ</vt:lpstr>
      <vt:lpstr>Class Servlet</vt:lpstr>
      <vt:lpstr>PowerPoint Presentation</vt:lpstr>
      <vt:lpstr>PowerPoint Presentation</vt:lpstr>
      <vt:lpstr>PowerPoint Presentation</vt:lpstr>
      <vt:lpstr>Trang JSP</vt:lpstr>
      <vt:lpstr>PowerPoint Presentation</vt:lpstr>
      <vt:lpstr>Mô hình</vt:lpstr>
      <vt:lpstr>Ví dụ</vt:lpstr>
      <vt:lpstr>Ví dụ</vt:lpstr>
      <vt:lpstr>Mô hình</vt:lpstr>
      <vt:lpstr>Ví dụ</vt:lpstr>
      <vt:lpstr>Tóm tắt</vt:lpstr>
      <vt:lpstr>Bài tập thực hành</vt:lpstr>
    </vt:vector>
  </TitlesOfParts>
  <Company>FSS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lastModifiedBy>admin</cp:lastModifiedBy>
  <cp:revision>687</cp:revision>
  <dcterms:created xsi:type="dcterms:W3CDTF">2006-09-11T03:31:34Z</dcterms:created>
  <dcterms:modified xsi:type="dcterms:W3CDTF">2021-04-30T08:28:24Z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0x010100085A35A7D4AEE24794FC67C1B00640D7</vt:lpwstr>
  </property>
</Properties>
</file>