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59"/>
  </p:notesMasterIdLst>
  <p:sldIdLst>
    <p:sldId id="285" r:id="rId5"/>
    <p:sldId id="257" r:id="rId6"/>
    <p:sldId id="258" r:id="rId7"/>
    <p:sldId id="276" r:id="rId8"/>
    <p:sldId id="365" r:id="rId9"/>
    <p:sldId id="418" r:id="rId10"/>
    <p:sldId id="419" r:id="rId11"/>
    <p:sldId id="420" r:id="rId12"/>
    <p:sldId id="421" r:id="rId13"/>
    <p:sldId id="422" r:id="rId14"/>
    <p:sldId id="447" r:id="rId15"/>
    <p:sldId id="423" r:id="rId16"/>
    <p:sldId id="424" r:id="rId17"/>
    <p:sldId id="425" r:id="rId18"/>
    <p:sldId id="426" r:id="rId19"/>
    <p:sldId id="431" r:id="rId20"/>
    <p:sldId id="428" r:id="rId21"/>
    <p:sldId id="429" r:id="rId22"/>
    <p:sldId id="430" r:id="rId23"/>
    <p:sldId id="448" r:id="rId24"/>
    <p:sldId id="432" r:id="rId25"/>
    <p:sldId id="433" r:id="rId26"/>
    <p:sldId id="434" r:id="rId27"/>
    <p:sldId id="435" r:id="rId28"/>
    <p:sldId id="436" r:id="rId29"/>
    <p:sldId id="449" r:id="rId30"/>
    <p:sldId id="437" r:id="rId31"/>
    <p:sldId id="438" r:id="rId32"/>
    <p:sldId id="439" r:id="rId33"/>
    <p:sldId id="440" r:id="rId34"/>
    <p:sldId id="441" r:id="rId35"/>
    <p:sldId id="442" r:id="rId36"/>
    <p:sldId id="443" r:id="rId37"/>
    <p:sldId id="444" r:id="rId38"/>
    <p:sldId id="445" r:id="rId39"/>
    <p:sldId id="446"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466" r:id="rId56"/>
    <p:sldId id="467" r:id="rId57"/>
    <p:sldId id="28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DBDB"/>
    <a:srgbClr val="FDFEDA"/>
    <a:srgbClr val="FFFFDD"/>
    <a:srgbClr val="FFFFCC"/>
    <a:srgbClr val="FDFEC6"/>
    <a:srgbClr val="FDF0E7"/>
    <a:srgbClr val="B2A59A"/>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A79F9E-CE41-43F9-961B-C3BADD043C1E}" v="3" dt="2021-07-01T15:50:50.561"/>
    <p1510:client id="{3C353E30-5DD5-4D77-9D24-4DCB7B705173}" v="132" dt="2021-06-30T07:16:57.242"/>
    <p1510:client id="{804BA8DD-C0E4-F562-6225-58F93A8B54C5}" v="8" dt="2021-07-01T18:06:05.186"/>
    <p1510:client id="{90E186BB-014C-46CA-BD32-BDD338AD7F82}" v="2" dt="2021-07-01T13:08:22.2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ong Trong Hai" userId="S::hai.duongtrong@phuxuan.edu.vn::25ffeb45-45cc-40fe-825e-5b6e9a006923" providerId="AD" clId="Web-{28A79F9E-CE41-43F9-961B-C3BADD043C1E}"/>
    <pc:docChg chg="modSld">
      <pc:chgData name="Duong Trong Hai" userId="S::hai.duongtrong@phuxuan.edu.vn::25ffeb45-45cc-40fe-825e-5b6e9a006923" providerId="AD" clId="Web-{28A79F9E-CE41-43F9-961B-C3BADD043C1E}" dt="2021-07-01T15:50:50.561" v="2"/>
      <pc:docMkLst>
        <pc:docMk/>
      </pc:docMkLst>
      <pc:sldChg chg="modSp mod modShow">
        <pc:chgData name="Duong Trong Hai" userId="S::hai.duongtrong@phuxuan.edu.vn::25ffeb45-45cc-40fe-825e-5b6e9a006923" providerId="AD" clId="Web-{28A79F9E-CE41-43F9-961B-C3BADD043C1E}" dt="2021-07-01T15:50:50.561" v="2"/>
        <pc:sldMkLst>
          <pc:docMk/>
          <pc:sldMk cId="29373954" sldId="460"/>
        </pc:sldMkLst>
        <pc:spChg chg="mod">
          <ac:chgData name="Duong Trong Hai" userId="S::hai.duongtrong@phuxuan.edu.vn::25ffeb45-45cc-40fe-825e-5b6e9a006923" providerId="AD" clId="Web-{28A79F9E-CE41-43F9-961B-C3BADD043C1E}" dt="2021-07-01T15:48:34.684" v="1" actId="1076"/>
          <ac:spMkLst>
            <pc:docMk/>
            <pc:sldMk cId="29373954" sldId="460"/>
            <ac:spMk id="7" creationId="{0F895250-8392-451A-8A29-8BA4BCE3E691}"/>
          </ac:spMkLst>
        </pc:spChg>
      </pc:sldChg>
    </pc:docChg>
  </pc:docChgLst>
  <pc:docChgLst>
    <pc:chgData name="Vo Duc Hoang  Duy" userId="S::duy.voduchoang@phuxuan.edu.vn::2320a2e7-e3e8-4e1e-9a59-2b0feac4dc79" providerId="AD" clId="Web-{804BA8DD-C0E4-F562-6225-58F93A8B54C5}"/>
    <pc:docChg chg="modSld">
      <pc:chgData name="Vo Duc Hoang  Duy" userId="S::duy.voduchoang@phuxuan.edu.vn::2320a2e7-e3e8-4e1e-9a59-2b0feac4dc79" providerId="AD" clId="Web-{804BA8DD-C0E4-F562-6225-58F93A8B54C5}" dt="2021-07-01T18:06:05.186" v="7" actId="1076"/>
      <pc:docMkLst>
        <pc:docMk/>
      </pc:docMkLst>
      <pc:sldChg chg="modSp">
        <pc:chgData name="Vo Duc Hoang  Duy" userId="S::duy.voduchoang@phuxuan.edu.vn::2320a2e7-e3e8-4e1e-9a59-2b0feac4dc79" providerId="AD" clId="Web-{804BA8DD-C0E4-F562-6225-58F93A8B54C5}" dt="2021-07-01T18:06:05.186" v="7" actId="1076"/>
        <pc:sldMkLst>
          <pc:docMk/>
          <pc:sldMk cId="29373954" sldId="460"/>
        </pc:sldMkLst>
        <pc:spChg chg="mod">
          <ac:chgData name="Vo Duc Hoang  Duy" userId="S::duy.voduchoang@phuxuan.edu.vn::2320a2e7-e3e8-4e1e-9a59-2b0feac4dc79" providerId="AD" clId="Web-{804BA8DD-C0E4-F562-6225-58F93A8B54C5}" dt="2021-07-01T18:03:23.558" v="6" actId="1076"/>
          <ac:spMkLst>
            <pc:docMk/>
            <pc:sldMk cId="29373954" sldId="460"/>
            <ac:spMk id="7" creationId="{0F895250-8392-451A-8A29-8BA4BCE3E691}"/>
          </ac:spMkLst>
        </pc:spChg>
        <pc:picChg chg="mod">
          <ac:chgData name="Vo Duc Hoang  Duy" userId="S::duy.voduchoang@phuxuan.edu.vn::2320a2e7-e3e8-4e1e-9a59-2b0feac4dc79" providerId="AD" clId="Web-{804BA8DD-C0E4-F562-6225-58F93A8B54C5}" dt="2021-07-01T17:03:04.984" v="1" actId="1076"/>
          <ac:picMkLst>
            <pc:docMk/>
            <pc:sldMk cId="29373954" sldId="460"/>
            <ac:picMk id="1026" creationId="{55A39A3D-6C8D-4BBE-8CE4-683E93C39213}"/>
          </ac:picMkLst>
        </pc:picChg>
        <pc:picChg chg="mod">
          <ac:chgData name="Vo Duc Hoang  Duy" userId="S::duy.voduchoang@phuxuan.edu.vn::2320a2e7-e3e8-4e1e-9a59-2b0feac4dc79" providerId="AD" clId="Web-{804BA8DD-C0E4-F562-6225-58F93A8B54C5}" dt="2021-07-01T18:06:05.186" v="7" actId="1076"/>
          <ac:picMkLst>
            <pc:docMk/>
            <pc:sldMk cId="29373954" sldId="460"/>
            <ac:picMk id="1027" creationId="{F84D2A70-0096-4CBC-9D33-26E90CE441B8}"/>
          </ac:picMkLst>
        </pc:picChg>
      </pc:sldChg>
    </pc:docChg>
  </pc:docChgLst>
  <pc:docChgLst>
    <pc:chgData name="Su Minh Dat" userId="675c5a40-fbd7-4b70-84ff-f19d073e002f" providerId="ADAL" clId="{3C353E30-5DD5-4D77-9D24-4DCB7B705173}"/>
    <pc:docChg chg="undo custSel addSld delSld modSld sldOrd">
      <pc:chgData name="Su Minh Dat" userId="675c5a40-fbd7-4b70-84ff-f19d073e002f" providerId="ADAL" clId="{3C353E30-5DD5-4D77-9D24-4DCB7B705173}" dt="2021-06-30T07:16:57.242" v="2357" actId="1076"/>
      <pc:docMkLst>
        <pc:docMk/>
      </pc:docMkLst>
      <pc:sldChg chg="modSp mod modTransition">
        <pc:chgData name="Su Minh Dat" userId="675c5a40-fbd7-4b70-84ff-f19d073e002f" providerId="ADAL" clId="{3C353E30-5DD5-4D77-9D24-4DCB7B705173}" dt="2021-06-23T04:17:10.431" v="2"/>
        <pc:sldMkLst>
          <pc:docMk/>
          <pc:sldMk cId="1782317794" sldId="285"/>
        </pc:sldMkLst>
        <pc:spChg chg="mod">
          <ac:chgData name="Su Minh Dat" userId="675c5a40-fbd7-4b70-84ff-f19d073e002f" providerId="ADAL" clId="{3C353E30-5DD5-4D77-9D24-4DCB7B705173}" dt="2021-06-23T03:44:26.012" v="1" actId="21"/>
          <ac:spMkLst>
            <pc:docMk/>
            <pc:sldMk cId="1782317794" sldId="285"/>
            <ac:spMk id="2" creationId="{00000000-0000-0000-0000-000000000000}"/>
          </ac:spMkLst>
        </pc:spChg>
      </pc:sldChg>
      <pc:sldChg chg="addSp delSp modSp">
        <pc:chgData name="Su Minh Dat" userId="675c5a40-fbd7-4b70-84ff-f19d073e002f" providerId="ADAL" clId="{3C353E30-5DD5-4D77-9D24-4DCB7B705173}" dt="2021-06-28T01:46:54.387" v="6" actId="14100"/>
        <pc:sldMkLst>
          <pc:docMk/>
          <pc:sldMk cId="2664955501" sldId="419"/>
        </pc:sldMkLst>
        <pc:picChg chg="del">
          <ac:chgData name="Su Minh Dat" userId="675c5a40-fbd7-4b70-84ff-f19d073e002f" providerId="ADAL" clId="{3C353E30-5DD5-4D77-9D24-4DCB7B705173}" dt="2021-06-28T01:46:40.187" v="3" actId="478"/>
          <ac:picMkLst>
            <pc:docMk/>
            <pc:sldMk cId="2664955501" sldId="419"/>
            <ac:picMk id="7" creationId="{00000000-0000-0000-0000-000000000000}"/>
          </ac:picMkLst>
        </pc:picChg>
        <pc:picChg chg="add mod">
          <ac:chgData name="Su Minh Dat" userId="675c5a40-fbd7-4b70-84ff-f19d073e002f" providerId="ADAL" clId="{3C353E30-5DD5-4D77-9D24-4DCB7B705173}" dt="2021-06-28T01:46:54.387" v="6" actId="14100"/>
          <ac:picMkLst>
            <pc:docMk/>
            <pc:sldMk cId="2664955501" sldId="419"/>
            <ac:picMk id="1026" creationId="{F90BB5C7-EB38-4778-99AF-2ED3500DE0F5}"/>
          </ac:picMkLst>
        </pc:picChg>
      </pc:sldChg>
      <pc:sldChg chg="modAnim">
        <pc:chgData name="Su Minh Dat" userId="675c5a40-fbd7-4b70-84ff-f19d073e002f" providerId="ADAL" clId="{3C353E30-5DD5-4D77-9D24-4DCB7B705173}" dt="2021-06-28T02:46:17.661" v="42"/>
        <pc:sldMkLst>
          <pc:docMk/>
          <pc:sldMk cId="1637613397" sldId="424"/>
        </pc:sldMkLst>
      </pc:sldChg>
      <pc:sldChg chg="modAnim">
        <pc:chgData name="Su Minh Dat" userId="675c5a40-fbd7-4b70-84ff-f19d073e002f" providerId="ADAL" clId="{3C353E30-5DD5-4D77-9D24-4DCB7B705173}" dt="2021-06-28T02:54:26.419" v="43"/>
        <pc:sldMkLst>
          <pc:docMk/>
          <pc:sldMk cId="3860652582" sldId="425"/>
        </pc:sldMkLst>
      </pc:sldChg>
      <pc:sldChg chg="modAnim">
        <pc:chgData name="Su Minh Dat" userId="675c5a40-fbd7-4b70-84ff-f19d073e002f" providerId="ADAL" clId="{3C353E30-5DD5-4D77-9D24-4DCB7B705173}" dt="2021-06-28T02:54:30.603" v="44"/>
        <pc:sldMkLst>
          <pc:docMk/>
          <pc:sldMk cId="2953388297" sldId="426"/>
        </pc:sldMkLst>
      </pc:sldChg>
      <pc:sldChg chg="modAnim">
        <pc:chgData name="Su Minh Dat" userId="675c5a40-fbd7-4b70-84ff-f19d073e002f" providerId="ADAL" clId="{3C353E30-5DD5-4D77-9D24-4DCB7B705173}" dt="2021-06-28T02:54:41.155" v="45"/>
        <pc:sldMkLst>
          <pc:docMk/>
          <pc:sldMk cId="885534769" sldId="431"/>
        </pc:sldMkLst>
      </pc:sldChg>
      <pc:sldChg chg="modSp mod modAnim">
        <pc:chgData name="Su Minh Dat" userId="675c5a40-fbd7-4b70-84ff-f19d073e002f" providerId="ADAL" clId="{3C353E30-5DD5-4D77-9D24-4DCB7B705173}" dt="2021-06-28T03:04:47.785" v="55"/>
        <pc:sldMkLst>
          <pc:docMk/>
          <pc:sldMk cId="3271385550" sldId="434"/>
        </pc:sldMkLst>
        <pc:spChg chg="mod">
          <ac:chgData name="Su Minh Dat" userId="675c5a40-fbd7-4b70-84ff-f19d073e002f" providerId="ADAL" clId="{3C353E30-5DD5-4D77-9D24-4DCB7B705173}" dt="2021-06-28T03:04:39.837" v="53" actId="255"/>
          <ac:spMkLst>
            <pc:docMk/>
            <pc:sldMk cId="3271385550" sldId="434"/>
            <ac:spMk id="4" creationId="{00000000-0000-0000-0000-000000000000}"/>
          </ac:spMkLst>
        </pc:spChg>
        <pc:graphicFrameChg chg="mod">
          <ac:chgData name="Su Minh Dat" userId="675c5a40-fbd7-4b70-84ff-f19d073e002f" providerId="ADAL" clId="{3C353E30-5DD5-4D77-9D24-4DCB7B705173}" dt="2021-06-28T03:04:03.424" v="46" actId="1076"/>
          <ac:graphicFrameMkLst>
            <pc:docMk/>
            <pc:sldMk cId="3271385550" sldId="434"/>
            <ac:graphicFrameMk id="7" creationId="{2F354D3E-8251-4757-87A6-76C8563CEE3B}"/>
          </ac:graphicFrameMkLst>
        </pc:graphicFrameChg>
      </pc:sldChg>
      <pc:sldChg chg="addSp modSp mod modAnim">
        <pc:chgData name="Su Minh Dat" userId="675c5a40-fbd7-4b70-84ff-f19d073e002f" providerId="ADAL" clId="{3C353E30-5DD5-4D77-9D24-4DCB7B705173}" dt="2021-06-28T03:05:51.255" v="59"/>
        <pc:sldMkLst>
          <pc:docMk/>
          <pc:sldMk cId="3785547083" sldId="435"/>
        </pc:sldMkLst>
        <pc:spChg chg="add mod">
          <ac:chgData name="Su Minh Dat" userId="675c5a40-fbd7-4b70-84ff-f19d073e002f" providerId="ADAL" clId="{3C353E30-5DD5-4D77-9D24-4DCB7B705173}" dt="2021-06-28T03:05:48.812" v="58" actId="1076"/>
          <ac:spMkLst>
            <pc:docMk/>
            <pc:sldMk cId="3785547083" sldId="435"/>
            <ac:spMk id="7" creationId="{5060C03E-7F56-43EA-89AD-BBBF0780B3A6}"/>
          </ac:spMkLst>
        </pc:spChg>
        <pc:graphicFrameChg chg="mod">
          <ac:chgData name="Su Minh Dat" userId="675c5a40-fbd7-4b70-84ff-f19d073e002f" providerId="ADAL" clId="{3C353E30-5DD5-4D77-9D24-4DCB7B705173}" dt="2021-06-28T03:05:43.164" v="56" actId="1076"/>
          <ac:graphicFrameMkLst>
            <pc:docMk/>
            <pc:sldMk cId="3785547083" sldId="435"/>
            <ac:graphicFrameMk id="8" creationId="{6214D34C-1435-4B7F-A718-FEC9E04203E3}"/>
          </ac:graphicFrameMkLst>
        </pc:graphicFrameChg>
      </pc:sldChg>
      <pc:sldChg chg="modSp">
        <pc:chgData name="Su Minh Dat" userId="675c5a40-fbd7-4b70-84ff-f19d073e002f" providerId="ADAL" clId="{3C353E30-5DD5-4D77-9D24-4DCB7B705173}" dt="2021-06-28T03:07:56.869" v="64" actId="20577"/>
        <pc:sldMkLst>
          <pc:docMk/>
          <pc:sldMk cId="1518441329" sldId="436"/>
        </pc:sldMkLst>
        <pc:spChg chg="mod">
          <ac:chgData name="Su Minh Dat" userId="675c5a40-fbd7-4b70-84ff-f19d073e002f" providerId="ADAL" clId="{3C353E30-5DD5-4D77-9D24-4DCB7B705173}" dt="2021-06-28T03:07:56.869" v="64" actId="20577"/>
          <ac:spMkLst>
            <pc:docMk/>
            <pc:sldMk cId="1518441329" sldId="436"/>
            <ac:spMk id="4" creationId="{382E4CF1-8C65-4578-A1BA-1EE114F8BCF4}"/>
          </ac:spMkLst>
        </pc:spChg>
      </pc:sldChg>
      <pc:sldChg chg="modSp mod">
        <pc:chgData name="Su Minh Dat" userId="675c5a40-fbd7-4b70-84ff-f19d073e002f" providerId="ADAL" clId="{3C353E30-5DD5-4D77-9D24-4DCB7B705173}" dt="2021-06-28T03:10:43.863" v="69"/>
        <pc:sldMkLst>
          <pc:docMk/>
          <pc:sldMk cId="2007147708" sldId="438"/>
        </pc:sldMkLst>
        <pc:spChg chg="mod">
          <ac:chgData name="Su Minh Dat" userId="675c5a40-fbd7-4b70-84ff-f19d073e002f" providerId="ADAL" clId="{3C353E30-5DD5-4D77-9D24-4DCB7B705173}" dt="2021-06-28T03:10:43.863" v="69"/>
          <ac:spMkLst>
            <pc:docMk/>
            <pc:sldMk cId="2007147708" sldId="438"/>
            <ac:spMk id="4" creationId="{382E4CF1-8C65-4578-A1BA-1EE114F8BCF4}"/>
          </ac:spMkLst>
        </pc:spChg>
      </pc:sldChg>
      <pc:sldChg chg="modSp mod">
        <pc:chgData name="Su Minh Dat" userId="675c5a40-fbd7-4b70-84ff-f19d073e002f" providerId="ADAL" clId="{3C353E30-5DD5-4D77-9D24-4DCB7B705173}" dt="2021-06-28T03:14:13.147" v="71" actId="20577"/>
        <pc:sldMkLst>
          <pc:docMk/>
          <pc:sldMk cId="228318568" sldId="439"/>
        </pc:sldMkLst>
        <pc:spChg chg="mod">
          <ac:chgData name="Su Minh Dat" userId="675c5a40-fbd7-4b70-84ff-f19d073e002f" providerId="ADAL" clId="{3C353E30-5DD5-4D77-9D24-4DCB7B705173}" dt="2021-06-28T03:14:13.147" v="71" actId="20577"/>
          <ac:spMkLst>
            <pc:docMk/>
            <pc:sldMk cId="228318568" sldId="439"/>
            <ac:spMk id="4" creationId="{382E4CF1-8C65-4578-A1BA-1EE114F8BCF4}"/>
          </ac:spMkLst>
        </pc:spChg>
      </pc:sldChg>
      <pc:sldChg chg="modSp mod modAnim">
        <pc:chgData name="Su Minh Dat" userId="675c5a40-fbd7-4b70-84ff-f19d073e002f" providerId="ADAL" clId="{3C353E30-5DD5-4D77-9D24-4DCB7B705173}" dt="2021-06-28T03:15:05.033" v="101"/>
        <pc:sldMkLst>
          <pc:docMk/>
          <pc:sldMk cId="320390403" sldId="440"/>
        </pc:sldMkLst>
        <pc:spChg chg="mod">
          <ac:chgData name="Su Minh Dat" userId="675c5a40-fbd7-4b70-84ff-f19d073e002f" providerId="ADAL" clId="{3C353E30-5DD5-4D77-9D24-4DCB7B705173}" dt="2021-06-28T03:14:56.294" v="100"/>
          <ac:spMkLst>
            <pc:docMk/>
            <pc:sldMk cId="320390403" sldId="440"/>
            <ac:spMk id="4" creationId="{382E4CF1-8C65-4578-A1BA-1EE114F8BCF4}"/>
          </ac:spMkLst>
        </pc:spChg>
        <pc:graphicFrameChg chg="modGraphic">
          <ac:chgData name="Su Minh Dat" userId="675c5a40-fbd7-4b70-84ff-f19d073e002f" providerId="ADAL" clId="{3C353E30-5DD5-4D77-9D24-4DCB7B705173}" dt="2021-06-28T03:14:41.529" v="72" actId="14734"/>
          <ac:graphicFrameMkLst>
            <pc:docMk/>
            <pc:sldMk cId="320390403" sldId="440"/>
            <ac:graphicFrameMk id="7" creationId="{5F2FFA18-CF77-4116-8402-3BB32687C1E0}"/>
          </ac:graphicFrameMkLst>
        </pc:graphicFrameChg>
      </pc:sldChg>
      <pc:sldChg chg="modSp">
        <pc:chgData name="Su Minh Dat" userId="675c5a40-fbd7-4b70-84ff-f19d073e002f" providerId="ADAL" clId="{3C353E30-5DD5-4D77-9D24-4DCB7B705173}" dt="2021-06-28T03:16:40.803" v="103" actId="20577"/>
        <pc:sldMkLst>
          <pc:docMk/>
          <pc:sldMk cId="4033007802" sldId="441"/>
        </pc:sldMkLst>
        <pc:spChg chg="mod">
          <ac:chgData name="Su Minh Dat" userId="675c5a40-fbd7-4b70-84ff-f19d073e002f" providerId="ADAL" clId="{3C353E30-5DD5-4D77-9D24-4DCB7B705173}" dt="2021-06-28T03:16:40.803" v="103" actId="20577"/>
          <ac:spMkLst>
            <pc:docMk/>
            <pc:sldMk cId="4033007802" sldId="441"/>
            <ac:spMk id="4" creationId="{382E4CF1-8C65-4578-A1BA-1EE114F8BCF4}"/>
          </ac:spMkLst>
        </pc:spChg>
      </pc:sldChg>
      <pc:sldChg chg="modSp mod modAnim">
        <pc:chgData name="Su Minh Dat" userId="675c5a40-fbd7-4b70-84ff-f19d073e002f" providerId="ADAL" clId="{3C353E30-5DD5-4D77-9D24-4DCB7B705173}" dt="2021-06-28T03:18:29.835" v="137"/>
        <pc:sldMkLst>
          <pc:docMk/>
          <pc:sldMk cId="2392826939" sldId="442"/>
        </pc:sldMkLst>
        <pc:spChg chg="mod">
          <ac:chgData name="Su Minh Dat" userId="675c5a40-fbd7-4b70-84ff-f19d073e002f" providerId="ADAL" clId="{3C353E30-5DD5-4D77-9D24-4DCB7B705173}" dt="2021-06-28T03:18:26.044" v="136" actId="1035"/>
          <ac:spMkLst>
            <pc:docMk/>
            <pc:sldMk cId="2392826939" sldId="442"/>
            <ac:spMk id="7" creationId="{0F895250-8392-451A-8A29-8BA4BCE3E691}"/>
          </ac:spMkLst>
        </pc:spChg>
        <pc:graphicFrameChg chg="mod modGraphic">
          <ac:chgData name="Su Minh Dat" userId="675c5a40-fbd7-4b70-84ff-f19d073e002f" providerId="ADAL" clId="{3C353E30-5DD5-4D77-9D24-4DCB7B705173}" dt="2021-06-28T03:18:14.549" v="104" actId="14100"/>
          <ac:graphicFrameMkLst>
            <pc:docMk/>
            <pc:sldMk cId="2392826939" sldId="442"/>
            <ac:graphicFrameMk id="8" creationId="{FC142536-1C38-4DA0-89DB-EF78D0D6025F}"/>
          </ac:graphicFrameMkLst>
        </pc:graphicFrameChg>
      </pc:sldChg>
      <pc:sldChg chg="modSp modAnim">
        <pc:chgData name="Su Minh Dat" userId="675c5a40-fbd7-4b70-84ff-f19d073e002f" providerId="ADAL" clId="{3C353E30-5DD5-4D77-9D24-4DCB7B705173}" dt="2021-06-28T03:19:09.553" v="144" actId="15"/>
        <pc:sldMkLst>
          <pc:docMk/>
          <pc:sldMk cId="1396331649" sldId="443"/>
        </pc:sldMkLst>
        <pc:spChg chg="mod">
          <ac:chgData name="Su Minh Dat" userId="675c5a40-fbd7-4b70-84ff-f19d073e002f" providerId="ADAL" clId="{3C353E30-5DD5-4D77-9D24-4DCB7B705173}" dt="2021-06-28T03:19:09.553" v="144" actId="15"/>
          <ac:spMkLst>
            <pc:docMk/>
            <pc:sldMk cId="1396331649" sldId="443"/>
            <ac:spMk id="7" creationId="{0F895250-8392-451A-8A29-8BA4BCE3E691}"/>
          </ac:spMkLst>
        </pc:spChg>
      </pc:sldChg>
      <pc:sldChg chg="modSp mod">
        <pc:chgData name="Su Minh Dat" userId="675c5a40-fbd7-4b70-84ff-f19d073e002f" providerId="ADAL" clId="{3C353E30-5DD5-4D77-9D24-4DCB7B705173}" dt="2021-06-28T03:19:37.394" v="171" actId="20577"/>
        <pc:sldMkLst>
          <pc:docMk/>
          <pc:sldMk cId="954489376" sldId="444"/>
        </pc:sldMkLst>
        <pc:spChg chg="mod">
          <ac:chgData name="Su Minh Dat" userId="675c5a40-fbd7-4b70-84ff-f19d073e002f" providerId="ADAL" clId="{3C353E30-5DD5-4D77-9D24-4DCB7B705173}" dt="2021-06-28T03:19:37.394" v="171" actId="20577"/>
          <ac:spMkLst>
            <pc:docMk/>
            <pc:sldMk cId="954489376" sldId="444"/>
            <ac:spMk id="7" creationId="{0F895250-8392-451A-8A29-8BA4BCE3E691}"/>
          </ac:spMkLst>
        </pc:spChg>
      </pc:sldChg>
      <pc:sldChg chg="modSp mod">
        <pc:chgData name="Su Minh Dat" userId="675c5a40-fbd7-4b70-84ff-f19d073e002f" providerId="ADAL" clId="{3C353E30-5DD5-4D77-9D24-4DCB7B705173}" dt="2021-06-28T03:20:08.932" v="173" actId="20577"/>
        <pc:sldMkLst>
          <pc:docMk/>
          <pc:sldMk cId="1239074571" sldId="445"/>
        </pc:sldMkLst>
        <pc:spChg chg="mod">
          <ac:chgData name="Su Minh Dat" userId="675c5a40-fbd7-4b70-84ff-f19d073e002f" providerId="ADAL" clId="{3C353E30-5DD5-4D77-9D24-4DCB7B705173}" dt="2021-06-28T03:20:08.932" v="173" actId="20577"/>
          <ac:spMkLst>
            <pc:docMk/>
            <pc:sldMk cId="1239074571" sldId="445"/>
            <ac:spMk id="7" creationId="{0F895250-8392-451A-8A29-8BA4BCE3E691}"/>
          </ac:spMkLst>
        </pc:spChg>
      </pc:sldChg>
      <pc:sldChg chg="modSp mod">
        <pc:chgData name="Su Minh Dat" userId="675c5a40-fbd7-4b70-84ff-f19d073e002f" providerId="ADAL" clId="{3C353E30-5DD5-4D77-9D24-4DCB7B705173}" dt="2021-06-28T03:21:33.505" v="176" actId="20577"/>
        <pc:sldMkLst>
          <pc:docMk/>
          <pc:sldMk cId="1128002066" sldId="446"/>
        </pc:sldMkLst>
        <pc:spChg chg="mod">
          <ac:chgData name="Su Minh Dat" userId="675c5a40-fbd7-4b70-84ff-f19d073e002f" providerId="ADAL" clId="{3C353E30-5DD5-4D77-9D24-4DCB7B705173}" dt="2021-06-28T03:21:33.505" v="176" actId="20577"/>
          <ac:spMkLst>
            <pc:docMk/>
            <pc:sldMk cId="1128002066" sldId="446"/>
            <ac:spMk id="7" creationId="{0F895250-8392-451A-8A29-8BA4BCE3E691}"/>
          </ac:spMkLst>
        </pc:spChg>
      </pc:sldChg>
      <pc:sldChg chg="modSp add mod ord">
        <pc:chgData name="Su Minh Dat" userId="675c5a40-fbd7-4b70-84ff-f19d073e002f" providerId="ADAL" clId="{3C353E30-5DD5-4D77-9D24-4DCB7B705173}" dt="2021-06-28T02:35:19.383" v="15"/>
        <pc:sldMkLst>
          <pc:docMk/>
          <pc:sldMk cId="3380583054" sldId="447"/>
        </pc:sldMkLst>
        <pc:spChg chg="mod">
          <ac:chgData name="Su Minh Dat" userId="675c5a40-fbd7-4b70-84ff-f19d073e002f" providerId="ADAL" clId="{3C353E30-5DD5-4D77-9D24-4DCB7B705173}" dt="2021-06-28T02:35:19.383" v="15"/>
          <ac:spMkLst>
            <pc:docMk/>
            <pc:sldMk cId="3380583054" sldId="447"/>
            <ac:spMk id="4" creationId="{00000000-0000-0000-0000-000000000000}"/>
          </ac:spMkLst>
        </pc:spChg>
      </pc:sldChg>
      <pc:sldChg chg="addSp delSp modSp add mod">
        <pc:chgData name="Su Minh Dat" userId="675c5a40-fbd7-4b70-84ff-f19d073e002f" providerId="ADAL" clId="{3C353E30-5DD5-4D77-9D24-4DCB7B705173}" dt="2021-06-28T02:44:30.850" v="41" actId="255"/>
        <pc:sldMkLst>
          <pc:docMk/>
          <pc:sldMk cId="97625404" sldId="448"/>
        </pc:sldMkLst>
        <pc:spChg chg="add del">
          <ac:chgData name="Su Minh Dat" userId="675c5a40-fbd7-4b70-84ff-f19d073e002f" providerId="ADAL" clId="{3C353E30-5DD5-4D77-9D24-4DCB7B705173}" dt="2021-06-28T02:42:53.294" v="22"/>
          <ac:spMkLst>
            <pc:docMk/>
            <pc:sldMk cId="97625404" sldId="448"/>
            <ac:spMk id="2" creationId="{F3AB8589-511E-43DE-86F3-C61C3E559AE6}"/>
          </ac:spMkLst>
        </pc:spChg>
        <pc:spChg chg="mod">
          <ac:chgData name="Su Minh Dat" userId="675c5a40-fbd7-4b70-84ff-f19d073e002f" providerId="ADAL" clId="{3C353E30-5DD5-4D77-9D24-4DCB7B705173}" dt="2021-06-28T02:44:30.850" v="41" actId="255"/>
          <ac:spMkLst>
            <pc:docMk/>
            <pc:sldMk cId="97625404" sldId="448"/>
            <ac:spMk id="4" creationId="{00000000-0000-0000-0000-000000000000}"/>
          </ac:spMkLst>
        </pc:spChg>
      </pc:sldChg>
      <pc:sldChg chg="add">
        <pc:chgData name="Su Minh Dat" userId="675c5a40-fbd7-4b70-84ff-f19d073e002f" providerId="ADAL" clId="{3C353E30-5DD5-4D77-9D24-4DCB7B705173}" dt="2021-06-28T03:07:36.141" v="60" actId="2890"/>
        <pc:sldMkLst>
          <pc:docMk/>
          <pc:sldMk cId="3332969813" sldId="449"/>
        </pc:sldMkLst>
      </pc:sldChg>
      <pc:sldChg chg="addSp delSp modSp add mod">
        <pc:chgData name="Su Minh Dat" userId="675c5a40-fbd7-4b70-84ff-f19d073e002f" providerId="ADAL" clId="{3C353E30-5DD5-4D77-9D24-4DCB7B705173}" dt="2021-06-28T03:33:45.029" v="437" actId="113"/>
        <pc:sldMkLst>
          <pc:docMk/>
          <pc:sldMk cId="2120086415" sldId="450"/>
        </pc:sldMkLst>
        <pc:spChg chg="add del">
          <ac:chgData name="Su Minh Dat" userId="675c5a40-fbd7-4b70-84ff-f19d073e002f" providerId="ADAL" clId="{3C353E30-5DD5-4D77-9D24-4DCB7B705173}" dt="2021-06-28T03:23:13.874" v="181"/>
          <ac:spMkLst>
            <pc:docMk/>
            <pc:sldMk cId="2120086415" sldId="450"/>
            <ac:spMk id="2" creationId="{45735F04-A776-4A1E-9549-267B30D73613}"/>
          </ac:spMkLst>
        </pc:spChg>
        <pc:spChg chg="mod">
          <ac:chgData name="Su Minh Dat" userId="675c5a40-fbd7-4b70-84ff-f19d073e002f" providerId="ADAL" clId="{3C353E30-5DD5-4D77-9D24-4DCB7B705173}" dt="2021-06-28T03:33:45.029" v="437" actId="113"/>
          <ac:spMkLst>
            <pc:docMk/>
            <pc:sldMk cId="2120086415" sldId="450"/>
            <ac:spMk id="7" creationId="{0F895250-8392-451A-8A29-8BA4BCE3E691}"/>
          </ac:spMkLst>
        </pc:spChg>
      </pc:sldChg>
      <pc:sldChg chg="modSp add mod ord">
        <pc:chgData name="Su Minh Dat" userId="675c5a40-fbd7-4b70-84ff-f19d073e002f" providerId="ADAL" clId="{3C353E30-5DD5-4D77-9D24-4DCB7B705173}" dt="2021-06-28T08:00:52.678" v="460" actId="20577"/>
        <pc:sldMkLst>
          <pc:docMk/>
          <pc:sldMk cId="2138848339" sldId="451"/>
        </pc:sldMkLst>
        <pc:spChg chg="mod">
          <ac:chgData name="Su Minh Dat" userId="675c5a40-fbd7-4b70-84ff-f19d073e002f" providerId="ADAL" clId="{3C353E30-5DD5-4D77-9D24-4DCB7B705173}" dt="2021-06-28T08:00:52.678" v="460" actId="20577"/>
          <ac:spMkLst>
            <pc:docMk/>
            <pc:sldMk cId="2138848339" sldId="451"/>
            <ac:spMk id="7" creationId="{0F895250-8392-451A-8A29-8BA4BCE3E691}"/>
          </ac:spMkLst>
        </pc:spChg>
      </pc:sldChg>
      <pc:sldChg chg="modSp add mod">
        <pc:chgData name="Su Minh Dat" userId="675c5a40-fbd7-4b70-84ff-f19d073e002f" providerId="ADAL" clId="{3C353E30-5DD5-4D77-9D24-4DCB7B705173}" dt="2021-06-28T08:05:21.373" v="749" actId="113"/>
        <pc:sldMkLst>
          <pc:docMk/>
          <pc:sldMk cId="3530243069" sldId="452"/>
        </pc:sldMkLst>
        <pc:spChg chg="mod">
          <ac:chgData name="Su Minh Dat" userId="675c5a40-fbd7-4b70-84ff-f19d073e002f" providerId="ADAL" clId="{3C353E30-5DD5-4D77-9D24-4DCB7B705173}" dt="2021-06-28T08:05:21.373" v="749" actId="113"/>
          <ac:spMkLst>
            <pc:docMk/>
            <pc:sldMk cId="3530243069" sldId="452"/>
            <ac:spMk id="7" creationId="{0F895250-8392-451A-8A29-8BA4BCE3E691}"/>
          </ac:spMkLst>
        </pc:spChg>
      </pc:sldChg>
      <pc:sldChg chg="modSp add mod">
        <pc:chgData name="Su Minh Dat" userId="675c5a40-fbd7-4b70-84ff-f19d073e002f" providerId="ADAL" clId="{3C353E30-5DD5-4D77-9D24-4DCB7B705173}" dt="2021-06-29T02:53:03.205" v="789" actId="255"/>
        <pc:sldMkLst>
          <pc:docMk/>
          <pc:sldMk cId="2053384340" sldId="453"/>
        </pc:sldMkLst>
        <pc:spChg chg="mod">
          <ac:chgData name="Su Minh Dat" userId="675c5a40-fbd7-4b70-84ff-f19d073e002f" providerId="ADAL" clId="{3C353E30-5DD5-4D77-9D24-4DCB7B705173}" dt="2021-06-29T02:52:23.672" v="782" actId="6549"/>
          <ac:spMkLst>
            <pc:docMk/>
            <pc:sldMk cId="2053384340" sldId="453"/>
            <ac:spMk id="6" creationId="{00000000-0000-0000-0000-000000000000}"/>
          </ac:spMkLst>
        </pc:spChg>
        <pc:spChg chg="mod">
          <ac:chgData name="Su Minh Dat" userId="675c5a40-fbd7-4b70-84ff-f19d073e002f" providerId="ADAL" clId="{3C353E30-5DD5-4D77-9D24-4DCB7B705173}" dt="2021-06-29T02:53:03.205" v="789" actId="255"/>
          <ac:spMkLst>
            <pc:docMk/>
            <pc:sldMk cId="2053384340" sldId="453"/>
            <ac:spMk id="7" creationId="{0F895250-8392-451A-8A29-8BA4BCE3E691}"/>
          </ac:spMkLst>
        </pc:spChg>
      </pc:sldChg>
      <pc:sldChg chg="modSp add mod">
        <pc:chgData name="Su Minh Dat" userId="675c5a40-fbd7-4b70-84ff-f19d073e002f" providerId="ADAL" clId="{3C353E30-5DD5-4D77-9D24-4DCB7B705173}" dt="2021-06-29T02:54:06.370" v="809" actId="20577"/>
        <pc:sldMkLst>
          <pc:docMk/>
          <pc:sldMk cId="183628043" sldId="454"/>
        </pc:sldMkLst>
        <pc:spChg chg="mod">
          <ac:chgData name="Su Minh Dat" userId="675c5a40-fbd7-4b70-84ff-f19d073e002f" providerId="ADAL" clId="{3C353E30-5DD5-4D77-9D24-4DCB7B705173}" dt="2021-06-29T02:54:06.370" v="809" actId="20577"/>
          <ac:spMkLst>
            <pc:docMk/>
            <pc:sldMk cId="183628043" sldId="454"/>
            <ac:spMk id="7" creationId="{0F895250-8392-451A-8A29-8BA4BCE3E691}"/>
          </ac:spMkLst>
        </pc:spChg>
      </pc:sldChg>
      <pc:sldChg chg="modSp add mod ord">
        <pc:chgData name="Su Minh Dat" userId="675c5a40-fbd7-4b70-84ff-f19d073e002f" providerId="ADAL" clId="{3C353E30-5DD5-4D77-9D24-4DCB7B705173}" dt="2021-06-29T03:26:35.105" v="1187" actId="57"/>
        <pc:sldMkLst>
          <pc:docMk/>
          <pc:sldMk cId="2976131545" sldId="455"/>
        </pc:sldMkLst>
        <pc:spChg chg="mod">
          <ac:chgData name="Su Minh Dat" userId="675c5a40-fbd7-4b70-84ff-f19d073e002f" providerId="ADAL" clId="{3C353E30-5DD5-4D77-9D24-4DCB7B705173}" dt="2021-06-29T02:55:22.913" v="817" actId="20577"/>
          <ac:spMkLst>
            <pc:docMk/>
            <pc:sldMk cId="2976131545" sldId="455"/>
            <ac:spMk id="6" creationId="{00000000-0000-0000-0000-000000000000}"/>
          </ac:spMkLst>
        </pc:spChg>
        <pc:spChg chg="mod">
          <ac:chgData name="Su Minh Dat" userId="675c5a40-fbd7-4b70-84ff-f19d073e002f" providerId="ADAL" clId="{3C353E30-5DD5-4D77-9D24-4DCB7B705173}" dt="2021-06-29T03:26:35.105" v="1187" actId="57"/>
          <ac:spMkLst>
            <pc:docMk/>
            <pc:sldMk cId="2976131545" sldId="455"/>
            <ac:spMk id="7" creationId="{0F895250-8392-451A-8A29-8BA4BCE3E691}"/>
          </ac:spMkLst>
        </pc:spChg>
      </pc:sldChg>
      <pc:sldChg chg="modSp add mod">
        <pc:chgData name="Su Minh Dat" userId="675c5a40-fbd7-4b70-84ff-f19d073e002f" providerId="ADAL" clId="{3C353E30-5DD5-4D77-9D24-4DCB7B705173}" dt="2021-06-29T03:27:25.430" v="1192" actId="255"/>
        <pc:sldMkLst>
          <pc:docMk/>
          <pc:sldMk cId="2378359674" sldId="456"/>
        </pc:sldMkLst>
        <pc:spChg chg="mod">
          <ac:chgData name="Su Minh Dat" userId="675c5a40-fbd7-4b70-84ff-f19d073e002f" providerId="ADAL" clId="{3C353E30-5DD5-4D77-9D24-4DCB7B705173}" dt="2021-06-29T03:27:25.430" v="1192" actId="255"/>
          <ac:spMkLst>
            <pc:docMk/>
            <pc:sldMk cId="2378359674" sldId="456"/>
            <ac:spMk id="7" creationId="{0F895250-8392-451A-8A29-8BA4BCE3E691}"/>
          </ac:spMkLst>
        </pc:spChg>
      </pc:sldChg>
      <pc:sldChg chg="modSp add mod">
        <pc:chgData name="Su Minh Dat" userId="675c5a40-fbd7-4b70-84ff-f19d073e002f" providerId="ADAL" clId="{3C353E30-5DD5-4D77-9D24-4DCB7B705173}" dt="2021-06-29T03:28:30.683" v="1200" actId="20577"/>
        <pc:sldMkLst>
          <pc:docMk/>
          <pc:sldMk cId="2091231308" sldId="457"/>
        </pc:sldMkLst>
        <pc:spChg chg="mod">
          <ac:chgData name="Su Minh Dat" userId="675c5a40-fbd7-4b70-84ff-f19d073e002f" providerId="ADAL" clId="{3C353E30-5DD5-4D77-9D24-4DCB7B705173}" dt="2021-06-29T03:28:30.683" v="1200" actId="20577"/>
          <ac:spMkLst>
            <pc:docMk/>
            <pc:sldMk cId="2091231308" sldId="457"/>
            <ac:spMk id="7" creationId="{0F895250-8392-451A-8A29-8BA4BCE3E691}"/>
          </ac:spMkLst>
        </pc:spChg>
      </pc:sldChg>
      <pc:sldChg chg="modSp add mod">
        <pc:chgData name="Su Minh Dat" userId="675c5a40-fbd7-4b70-84ff-f19d073e002f" providerId="ADAL" clId="{3C353E30-5DD5-4D77-9D24-4DCB7B705173}" dt="2021-06-29T03:29:09.348" v="1205" actId="12"/>
        <pc:sldMkLst>
          <pc:docMk/>
          <pc:sldMk cId="1322740599" sldId="458"/>
        </pc:sldMkLst>
        <pc:spChg chg="mod">
          <ac:chgData name="Su Minh Dat" userId="675c5a40-fbd7-4b70-84ff-f19d073e002f" providerId="ADAL" clId="{3C353E30-5DD5-4D77-9D24-4DCB7B705173}" dt="2021-06-29T03:29:09.348" v="1205" actId="12"/>
          <ac:spMkLst>
            <pc:docMk/>
            <pc:sldMk cId="1322740599" sldId="458"/>
            <ac:spMk id="7" creationId="{0F895250-8392-451A-8A29-8BA4BCE3E691}"/>
          </ac:spMkLst>
        </pc:spChg>
      </pc:sldChg>
      <pc:sldChg chg="modSp add mod">
        <pc:chgData name="Su Minh Dat" userId="675c5a40-fbd7-4b70-84ff-f19d073e002f" providerId="ADAL" clId="{3C353E30-5DD5-4D77-9D24-4DCB7B705173}" dt="2021-06-29T03:30:19.468" v="1214" actId="948"/>
        <pc:sldMkLst>
          <pc:docMk/>
          <pc:sldMk cId="3591821235" sldId="459"/>
        </pc:sldMkLst>
        <pc:spChg chg="mod">
          <ac:chgData name="Su Minh Dat" userId="675c5a40-fbd7-4b70-84ff-f19d073e002f" providerId="ADAL" clId="{3C353E30-5DD5-4D77-9D24-4DCB7B705173}" dt="2021-06-29T03:30:19.468" v="1214" actId="948"/>
          <ac:spMkLst>
            <pc:docMk/>
            <pc:sldMk cId="3591821235" sldId="459"/>
            <ac:spMk id="7" creationId="{0F895250-8392-451A-8A29-8BA4BCE3E691}"/>
          </ac:spMkLst>
        </pc:spChg>
      </pc:sldChg>
      <pc:sldChg chg="addSp modSp add mod ord">
        <pc:chgData name="Su Minh Dat" userId="675c5a40-fbd7-4b70-84ff-f19d073e002f" providerId="ADAL" clId="{3C353E30-5DD5-4D77-9D24-4DCB7B705173}" dt="2021-06-30T07:16:57.242" v="2357" actId="1076"/>
        <pc:sldMkLst>
          <pc:docMk/>
          <pc:sldMk cId="29373954" sldId="460"/>
        </pc:sldMkLst>
        <pc:spChg chg="mod">
          <ac:chgData name="Su Minh Dat" userId="675c5a40-fbd7-4b70-84ff-f19d073e002f" providerId="ADAL" clId="{3C353E30-5DD5-4D77-9D24-4DCB7B705173}" dt="2021-06-30T07:16:41.477" v="2354" actId="113"/>
          <ac:spMkLst>
            <pc:docMk/>
            <pc:sldMk cId="29373954" sldId="460"/>
            <ac:spMk id="7" creationId="{0F895250-8392-451A-8A29-8BA4BCE3E691}"/>
          </ac:spMkLst>
        </pc:spChg>
        <pc:picChg chg="add mod">
          <ac:chgData name="Su Minh Dat" userId="675c5a40-fbd7-4b70-84ff-f19d073e002f" providerId="ADAL" clId="{3C353E30-5DD5-4D77-9D24-4DCB7B705173}" dt="2021-06-30T07:16:57.242" v="2357" actId="1076"/>
          <ac:picMkLst>
            <pc:docMk/>
            <pc:sldMk cId="29373954" sldId="460"/>
            <ac:picMk id="1026" creationId="{55A39A3D-6C8D-4BBE-8CE4-683E93C39213}"/>
          </ac:picMkLst>
        </pc:picChg>
        <pc:picChg chg="add mod">
          <ac:chgData name="Su Minh Dat" userId="675c5a40-fbd7-4b70-84ff-f19d073e002f" providerId="ADAL" clId="{3C353E30-5DD5-4D77-9D24-4DCB7B705173}" dt="2021-06-30T07:16:50.369" v="2355" actId="1076"/>
          <ac:picMkLst>
            <pc:docMk/>
            <pc:sldMk cId="29373954" sldId="460"/>
            <ac:picMk id="1027" creationId="{F84D2A70-0096-4CBC-9D33-26E90CE441B8}"/>
          </ac:picMkLst>
        </pc:picChg>
      </pc:sldChg>
      <pc:sldChg chg="add del">
        <pc:chgData name="Su Minh Dat" userId="675c5a40-fbd7-4b70-84ff-f19d073e002f" providerId="ADAL" clId="{3C353E30-5DD5-4D77-9D24-4DCB7B705173}" dt="2021-06-29T03:30:41.604" v="1216" actId="2890"/>
        <pc:sldMkLst>
          <pc:docMk/>
          <pc:sldMk cId="1947574102" sldId="460"/>
        </pc:sldMkLst>
      </pc:sldChg>
      <pc:sldChg chg="delSp modSp add mod">
        <pc:chgData name="Su Minh Dat" userId="675c5a40-fbd7-4b70-84ff-f19d073e002f" providerId="ADAL" clId="{3C353E30-5DD5-4D77-9D24-4DCB7B705173}" dt="2021-06-29T03:49:40.290" v="1562" actId="20577"/>
        <pc:sldMkLst>
          <pc:docMk/>
          <pc:sldMk cId="4277833343" sldId="461"/>
        </pc:sldMkLst>
        <pc:spChg chg="mod">
          <ac:chgData name="Su Minh Dat" userId="675c5a40-fbd7-4b70-84ff-f19d073e002f" providerId="ADAL" clId="{3C353E30-5DD5-4D77-9D24-4DCB7B705173}" dt="2021-06-29T03:49:40.290" v="1562" actId="20577"/>
          <ac:spMkLst>
            <pc:docMk/>
            <pc:sldMk cId="4277833343" sldId="461"/>
            <ac:spMk id="7" creationId="{0F895250-8392-451A-8A29-8BA4BCE3E691}"/>
          </ac:spMkLst>
        </pc:spChg>
        <pc:picChg chg="del">
          <ac:chgData name="Su Minh Dat" userId="675c5a40-fbd7-4b70-84ff-f19d073e002f" providerId="ADAL" clId="{3C353E30-5DD5-4D77-9D24-4DCB7B705173}" dt="2021-06-29T03:43:30.318" v="1534" actId="478"/>
          <ac:picMkLst>
            <pc:docMk/>
            <pc:sldMk cId="4277833343" sldId="461"/>
            <ac:picMk id="1026" creationId="{55A39A3D-6C8D-4BBE-8CE4-683E93C39213}"/>
          </ac:picMkLst>
        </pc:picChg>
        <pc:picChg chg="del">
          <ac:chgData name="Su Minh Dat" userId="675c5a40-fbd7-4b70-84ff-f19d073e002f" providerId="ADAL" clId="{3C353E30-5DD5-4D77-9D24-4DCB7B705173}" dt="2021-06-29T03:43:31.926" v="1535" actId="478"/>
          <ac:picMkLst>
            <pc:docMk/>
            <pc:sldMk cId="4277833343" sldId="461"/>
            <ac:picMk id="1027" creationId="{F84D2A70-0096-4CBC-9D33-26E90CE441B8}"/>
          </ac:picMkLst>
        </pc:picChg>
      </pc:sldChg>
      <pc:sldChg chg="modSp add mod">
        <pc:chgData name="Su Minh Dat" userId="675c5a40-fbd7-4b70-84ff-f19d073e002f" providerId="ADAL" clId="{3C353E30-5DD5-4D77-9D24-4DCB7B705173}" dt="2021-06-29T03:58:02.232" v="1575" actId="20577"/>
        <pc:sldMkLst>
          <pc:docMk/>
          <pc:sldMk cId="2923686886" sldId="462"/>
        </pc:sldMkLst>
        <pc:spChg chg="mod">
          <ac:chgData name="Su Minh Dat" userId="675c5a40-fbd7-4b70-84ff-f19d073e002f" providerId="ADAL" clId="{3C353E30-5DD5-4D77-9D24-4DCB7B705173}" dt="2021-06-29T03:58:02.232" v="1575" actId="20577"/>
          <ac:spMkLst>
            <pc:docMk/>
            <pc:sldMk cId="2923686886" sldId="462"/>
            <ac:spMk id="7" creationId="{0F895250-8392-451A-8A29-8BA4BCE3E691}"/>
          </ac:spMkLst>
        </pc:spChg>
      </pc:sldChg>
      <pc:sldChg chg="modSp add mod">
        <pc:chgData name="Su Minh Dat" userId="675c5a40-fbd7-4b70-84ff-f19d073e002f" providerId="ADAL" clId="{3C353E30-5DD5-4D77-9D24-4DCB7B705173}" dt="2021-06-29T03:59:11.430" v="1584" actId="20577"/>
        <pc:sldMkLst>
          <pc:docMk/>
          <pc:sldMk cId="1509718090" sldId="463"/>
        </pc:sldMkLst>
        <pc:spChg chg="mod">
          <ac:chgData name="Su Minh Dat" userId="675c5a40-fbd7-4b70-84ff-f19d073e002f" providerId="ADAL" clId="{3C353E30-5DD5-4D77-9D24-4DCB7B705173}" dt="2021-06-29T03:59:11.430" v="1584" actId="20577"/>
          <ac:spMkLst>
            <pc:docMk/>
            <pc:sldMk cId="1509718090" sldId="463"/>
            <ac:spMk id="7" creationId="{0F895250-8392-451A-8A29-8BA4BCE3E691}"/>
          </ac:spMkLst>
        </pc:spChg>
      </pc:sldChg>
      <pc:sldChg chg="delSp modSp add mod ord">
        <pc:chgData name="Su Minh Dat" userId="675c5a40-fbd7-4b70-84ff-f19d073e002f" providerId="ADAL" clId="{3C353E30-5DD5-4D77-9D24-4DCB7B705173}" dt="2021-06-30T03:29:15.734" v="1970" actId="20577"/>
        <pc:sldMkLst>
          <pc:docMk/>
          <pc:sldMk cId="2620322900" sldId="464"/>
        </pc:sldMkLst>
        <pc:spChg chg="mod">
          <ac:chgData name="Su Minh Dat" userId="675c5a40-fbd7-4b70-84ff-f19d073e002f" providerId="ADAL" clId="{3C353E30-5DD5-4D77-9D24-4DCB7B705173}" dt="2021-06-30T03:29:15.734" v="1970" actId="20577"/>
          <ac:spMkLst>
            <pc:docMk/>
            <pc:sldMk cId="2620322900" sldId="464"/>
            <ac:spMk id="7" creationId="{0F895250-8392-451A-8A29-8BA4BCE3E691}"/>
          </ac:spMkLst>
        </pc:spChg>
        <pc:picChg chg="del">
          <ac:chgData name="Su Minh Dat" userId="675c5a40-fbd7-4b70-84ff-f19d073e002f" providerId="ADAL" clId="{3C353E30-5DD5-4D77-9D24-4DCB7B705173}" dt="2021-06-29T04:01:09.043" v="1589" actId="478"/>
          <ac:picMkLst>
            <pc:docMk/>
            <pc:sldMk cId="2620322900" sldId="464"/>
            <ac:picMk id="1026" creationId="{55A39A3D-6C8D-4BBE-8CE4-683E93C39213}"/>
          </ac:picMkLst>
        </pc:picChg>
        <pc:picChg chg="del">
          <ac:chgData name="Su Minh Dat" userId="675c5a40-fbd7-4b70-84ff-f19d073e002f" providerId="ADAL" clId="{3C353E30-5DD5-4D77-9D24-4DCB7B705173}" dt="2021-06-29T04:01:09.848" v="1590" actId="478"/>
          <ac:picMkLst>
            <pc:docMk/>
            <pc:sldMk cId="2620322900" sldId="464"/>
            <ac:picMk id="1027" creationId="{F84D2A70-0096-4CBC-9D33-26E90CE441B8}"/>
          </ac:picMkLst>
        </pc:picChg>
      </pc:sldChg>
      <pc:sldChg chg="modSp new del mod">
        <pc:chgData name="Su Minh Dat" userId="675c5a40-fbd7-4b70-84ff-f19d073e002f" providerId="ADAL" clId="{3C353E30-5DD5-4D77-9D24-4DCB7B705173}" dt="2021-06-30T04:16:56.911" v="2035" actId="47"/>
        <pc:sldMkLst>
          <pc:docMk/>
          <pc:sldMk cId="1562478465" sldId="465"/>
        </pc:sldMkLst>
        <pc:spChg chg="mod">
          <ac:chgData name="Su Minh Dat" userId="675c5a40-fbd7-4b70-84ff-f19d073e002f" providerId="ADAL" clId="{3C353E30-5DD5-4D77-9D24-4DCB7B705173}" dt="2021-06-30T04:16:48.275" v="2033" actId="20577"/>
          <ac:spMkLst>
            <pc:docMk/>
            <pc:sldMk cId="1562478465" sldId="465"/>
            <ac:spMk id="3" creationId="{64FC1BF6-FD79-487D-8884-BB904342E93C}"/>
          </ac:spMkLst>
        </pc:spChg>
      </pc:sldChg>
      <pc:sldChg chg="modSp add mod">
        <pc:chgData name="Su Minh Dat" userId="675c5a40-fbd7-4b70-84ff-f19d073e002f" providerId="ADAL" clId="{3C353E30-5DD5-4D77-9D24-4DCB7B705173}" dt="2021-06-30T04:22:14.122" v="2204" actId="113"/>
        <pc:sldMkLst>
          <pc:docMk/>
          <pc:sldMk cId="3969070321" sldId="466"/>
        </pc:sldMkLst>
        <pc:spChg chg="mod">
          <ac:chgData name="Su Minh Dat" userId="675c5a40-fbd7-4b70-84ff-f19d073e002f" providerId="ADAL" clId="{3C353E30-5DD5-4D77-9D24-4DCB7B705173}" dt="2021-06-30T04:22:14.122" v="2204" actId="113"/>
          <ac:spMkLst>
            <pc:docMk/>
            <pc:sldMk cId="3969070321" sldId="466"/>
            <ac:spMk id="7" creationId="{0F895250-8392-451A-8A29-8BA4BCE3E691}"/>
          </ac:spMkLst>
        </pc:spChg>
      </pc:sldChg>
      <pc:sldChg chg="modSp add mod">
        <pc:chgData name="Su Minh Dat" userId="675c5a40-fbd7-4b70-84ff-f19d073e002f" providerId="ADAL" clId="{3C353E30-5DD5-4D77-9D24-4DCB7B705173}" dt="2021-06-30T04:27:02.117" v="2222" actId="27636"/>
        <pc:sldMkLst>
          <pc:docMk/>
          <pc:sldMk cId="2688461335" sldId="467"/>
        </pc:sldMkLst>
        <pc:spChg chg="mod">
          <ac:chgData name="Su Minh Dat" userId="675c5a40-fbd7-4b70-84ff-f19d073e002f" providerId="ADAL" clId="{3C353E30-5DD5-4D77-9D24-4DCB7B705173}" dt="2021-06-30T04:27:02.117" v="2222" actId="27636"/>
          <ac:spMkLst>
            <pc:docMk/>
            <pc:sldMk cId="2688461335" sldId="467"/>
            <ac:spMk id="7" creationId="{0F895250-8392-451A-8A29-8BA4BCE3E691}"/>
          </ac:spMkLst>
        </pc:spChg>
      </pc:sldChg>
    </pc:docChg>
  </pc:docChgLst>
  <pc:docChgLst>
    <pc:chgData name="Su Minh Dat" userId="675c5a40-fbd7-4b70-84ff-f19d073e002f" providerId="ADAL" clId="{AB4AE01D-7C3A-408F-A827-2666F9284F7E}"/>
    <pc:docChg chg="undo custSel addSld delSld modSld">
      <pc:chgData name="Su Minh Dat" userId="675c5a40-fbd7-4b70-84ff-f19d073e002f" providerId="ADAL" clId="{AB4AE01D-7C3A-408F-A827-2666F9284F7E}" dt="2021-06-22T08:41:38.985" v="724" actId="12"/>
      <pc:docMkLst>
        <pc:docMk/>
      </pc:docMkLst>
      <pc:sldChg chg="modSp add del mod">
        <pc:chgData name="Su Minh Dat" userId="675c5a40-fbd7-4b70-84ff-f19d073e002f" providerId="ADAL" clId="{AB4AE01D-7C3A-408F-A827-2666F9284F7E}" dt="2021-06-22T03:36:41.688" v="29" actId="20577"/>
        <pc:sldMkLst>
          <pc:docMk/>
          <pc:sldMk cId="432129929" sldId="257"/>
        </pc:sldMkLst>
        <pc:spChg chg="mod">
          <ac:chgData name="Su Minh Dat" userId="675c5a40-fbd7-4b70-84ff-f19d073e002f" providerId="ADAL" clId="{AB4AE01D-7C3A-408F-A827-2666F9284F7E}" dt="2021-06-22T03:36:41.688" v="29" actId="20577"/>
          <ac:spMkLst>
            <pc:docMk/>
            <pc:sldMk cId="432129929" sldId="257"/>
            <ac:spMk id="3" creationId="{00000000-0000-0000-0000-000000000000}"/>
          </ac:spMkLst>
        </pc:spChg>
      </pc:sldChg>
      <pc:sldChg chg="modSp mod">
        <pc:chgData name="Su Minh Dat" userId="675c5a40-fbd7-4b70-84ff-f19d073e002f" providerId="ADAL" clId="{AB4AE01D-7C3A-408F-A827-2666F9284F7E}" dt="2021-06-22T04:08:22.496" v="267" actId="20577"/>
        <pc:sldMkLst>
          <pc:docMk/>
          <pc:sldMk cId="747845730" sldId="258"/>
        </pc:sldMkLst>
        <pc:spChg chg="mod">
          <ac:chgData name="Su Minh Dat" userId="675c5a40-fbd7-4b70-84ff-f19d073e002f" providerId="ADAL" clId="{AB4AE01D-7C3A-408F-A827-2666F9284F7E}" dt="2021-06-22T03:36:50.652" v="38" actId="20577"/>
          <ac:spMkLst>
            <pc:docMk/>
            <pc:sldMk cId="747845730" sldId="258"/>
            <ac:spMk id="2" creationId="{00000000-0000-0000-0000-000000000000}"/>
          </ac:spMkLst>
        </pc:spChg>
        <pc:spChg chg="mod">
          <ac:chgData name="Su Minh Dat" userId="675c5a40-fbd7-4b70-84ff-f19d073e002f" providerId="ADAL" clId="{AB4AE01D-7C3A-408F-A827-2666F9284F7E}" dt="2021-06-22T04:08:22.496" v="267" actId="20577"/>
          <ac:spMkLst>
            <pc:docMk/>
            <pc:sldMk cId="747845730" sldId="258"/>
            <ac:spMk id="3" creationId="{00000000-0000-0000-0000-000000000000}"/>
          </ac:spMkLst>
        </pc:spChg>
      </pc:sldChg>
      <pc:sldChg chg="modSp mod">
        <pc:chgData name="Su Minh Dat" userId="675c5a40-fbd7-4b70-84ff-f19d073e002f" providerId="ADAL" clId="{AB4AE01D-7C3A-408F-A827-2666F9284F7E}" dt="2021-06-22T04:21:49.337" v="404"/>
        <pc:sldMkLst>
          <pc:docMk/>
          <pc:sldMk cId="3078497006" sldId="276"/>
        </pc:sldMkLst>
        <pc:spChg chg="mod">
          <ac:chgData name="Su Minh Dat" userId="675c5a40-fbd7-4b70-84ff-f19d073e002f" providerId="ADAL" clId="{AB4AE01D-7C3A-408F-A827-2666F9284F7E}" dt="2021-06-22T04:21:49.337" v="404"/>
          <ac:spMkLst>
            <pc:docMk/>
            <pc:sldMk cId="3078497006" sldId="276"/>
            <ac:spMk id="3" creationId="{00000000-0000-0000-0000-000000000000}"/>
          </ac:spMkLst>
        </pc:spChg>
      </pc:sldChg>
      <pc:sldChg chg="modSp mod">
        <pc:chgData name="Su Minh Dat" userId="675c5a40-fbd7-4b70-84ff-f19d073e002f" providerId="ADAL" clId="{AB4AE01D-7C3A-408F-A827-2666F9284F7E}" dt="2021-06-22T03:29:33.162" v="4" actId="20577"/>
        <pc:sldMkLst>
          <pc:docMk/>
          <pc:sldMk cId="1782317794" sldId="285"/>
        </pc:sldMkLst>
        <pc:spChg chg="mod">
          <ac:chgData name="Su Minh Dat" userId="675c5a40-fbd7-4b70-84ff-f19d073e002f" providerId="ADAL" clId="{AB4AE01D-7C3A-408F-A827-2666F9284F7E}" dt="2021-06-22T03:29:33.162" v="4" actId="20577"/>
          <ac:spMkLst>
            <pc:docMk/>
            <pc:sldMk cId="1782317794" sldId="285"/>
            <ac:spMk id="2" creationId="{00000000-0000-0000-0000-000000000000}"/>
          </ac:spMkLst>
        </pc:spChg>
      </pc:sldChg>
      <pc:sldChg chg="del">
        <pc:chgData name="Su Minh Dat" userId="675c5a40-fbd7-4b70-84ff-f19d073e002f" providerId="ADAL" clId="{AB4AE01D-7C3A-408F-A827-2666F9284F7E}" dt="2021-06-22T04:13:54.880" v="391" actId="47"/>
        <pc:sldMkLst>
          <pc:docMk/>
          <pc:sldMk cId="204618651" sldId="337"/>
        </pc:sldMkLst>
      </pc:sldChg>
      <pc:sldChg chg="modSp mod">
        <pc:chgData name="Su Minh Dat" userId="675c5a40-fbd7-4b70-84ff-f19d073e002f" providerId="ADAL" clId="{AB4AE01D-7C3A-408F-A827-2666F9284F7E}" dt="2021-06-22T03:51:47.510" v="162" actId="20577"/>
        <pc:sldMkLst>
          <pc:docMk/>
          <pc:sldMk cId="3237246081" sldId="365"/>
        </pc:sldMkLst>
        <pc:spChg chg="mod">
          <ac:chgData name="Su Minh Dat" userId="675c5a40-fbd7-4b70-84ff-f19d073e002f" providerId="ADAL" clId="{AB4AE01D-7C3A-408F-A827-2666F9284F7E}" dt="2021-06-22T03:51:34.187" v="148"/>
          <ac:spMkLst>
            <pc:docMk/>
            <pc:sldMk cId="3237246081" sldId="365"/>
            <ac:spMk id="5" creationId="{00000000-0000-0000-0000-000000000000}"/>
          </ac:spMkLst>
        </pc:spChg>
        <pc:spChg chg="mod">
          <ac:chgData name="Su Minh Dat" userId="675c5a40-fbd7-4b70-84ff-f19d073e002f" providerId="ADAL" clId="{AB4AE01D-7C3A-408F-A827-2666F9284F7E}" dt="2021-06-22T03:51:47.510" v="162" actId="20577"/>
          <ac:spMkLst>
            <pc:docMk/>
            <pc:sldMk cId="3237246081" sldId="365"/>
            <ac:spMk id="6" creationId="{00000000-0000-0000-0000-000000000000}"/>
          </ac:spMkLst>
        </pc:spChg>
      </pc:sldChg>
      <pc:sldChg chg="del">
        <pc:chgData name="Su Minh Dat" userId="675c5a40-fbd7-4b70-84ff-f19d073e002f" providerId="ADAL" clId="{AB4AE01D-7C3A-408F-A827-2666F9284F7E}" dt="2021-06-22T04:14:05.847" v="394" actId="47"/>
        <pc:sldMkLst>
          <pc:docMk/>
          <pc:sldMk cId="206983971" sldId="394"/>
        </pc:sldMkLst>
      </pc:sldChg>
      <pc:sldChg chg="modSp mod">
        <pc:chgData name="Su Minh Dat" userId="675c5a40-fbd7-4b70-84ff-f19d073e002f" providerId="ADAL" clId="{AB4AE01D-7C3A-408F-A827-2666F9284F7E}" dt="2021-06-22T03:52:27.253" v="183" actId="20577"/>
        <pc:sldMkLst>
          <pc:docMk/>
          <pc:sldMk cId="1342425641" sldId="418"/>
        </pc:sldMkLst>
        <pc:spChg chg="mod">
          <ac:chgData name="Su Minh Dat" userId="675c5a40-fbd7-4b70-84ff-f19d073e002f" providerId="ADAL" clId="{AB4AE01D-7C3A-408F-A827-2666F9284F7E}" dt="2021-06-22T03:52:15.677" v="163"/>
          <ac:spMkLst>
            <pc:docMk/>
            <pc:sldMk cId="1342425641" sldId="418"/>
            <ac:spMk id="5" creationId="{00000000-0000-0000-0000-000000000000}"/>
          </ac:spMkLst>
        </pc:spChg>
        <pc:spChg chg="mod">
          <ac:chgData name="Su Minh Dat" userId="675c5a40-fbd7-4b70-84ff-f19d073e002f" providerId="ADAL" clId="{AB4AE01D-7C3A-408F-A827-2666F9284F7E}" dt="2021-06-22T03:52:27.253" v="183" actId="20577"/>
          <ac:spMkLst>
            <pc:docMk/>
            <pc:sldMk cId="1342425641" sldId="418"/>
            <ac:spMk id="6" creationId="{00000000-0000-0000-0000-000000000000}"/>
          </ac:spMkLst>
        </pc:spChg>
      </pc:sldChg>
      <pc:sldChg chg="modSp mod">
        <pc:chgData name="Su Minh Dat" userId="675c5a40-fbd7-4b70-84ff-f19d073e002f" providerId="ADAL" clId="{AB4AE01D-7C3A-408F-A827-2666F9284F7E}" dt="2021-06-22T03:52:52.807" v="202" actId="20577"/>
        <pc:sldMkLst>
          <pc:docMk/>
          <pc:sldMk cId="2664955501" sldId="419"/>
        </pc:sldMkLst>
        <pc:spChg chg="mod">
          <ac:chgData name="Su Minh Dat" userId="675c5a40-fbd7-4b70-84ff-f19d073e002f" providerId="ADAL" clId="{AB4AE01D-7C3A-408F-A827-2666F9284F7E}" dt="2021-06-22T03:52:43.695" v="184"/>
          <ac:spMkLst>
            <pc:docMk/>
            <pc:sldMk cId="2664955501" sldId="419"/>
            <ac:spMk id="5" creationId="{00000000-0000-0000-0000-000000000000}"/>
          </ac:spMkLst>
        </pc:spChg>
        <pc:spChg chg="mod">
          <ac:chgData name="Su Minh Dat" userId="675c5a40-fbd7-4b70-84ff-f19d073e002f" providerId="ADAL" clId="{AB4AE01D-7C3A-408F-A827-2666F9284F7E}" dt="2021-06-22T03:52:52.807" v="202" actId="20577"/>
          <ac:spMkLst>
            <pc:docMk/>
            <pc:sldMk cId="2664955501" sldId="419"/>
            <ac:spMk id="6" creationId="{00000000-0000-0000-0000-000000000000}"/>
          </ac:spMkLst>
        </pc:spChg>
      </pc:sldChg>
      <pc:sldChg chg="modSp mod">
        <pc:chgData name="Su Minh Dat" userId="675c5a40-fbd7-4b70-84ff-f19d073e002f" providerId="ADAL" clId="{AB4AE01D-7C3A-408F-A827-2666F9284F7E}" dt="2021-06-22T04:00:43.459" v="225" actId="20577"/>
        <pc:sldMkLst>
          <pc:docMk/>
          <pc:sldMk cId="3462855147" sldId="420"/>
        </pc:sldMkLst>
        <pc:spChg chg="mod">
          <ac:chgData name="Su Minh Dat" userId="675c5a40-fbd7-4b70-84ff-f19d073e002f" providerId="ADAL" clId="{AB4AE01D-7C3A-408F-A827-2666F9284F7E}" dt="2021-06-22T04:00:34.170" v="203"/>
          <ac:spMkLst>
            <pc:docMk/>
            <pc:sldMk cId="3462855147" sldId="420"/>
            <ac:spMk id="5" creationId="{00000000-0000-0000-0000-000000000000}"/>
          </ac:spMkLst>
        </pc:spChg>
        <pc:spChg chg="mod">
          <ac:chgData name="Su Minh Dat" userId="675c5a40-fbd7-4b70-84ff-f19d073e002f" providerId="ADAL" clId="{AB4AE01D-7C3A-408F-A827-2666F9284F7E}" dt="2021-06-22T04:00:43.459" v="225" actId="20577"/>
          <ac:spMkLst>
            <pc:docMk/>
            <pc:sldMk cId="3462855147" sldId="420"/>
            <ac:spMk id="6" creationId="{00000000-0000-0000-0000-000000000000}"/>
          </ac:spMkLst>
        </pc:spChg>
      </pc:sldChg>
      <pc:sldChg chg="modSp mod">
        <pc:chgData name="Su Minh Dat" userId="675c5a40-fbd7-4b70-84ff-f19d073e002f" providerId="ADAL" clId="{AB4AE01D-7C3A-408F-A827-2666F9284F7E}" dt="2021-06-22T04:01:17.267" v="240" actId="20577"/>
        <pc:sldMkLst>
          <pc:docMk/>
          <pc:sldMk cId="801057672" sldId="421"/>
        </pc:sldMkLst>
        <pc:spChg chg="mod">
          <ac:chgData name="Su Minh Dat" userId="675c5a40-fbd7-4b70-84ff-f19d073e002f" providerId="ADAL" clId="{AB4AE01D-7C3A-408F-A827-2666F9284F7E}" dt="2021-06-22T04:01:04.189" v="226"/>
          <ac:spMkLst>
            <pc:docMk/>
            <pc:sldMk cId="801057672" sldId="421"/>
            <ac:spMk id="5" creationId="{00000000-0000-0000-0000-000000000000}"/>
          </ac:spMkLst>
        </pc:spChg>
        <pc:spChg chg="mod">
          <ac:chgData name="Su Minh Dat" userId="675c5a40-fbd7-4b70-84ff-f19d073e002f" providerId="ADAL" clId="{AB4AE01D-7C3A-408F-A827-2666F9284F7E}" dt="2021-06-22T04:01:17.267" v="240" actId="20577"/>
          <ac:spMkLst>
            <pc:docMk/>
            <pc:sldMk cId="801057672" sldId="421"/>
            <ac:spMk id="6" creationId="{00000000-0000-0000-0000-000000000000}"/>
          </ac:spMkLst>
        </pc:spChg>
      </pc:sldChg>
      <pc:sldChg chg="modSp mod">
        <pc:chgData name="Su Minh Dat" userId="675c5a40-fbd7-4b70-84ff-f19d073e002f" providerId="ADAL" clId="{AB4AE01D-7C3A-408F-A827-2666F9284F7E}" dt="2021-06-22T04:01:49.438" v="258" actId="20577"/>
        <pc:sldMkLst>
          <pc:docMk/>
          <pc:sldMk cId="1262341273" sldId="422"/>
        </pc:sldMkLst>
        <pc:spChg chg="mod">
          <ac:chgData name="Su Minh Dat" userId="675c5a40-fbd7-4b70-84ff-f19d073e002f" providerId="ADAL" clId="{AB4AE01D-7C3A-408F-A827-2666F9284F7E}" dt="2021-06-22T04:01:40.620" v="241"/>
          <ac:spMkLst>
            <pc:docMk/>
            <pc:sldMk cId="1262341273" sldId="422"/>
            <ac:spMk id="5" creationId="{00000000-0000-0000-0000-000000000000}"/>
          </ac:spMkLst>
        </pc:spChg>
        <pc:spChg chg="mod">
          <ac:chgData name="Su Minh Dat" userId="675c5a40-fbd7-4b70-84ff-f19d073e002f" providerId="ADAL" clId="{AB4AE01D-7C3A-408F-A827-2666F9284F7E}" dt="2021-06-22T04:01:49.438" v="258" actId="20577"/>
          <ac:spMkLst>
            <pc:docMk/>
            <pc:sldMk cId="1262341273" sldId="422"/>
            <ac:spMk id="6" creationId="{00000000-0000-0000-0000-000000000000}"/>
          </ac:spMkLst>
        </pc:spChg>
      </pc:sldChg>
      <pc:sldChg chg="modSp mod">
        <pc:chgData name="Su Minh Dat" userId="675c5a40-fbd7-4b70-84ff-f19d073e002f" providerId="ADAL" clId="{AB4AE01D-7C3A-408F-A827-2666F9284F7E}" dt="2021-06-22T04:10:18.318" v="308" actId="20577"/>
        <pc:sldMkLst>
          <pc:docMk/>
          <pc:sldMk cId="622602277" sldId="423"/>
        </pc:sldMkLst>
        <pc:spChg chg="mod">
          <ac:chgData name="Su Minh Dat" userId="675c5a40-fbd7-4b70-84ff-f19d073e002f" providerId="ADAL" clId="{AB4AE01D-7C3A-408F-A827-2666F9284F7E}" dt="2021-06-22T04:09:32.716" v="291" actId="20577"/>
          <ac:spMkLst>
            <pc:docMk/>
            <pc:sldMk cId="622602277" sldId="423"/>
            <ac:spMk id="5" creationId="{00000000-0000-0000-0000-000000000000}"/>
          </ac:spMkLst>
        </pc:spChg>
        <pc:spChg chg="mod">
          <ac:chgData name="Su Minh Dat" userId="675c5a40-fbd7-4b70-84ff-f19d073e002f" providerId="ADAL" clId="{AB4AE01D-7C3A-408F-A827-2666F9284F7E}" dt="2021-06-22T04:10:18.318" v="308" actId="20577"/>
          <ac:spMkLst>
            <pc:docMk/>
            <pc:sldMk cId="622602277" sldId="423"/>
            <ac:spMk id="6" creationId="{00000000-0000-0000-0000-000000000000}"/>
          </ac:spMkLst>
        </pc:spChg>
      </pc:sldChg>
      <pc:sldChg chg="modSp mod">
        <pc:chgData name="Su Minh Dat" userId="675c5a40-fbd7-4b70-84ff-f19d073e002f" providerId="ADAL" clId="{AB4AE01D-7C3A-408F-A827-2666F9284F7E}" dt="2021-06-22T04:10:52.428" v="310" actId="20577"/>
        <pc:sldMkLst>
          <pc:docMk/>
          <pc:sldMk cId="1637613397" sldId="424"/>
        </pc:sldMkLst>
        <pc:spChg chg="mod">
          <ac:chgData name="Su Minh Dat" userId="675c5a40-fbd7-4b70-84ff-f19d073e002f" providerId="ADAL" clId="{AB4AE01D-7C3A-408F-A827-2666F9284F7E}" dt="2021-06-22T04:10:52.428" v="310" actId="20577"/>
          <ac:spMkLst>
            <pc:docMk/>
            <pc:sldMk cId="1637613397" sldId="424"/>
            <ac:spMk id="4" creationId="{00000000-0000-0000-0000-000000000000}"/>
          </ac:spMkLst>
        </pc:spChg>
        <pc:spChg chg="mod">
          <ac:chgData name="Su Minh Dat" userId="675c5a40-fbd7-4b70-84ff-f19d073e002f" providerId="ADAL" clId="{AB4AE01D-7C3A-408F-A827-2666F9284F7E}" dt="2021-06-22T04:10:07.805" v="292"/>
          <ac:spMkLst>
            <pc:docMk/>
            <pc:sldMk cId="1637613397" sldId="424"/>
            <ac:spMk id="5" creationId="{00000000-0000-0000-0000-000000000000}"/>
          </ac:spMkLst>
        </pc:spChg>
        <pc:spChg chg="mod">
          <ac:chgData name="Su Minh Dat" userId="675c5a40-fbd7-4b70-84ff-f19d073e002f" providerId="ADAL" clId="{AB4AE01D-7C3A-408F-A827-2666F9284F7E}" dt="2021-06-22T04:10:29.798" v="309"/>
          <ac:spMkLst>
            <pc:docMk/>
            <pc:sldMk cId="1637613397" sldId="424"/>
            <ac:spMk id="6" creationId="{00000000-0000-0000-0000-000000000000}"/>
          </ac:spMkLst>
        </pc:spChg>
      </pc:sldChg>
      <pc:sldChg chg="modSp mod">
        <pc:chgData name="Su Minh Dat" userId="675c5a40-fbd7-4b70-84ff-f19d073e002f" providerId="ADAL" clId="{AB4AE01D-7C3A-408F-A827-2666F9284F7E}" dt="2021-06-22T04:11:25.749" v="324" actId="20577"/>
        <pc:sldMkLst>
          <pc:docMk/>
          <pc:sldMk cId="3860652582" sldId="425"/>
        </pc:sldMkLst>
        <pc:spChg chg="mod">
          <ac:chgData name="Su Minh Dat" userId="675c5a40-fbd7-4b70-84ff-f19d073e002f" providerId="ADAL" clId="{AB4AE01D-7C3A-408F-A827-2666F9284F7E}" dt="2021-06-22T04:11:25.749" v="324" actId="20577"/>
          <ac:spMkLst>
            <pc:docMk/>
            <pc:sldMk cId="3860652582" sldId="425"/>
            <ac:spMk id="5" creationId="{00000000-0000-0000-0000-000000000000}"/>
          </ac:spMkLst>
        </pc:spChg>
        <pc:spChg chg="mod">
          <ac:chgData name="Su Minh Dat" userId="675c5a40-fbd7-4b70-84ff-f19d073e002f" providerId="ADAL" clId="{AB4AE01D-7C3A-408F-A827-2666F9284F7E}" dt="2021-06-22T04:11:09.438" v="311"/>
          <ac:spMkLst>
            <pc:docMk/>
            <pc:sldMk cId="3860652582" sldId="425"/>
            <ac:spMk id="6" creationId="{00000000-0000-0000-0000-000000000000}"/>
          </ac:spMkLst>
        </pc:spChg>
      </pc:sldChg>
      <pc:sldChg chg="modSp mod">
        <pc:chgData name="Su Minh Dat" userId="675c5a40-fbd7-4b70-84ff-f19d073e002f" providerId="ADAL" clId="{AB4AE01D-7C3A-408F-A827-2666F9284F7E}" dt="2021-06-22T04:11:45.501" v="338" actId="20577"/>
        <pc:sldMkLst>
          <pc:docMk/>
          <pc:sldMk cId="2953388297" sldId="426"/>
        </pc:sldMkLst>
        <pc:spChg chg="mod">
          <ac:chgData name="Su Minh Dat" userId="675c5a40-fbd7-4b70-84ff-f19d073e002f" providerId="ADAL" clId="{AB4AE01D-7C3A-408F-A827-2666F9284F7E}" dt="2021-06-22T04:11:45.501" v="338" actId="20577"/>
          <ac:spMkLst>
            <pc:docMk/>
            <pc:sldMk cId="2953388297" sldId="426"/>
            <ac:spMk id="5" creationId="{00000000-0000-0000-0000-000000000000}"/>
          </ac:spMkLst>
        </pc:spChg>
        <pc:spChg chg="mod">
          <ac:chgData name="Su Minh Dat" userId="675c5a40-fbd7-4b70-84ff-f19d073e002f" providerId="ADAL" clId="{AB4AE01D-7C3A-408F-A827-2666F9284F7E}" dt="2021-06-22T04:11:35.274" v="325"/>
          <ac:spMkLst>
            <pc:docMk/>
            <pc:sldMk cId="2953388297" sldId="426"/>
            <ac:spMk id="6" creationId="{00000000-0000-0000-0000-000000000000}"/>
          </ac:spMkLst>
        </pc:spChg>
      </pc:sldChg>
      <pc:sldChg chg="modSp mod">
        <pc:chgData name="Su Minh Dat" userId="675c5a40-fbd7-4b70-84ff-f19d073e002f" providerId="ADAL" clId="{AB4AE01D-7C3A-408F-A827-2666F9284F7E}" dt="2021-06-22T04:12:30.521" v="358" actId="20577"/>
        <pc:sldMkLst>
          <pc:docMk/>
          <pc:sldMk cId="3105618179" sldId="428"/>
        </pc:sldMkLst>
        <pc:spChg chg="mod">
          <ac:chgData name="Su Minh Dat" userId="675c5a40-fbd7-4b70-84ff-f19d073e002f" providerId="ADAL" clId="{AB4AE01D-7C3A-408F-A827-2666F9284F7E}" dt="2021-06-22T04:12:30.521" v="358" actId="20577"/>
          <ac:spMkLst>
            <pc:docMk/>
            <pc:sldMk cId="3105618179" sldId="428"/>
            <ac:spMk id="5" creationId="{00000000-0000-0000-0000-000000000000}"/>
          </ac:spMkLst>
        </pc:spChg>
        <pc:spChg chg="mod">
          <ac:chgData name="Su Minh Dat" userId="675c5a40-fbd7-4b70-84ff-f19d073e002f" providerId="ADAL" clId="{AB4AE01D-7C3A-408F-A827-2666F9284F7E}" dt="2021-06-22T04:12:19.430" v="349"/>
          <ac:spMkLst>
            <pc:docMk/>
            <pc:sldMk cId="3105618179" sldId="428"/>
            <ac:spMk id="6" creationId="{00000000-0000-0000-0000-000000000000}"/>
          </ac:spMkLst>
        </pc:spChg>
      </pc:sldChg>
      <pc:sldChg chg="modSp mod">
        <pc:chgData name="Su Minh Dat" userId="675c5a40-fbd7-4b70-84ff-f19d073e002f" providerId="ADAL" clId="{AB4AE01D-7C3A-408F-A827-2666F9284F7E}" dt="2021-06-22T04:12:55.166" v="368" actId="20577"/>
        <pc:sldMkLst>
          <pc:docMk/>
          <pc:sldMk cId="2286447166" sldId="429"/>
        </pc:sldMkLst>
        <pc:spChg chg="mod">
          <ac:chgData name="Su Minh Dat" userId="675c5a40-fbd7-4b70-84ff-f19d073e002f" providerId="ADAL" clId="{AB4AE01D-7C3A-408F-A827-2666F9284F7E}" dt="2021-06-22T04:12:55.166" v="368" actId="20577"/>
          <ac:spMkLst>
            <pc:docMk/>
            <pc:sldMk cId="2286447166" sldId="429"/>
            <ac:spMk id="5" creationId="{00000000-0000-0000-0000-000000000000}"/>
          </ac:spMkLst>
        </pc:spChg>
        <pc:spChg chg="mod">
          <ac:chgData name="Su Minh Dat" userId="675c5a40-fbd7-4b70-84ff-f19d073e002f" providerId="ADAL" clId="{AB4AE01D-7C3A-408F-A827-2666F9284F7E}" dt="2021-06-22T04:12:40.510" v="359"/>
          <ac:spMkLst>
            <pc:docMk/>
            <pc:sldMk cId="2286447166" sldId="429"/>
            <ac:spMk id="6" creationId="{00000000-0000-0000-0000-000000000000}"/>
          </ac:spMkLst>
        </pc:spChg>
      </pc:sldChg>
      <pc:sldChg chg="modSp mod">
        <pc:chgData name="Su Minh Dat" userId="675c5a40-fbd7-4b70-84ff-f19d073e002f" providerId="ADAL" clId="{AB4AE01D-7C3A-408F-A827-2666F9284F7E}" dt="2021-06-22T04:13:14.850" v="380" actId="20577"/>
        <pc:sldMkLst>
          <pc:docMk/>
          <pc:sldMk cId="1193782741" sldId="430"/>
        </pc:sldMkLst>
        <pc:spChg chg="mod">
          <ac:chgData name="Su Minh Dat" userId="675c5a40-fbd7-4b70-84ff-f19d073e002f" providerId="ADAL" clId="{AB4AE01D-7C3A-408F-A827-2666F9284F7E}" dt="2021-06-22T04:13:14.850" v="380" actId="20577"/>
          <ac:spMkLst>
            <pc:docMk/>
            <pc:sldMk cId="1193782741" sldId="430"/>
            <ac:spMk id="5" creationId="{00000000-0000-0000-0000-000000000000}"/>
          </ac:spMkLst>
        </pc:spChg>
        <pc:spChg chg="mod">
          <ac:chgData name="Su Minh Dat" userId="675c5a40-fbd7-4b70-84ff-f19d073e002f" providerId="ADAL" clId="{AB4AE01D-7C3A-408F-A827-2666F9284F7E}" dt="2021-06-22T04:13:05.946" v="369"/>
          <ac:spMkLst>
            <pc:docMk/>
            <pc:sldMk cId="1193782741" sldId="430"/>
            <ac:spMk id="6" creationId="{00000000-0000-0000-0000-000000000000}"/>
          </ac:spMkLst>
        </pc:spChg>
      </pc:sldChg>
      <pc:sldChg chg="modSp mod">
        <pc:chgData name="Su Minh Dat" userId="675c5a40-fbd7-4b70-84ff-f19d073e002f" providerId="ADAL" clId="{AB4AE01D-7C3A-408F-A827-2666F9284F7E}" dt="2021-06-22T04:12:08.949" v="348" actId="20577"/>
        <pc:sldMkLst>
          <pc:docMk/>
          <pc:sldMk cId="885534769" sldId="431"/>
        </pc:sldMkLst>
        <pc:spChg chg="mod">
          <ac:chgData name="Su Minh Dat" userId="675c5a40-fbd7-4b70-84ff-f19d073e002f" providerId="ADAL" clId="{AB4AE01D-7C3A-408F-A827-2666F9284F7E}" dt="2021-06-22T04:12:08.949" v="348" actId="20577"/>
          <ac:spMkLst>
            <pc:docMk/>
            <pc:sldMk cId="885534769" sldId="431"/>
            <ac:spMk id="5" creationId="{00000000-0000-0000-0000-000000000000}"/>
          </ac:spMkLst>
        </pc:spChg>
        <pc:spChg chg="mod">
          <ac:chgData name="Su Minh Dat" userId="675c5a40-fbd7-4b70-84ff-f19d073e002f" providerId="ADAL" clId="{AB4AE01D-7C3A-408F-A827-2666F9284F7E}" dt="2021-06-22T04:12:00.006" v="339"/>
          <ac:spMkLst>
            <pc:docMk/>
            <pc:sldMk cId="885534769" sldId="431"/>
            <ac:spMk id="6" creationId="{00000000-0000-0000-0000-000000000000}"/>
          </ac:spMkLst>
        </pc:spChg>
      </pc:sldChg>
      <pc:sldChg chg="modSp del mod">
        <pc:chgData name="Su Minh Dat" userId="675c5a40-fbd7-4b70-84ff-f19d073e002f" providerId="ADAL" clId="{AB4AE01D-7C3A-408F-A827-2666F9284F7E}" dt="2021-06-22T04:13:59.546" v="392" actId="47"/>
        <pc:sldMkLst>
          <pc:docMk/>
          <pc:sldMk cId="601649228" sldId="432"/>
        </pc:sldMkLst>
        <pc:spChg chg="mod">
          <ac:chgData name="Su Minh Dat" userId="675c5a40-fbd7-4b70-84ff-f19d073e002f" providerId="ADAL" clId="{AB4AE01D-7C3A-408F-A827-2666F9284F7E}" dt="2021-06-22T04:13:33.765" v="390" actId="20577"/>
          <ac:spMkLst>
            <pc:docMk/>
            <pc:sldMk cId="601649228" sldId="432"/>
            <ac:spMk id="5" creationId="{00000000-0000-0000-0000-000000000000}"/>
          </ac:spMkLst>
        </pc:spChg>
        <pc:spChg chg="mod">
          <ac:chgData name="Su Minh Dat" userId="675c5a40-fbd7-4b70-84ff-f19d073e002f" providerId="ADAL" clId="{AB4AE01D-7C3A-408F-A827-2666F9284F7E}" dt="2021-06-22T04:13:26.191" v="381"/>
          <ac:spMkLst>
            <pc:docMk/>
            <pc:sldMk cId="601649228" sldId="432"/>
            <ac:spMk id="6" creationId="{00000000-0000-0000-0000-000000000000}"/>
          </ac:spMkLst>
        </pc:spChg>
      </pc:sldChg>
      <pc:sldChg chg="modSp add mod">
        <pc:chgData name="Su Minh Dat" userId="675c5a40-fbd7-4b70-84ff-f19d073e002f" providerId="ADAL" clId="{AB4AE01D-7C3A-408F-A827-2666F9284F7E}" dt="2021-06-22T04:36:48.099" v="434" actId="113"/>
        <pc:sldMkLst>
          <pc:docMk/>
          <pc:sldMk cId="3102256718" sldId="432"/>
        </pc:sldMkLst>
        <pc:spChg chg="mod">
          <ac:chgData name="Su Minh Dat" userId="675c5a40-fbd7-4b70-84ff-f19d073e002f" providerId="ADAL" clId="{AB4AE01D-7C3A-408F-A827-2666F9284F7E}" dt="2021-06-22T04:36:48.099" v="434" actId="113"/>
          <ac:spMkLst>
            <pc:docMk/>
            <pc:sldMk cId="3102256718" sldId="432"/>
            <ac:spMk id="4" creationId="{00000000-0000-0000-0000-000000000000}"/>
          </ac:spMkLst>
        </pc:spChg>
        <pc:spChg chg="mod">
          <ac:chgData name="Su Minh Dat" userId="675c5a40-fbd7-4b70-84ff-f19d073e002f" providerId="ADAL" clId="{AB4AE01D-7C3A-408F-A827-2666F9284F7E}" dt="2021-06-22T04:22:25.593" v="414"/>
          <ac:spMkLst>
            <pc:docMk/>
            <pc:sldMk cId="3102256718" sldId="432"/>
            <ac:spMk id="6" creationId="{00000000-0000-0000-0000-000000000000}"/>
          </ac:spMkLst>
        </pc:spChg>
      </pc:sldChg>
      <pc:sldChg chg="modSp add mod">
        <pc:chgData name="Su Minh Dat" userId="675c5a40-fbd7-4b70-84ff-f19d073e002f" providerId="ADAL" clId="{AB4AE01D-7C3A-408F-A827-2666F9284F7E}" dt="2021-06-22T08:27:01.590" v="467"/>
        <pc:sldMkLst>
          <pc:docMk/>
          <pc:sldMk cId="394173533" sldId="433"/>
        </pc:sldMkLst>
        <pc:spChg chg="mod">
          <ac:chgData name="Su Minh Dat" userId="675c5a40-fbd7-4b70-84ff-f19d073e002f" providerId="ADAL" clId="{AB4AE01D-7C3A-408F-A827-2666F9284F7E}" dt="2021-06-22T08:27:01.590" v="467"/>
          <ac:spMkLst>
            <pc:docMk/>
            <pc:sldMk cId="394173533" sldId="433"/>
            <ac:spMk id="4" creationId="{00000000-0000-0000-0000-000000000000}"/>
          </ac:spMkLst>
        </pc:spChg>
        <pc:spChg chg="mod">
          <ac:chgData name="Su Minh Dat" userId="675c5a40-fbd7-4b70-84ff-f19d073e002f" providerId="ADAL" clId="{AB4AE01D-7C3A-408F-A827-2666F9284F7E}" dt="2021-06-22T08:26:39.282" v="465" actId="20577"/>
          <ac:spMkLst>
            <pc:docMk/>
            <pc:sldMk cId="394173533" sldId="433"/>
            <ac:spMk id="6" creationId="{00000000-0000-0000-0000-000000000000}"/>
          </ac:spMkLst>
        </pc:spChg>
      </pc:sldChg>
      <pc:sldChg chg="del">
        <pc:chgData name="Su Minh Dat" userId="675c5a40-fbd7-4b70-84ff-f19d073e002f" providerId="ADAL" clId="{AB4AE01D-7C3A-408F-A827-2666F9284F7E}" dt="2021-06-22T04:14:02.543" v="393" actId="47"/>
        <pc:sldMkLst>
          <pc:docMk/>
          <pc:sldMk cId="3706768778" sldId="433"/>
        </pc:sldMkLst>
      </pc:sldChg>
      <pc:sldChg chg="addSp modSp add mod">
        <pc:chgData name="Su Minh Dat" userId="675c5a40-fbd7-4b70-84ff-f19d073e002f" providerId="ADAL" clId="{AB4AE01D-7C3A-408F-A827-2666F9284F7E}" dt="2021-06-22T08:27:44.320" v="473"/>
        <pc:sldMkLst>
          <pc:docMk/>
          <pc:sldMk cId="3271385550" sldId="434"/>
        </pc:sldMkLst>
        <pc:spChg chg="mod">
          <ac:chgData name="Su Minh Dat" userId="675c5a40-fbd7-4b70-84ff-f19d073e002f" providerId="ADAL" clId="{AB4AE01D-7C3A-408F-A827-2666F9284F7E}" dt="2021-06-22T08:27:35.083" v="472"/>
          <ac:spMkLst>
            <pc:docMk/>
            <pc:sldMk cId="3271385550" sldId="434"/>
            <ac:spMk id="4" creationId="{00000000-0000-0000-0000-000000000000}"/>
          </ac:spMkLst>
        </pc:spChg>
        <pc:graphicFrameChg chg="add mod">
          <ac:chgData name="Su Minh Dat" userId="675c5a40-fbd7-4b70-84ff-f19d073e002f" providerId="ADAL" clId="{AB4AE01D-7C3A-408F-A827-2666F9284F7E}" dt="2021-06-22T08:27:44.320" v="473"/>
          <ac:graphicFrameMkLst>
            <pc:docMk/>
            <pc:sldMk cId="3271385550" sldId="434"/>
            <ac:graphicFrameMk id="7" creationId="{2F354D3E-8251-4757-87A6-76C8563CEE3B}"/>
          </ac:graphicFrameMkLst>
        </pc:graphicFrameChg>
      </pc:sldChg>
      <pc:sldChg chg="addSp delSp modSp add mod">
        <pc:chgData name="Su Minh Dat" userId="675c5a40-fbd7-4b70-84ff-f19d073e002f" providerId="ADAL" clId="{AB4AE01D-7C3A-408F-A827-2666F9284F7E}" dt="2021-06-22T08:28:24.481" v="476"/>
        <pc:sldMkLst>
          <pc:docMk/>
          <pc:sldMk cId="3785547083" sldId="435"/>
        </pc:sldMkLst>
        <pc:spChg chg="del">
          <ac:chgData name="Su Minh Dat" userId="675c5a40-fbd7-4b70-84ff-f19d073e002f" providerId="ADAL" clId="{AB4AE01D-7C3A-408F-A827-2666F9284F7E}" dt="2021-06-22T08:28:24.481" v="476"/>
          <ac:spMkLst>
            <pc:docMk/>
            <pc:sldMk cId="3785547083" sldId="435"/>
            <ac:spMk id="4" creationId="{00000000-0000-0000-0000-000000000000}"/>
          </ac:spMkLst>
        </pc:spChg>
        <pc:graphicFrameChg chg="del">
          <ac:chgData name="Su Minh Dat" userId="675c5a40-fbd7-4b70-84ff-f19d073e002f" providerId="ADAL" clId="{AB4AE01D-7C3A-408F-A827-2666F9284F7E}" dt="2021-06-22T08:28:20.334" v="475" actId="478"/>
          <ac:graphicFrameMkLst>
            <pc:docMk/>
            <pc:sldMk cId="3785547083" sldId="435"/>
            <ac:graphicFrameMk id="7" creationId="{2F354D3E-8251-4757-87A6-76C8563CEE3B}"/>
          </ac:graphicFrameMkLst>
        </pc:graphicFrameChg>
        <pc:graphicFrameChg chg="add mod">
          <ac:chgData name="Su Minh Dat" userId="675c5a40-fbd7-4b70-84ff-f19d073e002f" providerId="ADAL" clId="{AB4AE01D-7C3A-408F-A827-2666F9284F7E}" dt="2021-06-22T08:28:24.481" v="476"/>
          <ac:graphicFrameMkLst>
            <pc:docMk/>
            <pc:sldMk cId="3785547083" sldId="435"/>
            <ac:graphicFrameMk id="8" creationId="{6214D34C-1435-4B7F-A718-FEC9E04203E3}"/>
          </ac:graphicFrameMkLst>
        </pc:graphicFrameChg>
      </pc:sldChg>
      <pc:sldChg chg="addSp delSp modSp add mod">
        <pc:chgData name="Su Minh Dat" userId="675c5a40-fbd7-4b70-84ff-f19d073e002f" providerId="ADAL" clId="{AB4AE01D-7C3A-408F-A827-2666F9284F7E}" dt="2021-06-22T08:29:45.046" v="479"/>
        <pc:sldMkLst>
          <pc:docMk/>
          <pc:sldMk cId="1518441329" sldId="436"/>
        </pc:sldMkLst>
        <pc:spChg chg="add mod">
          <ac:chgData name="Su Minh Dat" userId="675c5a40-fbd7-4b70-84ff-f19d073e002f" providerId="ADAL" clId="{AB4AE01D-7C3A-408F-A827-2666F9284F7E}" dt="2021-06-22T08:29:45.046" v="479"/>
          <ac:spMkLst>
            <pc:docMk/>
            <pc:sldMk cId="1518441329" sldId="436"/>
            <ac:spMk id="4" creationId="{382E4CF1-8C65-4578-A1BA-1EE114F8BCF4}"/>
          </ac:spMkLst>
        </pc:spChg>
        <pc:graphicFrameChg chg="del">
          <ac:chgData name="Su Minh Dat" userId="675c5a40-fbd7-4b70-84ff-f19d073e002f" providerId="ADAL" clId="{AB4AE01D-7C3A-408F-A827-2666F9284F7E}" dt="2021-06-22T08:29:38.247" v="478" actId="478"/>
          <ac:graphicFrameMkLst>
            <pc:docMk/>
            <pc:sldMk cId="1518441329" sldId="436"/>
            <ac:graphicFrameMk id="8" creationId="{6214D34C-1435-4B7F-A718-FEC9E04203E3}"/>
          </ac:graphicFrameMkLst>
        </pc:graphicFrameChg>
      </pc:sldChg>
      <pc:sldChg chg="modSp add mod">
        <pc:chgData name="Su Minh Dat" userId="675c5a40-fbd7-4b70-84ff-f19d073e002f" providerId="ADAL" clId="{AB4AE01D-7C3A-408F-A827-2666F9284F7E}" dt="2021-06-22T08:30:39.418" v="537" actId="12"/>
        <pc:sldMkLst>
          <pc:docMk/>
          <pc:sldMk cId="3381189182" sldId="437"/>
        </pc:sldMkLst>
        <pc:spChg chg="mod">
          <ac:chgData name="Su Minh Dat" userId="675c5a40-fbd7-4b70-84ff-f19d073e002f" providerId="ADAL" clId="{AB4AE01D-7C3A-408F-A827-2666F9284F7E}" dt="2021-06-22T08:30:39.418" v="537" actId="12"/>
          <ac:spMkLst>
            <pc:docMk/>
            <pc:sldMk cId="3381189182" sldId="437"/>
            <ac:spMk id="4" creationId="{382E4CF1-8C65-4578-A1BA-1EE114F8BCF4}"/>
          </ac:spMkLst>
        </pc:spChg>
      </pc:sldChg>
      <pc:sldChg chg="modSp add mod">
        <pc:chgData name="Su Minh Dat" userId="675c5a40-fbd7-4b70-84ff-f19d073e002f" providerId="ADAL" clId="{AB4AE01D-7C3A-408F-A827-2666F9284F7E}" dt="2021-06-22T08:31:42.258" v="550" actId="20577"/>
        <pc:sldMkLst>
          <pc:docMk/>
          <pc:sldMk cId="2007147708" sldId="438"/>
        </pc:sldMkLst>
        <pc:spChg chg="mod">
          <ac:chgData name="Su Minh Dat" userId="675c5a40-fbd7-4b70-84ff-f19d073e002f" providerId="ADAL" clId="{AB4AE01D-7C3A-408F-A827-2666F9284F7E}" dt="2021-06-22T08:31:42.258" v="550" actId="20577"/>
          <ac:spMkLst>
            <pc:docMk/>
            <pc:sldMk cId="2007147708" sldId="438"/>
            <ac:spMk id="4" creationId="{382E4CF1-8C65-4578-A1BA-1EE114F8BCF4}"/>
          </ac:spMkLst>
        </pc:spChg>
        <pc:spChg chg="mod">
          <ac:chgData name="Su Minh Dat" userId="675c5a40-fbd7-4b70-84ff-f19d073e002f" providerId="ADAL" clId="{AB4AE01D-7C3A-408F-A827-2666F9284F7E}" dt="2021-06-22T08:31:07.271" v="545"/>
          <ac:spMkLst>
            <pc:docMk/>
            <pc:sldMk cId="2007147708" sldId="438"/>
            <ac:spMk id="6" creationId="{00000000-0000-0000-0000-000000000000}"/>
          </ac:spMkLst>
        </pc:spChg>
      </pc:sldChg>
      <pc:sldChg chg="modSp add mod">
        <pc:chgData name="Su Minh Dat" userId="675c5a40-fbd7-4b70-84ff-f19d073e002f" providerId="ADAL" clId="{AB4AE01D-7C3A-408F-A827-2666F9284F7E}" dt="2021-06-22T08:33:34.885" v="561"/>
        <pc:sldMkLst>
          <pc:docMk/>
          <pc:sldMk cId="228318568" sldId="439"/>
        </pc:sldMkLst>
        <pc:spChg chg="mod">
          <ac:chgData name="Su Minh Dat" userId="675c5a40-fbd7-4b70-84ff-f19d073e002f" providerId="ADAL" clId="{AB4AE01D-7C3A-408F-A827-2666F9284F7E}" dt="2021-06-22T08:33:34.885" v="561"/>
          <ac:spMkLst>
            <pc:docMk/>
            <pc:sldMk cId="228318568" sldId="439"/>
            <ac:spMk id="4" creationId="{382E4CF1-8C65-4578-A1BA-1EE114F8BCF4}"/>
          </ac:spMkLst>
        </pc:spChg>
        <pc:spChg chg="mod">
          <ac:chgData name="Su Minh Dat" userId="675c5a40-fbd7-4b70-84ff-f19d073e002f" providerId="ADAL" clId="{AB4AE01D-7C3A-408F-A827-2666F9284F7E}" dt="2021-06-22T08:33:13.198" v="560"/>
          <ac:spMkLst>
            <pc:docMk/>
            <pc:sldMk cId="228318568" sldId="439"/>
            <ac:spMk id="6" creationId="{00000000-0000-0000-0000-000000000000}"/>
          </ac:spMkLst>
        </pc:spChg>
      </pc:sldChg>
      <pc:sldChg chg="addSp modSp add mod">
        <pc:chgData name="Su Minh Dat" userId="675c5a40-fbd7-4b70-84ff-f19d073e002f" providerId="ADAL" clId="{AB4AE01D-7C3A-408F-A827-2666F9284F7E}" dt="2021-06-22T08:34:02.505" v="564"/>
        <pc:sldMkLst>
          <pc:docMk/>
          <pc:sldMk cId="320390403" sldId="440"/>
        </pc:sldMkLst>
        <pc:spChg chg="mod">
          <ac:chgData name="Su Minh Dat" userId="675c5a40-fbd7-4b70-84ff-f19d073e002f" providerId="ADAL" clId="{AB4AE01D-7C3A-408F-A827-2666F9284F7E}" dt="2021-06-22T08:33:59.349" v="563" actId="20577"/>
          <ac:spMkLst>
            <pc:docMk/>
            <pc:sldMk cId="320390403" sldId="440"/>
            <ac:spMk id="4" creationId="{382E4CF1-8C65-4578-A1BA-1EE114F8BCF4}"/>
          </ac:spMkLst>
        </pc:spChg>
        <pc:graphicFrameChg chg="add mod">
          <ac:chgData name="Su Minh Dat" userId="675c5a40-fbd7-4b70-84ff-f19d073e002f" providerId="ADAL" clId="{AB4AE01D-7C3A-408F-A827-2666F9284F7E}" dt="2021-06-22T08:34:02.505" v="564"/>
          <ac:graphicFrameMkLst>
            <pc:docMk/>
            <pc:sldMk cId="320390403" sldId="440"/>
            <ac:graphicFrameMk id="7" creationId="{5F2FFA18-CF77-4116-8402-3BB32687C1E0}"/>
          </ac:graphicFrameMkLst>
        </pc:graphicFrameChg>
      </pc:sldChg>
      <pc:sldChg chg="delSp modSp add mod">
        <pc:chgData name="Su Minh Dat" userId="675c5a40-fbd7-4b70-84ff-f19d073e002f" providerId="ADAL" clId="{AB4AE01D-7C3A-408F-A827-2666F9284F7E}" dt="2021-06-22T08:35:21.002" v="575"/>
        <pc:sldMkLst>
          <pc:docMk/>
          <pc:sldMk cId="4033007802" sldId="441"/>
        </pc:sldMkLst>
        <pc:spChg chg="mod">
          <ac:chgData name="Su Minh Dat" userId="675c5a40-fbd7-4b70-84ff-f19d073e002f" providerId="ADAL" clId="{AB4AE01D-7C3A-408F-A827-2666F9284F7E}" dt="2021-06-22T08:35:21.002" v="575"/>
          <ac:spMkLst>
            <pc:docMk/>
            <pc:sldMk cId="4033007802" sldId="441"/>
            <ac:spMk id="4" creationId="{382E4CF1-8C65-4578-A1BA-1EE114F8BCF4}"/>
          </ac:spMkLst>
        </pc:spChg>
        <pc:spChg chg="mod">
          <ac:chgData name="Su Minh Dat" userId="675c5a40-fbd7-4b70-84ff-f19d073e002f" providerId="ADAL" clId="{AB4AE01D-7C3A-408F-A827-2666F9284F7E}" dt="2021-06-22T08:35:07.304" v="573" actId="255"/>
          <ac:spMkLst>
            <pc:docMk/>
            <pc:sldMk cId="4033007802" sldId="441"/>
            <ac:spMk id="6" creationId="{00000000-0000-0000-0000-000000000000}"/>
          </ac:spMkLst>
        </pc:spChg>
        <pc:graphicFrameChg chg="del">
          <ac:chgData name="Su Minh Dat" userId="675c5a40-fbd7-4b70-84ff-f19d073e002f" providerId="ADAL" clId="{AB4AE01D-7C3A-408F-A827-2666F9284F7E}" dt="2021-06-22T08:35:11.611" v="574" actId="478"/>
          <ac:graphicFrameMkLst>
            <pc:docMk/>
            <pc:sldMk cId="4033007802" sldId="441"/>
            <ac:graphicFrameMk id="7" creationId="{5F2FFA18-CF77-4116-8402-3BB32687C1E0}"/>
          </ac:graphicFrameMkLst>
        </pc:graphicFrameChg>
      </pc:sldChg>
      <pc:sldChg chg="addSp delSp modSp add mod">
        <pc:chgData name="Su Minh Dat" userId="675c5a40-fbd7-4b70-84ff-f19d073e002f" providerId="ADAL" clId="{AB4AE01D-7C3A-408F-A827-2666F9284F7E}" dt="2021-06-22T08:35:43.992" v="578"/>
        <pc:sldMkLst>
          <pc:docMk/>
          <pc:sldMk cId="2392826939" sldId="442"/>
        </pc:sldMkLst>
        <pc:spChg chg="del">
          <ac:chgData name="Su Minh Dat" userId="675c5a40-fbd7-4b70-84ff-f19d073e002f" providerId="ADAL" clId="{AB4AE01D-7C3A-408F-A827-2666F9284F7E}" dt="2021-06-22T08:35:42.546" v="577" actId="478"/>
          <ac:spMkLst>
            <pc:docMk/>
            <pc:sldMk cId="2392826939" sldId="442"/>
            <ac:spMk id="4" creationId="{382E4CF1-8C65-4578-A1BA-1EE114F8BCF4}"/>
          </ac:spMkLst>
        </pc:spChg>
        <pc:spChg chg="add mod">
          <ac:chgData name="Su Minh Dat" userId="675c5a40-fbd7-4b70-84ff-f19d073e002f" providerId="ADAL" clId="{AB4AE01D-7C3A-408F-A827-2666F9284F7E}" dt="2021-06-22T08:35:42.546" v="577" actId="478"/>
          <ac:spMkLst>
            <pc:docMk/>
            <pc:sldMk cId="2392826939" sldId="442"/>
            <ac:spMk id="7" creationId="{0F895250-8392-451A-8A29-8BA4BCE3E691}"/>
          </ac:spMkLst>
        </pc:spChg>
        <pc:graphicFrameChg chg="add mod">
          <ac:chgData name="Su Minh Dat" userId="675c5a40-fbd7-4b70-84ff-f19d073e002f" providerId="ADAL" clId="{AB4AE01D-7C3A-408F-A827-2666F9284F7E}" dt="2021-06-22T08:35:43.992" v="578"/>
          <ac:graphicFrameMkLst>
            <pc:docMk/>
            <pc:sldMk cId="2392826939" sldId="442"/>
            <ac:graphicFrameMk id="8" creationId="{FC142536-1C38-4DA0-89DB-EF78D0D6025F}"/>
          </ac:graphicFrameMkLst>
        </pc:graphicFrameChg>
      </pc:sldChg>
      <pc:sldChg chg="delSp modSp add mod">
        <pc:chgData name="Su Minh Dat" userId="675c5a40-fbd7-4b70-84ff-f19d073e002f" providerId="ADAL" clId="{AB4AE01D-7C3A-408F-A827-2666F9284F7E}" dt="2021-06-22T08:37:13.520" v="590" actId="20577"/>
        <pc:sldMkLst>
          <pc:docMk/>
          <pc:sldMk cId="1396331649" sldId="443"/>
        </pc:sldMkLst>
        <pc:spChg chg="mod">
          <ac:chgData name="Su Minh Dat" userId="675c5a40-fbd7-4b70-84ff-f19d073e002f" providerId="ADAL" clId="{AB4AE01D-7C3A-408F-A827-2666F9284F7E}" dt="2021-06-22T08:37:13.520" v="590" actId="20577"/>
          <ac:spMkLst>
            <pc:docMk/>
            <pc:sldMk cId="1396331649" sldId="443"/>
            <ac:spMk id="6" creationId="{00000000-0000-0000-0000-000000000000}"/>
          </ac:spMkLst>
        </pc:spChg>
        <pc:spChg chg="mod">
          <ac:chgData name="Su Minh Dat" userId="675c5a40-fbd7-4b70-84ff-f19d073e002f" providerId="ADAL" clId="{AB4AE01D-7C3A-408F-A827-2666F9284F7E}" dt="2021-06-22T08:36:07.307" v="581"/>
          <ac:spMkLst>
            <pc:docMk/>
            <pc:sldMk cId="1396331649" sldId="443"/>
            <ac:spMk id="7" creationId="{0F895250-8392-451A-8A29-8BA4BCE3E691}"/>
          </ac:spMkLst>
        </pc:spChg>
        <pc:graphicFrameChg chg="del">
          <ac:chgData name="Su Minh Dat" userId="675c5a40-fbd7-4b70-84ff-f19d073e002f" providerId="ADAL" clId="{AB4AE01D-7C3A-408F-A827-2666F9284F7E}" dt="2021-06-22T08:35:54.188" v="580" actId="478"/>
          <ac:graphicFrameMkLst>
            <pc:docMk/>
            <pc:sldMk cId="1396331649" sldId="443"/>
            <ac:graphicFrameMk id="8" creationId="{FC142536-1C38-4DA0-89DB-EF78D0D6025F}"/>
          </ac:graphicFrameMkLst>
        </pc:graphicFrameChg>
      </pc:sldChg>
      <pc:sldChg chg="modSp add mod">
        <pc:chgData name="Su Minh Dat" userId="675c5a40-fbd7-4b70-84ff-f19d073e002f" providerId="ADAL" clId="{AB4AE01D-7C3A-408F-A827-2666F9284F7E}" dt="2021-06-22T08:37:35" v="599"/>
        <pc:sldMkLst>
          <pc:docMk/>
          <pc:sldMk cId="954489376" sldId="444"/>
        </pc:sldMkLst>
        <pc:spChg chg="mod">
          <ac:chgData name="Su Minh Dat" userId="675c5a40-fbd7-4b70-84ff-f19d073e002f" providerId="ADAL" clId="{AB4AE01D-7C3A-408F-A827-2666F9284F7E}" dt="2021-06-22T08:37:23.380" v="598"/>
          <ac:spMkLst>
            <pc:docMk/>
            <pc:sldMk cId="954489376" sldId="444"/>
            <ac:spMk id="6" creationId="{00000000-0000-0000-0000-000000000000}"/>
          </ac:spMkLst>
        </pc:spChg>
        <pc:spChg chg="mod">
          <ac:chgData name="Su Minh Dat" userId="675c5a40-fbd7-4b70-84ff-f19d073e002f" providerId="ADAL" clId="{AB4AE01D-7C3A-408F-A827-2666F9284F7E}" dt="2021-06-22T08:37:35" v="599"/>
          <ac:spMkLst>
            <pc:docMk/>
            <pc:sldMk cId="954489376" sldId="444"/>
            <ac:spMk id="7" creationId="{0F895250-8392-451A-8A29-8BA4BCE3E691}"/>
          </ac:spMkLst>
        </pc:spChg>
      </pc:sldChg>
      <pc:sldChg chg="addSp modSp add mod modAnim">
        <pc:chgData name="Su Minh Dat" userId="675c5a40-fbd7-4b70-84ff-f19d073e002f" providerId="ADAL" clId="{AB4AE01D-7C3A-408F-A827-2666F9284F7E}" dt="2021-06-22T08:39:38.237" v="715" actId="1037"/>
        <pc:sldMkLst>
          <pc:docMk/>
          <pc:sldMk cId="1239074571" sldId="445"/>
        </pc:sldMkLst>
        <pc:spChg chg="mod">
          <ac:chgData name="Su Minh Dat" userId="675c5a40-fbd7-4b70-84ff-f19d073e002f" providerId="ADAL" clId="{AB4AE01D-7C3A-408F-A827-2666F9284F7E}" dt="2021-06-22T08:38:02.197" v="607"/>
          <ac:spMkLst>
            <pc:docMk/>
            <pc:sldMk cId="1239074571" sldId="445"/>
            <ac:spMk id="6" creationId="{00000000-0000-0000-0000-000000000000}"/>
          </ac:spMkLst>
        </pc:spChg>
        <pc:spChg chg="mod">
          <ac:chgData name="Su Minh Dat" userId="675c5a40-fbd7-4b70-84ff-f19d073e002f" providerId="ADAL" clId="{AB4AE01D-7C3A-408F-A827-2666F9284F7E}" dt="2021-06-22T08:39:25.011" v="691" actId="255"/>
          <ac:spMkLst>
            <pc:docMk/>
            <pc:sldMk cId="1239074571" sldId="445"/>
            <ac:spMk id="7" creationId="{0F895250-8392-451A-8A29-8BA4BCE3E691}"/>
          </ac:spMkLst>
        </pc:spChg>
        <pc:grpChg chg="add mod">
          <ac:chgData name="Su Minh Dat" userId="675c5a40-fbd7-4b70-84ff-f19d073e002f" providerId="ADAL" clId="{AB4AE01D-7C3A-408F-A827-2666F9284F7E}" dt="2021-06-22T08:39:38.237" v="715" actId="1037"/>
          <ac:grpSpMkLst>
            <pc:docMk/>
            <pc:sldMk cId="1239074571" sldId="445"/>
            <ac:grpSpMk id="8" creationId="{24D5E278-1FCF-4C60-9DBD-0DA325C14F5B}"/>
          </ac:grpSpMkLst>
        </pc:grpChg>
        <pc:grpChg chg="add mod">
          <ac:chgData name="Su Minh Dat" userId="675c5a40-fbd7-4b70-84ff-f19d073e002f" providerId="ADAL" clId="{AB4AE01D-7C3A-408F-A827-2666F9284F7E}" dt="2021-06-22T08:39:38.237" v="715" actId="1037"/>
          <ac:grpSpMkLst>
            <pc:docMk/>
            <pc:sldMk cId="1239074571" sldId="445"/>
            <ac:grpSpMk id="12" creationId="{E2E41A6B-DB17-46AC-9D7A-758969BD2F25}"/>
          </ac:grpSpMkLst>
        </pc:grpChg>
        <pc:grpChg chg="add mod">
          <ac:chgData name="Su Minh Dat" userId="675c5a40-fbd7-4b70-84ff-f19d073e002f" providerId="ADAL" clId="{AB4AE01D-7C3A-408F-A827-2666F9284F7E}" dt="2021-06-22T08:39:38.237" v="715" actId="1037"/>
          <ac:grpSpMkLst>
            <pc:docMk/>
            <pc:sldMk cId="1239074571" sldId="445"/>
            <ac:grpSpMk id="16" creationId="{6F5100B8-39AF-403A-B24B-41F768442A6B}"/>
          </ac:grpSpMkLst>
        </pc:grpChg>
        <pc:cxnChg chg="mod">
          <ac:chgData name="Su Minh Dat" userId="675c5a40-fbd7-4b70-84ff-f19d073e002f" providerId="ADAL" clId="{AB4AE01D-7C3A-408F-A827-2666F9284F7E}" dt="2021-06-22T08:38:39.679" v="612"/>
          <ac:cxnSpMkLst>
            <pc:docMk/>
            <pc:sldMk cId="1239074571" sldId="445"/>
            <ac:cxnSpMk id="9" creationId="{1D7C05CE-7A86-47BF-A8E1-D351D23E2979}"/>
          </ac:cxnSpMkLst>
        </pc:cxnChg>
        <pc:cxnChg chg="mod">
          <ac:chgData name="Su Minh Dat" userId="675c5a40-fbd7-4b70-84ff-f19d073e002f" providerId="ADAL" clId="{AB4AE01D-7C3A-408F-A827-2666F9284F7E}" dt="2021-06-22T08:38:39.679" v="612"/>
          <ac:cxnSpMkLst>
            <pc:docMk/>
            <pc:sldMk cId="1239074571" sldId="445"/>
            <ac:cxnSpMk id="10" creationId="{09CE0FDF-1978-4960-88B1-1B4E9EC17493}"/>
          </ac:cxnSpMkLst>
        </pc:cxnChg>
        <pc:cxnChg chg="mod">
          <ac:chgData name="Su Minh Dat" userId="675c5a40-fbd7-4b70-84ff-f19d073e002f" providerId="ADAL" clId="{AB4AE01D-7C3A-408F-A827-2666F9284F7E}" dt="2021-06-22T08:38:39.679" v="612"/>
          <ac:cxnSpMkLst>
            <pc:docMk/>
            <pc:sldMk cId="1239074571" sldId="445"/>
            <ac:cxnSpMk id="11" creationId="{8619524B-D971-4373-95F0-AC7F22F5D6B8}"/>
          </ac:cxnSpMkLst>
        </pc:cxnChg>
        <pc:cxnChg chg="mod">
          <ac:chgData name="Su Minh Dat" userId="675c5a40-fbd7-4b70-84ff-f19d073e002f" providerId="ADAL" clId="{AB4AE01D-7C3A-408F-A827-2666F9284F7E}" dt="2021-06-22T08:38:39.679" v="612"/>
          <ac:cxnSpMkLst>
            <pc:docMk/>
            <pc:sldMk cId="1239074571" sldId="445"/>
            <ac:cxnSpMk id="13" creationId="{16873D8A-6F9C-42F4-9318-8E268BEBEF5B}"/>
          </ac:cxnSpMkLst>
        </pc:cxnChg>
        <pc:cxnChg chg="mod">
          <ac:chgData name="Su Minh Dat" userId="675c5a40-fbd7-4b70-84ff-f19d073e002f" providerId="ADAL" clId="{AB4AE01D-7C3A-408F-A827-2666F9284F7E}" dt="2021-06-22T08:38:39.679" v="612"/>
          <ac:cxnSpMkLst>
            <pc:docMk/>
            <pc:sldMk cId="1239074571" sldId="445"/>
            <ac:cxnSpMk id="14" creationId="{60F6BF5D-4203-4E08-94E0-FFBB2D215246}"/>
          </ac:cxnSpMkLst>
        </pc:cxnChg>
        <pc:cxnChg chg="mod">
          <ac:chgData name="Su Minh Dat" userId="675c5a40-fbd7-4b70-84ff-f19d073e002f" providerId="ADAL" clId="{AB4AE01D-7C3A-408F-A827-2666F9284F7E}" dt="2021-06-22T08:38:39.679" v="612"/>
          <ac:cxnSpMkLst>
            <pc:docMk/>
            <pc:sldMk cId="1239074571" sldId="445"/>
            <ac:cxnSpMk id="15" creationId="{49D15517-F908-4530-BBF0-469001D674F9}"/>
          </ac:cxnSpMkLst>
        </pc:cxnChg>
        <pc:cxnChg chg="mod">
          <ac:chgData name="Su Minh Dat" userId="675c5a40-fbd7-4b70-84ff-f19d073e002f" providerId="ADAL" clId="{AB4AE01D-7C3A-408F-A827-2666F9284F7E}" dt="2021-06-22T08:38:39.679" v="612"/>
          <ac:cxnSpMkLst>
            <pc:docMk/>
            <pc:sldMk cId="1239074571" sldId="445"/>
            <ac:cxnSpMk id="17" creationId="{A1081826-D60A-4E60-B0FC-FC2E1323F1FA}"/>
          </ac:cxnSpMkLst>
        </pc:cxnChg>
        <pc:cxnChg chg="mod">
          <ac:chgData name="Su Minh Dat" userId="675c5a40-fbd7-4b70-84ff-f19d073e002f" providerId="ADAL" clId="{AB4AE01D-7C3A-408F-A827-2666F9284F7E}" dt="2021-06-22T08:38:39.679" v="612"/>
          <ac:cxnSpMkLst>
            <pc:docMk/>
            <pc:sldMk cId="1239074571" sldId="445"/>
            <ac:cxnSpMk id="18" creationId="{D464B562-4FD6-44E6-B669-135C10D8233D}"/>
          </ac:cxnSpMkLst>
        </pc:cxnChg>
        <pc:cxnChg chg="mod">
          <ac:chgData name="Su Minh Dat" userId="675c5a40-fbd7-4b70-84ff-f19d073e002f" providerId="ADAL" clId="{AB4AE01D-7C3A-408F-A827-2666F9284F7E}" dt="2021-06-22T08:38:39.679" v="612"/>
          <ac:cxnSpMkLst>
            <pc:docMk/>
            <pc:sldMk cId="1239074571" sldId="445"/>
            <ac:cxnSpMk id="19" creationId="{906C4B0F-AB8C-43D6-B883-EF820E2779F9}"/>
          </ac:cxnSpMkLst>
        </pc:cxnChg>
      </pc:sldChg>
      <pc:sldChg chg="delSp modSp add mod delAnim">
        <pc:chgData name="Su Minh Dat" userId="675c5a40-fbd7-4b70-84ff-f19d073e002f" providerId="ADAL" clId="{AB4AE01D-7C3A-408F-A827-2666F9284F7E}" dt="2021-06-22T08:41:38.985" v="724" actId="12"/>
        <pc:sldMkLst>
          <pc:docMk/>
          <pc:sldMk cId="1128002066" sldId="446"/>
        </pc:sldMkLst>
        <pc:spChg chg="mod">
          <ac:chgData name="Su Minh Dat" userId="675c5a40-fbd7-4b70-84ff-f19d073e002f" providerId="ADAL" clId="{AB4AE01D-7C3A-408F-A827-2666F9284F7E}" dt="2021-06-22T08:41:38.985" v="724" actId="12"/>
          <ac:spMkLst>
            <pc:docMk/>
            <pc:sldMk cId="1128002066" sldId="446"/>
            <ac:spMk id="7" creationId="{0F895250-8392-451A-8A29-8BA4BCE3E691}"/>
          </ac:spMkLst>
        </pc:spChg>
        <pc:grpChg chg="del">
          <ac:chgData name="Su Minh Dat" userId="675c5a40-fbd7-4b70-84ff-f19d073e002f" providerId="ADAL" clId="{AB4AE01D-7C3A-408F-A827-2666F9284F7E}" dt="2021-06-22T08:41:30.364" v="722" actId="478"/>
          <ac:grpSpMkLst>
            <pc:docMk/>
            <pc:sldMk cId="1128002066" sldId="446"/>
            <ac:grpSpMk id="8" creationId="{24D5E278-1FCF-4C60-9DBD-0DA325C14F5B}"/>
          </ac:grpSpMkLst>
        </pc:grpChg>
        <pc:grpChg chg="del">
          <ac:chgData name="Su Minh Dat" userId="675c5a40-fbd7-4b70-84ff-f19d073e002f" providerId="ADAL" clId="{AB4AE01D-7C3A-408F-A827-2666F9284F7E}" dt="2021-06-22T08:41:30.364" v="722" actId="478"/>
          <ac:grpSpMkLst>
            <pc:docMk/>
            <pc:sldMk cId="1128002066" sldId="446"/>
            <ac:grpSpMk id="12" creationId="{E2E41A6B-DB17-46AC-9D7A-758969BD2F25}"/>
          </ac:grpSpMkLst>
        </pc:grpChg>
        <pc:grpChg chg="del">
          <ac:chgData name="Su Minh Dat" userId="675c5a40-fbd7-4b70-84ff-f19d073e002f" providerId="ADAL" clId="{AB4AE01D-7C3A-408F-A827-2666F9284F7E}" dt="2021-06-22T08:41:30.364" v="722" actId="478"/>
          <ac:grpSpMkLst>
            <pc:docMk/>
            <pc:sldMk cId="1128002066" sldId="446"/>
            <ac:grpSpMk id="16" creationId="{6F5100B8-39AF-403A-B24B-41F768442A6B}"/>
          </ac:grpSpMkLst>
        </pc:grpChg>
      </pc:sldChg>
    </pc:docChg>
  </pc:docChgLst>
  <pc:docChgLst>
    <pc:chgData name="Duong Trong Hai" userId="S::hai.duongtrong@phuxuan.edu.vn::25ffeb45-45cc-40fe-825e-5b6e9a006923" providerId="AD" clId="Web-{90E186BB-014C-46CA-BD32-BDD338AD7F82}"/>
    <pc:docChg chg="modSld">
      <pc:chgData name="Duong Trong Hai" userId="S::hai.duongtrong@phuxuan.edu.vn::25ffeb45-45cc-40fe-825e-5b6e9a006923" providerId="AD" clId="Web-{90E186BB-014C-46CA-BD32-BDD338AD7F82}" dt="2021-07-01T13:08:22.267" v="1" actId="1076"/>
      <pc:docMkLst>
        <pc:docMk/>
      </pc:docMkLst>
      <pc:sldChg chg="modSp">
        <pc:chgData name="Duong Trong Hai" userId="S::hai.duongtrong@phuxuan.edu.vn::25ffeb45-45cc-40fe-825e-5b6e9a006923" providerId="AD" clId="Web-{90E186BB-014C-46CA-BD32-BDD338AD7F82}" dt="2021-07-01T13:08:22.267" v="1" actId="1076"/>
        <pc:sldMkLst>
          <pc:docMk/>
          <pc:sldMk cId="29373954" sldId="460"/>
        </pc:sldMkLst>
        <pc:spChg chg="mod">
          <ac:chgData name="Duong Trong Hai" userId="S::hai.duongtrong@phuxuan.edu.vn::25ffeb45-45cc-40fe-825e-5b6e9a006923" providerId="AD" clId="Web-{90E186BB-014C-46CA-BD32-BDD338AD7F82}" dt="2021-07-01T13:08:22.267" v="1" actId="1076"/>
          <ac:spMkLst>
            <pc:docMk/>
            <pc:sldMk cId="29373954" sldId="460"/>
            <ac:spMk id="7" creationId="{0F895250-8392-451A-8A29-8BA4BCE3E69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D1F672-A53A-4F7C-95D8-C20C25A5A411}" type="datetimeFigureOut">
              <a:rPr lang="en-US" smtClean="0"/>
              <a:t>7/1/2021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067F6-A883-4A9E-8559-8115E4B21EC9}" type="slidenum">
              <a:rPr lang="en-US" smtClean="0"/>
              <a:t>‹#›</a:t>
            </a:fld>
            <a:endParaRPr lang="en-US"/>
          </a:p>
        </p:txBody>
      </p:sp>
    </p:spTree>
    <p:extLst>
      <p:ext uri="{BB962C8B-B14F-4D97-AF65-F5344CB8AC3E}">
        <p14:creationId xmlns:p14="http://schemas.microsoft.com/office/powerpoint/2010/main" val="4149524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a:t>
            </a:fld>
            <a:endParaRPr lang="en-US"/>
          </a:p>
        </p:txBody>
      </p:sp>
    </p:spTree>
    <p:extLst>
      <p:ext uri="{BB962C8B-B14F-4D97-AF65-F5344CB8AC3E}">
        <p14:creationId xmlns:p14="http://schemas.microsoft.com/office/powerpoint/2010/main" val="1247786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11</a:t>
            </a:fld>
            <a:endParaRPr lang="en-US"/>
          </a:p>
        </p:txBody>
      </p:sp>
    </p:spTree>
    <p:extLst>
      <p:ext uri="{BB962C8B-B14F-4D97-AF65-F5344CB8AC3E}">
        <p14:creationId xmlns:p14="http://schemas.microsoft.com/office/powerpoint/2010/main" val="381808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12</a:t>
            </a:fld>
            <a:endParaRPr lang="en-US"/>
          </a:p>
        </p:txBody>
      </p:sp>
    </p:spTree>
    <p:extLst>
      <p:ext uri="{BB962C8B-B14F-4D97-AF65-F5344CB8AC3E}">
        <p14:creationId xmlns:p14="http://schemas.microsoft.com/office/powerpoint/2010/main" val="2896180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13</a:t>
            </a:fld>
            <a:endParaRPr lang="en-US"/>
          </a:p>
        </p:txBody>
      </p:sp>
    </p:spTree>
    <p:extLst>
      <p:ext uri="{BB962C8B-B14F-4D97-AF65-F5344CB8AC3E}">
        <p14:creationId xmlns:p14="http://schemas.microsoft.com/office/powerpoint/2010/main" val="2555599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14</a:t>
            </a:fld>
            <a:endParaRPr lang="en-US"/>
          </a:p>
        </p:txBody>
      </p:sp>
    </p:spTree>
    <p:extLst>
      <p:ext uri="{BB962C8B-B14F-4D97-AF65-F5344CB8AC3E}">
        <p14:creationId xmlns:p14="http://schemas.microsoft.com/office/powerpoint/2010/main" val="2281763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15</a:t>
            </a:fld>
            <a:endParaRPr lang="en-US"/>
          </a:p>
        </p:txBody>
      </p:sp>
    </p:spTree>
    <p:extLst>
      <p:ext uri="{BB962C8B-B14F-4D97-AF65-F5344CB8AC3E}">
        <p14:creationId xmlns:p14="http://schemas.microsoft.com/office/powerpoint/2010/main" val="54675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16</a:t>
            </a:fld>
            <a:endParaRPr lang="en-US"/>
          </a:p>
        </p:txBody>
      </p:sp>
    </p:spTree>
    <p:extLst>
      <p:ext uri="{BB962C8B-B14F-4D97-AF65-F5344CB8AC3E}">
        <p14:creationId xmlns:p14="http://schemas.microsoft.com/office/powerpoint/2010/main" val="1005030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17</a:t>
            </a:fld>
            <a:endParaRPr lang="en-US"/>
          </a:p>
        </p:txBody>
      </p:sp>
    </p:spTree>
    <p:extLst>
      <p:ext uri="{BB962C8B-B14F-4D97-AF65-F5344CB8AC3E}">
        <p14:creationId xmlns:p14="http://schemas.microsoft.com/office/powerpoint/2010/main" val="2866762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18</a:t>
            </a:fld>
            <a:endParaRPr lang="en-US"/>
          </a:p>
        </p:txBody>
      </p:sp>
    </p:spTree>
    <p:extLst>
      <p:ext uri="{BB962C8B-B14F-4D97-AF65-F5344CB8AC3E}">
        <p14:creationId xmlns:p14="http://schemas.microsoft.com/office/powerpoint/2010/main" val="144881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19</a:t>
            </a:fld>
            <a:endParaRPr lang="en-US"/>
          </a:p>
        </p:txBody>
      </p:sp>
    </p:spTree>
    <p:extLst>
      <p:ext uri="{BB962C8B-B14F-4D97-AF65-F5344CB8AC3E}">
        <p14:creationId xmlns:p14="http://schemas.microsoft.com/office/powerpoint/2010/main" val="3975190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20</a:t>
            </a:fld>
            <a:endParaRPr lang="en-US"/>
          </a:p>
        </p:txBody>
      </p:sp>
    </p:spTree>
    <p:extLst>
      <p:ext uri="{BB962C8B-B14F-4D97-AF65-F5344CB8AC3E}">
        <p14:creationId xmlns:p14="http://schemas.microsoft.com/office/powerpoint/2010/main" val="359858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a:t>
            </a:fld>
            <a:endParaRPr lang="en-US"/>
          </a:p>
        </p:txBody>
      </p:sp>
    </p:spTree>
    <p:extLst>
      <p:ext uri="{BB962C8B-B14F-4D97-AF65-F5344CB8AC3E}">
        <p14:creationId xmlns:p14="http://schemas.microsoft.com/office/powerpoint/2010/main" val="2114289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21</a:t>
            </a:fld>
            <a:endParaRPr lang="en-US"/>
          </a:p>
        </p:txBody>
      </p:sp>
    </p:spTree>
    <p:extLst>
      <p:ext uri="{BB962C8B-B14F-4D97-AF65-F5344CB8AC3E}">
        <p14:creationId xmlns:p14="http://schemas.microsoft.com/office/powerpoint/2010/main" val="4231058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22</a:t>
            </a:fld>
            <a:endParaRPr lang="en-US"/>
          </a:p>
        </p:txBody>
      </p:sp>
    </p:spTree>
    <p:extLst>
      <p:ext uri="{BB962C8B-B14F-4D97-AF65-F5344CB8AC3E}">
        <p14:creationId xmlns:p14="http://schemas.microsoft.com/office/powerpoint/2010/main" val="3967662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23</a:t>
            </a:fld>
            <a:endParaRPr lang="en-US"/>
          </a:p>
        </p:txBody>
      </p:sp>
    </p:spTree>
    <p:extLst>
      <p:ext uri="{BB962C8B-B14F-4D97-AF65-F5344CB8AC3E}">
        <p14:creationId xmlns:p14="http://schemas.microsoft.com/office/powerpoint/2010/main" val="1111744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24</a:t>
            </a:fld>
            <a:endParaRPr lang="en-US"/>
          </a:p>
        </p:txBody>
      </p:sp>
    </p:spTree>
    <p:extLst>
      <p:ext uri="{BB962C8B-B14F-4D97-AF65-F5344CB8AC3E}">
        <p14:creationId xmlns:p14="http://schemas.microsoft.com/office/powerpoint/2010/main" val="1651144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25</a:t>
            </a:fld>
            <a:endParaRPr lang="en-US"/>
          </a:p>
        </p:txBody>
      </p:sp>
    </p:spTree>
    <p:extLst>
      <p:ext uri="{BB962C8B-B14F-4D97-AF65-F5344CB8AC3E}">
        <p14:creationId xmlns:p14="http://schemas.microsoft.com/office/powerpoint/2010/main" val="1947296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26</a:t>
            </a:fld>
            <a:endParaRPr lang="en-US"/>
          </a:p>
        </p:txBody>
      </p:sp>
    </p:spTree>
    <p:extLst>
      <p:ext uri="{BB962C8B-B14F-4D97-AF65-F5344CB8AC3E}">
        <p14:creationId xmlns:p14="http://schemas.microsoft.com/office/powerpoint/2010/main" val="3539319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27</a:t>
            </a:fld>
            <a:endParaRPr lang="en-US"/>
          </a:p>
        </p:txBody>
      </p:sp>
    </p:spTree>
    <p:extLst>
      <p:ext uri="{BB962C8B-B14F-4D97-AF65-F5344CB8AC3E}">
        <p14:creationId xmlns:p14="http://schemas.microsoft.com/office/powerpoint/2010/main" val="3308318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28</a:t>
            </a:fld>
            <a:endParaRPr lang="en-US"/>
          </a:p>
        </p:txBody>
      </p:sp>
    </p:spTree>
    <p:extLst>
      <p:ext uri="{BB962C8B-B14F-4D97-AF65-F5344CB8AC3E}">
        <p14:creationId xmlns:p14="http://schemas.microsoft.com/office/powerpoint/2010/main" val="26084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29</a:t>
            </a:fld>
            <a:endParaRPr lang="en-US"/>
          </a:p>
        </p:txBody>
      </p:sp>
    </p:spTree>
    <p:extLst>
      <p:ext uri="{BB962C8B-B14F-4D97-AF65-F5344CB8AC3E}">
        <p14:creationId xmlns:p14="http://schemas.microsoft.com/office/powerpoint/2010/main" val="3670604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30</a:t>
            </a:fld>
            <a:endParaRPr lang="en-US"/>
          </a:p>
        </p:txBody>
      </p:sp>
    </p:spTree>
    <p:extLst>
      <p:ext uri="{BB962C8B-B14F-4D97-AF65-F5344CB8AC3E}">
        <p14:creationId xmlns:p14="http://schemas.microsoft.com/office/powerpoint/2010/main" val="1915114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4</a:t>
            </a:fld>
            <a:endParaRPr lang="en-US"/>
          </a:p>
        </p:txBody>
      </p:sp>
    </p:spTree>
    <p:extLst>
      <p:ext uri="{BB962C8B-B14F-4D97-AF65-F5344CB8AC3E}">
        <p14:creationId xmlns:p14="http://schemas.microsoft.com/office/powerpoint/2010/main" val="14465416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31</a:t>
            </a:fld>
            <a:endParaRPr lang="en-US"/>
          </a:p>
        </p:txBody>
      </p:sp>
    </p:spTree>
    <p:extLst>
      <p:ext uri="{BB962C8B-B14F-4D97-AF65-F5344CB8AC3E}">
        <p14:creationId xmlns:p14="http://schemas.microsoft.com/office/powerpoint/2010/main" val="2417682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32</a:t>
            </a:fld>
            <a:endParaRPr lang="en-US"/>
          </a:p>
        </p:txBody>
      </p:sp>
    </p:spTree>
    <p:extLst>
      <p:ext uri="{BB962C8B-B14F-4D97-AF65-F5344CB8AC3E}">
        <p14:creationId xmlns:p14="http://schemas.microsoft.com/office/powerpoint/2010/main" val="924268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33</a:t>
            </a:fld>
            <a:endParaRPr lang="en-US"/>
          </a:p>
        </p:txBody>
      </p:sp>
    </p:spTree>
    <p:extLst>
      <p:ext uri="{BB962C8B-B14F-4D97-AF65-F5344CB8AC3E}">
        <p14:creationId xmlns:p14="http://schemas.microsoft.com/office/powerpoint/2010/main" val="42627551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34</a:t>
            </a:fld>
            <a:endParaRPr lang="en-US"/>
          </a:p>
        </p:txBody>
      </p:sp>
    </p:spTree>
    <p:extLst>
      <p:ext uri="{BB962C8B-B14F-4D97-AF65-F5344CB8AC3E}">
        <p14:creationId xmlns:p14="http://schemas.microsoft.com/office/powerpoint/2010/main" val="20932501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35</a:t>
            </a:fld>
            <a:endParaRPr lang="en-US"/>
          </a:p>
        </p:txBody>
      </p:sp>
    </p:spTree>
    <p:extLst>
      <p:ext uri="{BB962C8B-B14F-4D97-AF65-F5344CB8AC3E}">
        <p14:creationId xmlns:p14="http://schemas.microsoft.com/office/powerpoint/2010/main" val="1764382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36</a:t>
            </a:fld>
            <a:endParaRPr lang="en-US"/>
          </a:p>
        </p:txBody>
      </p:sp>
    </p:spTree>
    <p:extLst>
      <p:ext uri="{BB962C8B-B14F-4D97-AF65-F5344CB8AC3E}">
        <p14:creationId xmlns:p14="http://schemas.microsoft.com/office/powerpoint/2010/main" val="1914055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37</a:t>
            </a:fld>
            <a:endParaRPr lang="en-US"/>
          </a:p>
        </p:txBody>
      </p:sp>
    </p:spTree>
    <p:extLst>
      <p:ext uri="{BB962C8B-B14F-4D97-AF65-F5344CB8AC3E}">
        <p14:creationId xmlns:p14="http://schemas.microsoft.com/office/powerpoint/2010/main" val="1520487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38</a:t>
            </a:fld>
            <a:endParaRPr lang="en-US"/>
          </a:p>
        </p:txBody>
      </p:sp>
    </p:spTree>
    <p:extLst>
      <p:ext uri="{BB962C8B-B14F-4D97-AF65-F5344CB8AC3E}">
        <p14:creationId xmlns:p14="http://schemas.microsoft.com/office/powerpoint/2010/main" val="28121924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39</a:t>
            </a:fld>
            <a:endParaRPr lang="en-US"/>
          </a:p>
        </p:txBody>
      </p:sp>
    </p:spTree>
    <p:extLst>
      <p:ext uri="{BB962C8B-B14F-4D97-AF65-F5344CB8AC3E}">
        <p14:creationId xmlns:p14="http://schemas.microsoft.com/office/powerpoint/2010/main" val="17978704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40</a:t>
            </a:fld>
            <a:endParaRPr lang="en-US"/>
          </a:p>
        </p:txBody>
      </p:sp>
    </p:spTree>
    <p:extLst>
      <p:ext uri="{BB962C8B-B14F-4D97-AF65-F5344CB8AC3E}">
        <p14:creationId xmlns:p14="http://schemas.microsoft.com/office/powerpoint/2010/main" val="2757101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5</a:t>
            </a:fld>
            <a:endParaRPr lang="en-US"/>
          </a:p>
        </p:txBody>
      </p:sp>
    </p:spTree>
    <p:extLst>
      <p:ext uri="{BB962C8B-B14F-4D97-AF65-F5344CB8AC3E}">
        <p14:creationId xmlns:p14="http://schemas.microsoft.com/office/powerpoint/2010/main" val="25249242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41</a:t>
            </a:fld>
            <a:endParaRPr lang="en-US"/>
          </a:p>
        </p:txBody>
      </p:sp>
    </p:spTree>
    <p:extLst>
      <p:ext uri="{BB962C8B-B14F-4D97-AF65-F5344CB8AC3E}">
        <p14:creationId xmlns:p14="http://schemas.microsoft.com/office/powerpoint/2010/main" val="3891208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42</a:t>
            </a:fld>
            <a:endParaRPr lang="en-US"/>
          </a:p>
        </p:txBody>
      </p:sp>
    </p:spTree>
    <p:extLst>
      <p:ext uri="{BB962C8B-B14F-4D97-AF65-F5344CB8AC3E}">
        <p14:creationId xmlns:p14="http://schemas.microsoft.com/office/powerpoint/2010/main" val="41530827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43</a:t>
            </a:fld>
            <a:endParaRPr lang="en-US"/>
          </a:p>
        </p:txBody>
      </p:sp>
    </p:spTree>
    <p:extLst>
      <p:ext uri="{BB962C8B-B14F-4D97-AF65-F5344CB8AC3E}">
        <p14:creationId xmlns:p14="http://schemas.microsoft.com/office/powerpoint/2010/main" val="3398239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44</a:t>
            </a:fld>
            <a:endParaRPr lang="en-US"/>
          </a:p>
        </p:txBody>
      </p:sp>
    </p:spTree>
    <p:extLst>
      <p:ext uri="{BB962C8B-B14F-4D97-AF65-F5344CB8AC3E}">
        <p14:creationId xmlns:p14="http://schemas.microsoft.com/office/powerpoint/2010/main" val="2981898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45</a:t>
            </a:fld>
            <a:endParaRPr lang="en-US"/>
          </a:p>
        </p:txBody>
      </p:sp>
    </p:spTree>
    <p:extLst>
      <p:ext uri="{BB962C8B-B14F-4D97-AF65-F5344CB8AC3E}">
        <p14:creationId xmlns:p14="http://schemas.microsoft.com/office/powerpoint/2010/main" val="5774044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46</a:t>
            </a:fld>
            <a:endParaRPr lang="en-US"/>
          </a:p>
        </p:txBody>
      </p:sp>
    </p:spTree>
    <p:extLst>
      <p:ext uri="{BB962C8B-B14F-4D97-AF65-F5344CB8AC3E}">
        <p14:creationId xmlns:p14="http://schemas.microsoft.com/office/powerpoint/2010/main" val="1043074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47</a:t>
            </a:fld>
            <a:endParaRPr lang="en-US"/>
          </a:p>
        </p:txBody>
      </p:sp>
    </p:spTree>
    <p:extLst>
      <p:ext uri="{BB962C8B-B14F-4D97-AF65-F5344CB8AC3E}">
        <p14:creationId xmlns:p14="http://schemas.microsoft.com/office/powerpoint/2010/main" val="3063209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48</a:t>
            </a:fld>
            <a:endParaRPr lang="en-US"/>
          </a:p>
        </p:txBody>
      </p:sp>
    </p:spTree>
    <p:extLst>
      <p:ext uri="{BB962C8B-B14F-4D97-AF65-F5344CB8AC3E}">
        <p14:creationId xmlns:p14="http://schemas.microsoft.com/office/powerpoint/2010/main" val="10973238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49</a:t>
            </a:fld>
            <a:endParaRPr lang="en-US"/>
          </a:p>
        </p:txBody>
      </p:sp>
    </p:spTree>
    <p:extLst>
      <p:ext uri="{BB962C8B-B14F-4D97-AF65-F5344CB8AC3E}">
        <p14:creationId xmlns:p14="http://schemas.microsoft.com/office/powerpoint/2010/main" val="11873877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50</a:t>
            </a:fld>
            <a:endParaRPr lang="en-US"/>
          </a:p>
        </p:txBody>
      </p:sp>
    </p:spTree>
    <p:extLst>
      <p:ext uri="{BB962C8B-B14F-4D97-AF65-F5344CB8AC3E}">
        <p14:creationId xmlns:p14="http://schemas.microsoft.com/office/powerpoint/2010/main" val="210862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6</a:t>
            </a:fld>
            <a:endParaRPr lang="en-US"/>
          </a:p>
        </p:txBody>
      </p:sp>
    </p:spTree>
    <p:extLst>
      <p:ext uri="{BB962C8B-B14F-4D97-AF65-F5344CB8AC3E}">
        <p14:creationId xmlns:p14="http://schemas.microsoft.com/office/powerpoint/2010/main" val="5145034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51</a:t>
            </a:fld>
            <a:endParaRPr lang="en-US"/>
          </a:p>
        </p:txBody>
      </p:sp>
    </p:spTree>
    <p:extLst>
      <p:ext uri="{BB962C8B-B14F-4D97-AF65-F5344CB8AC3E}">
        <p14:creationId xmlns:p14="http://schemas.microsoft.com/office/powerpoint/2010/main" val="1954421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52</a:t>
            </a:fld>
            <a:endParaRPr lang="en-US"/>
          </a:p>
        </p:txBody>
      </p:sp>
    </p:spTree>
    <p:extLst>
      <p:ext uri="{BB962C8B-B14F-4D97-AF65-F5344CB8AC3E}">
        <p14:creationId xmlns:p14="http://schemas.microsoft.com/office/powerpoint/2010/main" val="24404112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53</a:t>
            </a:fld>
            <a:endParaRPr lang="en-US"/>
          </a:p>
        </p:txBody>
      </p:sp>
    </p:spTree>
    <p:extLst>
      <p:ext uri="{BB962C8B-B14F-4D97-AF65-F5344CB8AC3E}">
        <p14:creationId xmlns:p14="http://schemas.microsoft.com/office/powerpoint/2010/main" val="3471590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7</a:t>
            </a:fld>
            <a:endParaRPr lang="en-US"/>
          </a:p>
        </p:txBody>
      </p:sp>
    </p:spTree>
    <p:extLst>
      <p:ext uri="{BB962C8B-B14F-4D97-AF65-F5344CB8AC3E}">
        <p14:creationId xmlns:p14="http://schemas.microsoft.com/office/powerpoint/2010/main" val="1183348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8</a:t>
            </a:fld>
            <a:endParaRPr lang="en-US"/>
          </a:p>
        </p:txBody>
      </p:sp>
    </p:spTree>
    <p:extLst>
      <p:ext uri="{BB962C8B-B14F-4D97-AF65-F5344CB8AC3E}">
        <p14:creationId xmlns:p14="http://schemas.microsoft.com/office/powerpoint/2010/main" val="3929361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9</a:t>
            </a:fld>
            <a:endParaRPr lang="en-US"/>
          </a:p>
        </p:txBody>
      </p:sp>
    </p:spTree>
    <p:extLst>
      <p:ext uri="{BB962C8B-B14F-4D97-AF65-F5344CB8AC3E}">
        <p14:creationId xmlns:p14="http://schemas.microsoft.com/office/powerpoint/2010/main" val="2053824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a:p>
        </p:txBody>
      </p:sp>
      <p:sp>
        <p:nvSpPr>
          <p:cNvPr id="4" name="Slide Number Placeholder 3"/>
          <p:cNvSpPr>
            <a:spLocks noGrp="1"/>
          </p:cNvSpPr>
          <p:nvPr>
            <p:ph type="sldNum" sz="quarter" idx="10"/>
          </p:nvPr>
        </p:nvSpPr>
        <p:spPr/>
        <p:txBody>
          <a:bodyPr/>
          <a:lstStyle/>
          <a:p>
            <a:fld id="{7CD067F6-A883-4A9E-8559-8115E4B21EC9}" type="slidenum">
              <a:rPr lang="en-US" smtClean="0"/>
              <a:t>10</a:t>
            </a:fld>
            <a:endParaRPr lang="en-US"/>
          </a:p>
        </p:txBody>
      </p:sp>
    </p:spTree>
    <p:extLst>
      <p:ext uri="{BB962C8B-B14F-4D97-AF65-F5344CB8AC3E}">
        <p14:creationId xmlns:p14="http://schemas.microsoft.com/office/powerpoint/2010/main" val="139633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ang bia">
    <p:spTree>
      <p:nvGrpSpPr>
        <p:cNvPr id="1" name=""/>
        <p:cNvGrpSpPr/>
        <p:nvPr/>
      </p:nvGrpSpPr>
      <p:grpSpPr>
        <a:xfrm>
          <a:off x="0" y="0"/>
          <a:ext cx="0" cy="0"/>
          <a:chOff x="0" y="0"/>
          <a:chExt cx="0" cy="0"/>
        </a:xfrm>
      </p:grpSpPr>
      <p:sp>
        <p:nvSpPr>
          <p:cNvPr id="8" name="Rectangle 7"/>
          <p:cNvSpPr/>
          <p:nvPr userDrawn="1"/>
        </p:nvSpPr>
        <p:spPr>
          <a:xfrm>
            <a:off x="1" y="-11723"/>
            <a:ext cx="12192000" cy="6858000"/>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Text Placeholder 12"/>
          <p:cNvSpPr>
            <a:spLocks noGrp="1"/>
          </p:cNvSpPr>
          <p:nvPr>
            <p:ph type="body" sz="quarter" idx="11" hasCustomPrompt="1"/>
          </p:nvPr>
        </p:nvSpPr>
        <p:spPr>
          <a:xfrm>
            <a:off x="6096000" y="4143866"/>
            <a:ext cx="5287840" cy="937968"/>
          </a:xfrm>
        </p:spPr>
        <p:txBody>
          <a:bodyPr>
            <a:normAutofit/>
          </a:bodyPr>
          <a:lstStyle>
            <a:lvl1pPr marL="0" indent="0">
              <a:buNone/>
              <a:defRPr sz="2400"/>
            </a:lvl1pPr>
          </a:lstStyle>
          <a:p>
            <a:r>
              <a:rPr lang="en-US"/>
              <a:t>Faculty of IT</a:t>
            </a:r>
          </a:p>
          <a:p>
            <a:r>
              <a:rPr lang="en-US"/>
              <a:t>Email: khoacntt@hueic.edu.vn</a:t>
            </a:r>
          </a:p>
        </p:txBody>
      </p:sp>
      <p:sp>
        <p:nvSpPr>
          <p:cNvPr id="15" name="Content Placeholder 14"/>
          <p:cNvSpPr>
            <a:spLocks noGrp="1"/>
          </p:cNvSpPr>
          <p:nvPr>
            <p:ph sz="quarter" idx="12" hasCustomPrompt="1"/>
          </p:nvPr>
        </p:nvSpPr>
        <p:spPr>
          <a:xfrm>
            <a:off x="714862" y="1506538"/>
            <a:ext cx="10491788" cy="872885"/>
          </a:xfrm>
        </p:spPr>
        <p:txBody>
          <a:bodyPr/>
          <a:lstStyle>
            <a:lvl1pPr marL="0" indent="0">
              <a:buNone/>
              <a:defRPr sz="5000" i="1">
                <a:latin typeface="Times New Roman" panose="02020603050405020304" pitchFamily="18" charset="0"/>
                <a:cs typeface="Times New Roman" panose="02020603050405020304" pitchFamily="18" charset="0"/>
              </a:defRPr>
            </a:lvl1pPr>
            <a:lvl2pPr marL="457200" indent="0" algn="ctr">
              <a:lnSpc>
                <a:spcPct val="150000"/>
              </a:lnSpc>
              <a:buNone/>
              <a:defRPr sz="6000"/>
            </a:lvl2pPr>
          </a:lstStyle>
          <a:p>
            <a:pPr lvl="0"/>
            <a:r>
              <a:rPr lang="en-US" err="1"/>
              <a:t>Bài</a:t>
            </a:r>
            <a:r>
              <a:rPr lang="en-US"/>
              <a:t> </a:t>
            </a:r>
            <a:r>
              <a:rPr lang="en-US" err="1"/>
              <a:t>giảng</a:t>
            </a:r>
            <a:r>
              <a:rPr lang="en-US"/>
              <a:t> </a:t>
            </a:r>
            <a:r>
              <a:rPr lang="en-US" err="1"/>
              <a:t>điện</a:t>
            </a:r>
            <a:r>
              <a:rPr lang="en-US"/>
              <a:t> </a:t>
            </a:r>
            <a:r>
              <a:rPr lang="en-US" err="1"/>
              <a:t>tử</a:t>
            </a:r>
            <a:r>
              <a:rPr lang="en-US"/>
              <a:t>:</a:t>
            </a:r>
          </a:p>
        </p:txBody>
      </p:sp>
      <p:sp>
        <p:nvSpPr>
          <p:cNvPr id="17" name="Text Placeholder 16"/>
          <p:cNvSpPr>
            <a:spLocks noGrp="1"/>
          </p:cNvSpPr>
          <p:nvPr>
            <p:ph type="body" sz="quarter" idx="13"/>
          </p:nvPr>
        </p:nvSpPr>
        <p:spPr>
          <a:xfrm>
            <a:off x="714862" y="2614001"/>
            <a:ext cx="10491788" cy="902921"/>
          </a:xfrm>
        </p:spPr>
        <p:txBody>
          <a:bodyPr>
            <a:noAutofit/>
          </a:bodyPr>
          <a:lstStyle>
            <a:lvl1pPr marL="0" indent="0" algn="ctr">
              <a:buNone/>
              <a:defRPr sz="6000" b="1" cap="none" spc="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defRPr>
            </a:lvl1pPr>
          </a:lstStyle>
          <a:p>
            <a:pPr lvl="0"/>
            <a:r>
              <a:rPr lang="en-US"/>
              <a:t>Click to edit Master text styles</a:t>
            </a:r>
          </a:p>
        </p:txBody>
      </p:sp>
    </p:spTree>
    <p:extLst>
      <p:ext uri="{BB962C8B-B14F-4D97-AF65-F5344CB8AC3E}">
        <p14:creationId xmlns:p14="http://schemas.microsoft.com/office/powerpoint/2010/main" val="357360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128345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73835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rang gioi thieu">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FF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365126"/>
            <a:ext cx="10515600" cy="678228"/>
          </a:xfrm>
        </p:spPr>
        <p:txBody>
          <a:bodyPr/>
          <a:lstStyle>
            <a:lvl1pPr>
              <a:defRPr b="1" cap="none" spc="0" baseline="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defRPr>
            </a:lvl1pPr>
          </a:lstStyle>
          <a:p>
            <a:r>
              <a:rPr lang="en-US" err="1"/>
              <a:t>Gõ</a:t>
            </a:r>
            <a:r>
              <a:rPr lang="en-US"/>
              <a:t> </a:t>
            </a:r>
            <a:r>
              <a:rPr lang="en-US" err="1"/>
              <a:t>tên</a:t>
            </a:r>
            <a:r>
              <a:rPr lang="en-US"/>
              <a:t> </a:t>
            </a:r>
            <a:r>
              <a:rPr lang="en-US" err="1"/>
              <a:t>chương</a:t>
            </a:r>
            <a:r>
              <a:rPr lang="en-US"/>
              <a:t> </a:t>
            </a:r>
            <a:r>
              <a:rPr lang="en-US" err="1"/>
              <a:t>mục</a:t>
            </a:r>
            <a:endParaRPr lang="en-US"/>
          </a:p>
        </p:txBody>
      </p:sp>
      <p:sp>
        <p:nvSpPr>
          <p:cNvPr id="3" name="Content Placeholder 2"/>
          <p:cNvSpPr>
            <a:spLocks noGrp="1"/>
          </p:cNvSpPr>
          <p:nvPr>
            <p:ph idx="1"/>
          </p:nvPr>
        </p:nvSpPr>
        <p:spPr/>
        <p:txBody>
          <a:bodyPr/>
          <a:lstStyle>
            <a:lvl1pPr marL="514350" indent="-514350">
              <a:buFont typeface="+mj-lt"/>
              <a:buAutoNum type="arabicPeriod"/>
              <a:defRPr>
                <a:latin typeface="Times New Roman" panose="02020603050405020304" pitchFamily="18" charset="0"/>
                <a:cs typeface="Times New Roman" panose="02020603050405020304" pitchFamily="18" charset="0"/>
              </a:defRPr>
            </a:lvl1pPr>
            <a:lvl2pPr marL="914400" indent="-457200">
              <a:buFont typeface="+mj-lt"/>
              <a:buAutoNum type="arabicPeriod"/>
              <a:defRPr>
                <a:latin typeface="Times New Roman" panose="02020603050405020304" pitchFamily="18" charset="0"/>
                <a:cs typeface="Times New Roman" panose="02020603050405020304" pitchFamily="18" charset="0"/>
              </a:defRPr>
            </a:lvl2pPr>
          </a:lstStyle>
          <a:p>
            <a:pPr lvl="0"/>
            <a:r>
              <a:rPr lang="en-US"/>
              <a:t>Click to edit Master text styles</a:t>
            </a:r>
          </a:p>
          <a:p>
            <a:pPr lvl="1"/>
            <a:r>
              <a:rPr lang="en-US"/>
              <a:t>Second level</a:t>
            </a:r>
          </a:p>
        </p:txBody>
      </p:sp>
      <p:sp>
        <p:nvSpPr>
          <p:cNvPr id="6" name="Slide Number Placeholder 5"/>
          <p:cNvSpPr>
            <a:spLocks noGrp="1"/>
          </p:cNvSpPr>
          <p:nvPr>
            <p:ph type="sldNum" sz="quarter" idx="12"/>
          </p:nvPr>
        </p:nvSpPr>
        <p:spPr>
          <a:xfrm>
            <a:off x="10667999" y="6414966"/>
            <a:ext cx="1412627" cy="325804"/>
          </a:xfrm>
        </p:spPr>
        <p:txBody>
          <a:bodyPr/>
          <a:lstStyle>
            <a:lvl1pPr>
              <a:defRPr sz="1600"/>
            </a:lvl1pPr>
          </a:lstStyle>
          <a:p>
            <a:r>
              <a:rPr lang="en-US"/>
              <a:t>Page </a:t>
            </a:r>
            <a:fld id="{0B06AF46-0D8F-4FEE-AAAD-5DEA169F7C6E}" type="slidenum">
              <a:rPr lang="en-US" smtClean="0"/>
              <a:pPr/>
              <a:t>‹#›</a:t>
            </a:fld>
            <a:endParaRPr lang="en-US"/>
          </a:p>
        </p:txBody>
      </p:sp>
      <p:cxnSp>
        <p:nvCxnSpPr>
          <p:cNvPr id="8" name="Straight Connector 7"/>
          <p:cNvCxnSpPr/>
          <p:nvPr userDrawn="1"/>
        </p:nvCxnSpPr>
        <p:spPr>
          <a:xfrm flipV="1">
            <a:off x="838200" y="1137138"/>
            <a:ext cx="11353800" cy="35170"/>
          </a:xfrm>
          <a:prstGeom prst="line">
            <a:avLst/>
          </a:prstGeom>
          <a:ln w="28575">
            <a:solidFill>
              <a:srgbClr val="B2A59A"/>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87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269790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2114765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253422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g noi dun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043139" y="6438411"/>
            <a:ext cx="1049215" cy="337527"/>
          </a:xfrm>
        </p:spPr>
        <p:txBody>
          <a:bodyPr/>
          <a:lstStyle>
            <a:lvl1pPr>
              <a:defRPr sz="1600"/>
            </a:lvl1pPr>
          </a:lstStyle>
          <a:p>
            <a:r>
              <a:rPr lang="en-US"/>
              <a:t>Page </a:t>
            </a:r>
            <a:fld id="{0B06AF46-0D8F-4FEE-AAAD-5DEA169F7C6E}" type="slidenum">
              <a:rPr lang="en-US" smtClean="0"/>
              <a:pPr/>
              <a:t>‹#›</a:t>
            </a:fld>
            <a:endParaRPr lang="en-US"/>
          </a:p>
        </p:txBody>
      </p:sp>
      <p:cxnSp>
        <p:nvCxnSpPr>
          <p:cNvPr id="10" name="Straight Connector 9"/>
          <p:cNvCxnSpPr/>
          <p:nvPr userDrawn="1"/>
        </p:nvCxnSpPr>
        <p:spPr>
          <a:xfrm>
            <a:off x="2625969" y="0"/>
            <a:ext cx="0" cy="685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3"/>
          </p:nvPr>
        </p:nvSpPr>
        <p:spPr>
          <a:xfrm>
            <a:off x="3013564" y="211015"/>
            <a:ext cx="8967421" cy="6161700"/>
          </a:xfrm>
        </p:spPr>
        <p:txBody>
          <a:bodyPr/>
          <a:lstStyle>
            <a:lvl1pPr algn="just">
              <a:defRPr>
                <a:latin typeface="Times New Roman" panose="02020603050405020304" pitchFamily="18" charset="0"/>
                <a:cs typeface="Times New Roman" panose="02020603050405020304" pitchFamily="18" charset="0"/>
              </a:defRPr>
            </a:lvl1pPr>
            <a:lvl2pPr algn="just">
              <a:defRPr>
                <a:latin typeface="Times New Roman" panose="02020603050405020304" pitchFamily="18" charset="0"/>
                <a:cs typeface="Times New Roman" panose="02020603050405020304" pitchFamily="18" charset="0"/>
              </a:defRPr>
            </a:lvl2pPr>
            <a:lvl3pPr algn="just">
              <a:defRPr>
                <a:latin typeface="Times New Roman" panose="02020603050405020304" pitchFamily="18" charset="0"/>
                <a:cs typeface="Times New Roman" panose="02020603050405020304" pitchFamily="18" charset="0"/>
              </a:defRPr>
            </a:lvl3pPr>
            <a:lvl4pPr algn="just">
              <a:defRPr>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20"/>
          <p:cNvSpPr/>
          <p:nvPr userDrawn="1"/>
        </p:nvSpPr>
        <p:spPr>
          <a:xfrm>
            <a:off x="0" y="0"/>
            <a:ext cx="2625968" cy="6857999"/>
          </a:xfrm>
          <a:prstGeom prst="rect">
            <a:avLst/>
          </a:prstGeom>
          <a:gradFill flip="none" rotWithShape="1">
            <a:gsLst>
              <a:gs pos="0">
                <a:srgbClr val="FDFEDA">
                  <a:shade val="30000"/>
                  <a:satMod val="115000"/>
                </a:srgbClr>
              </a:gs>
              <a:gs pos="50000">
                <a:srgbClr val="FDFEDA">
                  <a:shade val="67500"/>
                  <a:satMod val="115000"/>
                </a:srgbClr>
              </a:gs>
              <a:gs pos="100000">
                <a:srgbClr val="FDFEDA">
                  <a:shade val="100000"/>
                  <a:satMod val="115000"/>
                </a:srgb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p:cNvSpPr>
            <a:spLocks noGrp="1"/>
          </p:cNvSpPr>
          <p:nvPr>
            <p:ph type="body" sz="quarter" idx="14" hasCustomPrompt="1"/>
          </p:nvPr>
        </p:nvSpPr>
        <p:spPr>
          <a:xfrm>
            <a:off x="-11723" y="2565"/>
            <a:ext cx="2637691" cy="818051"/>
          </a:xfr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p:spPr>
        <p:style>
          <a:lnRef idx="1">
            <a:schemeClr val="accent6"/>
          </a:lnRef>
          <a:fillRef idx="2">
            <a:schemeClr val="accent6"/>
          </a:fillRef>
          <a:effectRef idx="1">
            <a:schemeClr val="accent6"/>
          </a:effectRef>
          <a:fontRef idx="none"/>
        </p:style>
        <p:txBody>
          <a:bodyPr>
            <a:normAutofit/>
          </a:bodyPr>
          <a:lstStyle>
            <a:lvl1pPr marL="0" indent="0" algn="just">
              <a:buNone/>
              <a:defRPr sz="2000" b="1" baseline="0">
                <a:solidFill>
                  <a:srgbClr val="FFFF00"/>
                </a:solidFill>
                <a:latin typeface="Times New Roman" panose="02020603050405020304" pitchFamily="18" charset="0"/>
                <a:cs typeface="Times New Roman" panose="02020603050405020304" pitchFamily="18" charset="0"/>
              </a:defRPr>
            </a:lvl1pPr>
          </a:lstStyle>
          <a:p>
            <a:pPr lvl="0"/>
            <a:r>
              <a:rPr lang="en-US" err="1"/>
              <a:t>Tên</a:t>
            </a:r>
            <a:r>
              <a:rPr lang="en-US"/>
              <a:t> </a:t>
            </a:r>
            <a:r>
              <a:rPr lang="en-US" err="1"/>
              <a:t>chương</a:t>
            </a:r>
            <a:r>
              <a:rPr lang="en-US"/>
              <a:t> </a:t>
            </a:r>
            <a:r>
              <a:rPr lang="en-US" err="1"/>
              <a:t>mục</a:t>
            </a:r>
            <a:endParaRPr lang="en-US"/>
          </a:p>
        </p:txBody>
      </p:sp>
      <p:sp>
        <p:nvSpPr>
          <p:cNvPr id="4" name="Content Placeholder 3"/>
          <p:cNvSpPr>
            <a:spLocks noGrp="1"/>
          </p:cNvSpPr>
          <p:nvPr>
            <p:ph sz="quarter" idx="15"/>
          </p:nvPr>
        </p:nvSpPr>
        <p:spPr>
          <a:xfrm>
            <a:off x="0" y="949325"/>
            <a:ext cx="2625725" cy="5826125"/>
          </a:xfrm>
        </p:spPr>
        <p:txBody>
          <a:bodyPr/>
          <a:lstStyle>
            <a:lvl1pPr marL="0" indent="0" algn="just">
              <a:buNone/>
              <a:defRPr sz="1900" b="1">
                <a:latin typeface="Times New Roman" panose="02020603050405020304" pitchFamily="18" charset="0"/>
                <a:cs typeface="Times New Roman" panose="02020603050405020304" pitchFamily="18" charset="0"/>
              </a:defRPr>
            </a:lvl1pPr>
            <a:lvl2pPr marL="176213" indent="0" algn="just">
              <a:buNone/>
              <a:defRPr sz="1800" b="1" i="1">
                <a:latin typeface="Times New Roman" panose="02020603050405020304" pitchFamily="18" charset="0"/>
                <a:cs typeface="Times New Roman" panose="02020603050405020304" pitchFamily="18" charset="0"/>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0153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 calcmode="lin" valueType="num">
                                      <p:cBhvr additive="base">
                                        <p:cTn id="12"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 calcmode="lin" valueType="num">
                                      <p:cBhvr additive="base">
                                        <p:cTn id="17"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 calcmode="lin" valueType="num">
                                      <p:cBhvr additive="base">
                                        <p:cTn id="22"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 calcmode="lin" valueType="num">
                                      <p:cBhvr additive="base">
                                        <p:cTn id="27"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tmplLst>
          <p:tmpl lvl="1">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335319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229515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06AF46-0D8F-4FEE-AAAD-5DEA169F7C6E}" type="slidenum">
              <a:rPr lang="en-US" smtClean="0"/>
              <a:t>‹#›</a:t>
            </a:fld>
            <a:endParaRPr lang="en-US"/>
          </a:p>
        </p:txBody>
      </p:sp>
    </p:spTree>
    <p:extLst>
      <p:ext uri="{BB962C8B-B14F-4D97-AF65-F5344CB8AC3E}">
        <p14:creationId xmlns:p14="http://schemas.microsoft.com/office/powerpoint/2010/main" val="27891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6AF46-0D8F-4FEE-AAAD-5DEA169F7C6E}" type="slidenum">
              <a:rPr lang="en-US" smtClean="0"/>
              <a:t>‹#›</a:t>
            </a:fld>
            <a:endParaRPr lang="en-US"/>
          </a:p>
        </p:txBody>
      </p:sp>
    </p:spTree>
    <p:extLst>
      <p:ext uri="{BB962C8B-B14F-4D97-AF65-F5344CB8AC3E}">
        <p14:creationId xmlns:p14="http://schemas.microsoft.com/office/powerpoint/2010/main" val="856772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Faculty of IT</a:t>
            </a:r>
          </a:p>
          <a:p>
            <a:r>
              <a:rPr lang="en-US"/>
              <a:t>Email: smdat@hueic.edu.vn</a:t>
            </a:r>
          </a:p>
        </p:txBody>
      </p:sp>
      <p:sp>
        <p:nvSpPr>
          <p:cNvPr id="3" name="Content Placeholder 2"/>
          <p:cNvSpPr>
            <a:spLocks noGrp="1"/>
          </p:cNvSpPr>
          <p:nvPr>
            <p:ph sz="quarter" idx="12"/>
          </p:nvPr>
        </p:nvSpPr>
        <p:spPr/>
        <p:txBody>
          <a:bodyPr/>
          <a:lstStyle/>
          <a:p>
            <a:r>
              <a:rPr lang="en-US" err="1"/>
              <a:t>Bài</a:t>
            </a:r>
            <a:r>
              <a:rPr lang="en-US"/>
              <a:t> </a:t>
            </a:r>
            <a:r>
              <a:rPr lang="en-US" err="1"/>
              <a:t>giảng</a:t>
            </a:r>
            <a:r>
              <a:rPr lang="en-US"/>
              <a:t> </a:t>
            </a:r>
            <a:r>
              <a:rPr lang="en-US" err="1"/>
              <a:t>tích</a:t>
            </a:r>
            <a:r>
              <a:rPr lang="en-US"/>
              <a:t> </a:t>
            </a:r>
            <a:r>
              <a:rPr lang="en-US" err="1"/>
              <a:t>hợp</a:t>
            </a:r>
            <a:r>
              <a:rPr lang="en-US"/>
              <a:t>:</a:t>
            </a:r>
          </a:p>
          <a:p>
            <a:endParaRPr lang="en-US"/>
          </a:p>
        </p:txBody>
      </p:sp>
      <p:sp>
        <p:nvSpPr>
          <p:cNvPr id="4" name="Text Placeholder 3"/>
          <p:cNvSpPr>
            <a:spLocks noGrp="1"/>
          </p:cNvSpPr>
          <p:nvPr>
            <p:ph type="body" sz="quarter" idx="13"/>
          </p:nvPr>
        </p:nvSpPr>
        <p:spPr/>
        <p:txBody>
          <a:bodyPr/>
          <a:lstStyle/>
          <a:p>
            <a:r>
              <a:rPr lang="en-US"/>
              <a:t>LẬP TRÌNH C#</a:t>
            </a:r>
          </a:p>
        </p:txBody>
      </p:sp>
    </p:spTree>
    <p:extLst>
      <p:ext uri="{BB962C8B-B14F-4D97-AF65-F5344CB8AC3E}">
        <p14:creationId xmlns:p14="http://schemas.microsoft.com/office/powerpoint/2010/main" val="17823177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10</a:t>
            </a:fld>
            <a:endParaRPr lang="en-US"/>
          </a:p>
        </p:txBody>
      </p:sp>
      <p:sp>
        <p:nvSpPr>
          <p:cNvPr id="4" name="Content Placeholder 3"/>
          <p:cNvSpPr>
            <a:spLocks noGrp="1"/>
          </p:cNvSpPr>
          <p:nvPr>
            <p:ph sz="quarter" idx="13"/>
          </p:nvPr>
        </p:nvSpPr>
        <p:spPr/>
        <p:txBody>
          <a:bodyPr>
            <a:normAutofit/>
          </a:bodyPr>
          <a:lstStyle/>
          <a:p>
            <a:pPr marL="234950" indent="263525">
              <a:defRPr/>
            </a:pPr>
            <a:r>
              <a:rPr lang="en-US"/>
              <a:t>CLR</a:t>
            </a:r>
            <a:r>
              <a:rPr lang="vi-VN"/>
              <a:t> không cho </a:t>
            </a:r>
            <a:r>
              <a:rPr lang="vi-VN" err="1"/>
              <a:t>phép</a:t>
            </a:r>
            <a:r>
              <a:rPr lang="vi-VN"/>
              <a:t> </a:t>
            </a:r>
            <a:r>
              <a:rPr lang="vi-VN" err="1"/>
              <a:t>các</a:t>
            </a:r>
            <a:r>
              <a:rPr lang="vi-VN"/>
              <a:t> </a:t>
            </a:r>
            <a:r>
              <a:rPr lang="vi-VN" err="1"/>
              <a:t>lệnh</a:t>
            </a:r>
            <a:r>
              <a:rPr lang="en-US"/>
              <a:t> </a:t>
            </a:r>
            <a:r>
              <a:rPr lang="vi-VN"/>
              <a:t>"nguy </a:t>
            </a:r>
            <a:r>
              <a:rPr lang="vi-VN" err="1"/>
              <a:t>hiểm</a:t>
            </a:r>
            <a:r>
              <a:rPr lang="vi-VN"/>
              <a:t>" </a:t>
            </a:r>
            <a:r>
              <a:rPr lang="vi-VN" err="1"/>
              <a:t>được</a:t>
            </a:r>
            <a:r>
              <a:rPr lang="vi-VN"/>
              <a:t> thi </a:t>
            </a:r>
            <a:r>
              <a:rPr lang="vi-VN" err="1"/>
              <a:t>hành</a:t>
            </a:r>
            <a:r>
              <a:rPr lang="vi-VN"/>
              <a:t>. </a:t>
            </a:r>
            <a:r>
              <a:rPr lang="vi-VN" err="1"/>
              <a:t>Các</a:t>
            </a:r>
            <a:r>
              <a:rPr lang="vi-VN"/>
              <a:t> </a:t>
            </a:r>
            <a:r>
              <a:rPr lang="vi-VN" err="1"/>
              <a:t>chức</a:t>
            </a:r>
            <a:r>
              <a:rPr lang="vi-VN"/>
              <a:t> năng </a:t>
            </a:r>
            <a:r>
              <a:rPr lang="vi-VN" err="1"/>
              <a:t>này</a:t>
            </a:r>
            <a:r>
              <a:rPr lang="vi-VN"/>
              <a:t> </a:t>
            </a:r>
            <a:r>
              <a:rPr lang="vi-VN" err="1"/>
              <a:t>được</a:t>
            </a:r>
            <a:r>
              <a:rPr lang="vi-VN"/>
              <a:t> </a:t>
            </a:r>
            <a:r>
              <a:rPr lang="vi-VN" err="1"/>
              <a:t>thực</a:t>
            </a:r>
            <a:r>
              <a:rPr lang="vi-VN"/>
              <a:t> thi </a:t>
            </a:r>
            <a:r>
              <a:rPr lang="vi-VN" err="1"/>
              <a:t>bởi</a:t>
            </a:r>
            <a:r>
              <a:rPr lang="vi-VN"/>
              <a:t> </a:t>
            </a:r>
            <a:r>
              <a:rPr lang="vi-VN" err="1"/>
              <a:t>các</a:t>
            </a:r>
            <a:r>
              <a:rPr lang="vi-VN"/>
              <a:t> </a:t>
            </a:r>
            <a:r>
              <a:rPr lang="vi-VN" err="1"/>
              <a:t>thành</a:t>
            </a:r>
            <a:r>
              <a:rPr lang="vi-VN"/>
              <a:t> </a:t>
            </a:r>
            <a:r>
              <a:rPr lang="vi-VN" err="1"/>
              <a:t>phần</a:t>
            </a:r>
            <a:r>
              <a:rPr lang="vi-VN"/>
              <a:t> bên trong CLR</a:t>
            </a:r>
            <a:r>
              <a:rPr lang="en-US"/>
              <a:t> </a:t>
            </a:r>
            <a:r>
              <a:rPr lang="vi-VN"/>
              <a:t>như </a:t>
            </a:r>
            <a:r>
              <a:rPr lang="vi-VN" err="1"/>
              <a:t>Class</a:t>
            </a:r>
            <a:r>
              <a:rPr lang="vi-VN"/>
              <a:t> </a:t>
            </a:r>
            <a:r>
              <a:rPr lang="vi-VN" err="1"/>
              <a:t>loader</a:t>
            </a:r>
            <a:r>
              <a:rPr lang="vi-VN"/>
              <a:t>, </a:t>
            </a:r>
            <a:r>
              <a:rPr lang="vi-VN" err="1"/>
              <a:t>Just</a:t>
            </a:r>
            <a:r>
              <a:rPr lang="vi-VN"/>
              <a:t> In </a:t>
            </a:r>
            <a:r>
              <a:rPr lang="vi-VN" err="1"/>
              <a:t>Time</a:t>
            </a:r>
            <a:r>
              <a:rPr lang="vi-VN"/>
              <a:t> </a:t>
            </a:r>
            <a:r>
              <a:rPr lang="vi-VN" err="1"/>
              <a:t>compiler</a:t>
            </a:r>
            <a:r>
              <a:rPr lang="vi-VN"/>
              <a:t>, </a:t>
            </a:r>
            <a:r>
              <a:rPr lang="vi-VN" err="1"/>
              <a:t>Garbage</a:t>
            </a:r>
            <a:r>
              <a:rPr lang="vi-VN"/>
              <a:t> </a:t>
            </a:r>
            <a:r>
              <a:rPr lang="vi-VN" err="1"/>
              <a:t>collector</a:t>
            </a:r>
            <a:r>
              <a:rPr lang="vi-VN"/>
              <a:t>, </a:t>
            </a:r>
            <a:r>
              <a:rPr lang="vi-VN" err="1"/>
              <a:t>Exception</a:t>
            </a:r>
            <a:r>
              <a:rPr lang="vi-VN"/>
              <a:t> </a:t>
            </a:r>
            <a:r>
              <a:rPr lang="vi-VN" err="1"/>
              <a:t>handler</a:t>
            </a:r>
            <a:r>
              <a:rPr lang="vi-VN"/>
              <a:t>, COM </a:t>
            </a:r>
            <a:r>
              <a:rPr lang="vi-VN" err="1"/>
              <a:t>marshaller</a:t>
            </a:r>
            <a:r>
              <a:rPr lang="vi-VN"/>
              <a:t>,</a:t>
            </a:r>
            <a:r>
              <a:rPr lang="en-US"/>
              <a:t> </a:t>
            </a:r>
            <a:r>
              <a:rPr lang="vi-VN" err="1"/>
              <a:t>Security</a:t>
            </a:r>
            <a:r>
              <a:rPr lang="vi-VN"/>
              <a:t> </a:t>
            </a:r>
            <a:r>
              <a:rPr lang="vi-VN" err="1"/>
              <a:t>engine</a:t>
            </a:r>
            <a:r>
              <a:rPr lang="vi-VN"/>
              <a:t>,…</a:t>
            </a:r>
          </a:p>
          <a:p>
            <a:pPr marL="0" indent="263525">
              <a:buNone/>
              <a:defRPr/>
            </a:pPr>
            <a:r>
              <a:rPr lang="vi-VN"/>
              <a:t>Trong </a:t>
            </a:r>
            <a:r>
              <a:rPr lang="vi-VN" err="1"/>
              <a:t>các</a:t>
            </a:r>
            <a:r>
              <a:rPr lang="vi-VN"/>
              <a:t> phiên </a:t>
            </a:r>
            <a:r>
              <a:rPr lang="vi-VN" err="1"/>
              <a:t>bản</a:t>
            </a:r>
            <a:r>
              <a:rPr lang="vi-VN"/>
              <a:t> </a:t>
            </a:r>
            <a:r>
              <a:rPr lang="vi-VN" err="1"/>
              <a:t>hệ</a:t>
            </a:r>
            <a:r>
              <a:rPr lang="vi-VN"/>
              <a:t> </a:t>
            </a:r>
            <a:r>
              <a:rPr lang="vi-VN" err="1"/>
              <a:t>điều</a:t>
            </a:r>
            <a:r>
              <a:rPr lang="vi-VN"/>
              <a:t> </a:t>
            </a:r>
            <a:r>
              <a:rPr lang="vi-VN" err="1"/>
              <a:t>hành</a:t>
            </a:r>
            <a:r>
              <a:rPr lang="vi-VN"/>
              <a:t> Windows </a:t>
            </a:r>
            <a:r>
              <a:rPr lang="vi-VN" err="1"/>
              <a:t>mới</a:t>
            </a:r>
            <a:r>
              <a:rPr lang="vi-VN"/>
              <a:t> như Windows 2003, </a:t>
            </a:r>
            <a:r>
              <a:rPr lang="en-US"/>
              <a:t>Windows 2008, Windows 7, … </a:t>
            </a:r>
            <a:r>
              <a:rPr lang="vi-VN"/>
              <a:t>CLR </a:t>
            </a:r>
            <a:r>
              <a:rPr lang="vi-VN" err="1"/>
              <a:t>được</a:t>
            </a:r>
            <a:r>
              <a:rPr lang="vi-VN"/>
              <a:t> </a:t>
            </a:r>
            <a:r>
              <a:rPr lang="vi-VN" err="1"/>
              <a:t>gắn</a:t>
            </a:r>
            <a:r>
              <a:rPr lang="vi-VN"/>
              <a:t> </a:t>
            </a:r>
            <a:r>
              <a:rPr lang="vi-VN" err="1"/>
              <a:t>kèm</a:t>
            </a:r>
            <a:r>
              <a:rPr lang="en-US"/>
              <a:t> </a:t>
            </a:r>
            <a:r>
              <a:rPr lang="vi-VN" err="1"/>
              <a:t>với</a:t>
            </a:r>
            <a:r>
              <a:rPr lang="vi-VN"/>
              <a:t> </a:t>
            </a:r>
            <a:r>
              <a:rPr lang="vi-VN" err="1"/>
              <a:t>hệ</a:t>
            </a:r>
            <a:r>
              <a:rPr lang="vi-VN"/>
              <a:t> </a:t>
            </a:r>
            <a:r>
              <a:rPr lang="vi-VN" err="1"/>
              <a:t>điều</a:t>
            </a:r>
            <a:r>
              <a:rPr lang="vi-VN"/>
              <a:t> </a:t>
            </a:r>
            <a:r>
              <a:rPr lang="vi-VN" err="1"/>
              <a:t>hành</a:t>
            </a:r>
            <a:r>
              <a:rPr lang="vi-VN"/>
              <a:t>. </a:t>
            </a:r>
            <a:r>
              <a:rPr lang="vi-VN" err="1"/>
              <a:t>Điều</a:t>
            </a:r>
            <a:r>
              <a:rPr lang="vi-VN"/>
              <a:t> </a:t>
            </a:r>
            <a:r>
              <a:rPr lang="vi-VN" err="1"/>
              <a:t>này</a:t>
            </a:r>
            <a:r>
              <a:rPr lang="vi-VN"/>
              <a:t> </a:t>
            </a:r>
            <a:r>
              <a:rPr lang="vi-VN" err="1"/>
              <a:t>đảm</a:t>
            </a:r>
            <a:r>
              <a:rPr lang="vi-VN"/>
              <a:t> </a:t>
            </a:r>
            <a:r>
              <a:rPr lang="vi-VN" err="1"/>
              <a:t>bảo</a:t>
            </a:r>
            <a:r>
              <a:rPr lang="vi-VN"/>
              <a:t> </a:t>
            </a:r>
            <a:r>
              <a:rPr lang="vi-VN" err="1"/>
              <a:t>ứng</a:t>
            </a:r>
            <a:r>
              <a:rPr lang="vi-VN"/>
              <a:t> </a:t>
            </a:r>
            <a:r>
              <a:rPr lang="vi-VN" err="1"/>
              <a:t>dụng</a:t>
            </a:r>
            <a:r>
              <a:rPr lang="vi-VN"/>
              <a:t> </a:t>
            </a:r>
            <a:r>
              <a:rPr lang="vi-VN" err="1"/>
              <a:t>viết</a:t>
            </a:r>
            <a:r>
              <a:rPr lang="vi-VN"/>
              <a:t> ra trên </a:t>
            </a:r>
            <a:r>
              <a:rPr lang="vi-VN" err="1"/>
              <a:t>máy</a:t>
            </a:r>
            <a:r>
              <a:rPr lang="vi-VN"/>
              <a:t> </a:t>
            </a:r>
            <a:r>
              <a:rPr lang="vi-VN" err="1"/>
              <a:t>tính</a:t>
            </a:r>
            <a:r>
              <a:rPr lang="vi-VN"/>
              <a:t> </a:t>
            </a:r>
            <a:r>
              <a:rPr lang="vi-VN" err="1"/>
              <a:t>của</a:t>
            </a:r>
            <a:r>
              <a:rPr lang="vi-VN"/>
              <a:t> </a:t>
            </a:r>
            <a:r>
              <a:rPr lang="vi-VN" err="1"/>
              <a:t>chúng</a:t>
            </a:r>
            <a:r>
              <a:rPr lang="vi-VN"/>
              <a:t> ta </a:t>
            </a:r>
            <a:r>
              <a:rPr lang="vi-VN" err="1"/>
              <a:t>sẽ</a:t>
            </a:r>
            <a:r>
              <a:rPr lang="vi-VN"/>
              <a:t> </a:t>
            </a:r>
            <a:r>
              <a:rPr lang="vi-VN" err="1"/>
              <a:t>chạy</a:t>
            </a:r>
            <a:r>
              <a:rPr lang="vi-VN"/>
              <a:t> trên </a:t>
            </a:r>
            <a:r>
              <a:rPr lang="vi-VN" err="1"/>
              <a:t>máy</a:t>
            </a:r>
            <a:r>
              <a:rPr lang="en-US"/>
              <a:t> </a:t>
            </a:r>
            <a:r>
              <a:rPr lang="vi-VN" err="1"/>
              <a:t>tính</a:t>
            </a:r>
            <a:r>
              <a:rPr lang="vi-VN"/>
              <a:t> </a:t>
            </a:r>
            <a:r>
              <a:rPr lang="vi-VN" err="1"/>
              <a:t>khác</a:t>
            </a:r>
            <a:r>
              <a:rPr lang="vi-VN"/>
              <a:t> </a:t>
            </a:r>
            <a:r>
              <a:rPr lang="vi-VN" err="1"/>
              <a:t>mà</a:t>
            </a:r>
            <a:r>
              <a:rPr lang="vi-VN"/>
              <a:t> không </a:t>
            </a:r>
            <a:r>
              <a:rPr lang="vi-VN" err="1"/>
              <a:t>cần</a:t>
            </a:r>
            <a:r>
              <a:rPr lang="vi-VN"/>
              <a:t> </a:t>
            </a:r>
            <a:r>
              <a:rPr lang="vi-VN" err="1"/>
              <a:t>cài</a:t>
            </a:r>
            <a:r>
              <a:rPr lang="vi-VN"/>
              <a:t> </a:t>
            </a:r>
            <a:r>
              <a:rPr lang="vi-VN" err="1"/>
              <a:t>đặt</a:t>
            </a:r>
            <a:r>
              <a:rPr lang="vi-VN"/>
              <a:t>, </a:t>
            </a:r>
            <a:r>
              <a:rPr lang="vi-VN" err="1"/>
              <a:t>các</a:t>
            </a:r>
            <a:r>
              <a:rPr lang="vi-VN"/>
              <a:t> </a:t>
            </a:r>
            <a:r>
              <a:rPr lang="vi-VN" err="1"/>
              <a:t>bước</a:t>
            </a:r>
            <a:r>
              <a:rPr lang="vi-VN"/>
              <a:t> </a:t>
            </a:r>
            <a:r>
              <a:rPr lang="vi-VN" err="1"/>
              <a:t>thực</a:t>
            </a:r>
            <a:r>
              <a:rPr lang="vi-VN"/>
              <a:t> </a:t>
            </a:r>
            <a:r>
              <a:rPr lang="vi-VN" err="1"/>
              <a:t>hiện</a:t>
            </a:r>
            <a:r>
              <a:rPr lang="vi-VN"/>
              <a:t> </a:t>
            </a:r>
            <a:r>
              <a:rPr lang="vi-VN" err="1"/>
              <a:t>chỉ</a:t>
            </a:r>
            <a:r>
              <a:rPr lang="vi-VN"/>
              <a:t> đơn </a:t>
            </a:r>
            <a:r>
              <a:rPr lang="vi-VN" err="1"/>
              <a:t>giản</a:t>
            </a:r>
            <a:r>
              <a:rPr lang="vi-VN"/>
              <a:t> </a:t>
            </a:r>
            <a:r>
              <a:rPr lang="vi-VN" err="1"/>
              <a:t>là</a:t>
            </a:r>
            <a:r>
              <a:rPr lang="vi-VN"/>
              <a:t> </a:t>
            </a:r>
            <a:r>
              <a:rPr lang="vi-VN" err="1"/>
              <a:t>một</a:t>
            </a:r>
            <a:r>
              <a:rPr lang="vi-VN"/>
              <a:t> </a:t>
            </a:r>
            <a:r>
              <a:rPr lang="vi-VN" err="1"/>
              <a:t>lệnh</a:t>
            </a:r>
            <a:r>
              <a:rPr lang="vi-VN"/>
              <a:t> </a:t>
            </a:r>
            <a:r>
              <a:rPr lang="vi-VN" err="1"/>
              <a:t>xcopy</a:t>
            </a:r>
            <a:r>
              <a:rPr lang="vi-VN"/>
              <a:t> </a:t>
            </a:r>
            <a:r>
              <a:rPr lang="vi-VN" err="1"/>
              <a:t>của</a:t>
            </a:r>
            <a:r>
              <a:rPr lang="vi-VN"/>
              <a:t> DOS!</a:t>
            </a:r>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&amp;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p:txBody>
      </p:sp>
    </p:spTree>
    <p:extLst>
      <p:ext uri="{BB962C8B-B14F-4D97-AF65-F5344CB8AC3E}">
        <p14:creationId xmlns:p14="http://schemas.microsoft.com/office/powerpoint/2010/main" val="1262341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11</a:t>
            </a:fld>
            <a:endParaRPr lang="en-US"/>
          </a:p>
        </p:txBody>
      </p:sp>
      <p:sp>
        <p:nvSpPr>
          <p:cNvPr id="4" name="Content Placeholder 3"/>
          <p:cNvSpPr>
            <a:spLocks noGrp="1"/>
          </p:cNvSpPr>
          <p:nvPr>
            <p:ph sz="quarter" idx="13"/>
          </p:nvPr>
        </p:nvSpPr>
        <p:spPr/>
        <p:txBody>
          <a:bodyPr>
            <a:normAutofit/>
          </a:bodyPr>
          <a:lstStyle/>
          <a:p>
            <a:pPr>
              <a:buFont typeface="Wingdings" pitchFamily="2" charset="2"/>
              <a:buChar char="v"/>
              <a:defRPr/>
            </a:pPr>
            <a:r>
              <a:rPr lang="en-US" sz="3600" b="1"/>
              <a:t> </a:t>
            </a:r>
            <a:r>
              <a:rPr lang="vi-VN" sz="3600" b="1"/>
              <a:t>Thư viện lớp .Net Framework</a:t>
            </a:r>
            <a:endParaRPr lang="en-US" sz="3600" b="1"/>
          </a:p>
          <a:p>
            <a:pPr marL="234950" indent="263525">
              <a:defRPr/>
            </a:pPr>
            <a:r>
              <a:rPr lang="vi-VN"/>
              <a:t>.Net cung cấp nhiều lớp cơ sở. Những lớp thư viện này là có sẵn và được gọi là thư viện lớp cơ sở của .Net </a:t>
            </a:r>
            <a:endParaRPr lang="en-US"/>
          </a:p>
          <a:p>
            <a:pPr marL="234950" indent="263525">
              <a:defRPr/>
            </a:pPr>
            <a:r>
              <a:rPr lang="vi-VN"/>
              <a:t>Cùng với lớp cơ sở, thư viện lớp .Net Framework bao gồm các giao diện, các kiểu giá trị, kiểu liệt kê, và các phương thức nhằm cho phép bạn thực hiện các công việc khác nhau và tạo điều kiện thuận lợi cho việc lập trình. </a:t>
            </a:r>
            <a:endParaRPr lang="en-US"/>
          </a:p>
          <a:p>
            <a:pPr marL="234950" indent="263525">
              <a:defRPr/>
            </a:pPr>
            <a:r>
              <a:rPr lang="vi-VN"/>
              <a:t>Thư viện lớp .Net Framework cung cấp các lớp giúp bạn tạo ra các ứng dụng hoạt động cùng nhau. </a:t>
            </a:r>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&amp;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p:txBody>
      </p:sp>
    </p:spTree>
    <p:extLst>
      <p:ext uri="{BB962C8B-B14F-4D97-AF65-F5344CB8AC3E}">
        <p14:creationId xmlns:p14="http://schemas.microsoft.com/office/powerpoint/2010/main" val="338058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12</a:t>
            </a:fld>
            <a:endParaRPr lang="en-US"/>
          </a:p>
        </p:txBody>
      </p:sp>
      <p:sp>
        <p:nvSpPr>
          <p:cNvPr id="4" name="Content Placeholder 3"/>
          <p:cNvSpPr>
            <a:spLocks noGrp="1"/>
          </p:cNvSpPr>
          <p:nvPr>
            <p:ph sz="quarter" idx="13"/>
          </p:nvPr>
        </p:nvSpPr>
        <p:spPr/>
        <p:txBody>
          <a:bodyPr>
            <a:normAutofit/>
          </a:bodyPr>
          <a:lstStyle/>
          <a:p>
            <a:pPr>
              <a:buFont typeface="Wingdings" panose="05000000000000000000" pitchFamily="2" charset="2"/>
              <a:buChar char="v"/>
            </a:pPr>
            <a:r>
              <a:rPr lang="en-US" altLang="en-US" sz="3200" b="1"/>
              <a:t> </a:t>
            </a:r>
            <a:r>
              <a:rPr lang="en-US" altLang="en-US" sz="3200" b="1" err="1"/>
              <a:t>Giới</a:t>
            </a:r>
            <a:r>
              <a:rPr lang="en-US" altLang="en-US" sz="3200" b="1"/>
              <a:t> </a:t>
            </a:r>
            <a:r>
              <a:rPr lang="en-US" altLang="en-US" sz="3200" b="1" err="1"/>
              <a:t>thiệu</a:t>
            </a:r>
            <a:r>
              <a:rPr lang="en-US" altLang="en-US" sz="3200" b="1"/>
              <a:t> C#</a:t>
            </a:r>
          </a:p>
          <a:p>
            <a:r>
              <a:rPr lang="en-US" altLang="en-US" err="1"/>
              <a:t>Ngôn</a:t>
            </a:r>
            <a:r>
              <a:rPr lang="en-US" altLang="en-US"/>
              <a:t> </a:t>
            </a:r>
            <a:r>
              <a:rPr lang="en-US" altLang="en-US" err="1"/>
              <a:t>ngữ</a:t>
            </a:r>
            <a:r>
              <a:rPr lang="en-US" altLang="en-US"/>
              <a:t> C# </a:t>
            </a:r>
            <a:r>
              <a:rPr lang="en-US" altLang="en-US" err="1"/>
              <a:t>được</a:t>
            </a:r>
            <a:r>
              <a:rPr lang="en-US" altLang="en-US"/>
              <a:t> </a:t>
            </a:r>
            <a:r>
              <a:rPr lang="en-US" altLang="en-US" err="1"/>
              <a:t>phát</a:t>
            </a:r>
            <a:r>
              <a:rPr lang="en-US" altLang="en-US"/>
              <a:t> </a:t>
            </a:r>
            <a:r>
              <a:rPr lang="en-US" altLang="en-US" err="1"/>
              <a:t>triển</a:t>
            </a:r>
            <a:r>
              <a:rPr lang="en-US" altLang="en-US"/>
              <a:t> </a:t>
            </a:r>
            <a:r>
              <a:rPr lang="en-US" altLang="en-US" err="1"/>
              <a:t>bởi</a:t>
            </a:r>
            <a:r>
              <a:rPr lang="en-US" altLang="en-US"/>
              <a:t> </a:t>
            </a:r>
            <a:r>
              <a:rPr lang="en-US" altLang="en-US" err="1"/>
              <a:t>đội</a:t>
            </a:r>
            <a:r>
              <a:rPr lang="en-US" altLang="en-US"/>
              <a:t> </a:t>
            </a:r>
            <a:r>
              <a:rPr lang="en-US" altLang="en-US" err="1"/>
              <a:t>ngũ</a:t>
            </a:r>
            <a:r>
              <a:rPr lang="en-US" altLang="en-US"/>
              <a:t> </a:t>
            </a:r>
            <a:r>
              <a:rPr lang="en-US" altLang="en-US" err="1"/>
              <a:t>kỹ</a:t>
            </a:r>
            <a:r>
              <a:rPr lang="en-US" altLang="en-US"/>
              <a:t> </a:t>
            </a:r>
            <a:r>
              <a:rPr lang="en-US" altLang="en-US" err="1"/>
              <a:t>sư</a:t>
            </a:r>
            <a:r>
              <a:rPr lang="en-US" altLang="en-US"/>
              <a:t> </a:t>
            </a:r>
            <a:r>
              <a:rPr lang="en-US" altLang="en-US" err="1"/>
              <a:t>của</a:t>
            </a:r>
            <a:r>
              <a:rPr lang="en-US" altLang="en-US"/>
              <a:t> Microsoft, </a:t>
            </a:r>
            <a:r>
              <a:rPr lang="en-US" altLang="en-US" err="1"/>
              <a:t>trong</a:t>
            </a:r>
            <a:r>
              <a:rPr lang="en-US" altLang="en-US"/>
              <a:t> </a:t>
            </a:r>
            <a:r>
              <a:rPr lang="en-US" altLang="en-US" err="1"/>
              <a:t>đó</a:t>
            </a:r>
            <a:r>
              <a:rPr lang="en-US" altLang="en-US"/>
              <a:t> </a:t>
            </a:r>
            <a:r>
              <a:rPr lang="en-US" altLang="en-US" err="1"/>
              <a:t>người</a:t>
            </a:r>
            <a:r>
              <a:rPr lang="en-US" altLang="en-US"/>
              <a:t> </a:t>
            </a:r>
            <a:r>
              <a:rPr lang="en-US" altLang="en-US" err="1"/>
              <a:t>dẫn</a:t>
            </a:r>
            <a:r>
              <a:rPr lang="en-US" altLang="en-US"/>
              <a:t> </a:t>
            </a:r>
            <a:r>
              <a:rPr lang="en-US" altLang="en-US" err="1"/>
              <a:t>đầu</a:t>
            </a:r>
            <a:r>
              <a:rPr lang="en-US" altLang="en-US"/>
              <a:t> </a:t>
            </a:r>
            <a:r>
              <a:rPr lang="en-US" altLang="en-US" err="1"/>
              <a:t>là</a:t>
            </a:r>
            <a:r>
              <a:rPr lang="en-US" altLang="en-US"/>
              <a:t> Anders Hejlsberg </a:t>
            </a:r>
            <a:r>
              <a:rPr lang="en-US" altLang="en-US" err="1"/>
              <a:t>và</a:t>
            </a:r>
            <a:r>
              <a:rPr lang="en-US" altLang="en-US"/>
              <a:t> Scott </a:t>
            </a:r>
            <a:r>
              <a:rPr lang="en-US" altLang="en-US" err="1"/>
              <a:t>Wiltamuth</a:t>
            </a:r>
            <a:r>
              <a:rPr lang="en-US" altLang="en-US"/>
              <a:t>.</a:t>
            </a:r>
          </a:p>
          <a:p>
            <a:r>
              <a:rPr lang="en-US" altLang="en-US" err="1"/>
              <a:t>Ngôn</a:t>
            </a:r>
            <a:r>
              <a:rPr lang="en-US" altLang="en-US"/>
              <a:t> </a:t>
            </a:r>
            <a:r>
              <a:rPr lang="en-US" altLang="en-US" err="1"/>
              <a:t>ngữ</a:t>
            </a:r>
            <a:r>
              <a:rPr lang="en-US" altLang="en-US"/>
              <a:t> C# </a:t>
            </a:r>
            <a:r>
              <a:rPr lang="en-US" altLang="en-US" err="1"/>
              <a:t>khá</a:t>
            </a:r>
            <a:r>
              <a:rPr lang="en-US" altLang="en-US"/>
              <a:t> </a:t>
            </a:r>
            <a:r>
              <a:rPr lang="en-US" altLang="en-US" err="1"/>
              <a:t>đơn</a:t>
            </a:r>
            <a:r>
              <a:rPr lang="en-US" altLang="en-US"/>
              <a:t> </a:t>
            </a:r>
            <a:r>
              <a:rPr lang="en-US" altLang="en-US" err="1"/>
              <a:t>giản</a:t>
            </a:r>
            <a:r>
              <a:rPr lang="en-US" altLang="en-US"/>
              <a:t>, </a:t>
            </a:r>
            <a:r>
              <a:rPr lang="en-US" altLang="en-US" err="1"/>
              <a:t>chỉ</a:t>
            </a:r>
            <a:r>
              <a:rPr lang="en-US" altLang="en-US"/>
              <a:t> </a:t>
            </a:r>
            <a:r>
              <a:rPr lang="en-US" altLang="en-US" err="1"/>
              <a:t>khoảng</a:t>
            </a:r>
            <a:r>
              <a:rPr lang="en-US" altLang="en-US"/>
              <a:t> 80 </a:t>
            </a:r>
            <a:r>
              <a:rPr lang="en-US" altLang="en-US" err="1"/>
              <a:t>từ</a:t>
            </a:r>
            <a:r>
              <a:rPr lang="en-US" altLang="en-US"/>
              <a:t> </a:t>
            </a:r>
            <a:r>
              <a:rPr lang="en-US" altLang="en-US" err="1"/>
              <a:t>khóa</a:t>
            </a:r>
            <a:r>
              <a:rPr lang="en-US" altLang="en-US"/>
              <a:t> </a:t>
            </a:r>
            <a:r>
              <a:rPr lang="en-US" altLang="en-US" err="1"/>
              <a:t>và</a:t>
            </a:r>
            <a:r>
              <a:rPr lang="en-US" altLang="en-US"/>
              <a:t> </a:t>
            </a:r>
            <a:r>
              <a:rPr lang="en-US" altLang="en-US" err="1"/>
              <a:t>hơn</a:t>
            </a:r>
            <a:r>
              <a:rPr lang="en-US" altLang="en-US"/>
              <a:t> </a:t>
            </a:r>
            <a:r>
              <a:rPr lang="en-US" altLang="en-US" err="1"/>
              <a:t>mười</a:t>
            </a:r>
            <a:r>
              <a:rPr lang="en-US" altLang="en-US"/>
              <a:t> </a:t>
            </a:r>
            <a:r>
              <a:rPr lang="en-US" altLang="en-US" err="1"/>
              <a:t>mấy</a:t>
            </a:r>
            <a:r>
              <a:rPr lang="en-US" altLang="en-US"/>
              <a:t> </a:t>
            </a:r>
            <a:r>
              <a:rPr lang="en-US" altLang="en-US" err="1"/>
              <a:t>kiểu</a:t>
            </a:r>
            <a:r>
              <a:rPr lang="en-US" altLang="en-US"/>
              <a:t> </a:t>
            </a:r>
            <a:r>
              <a:rPr lang="en-US" altLang="en-US" err="1"/>
              <a:t>dữ</a:t>
            </a:r>
            <a:r>
              <a:rPr lang="en-US" altLang="en-US"/>
              <a:t> </a:t>
            </a:r>
            <a:r>
              <a:rPr lang="en-US" altLang="en-US" err="1"/>
              <a:t>liệu</a:t>
            </a:r>
            <a:r>
              <a:rPr lang="en-US" altLang="en-US"/>
              <a:t> </a:t>
            </a:r>
            <a:r>
              <a:rPr lang="en-US" altLang="en-US" err="1"/>
              <a:t>được</a:t>
            </a:r>
            <a:r>
              <a:rPr lang="en-US" altLang="en-US"/>
              <a:t> </a:t>
            </a:r>
            <a:r>
              <a:rPr lang="en-US" altLang="en-US" err="1"/>
              <a:t>xây</a:t>
            </a:r>
            <a:r>
              <a:rPr lang="en-US" altLang="en-US"/>
              <a:t> </a:t>
            </a:r>
            <a:r>
              <a:rPr lang="en-US" altLang="en-US" err="1"/>
              <a:t>dựng</a:t>
            </a:r>
            <a:r>
              <a:rPr lang="en-US" altLang="en-US"/>
              <a:t> </a:t>
            </a:r>
            <a:r>
              <a:rPr lang="en-US" altLang="en-US" err="1"/>
              <a:t>sẵn</a:t>
            </a:r>
            <a:r>
              <a:rPr lang="en-US" altLang="en-US"/>
              <a:t>. </a:t>
            </a:r>
          </a:p>
          <a:p>
            <a:r>
              <a:rPr lang="en-US" altLang="en-US" err="1"/>
              <a:t>Ngôn</a:t>
            </a:r>
            <a:r>
              <a:rPr lang="en-US" altLang="en-US"/>
              <a:t> </a:t>
            </a:r>
            <a:r>
              <a:rPr lang="en-US" altLang="en-US" err="1"/>
              <a:t>ngữ</a:t>
            </a:r>
            <a:r>
              <a:rPr lang="en-US" altLang="en-US"/>
              <a:t> C# </a:t>
            </a:r>
            <a:r>
              <a:rPr lang="en-US" altLang="en-US" err="1"/>
              <a:t>có</a:t>
            </a:r>
            <a:r>
              <a:rPr lang="en-US" altLang="en-US"/>
              <a:t> ý </a:t>
            </a:r>
            <a:r>
              <a:rPr lang="en-US" altLang="en-US" err="1"/>
              <a:t>nghĩa</a:t>
            </a:r>
            <a:r>
              <a:rPr lang="en-US" altLang="en-US"/>
              <a:t> </a:t>
            </a:r>
            <a:r>
              <a:rPr lang="en-US" altLang="en-US" err="1"/>
              <a:t>cao</a:t>
            </a:r>
            <a:r>
              <a:rPr lang="en-US" altLang="en-US"/>
              <a:t> khi </a:t>
            </a:r>
            <a:r>
              <a:rPr lang="en-US" altLang="en-US" err="1"/>
              <a:t>nó</a:t>
            </a:r>
            <a:r>
              <a:rPr lang="en-US" altLang="en-US"/>
              <a:t> </a:t>
            </a:r>
            <a:r>
              <a:rPr lang="en-US" altLang="en-US" err="1"/>
              <a:t>thực</a:t>
            </a:r>
            <a:r>
              <a:rPr lang="en-US" altLang="en-US"/>
              <a:t> </a:t>
            </a:r>
            <a:r>
              <a:rPr lang="en-US" altLang="en-US" err="1"/>
              <a:t>thi</a:t>
            </a:r>
            <a:r>
              <a:rPr lang="en-US" altLang="en-US"/>
              <a:t> </a:t>
            </a:r>
            <a:r>
              <a:rPr lang="en-US" altLang="en-US" err="1"/>
              <a:t>những</a:t>
            </a:r>
            <a:r>
              <a:rPr lang="en-US" altLang="en-US"/>
              <a:t> </a:t>
            </a:r>
            <a:r>
              <a:rPr lang="en-US" altLang="en-US" err="1"/>
              <a:t>khái</a:t>
            </a:r>
            <a:r>
              <a:rPr lang="en-US" altLang="en-US"/>
              <a:t> </a:t>
            </a:r>
            <a:r>
              <a:rPr lang="en-US" altLang="en-US" err="1"/>
              <a:t>niệm</a:t>
            </a:r>
            <a:r>
              <a:rPr lang="en-US" altLang="en-US"/>
              <a:t> </a:t>
            </a:r>
            <a:r>
              <a:rPr lang="en-US" altLang="en-US" err="1"/>
              <a:t>lập</a:t>
            </a:r>
            <a:r>
              <a:rPr lang="en-US" altLang="en-US"/>
              <a:t> </a:t>
            </a:r>
            <a:r>
              <a:rPr lang="en-US" altLang="en-US" err="1"/>
              <a:t>trình</a:t>
            </a:r>
            <a:r>
              <a:rPr lang="en-US" altLang="en-US"/>
              <a:t> </a:t>
            </a:r>
            <a:r>
              <a:rPr lang="en-US" altLang="en-US" err="1"/>
              <a:t>hiện</a:t>
            </a:r>
            <a:r>
              <a:rPr lang="en-US" altLang="en-US"/>
              <a:t> </a:t>
            </a:r>
            <a:r>
              <a:rPr lang="en-US" altLang="en-US" err="1"/>
              <a:t>đại</a:t>
            </a:r>
            <a:r>
              <a:rPr lang="en-US" altLang="en-US"/>
              <a:t>, </a:t>
            </a:r>
            <a:r>
              <a:rPr lang="en-US" altLang="en-US" err="1"/>
              <a:t>nó</a:t>
            </a:r>
            <a:r>
              <a:rPr lang="en-US" altLang="en-US"/>
              <a:t> </a:t>
            </a:r>
            <a:r>
              <a:rPr lang="en-US" altLang="en-US" err="1"/>
              <a:t>bao</a:t>
            </a:r>
            <a:r>
              <a:rPr lang="en-US" altLang="en-US"/>
              <a:t> </a:t>
            </a:r>
            <a:r>
              <a:rPr lang="en-US" altLang="en-US" err="1"/>
              <a:t>gồm</a:t>
            </a:r>
            <a:r>
              <a:rPr lang="en-US" altLang="en-US"/>
              <a:t> </a:t>
            </a:r>
            <a:r>
              <a:rPr lang="en-US" altLang="en-US" err="1"/>
              <a:t>tất</a:t>
            </a:r>
            <a:r>
              <a:rPr lang="en-US" altLang="en-US"/>
              <a:t> </a:t>
            </a:r>
            <a:r>
              <a:rPr lang="en-US" altLang="en-US" err="1"/>
              <a:t>cả</a:t>
            </a:r>
            <a:r>
              <a:rPr lang="en-US" altLang="en-US"/>
              <a:t> </a:t>
            </a:r>
            <a:r>
              <a:rPr lang="en-US" altLang="en-US" err="1"/>
              <a:t>những</a:t>
            </a:r>
            <a:r>
              <a:rPr lang="en-US" altLang="en-US"/>
              <a:t> </a:t>
            </a:r>
            <a:r>
              <a:rPr lang="en-US" altLang="en-US" err="1"/>
              <a:t>hỗ</a:t>
            </a:r>
            <a:r>
              <a:rPr lang="en-US" altLang="en-US"/>
              <a:t> </a:t>
            </a:r>
            <a:r>
              <a:rPr lang="en-US" altLang="en-US" err="1"/>
              <a:t>trợ</a:t>
            </a:r>
            <a:r>
              <a:rPr lang="en-US" altLang="en-US"/>
              <a:t> </a:t>
            </a:r>
            <a:r>
              <a:rPr lang="en-US" altLang="en-US" err="1"/>
              <a:t>cho</a:t>
            </a:r>
            <a:r>
              <a:rPr lang="en-US" altLang="en-US"/>
              <a:t> </a:t>
            </a:r>
            <a:r>
              <a:rPr lang="en-US" altLang="en-US" err="1"/>
              <a:t>cấu</a:t>
            </a:r>
            <a:r>
              <a:rPr lang="en-US" altLang="en-US"/>
              <a:t> </a:t>
            </a:r>
            <a:r>
              <a:rPr lang="en-US" altLang="en-US" err="1"/>
              <a:t>trúc</a:t>
            </a:r>
            <a:r>
              <a:rPr lang="en-US" altLang="en-US"/>
              <a:t>, </a:t>
            </a:r>
            <a:r>
              <a:rPr lang="en-US" altLang="en-US" err="1"/>
              <a:t>cho</a:t>
            </a:r>
            <a:r>
              <a:rPr lang="en-US" altLang="en-US"/>
              <a:t> </a:t>
            </a:r>
            <a:r>
              <a:rPr lang="en-US" altLang="en-US" err="1"/>
              <a:t>các</a:t>
            </a:r>
            <a:r>
              <a:rPr lang="en-US" altLang="en-US"/>
              <a:t> </a:t>
            </a:r>
            <a:r>
              <a:rPr lang="en-US" altLang="en-US" err="1"/>
              <a:t>thành</a:t>
            </a:r>
            <a:r>
              <a:rPr lang="en-US" altLang="en-US"/>
              <a:t> </a:t>
            </a:r>
            <a:r>
              <a:rPr lang="en-US" altLang="en-US" err="1"/>
              <a:t>phần</a:t>
            </a:r>
            <a:r>
              <a:rPr lang="en-US" altLang="en-US"/>
              <a:t> component, </a:t>
            </a:r>
            <a:r>
              <a:rPr lang="en-US" altLang="en-US" err="1"/>
              <a:t>và</a:t>
            </a:r>
            <a:r>
              <a:rPr lang="en-US" altLang="en-US"/>
              <a:t> </a:t>
            </a:r>
            <a:r>
              <a:rPr lang="en-US" altLang="en-US" err="1"/>
              <a:t>cho</a:t>
            </a:r>
            <a:r>
              <a:rPr lang="en-US" altLang="en-US"/>
              <a:t> </a:t>
            </a:r>
            <a:r>
              <a:rPr lang="en-US" altLang="en-US" err="1"/>
              <a:t>lập</a:t>
            </a:r>
            <a:r>
              <a:rPr lang="en-US" altLang="en-US"/>
              <a:t> </a:t>
            </a:r>
            <a:r>
              <a:rPr lang="en-US" altLang="en-US" err="1"/>
              <a:t>trình</a:t>
            </a:r>
            <a:r>
              <a:rPr lang="en-US" altLang="en-US"/>
              <a:t> </a:t>
            </a:r>
            <a:r>
              <a:rPr lang="en-US" altLang="en-US" err="1"/>
              <a:t>hướng</a:t>
            </a:r>
            <a:r>
              <a:rPr lang="en-US" altLang="en-US"/>
              <a:t> </a:t>
            </a:r>
            <a:r>
              <a:rPr lang="en-US" altLang="en-US" err="1"/>
              <a:t>đối</a:t>
            </a:r>
            <a:r>
              <a:rPr lang="en-US" altLang="en-US"/>
              <a:t> </a:t>
            </a:r>
            <a:r>
              <a:rPr lang="en-US" altLang="en-US" err="1"/>
              <a:t>tượng</a:t>
            </a:r>
            <a:endParaRPr lang="en-US" alt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p:txBody>
      </p:sp>
    </p:spTree>
    <p:extLst>
      <p:ext uri="{BB962C8B-B14F-4D97-AF65-F5344CB8AC3E}">
        <p14:creationId xmlns:p14="http://schemas.microsoft.com/office/powerpoint/2010/main" val="62260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13</a:t>
            </a:fld>
            <a:endParaRPr lang="en-US"/>
          </a:p>
        </p:txBody>
      </p:sp>
      <p:sp>
        <p:nvSpPr>
          <p:cNvPr id="4" name="Content Placeholder 3"/>
          <p:cNvSpPr>
            <a:spLocks noGrp="1"/>
          </p:cNvSpPr>
          <p:nvPr>
            <p:ph sz="quarter" idx="13"/>
          </p:nvPr>
        </p:nvSpPr>
        <p:spPr/>
        <p:txBody>
          <a:bodyPr>
            <a:normAutofit/>
          </a:bodyPr>
          <a:lstStyle/>
          <a:p>
            <a:pPr marL="0" indent="234950">
              <a:buNone/>
              <a:defRPr/>
            </a:pPr>
            <a:r>
              <a:rPr lang="en-US"/>
              <a:t>Viết </a:t>
            </a:r>
            <a:r>
              <a:rPr lang="en-US" err="1"/>
              <a:t>chương</a:t>
            </a:r>
            <a:r>
              <a:rPr lang="en-US"/>
              <a:t> </a:t>
            </a:r>
            <a:r>
              <a:rPr lang="en-US" err="1"/>
              <a:t>trình</a:t>
            </a:r>
            <a:r>
              <a:rPr lang="en-US"/>
              <a:t> in </a:t>
            </a:r>
            <a:r>
              <a:rPr lang="en-US" err="1"/>
              <a:t>ra</a:t>
            </a:r>
            <a:r>
              <a:rPr lang="en-US"/>
              <a:t> </a:t>
            </a:r>
            <a:r>
              <a:rPr lang="en-US" err="1"/>
              <a:t>màn</a:t>
            </a:r>
            <a:r>
              <a:rPr lang="en-US"/>
              <a:t> </a:t>
            </a:r>
            <a:r>
              <a:rPr lang="en-US" err="1"/>
              <a:t>hình</a:t>
            </a:r>
            <a:r>
              <a:rPr lang="en-US"/>
              <a:t> </a:t>
            </a:r>
            <a:r>
              <a:rPr lang="en-US" err="1"/>
              <a:t>dòng</a:t>
            </a:r>
            <a:r>
              <a:rPr lang="en-US"/>
              <a:t> </a:t>
            </a:r>
            <a:r>
              <a:rPr lang="en-US" err="1"/>
              <a:t>chữ</a:t>
            </a:r>
            <a:r>
              <a:rPr lang="en-US"/>
              <a:t>:</a:t>
            </a:r>
          </a:p>
          <a:p>
            <a:pPr marL="0" indent="234950">
              <a:buNone/>
              <a:defRPr/>
            </a:pPr>
            <a:r>
              <a:rPr lang="en-US"/>
              <a:t>	</a:t>
            </a:r>
            <a:r>
              <a:rPr lang="en-US" b="1"/>
              <a:t>	HELLO WORLD!!!</a:t>
            </a:r>
          </a:p>
          <a:p>
            <a:pPr marL="0" indent="0">
              <a:buFontTx/>
              <a:buNone/>
              <a:defRPr/>
            </a:pPr>
            <a:r>
              <a:rPr lang="en-US" b="1" err="1"/>
              <a:t>Bước</a:t>
            </a:r>
            <a:r>
              <a:rPr lang="en-US" b="1"/>
              <a:t> 1. </a:t>
            </a:r>
            <a:r>
              <a:rPr lang="en-US" err="1"/>
              <a:t>Vào</a:t>
            </a:r>
            <a:r>
              <a:rPr lang="en-US"/>
              <a:t> Start menu Microsoft Visual Studio. </a:t>
            </a:r>
            <a:endParaRPr lang="en-US" b="1"/>
          </a:p>
          <a:p>
            <a:pPr marL="0" indent="234950">
              <a:buNone/>
              <a:defRPr/>
            </a:pPr>
            <a:endParaRPr lang="vi-VN"/>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p:txBody>
      </p:sp>
      <p:pic>
        <p:nvPicPr>
          <p:cNvPr id="2" name="Picture 1"/>
          <p:cNvPicPr>
            <a:picLocks noChangeAspect="1"/>
          </p:cNvPicPr>
          <p:nvPr/>
        </p:nvPicPr>
        <p:blipFill>
          <a:blip r:embed="rId3"/>
          <a:stretch>
            <a:fillRect/>
          </a:stretch>
        </p:blipFill>
        <p:spPr>
          <a:xfrm>
            <a:off x="3218130" y="1716543"/>
            <a:ext cx="7825009" cy="4890631"/>
          </a:xfrm>
          <a:prstGeom prst="rect">
            <a:avLst/>
          </a:prstGeom>
        </p:spPr>
      </p:pic>
    </p:spTree>
    <p:extLst>
      <p:ext uri="{BB962C8B-B14F-4D97-AF65-F5344CB8AC3E}">
        <p14:creationId xmlns:p14="http://schemas.microsoft.com/office/powerpoint/2010/main" val="163761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14</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p:txBody>
      </p:sp>
      <p:sp>
        <p:nvSpPr>
          <p:cNvPr id="8" name="Content Placeholder 3"/>
          <p:cNvSpPr>
            <a:spLocks noGrp="1"/>
          </p:cNvSpPr>
          <p:nvPr>
            <p:ph sz="quarter" idx="13"/>
          </p:nvPr>
        </p:nvSpPr>
        <p:spPr>
          <a:xfrm>
            <a:off x="3013564" y="211015"/>
            <a:ext cx="8967421" cy="6161700"/>
          </a:xfrm>
        </p:spPr>
        <p:txBody>
          <a:bodyPr>
            <a:normAutofit/>
          </a:bodyPr>
          <a:lstStyle/>
          <a:p>
            <a:pPr marL="0" indent="0">
              <a:buNone/>
            </a:pPr>
            <a:r>
              <a:rPr lang="en-US" altLang="en-US" sz="3200" err="1"/>
              <a:t>Xuất</a:t>
            </a:r>
            <a:r>
              <a:rPr lang="en-US" altLang="en-US" sz="3200"/>
              <a:t> </a:t>
            </a:r>
            <a:r>
              <a:rPr lang="en-US" altLang="en-US" sz="3200" err="1"/>
              <a:t>hiện</a:t>
            </a:r>
            <a:r>
              <a:rPr lang="en-US" altLang="en-US" sz="3200"/>
              <a:t> </a:t>
            </a:r>
            <a:r>
              <a:rPr lang="en-US" altLang="en-US" sz="3200" err="1"/>
              <a:t>cửa</a:t>
            </a:r>
            <a:r>
              <a:rPr lang="en-US" altLang="en-US" sz="3200"/>
              <a:t> </a:t>
            </a:r>
            <a:r>
              <a:rPr lang="en-US" altLang="en-US" sz="3200" err="1"/>
              <a:t>sổ</a:t>
            </a:r>
            <a:r>
              <a:rPr lang="en-US" altLang="en-US" sz="3200"/>
              <a:t>:</a:t>
            </a:r>
            <a:endParaRPr lang="en-US" altLang="en-US"/>
          </a:p>
        </p:txBody>
      </p:sp>
      <p:pic>
        <p:nvPicPr>
          <p:cNvPr id="2" name="Picture 1"/>
          <p:cNvPicPr>
            <a:picLocks noChangeAspect="1"/>
          </p:cNvPicPr>
          <p:nvPr/>
        </p:nvPicPr>
        <p:blipFill>
          <a:blip r:embed="rId3"/>
          <a:stretch>
            <a:fillRect/>
          </a:stretch>
        </p:blipFill>
        <p:spPr>
          <a:xfrm>
            <a:off x="2935426" y="808090"/>
            <a:ext cx="8876618" cy="5547886"/>
          </a:xfrm>
          <a:prstGeom prst="rect">
            <a:avLst/>
          </a:prstGeom>
        </p:spPr>
      </p:pic>
    </p:spTree>
    <p:extLst>
      <p:ext uri="{BB962C8B-B14F-4D97-AF65-F5344CB8AC3E}">
        <p14:creationId xmlns:p14="http://schemas.microsoft.com/office/powerpoint/2010/main" val="386065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15</a:t>
            </a:fld>
            <a:endParaRPr lang="en-US"/>
          </a:p>
        </p:txBody>
      </p:sp>
      <p:sp>
        <p:nvSpPr>
          <p:cNvPr id="4" name="Content Placeholder 3"/>
          <p:cNvSpPr>
            <a:spLocks noGrp="1"/>
          </p:cNvSpPr>
          <p:nvPr>
            <p:ph sz="quarter" idx="13"/>
          </p:nvPr>
        </p:nvSpPr>
        <p:spPr/>
        <p:txBody>
          <a:bodyPr>
            <a:normAutofit/>
          </a:bodyPr>
          <a:lstStyle/>
          <a:p>
            <a:pPr marL="0" indent="0">
              <a:buFontTx/>
              <a:buNone/>
            </a:pPr>
            <a:r>
              <a:rPr lang="en-US" altLang="en-US" sz="3200" b="1" err="1"/>
              <a:t>Bước</a:t>
            </a:r>
            <a:r>
              <a:rPr lang="en-US" altLang="en-US" sz="3200" b="1"/>
              <a:t> 2. </a:t>
            </a:r>
            <a:r>
              <a:rPr lang="en-US" altLang="en-US" sz="3200" err="1"/>
              <a:t>vào</a:t>
            </a:r>
            <a:r>
              <a:rPr lang="en-US" altLang="en-US" sz="3200"/>
              <a:t> menu File </a:t>
            </a:r>
            <a:r>
              <a:rPr lang="en-US" altLang="en-US" sz="3200">
                <a:sym typeface="Wingdings" panose="05000000000000000000" pitchFamily="2" charset="2"/>
              </a:rPr>
              <a:t></a:t>
            </a:r>
            <a:r>
              <a:rPr lang="en-US" altLang="en-US" sz="3200"/>
              <a:t> New </a:t>
            </a:r>
            <a:r>
              <a:rPr lang="en-US" altLang="en-US" sz="3200">
                <a:sym typeface="Wingdings" panose="05000000000000000000" pitchFamily="2" charset="2"/>
              </a:rPr>
              <a:t></a:t>
            </a:r>
            <a:r>
              <a:rPr lang="en-US" altLang="en-US" sz="3200"/>
              <a:t> Project (</a:t>
            </a:r>
            <a:r>
              <a:rPr lang="en-US" altLang="en-US" sz="3200" err="1"/>
              <a:t>hoặc</a:t>
            </a:r>
            <a:r>
              <a:rPr lang="en-US" altLang="en-US" sz="3200"/>
              <a:t> </a:t>
            </a:r>
            <a:r>
              <a:rPr lang="en-US" altLang="en-US" sz="3200" err="1"/>
              <a:t>bấm</a:t>
            </a:r>
            <a:r>
              <a:rPr lang="en-US" altLang="en-US" sz="3200"/>
              <a:t> </a:t>
            </a:r>
            <a:r>
              <a:rPr lang="en-US" altLang="en-US" sz="3200" err="1"/>
              <a:t>tổ</a:t>
            </a:r>
            <a:r>
              <a:rPr lang="en-US" altLang="en-US" sz="3200"/>
              <a:t> </a:t>
            </a:r>
            <a:r>
              <a:rPr lang="en-US" altLang="en-US" sz="3200" err="1"/>
              <a:t>hợp</a:t>
            </a:r>
            <a:r>
              <a:rPr lang="en-US" altLang="en-US" sz="3200"/>
              <a:t> </a:t>
            </a:r>
            <a:r>
              <a:rPr lang="en-US" altLang="en-US" sz="3200" err="1"/>
              <a:t>phím</a:t>
            </a:r>
            <a:r>
              <a:rPr lang="en-US" altLang="en-US" sz="3200"/>
              <a:t> </a:t>
            </a:r>
            <a:r>
              <a:rPr lang="en-US" altLang="en-US" sz="3200" err="1"/>
              <a:t>nóng</a:t>
            </a:r>
            <a:r>
              <a:rPr lang="en-US" altLang="en-US" sz="3200"/>
              <a:t> </a:t>
            </a:r>
            <a:r>
              <a:rPr lang="en-US" altLang="en-US" sz="3200" err="1"/>
              <a:t>Ctrl_Shift_N</a:t>
            </a:r>
            <a:r>
              <a:rPr lang="en-US" altLang="en-US" sz="3200"/>
              <a:t>)</a:t>
            </a:r>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p:txBody>
      </p:sp>
      <p:pic>
        <p:nvPicPr>
          <p:cNvPr id="2" name="Picture 1"/>
          <p:cNvPicPr>
            <a:picLocks noChangeAspect="1"/>
          </p:cNvPicPr>
          <p:nvPr/>
        </p:nvPicPr>
        <p:blipFill rotWithShape="1">
          <a:blip r:embed="rId3"/>
          <a:srcRect r="42024" b="39735"/>
          <a:stretch/>
        </p:blipFill>
        <p:spPr>
          <a:xfrm>
            <a:off x="3421693" y="1279285"/>
            <a:ext cx="7951940" cy="5166203"/>
          </a:xfrm>
          <a:prstGeom prst="rect">
            <a:avLst/>
          </a:prstGeom>
        </p:spPr>
      </p:pic>
    </p:spTree>
    <p:extLst>
      <p:ext uri="{BB962C8B-B14F-4D97-AF65-F5344CB8AC3E}">
        <p14:creationId xmlns:p14="http://schemas.microsoft.com/office/powerpoint/2010/main" val="295338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16</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p:txBody>
      </p:sp>
      <p:sp>
        <p:nvSpPr>
          <p:cNvPr id="8" name="Content Placeholder 3"/>
          <p:cNvSpPr>
            <a:spLocks noGrp="1"/>
          </p:cNvSpPr>
          <p:nvPr>
            <p:ph sz="quarter" idx="13"/>
          </p:nvPr>
        </p:nvSpPr>
        <p:spPr>
          <a:xfrm>
            <a:off x="3013564" y="211015"/>
            <a:ext cx="8967421" cy="6161700"/>
          </a:xfrm>
        </p:spPr>
        <p:txBody>
          <a:bodyPr>
            <a:normAutofit/>
          </a:bodyPr>
          <a:lstStyle/>
          <a:p>
            <a:pPr marL="0" indent="0">
              <a:buNone/>
            </a:pPr>
            <a:r>
              <a:rPr lang="en-US" altLang="en-US" sz="3200" err="1"/>
              <a:t>Xuất</a:t>
            </a:r>
            <a:r>
              <a:rPr lang="en-US" altLang="en-US" sz="3200"/>
              <a:t> </a:t>
            </a:r>
            <a:r>
              <a:rPr lang="en-US" altLang="en-US" sz="3200" err="1"/>
              <a:t>hiện</a:t>
            </a:r>
            <a:r>
              <a:rPr lang="en-US" altLang="en-US" sz="3200"/>
              <a:t> </a:t>
            </a:r>
            <a:r>
              <a:rPr lang="en-US" altLang="en-US" sz="3200" err="1"/>
              <a:t>cửa</a:t>
            </a:r>
            <a:r>
              <a:rPr lang="en-US" altLang="en-US" sz="3200"/>
              <a:t> </a:t>
            </a:r>
            <a:r>
              <a:rPr lang="en-US" altLang="en-US" sz="3200" err="1"/>
              <a:t>sổ</a:t>
            </a:r>
            <a:r>
              <a:rPr lang="en-US" altLang="en-US" sz="3200"/>
              <a:t> New Project:</a:t>
            </a:r>
            <a:endParaRPr lang="en-US" altLang="en-US"/>
          </a:p>
        </p:txBody>
      </p:sp>
      <p:pic>
        <p:nvPicPr>
          <p:cNvPr id="4" name="Picture 3"/>
          <p:cNvPicPr>
            <a:picLocks noChangeAspect="1"/>
          </p:cNvPicPr>
          <p:nvPr/>
        </p:nvPicPr>
        <p:blipFill rotWithShape="1">
          <a:blip r:embed="rId3"/>
          <a:srcRect l="9939" t="9123" r="9970" b="15333"/>
          <a:stretch/>
        </p:blipFill>
        <p:spPr>
          <a:xfrm>
            <a:off x="2688355" y="793041"/>
            <a:ext cx="9464940" cy="5579674"/>
          </a:xfrm>
          <a:prstGeom prst="rect">
            <a:avLst/>
          </a:prstGeom>
        </p:spPr>
      </p:pic>
    </p:spTree>
    <p:extLst>
      <p:ext uri="{BB962C8B-B14F-4D97-AF65-F5344CB8AC3E}">
        <p14:creationId xmlns:p14="http://schemas.microsoft.com/office/powerpoint/2010/main" val="88553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17</a:t>
            </a:fld>
            <a:endParaRPr lang="en-US"/>
          </a:p>
        </p:txBody>
      </p:sp>
      <p:sp>
        <p:nvSpPr>
          <p:cNvPr id="4" name="Content Placeholder 3"/>
          <p:cNvSpPr>
            <a:spLocks noGrp="1"/>
          </p:cNvSpPr>
          <p:nvPr>
            <p:ph sz="quarter" idx="13"/>
          </p:nvPr>
        </p:nvSpPr>
        <p:spPr/>
        <p:txBody>
          <a:bodyPr>
            <a:normAutofit/>
          </a:bodyPr>
          <a:lstStyle/>
          <a:p>
            <a:pPr marL="0" indent="0">
              <a:buFontTx/>
              <a:buNone/>
            </a:pPr>
            <a:r>
              <a:rPr lang="en-US" altLang="en-US" sz="3200" b="1" err="1"/>
              <a:t>Bước</a:t>
            </a:r>
            <a:r>
              <a:rPr lang="en-US" altLang="en-US" sz="3200" b="1"/>
              <a:t> 3. </a:t>
            </a:r>
            <a:r>
              <a:rPr lang="en-US" altLang="en-US" sz="3200" err="1"/>
              <a:t>Tại</a:t>
            </a:r>
            <a:r>
              <a:rPr lang="en-US" altLang="en-US" sz="3200"/>
              <a:t> </a:t>
            </a:r>
            <a:r>
              <a:rPr lang="en-US" altLang="en-US" sz="3200" err="1"/>
              <a:t>cửa</a:t>
            </a:r>
            <a:r>
              <a:rPr lang="en-US" altLang="en-US" sz="3200"/>
              <a:t> </a:t>
            </a:r>
            <a:r>
              <a:rPr lang="en-US" altLang="en-US" sz="3200" err="1"/>
              <a:t>sổ</a:t>
            </a:r>
            <a:r>
              <a:rPr lang="en-US" altLang="en-US" sz="3200"/>
              <a:t> </a:t>
            </a:r>
            <a:r>
              <a:rPr lang="en-US" altLang="en-US" sz="3200" err="1"/>
              <a:t>này</a:t>
            </a:r>
            <a:r>
              <a:rPr lang="en-US" altLang="en-US" sz="3200"/>
              <a:t> </a:t>
            </a:r>
            <a:endParaRPr lang="en-US" altLang="en-US" sz="3200" b="1"/>
          </a:p>
          <a:p>
            <a:pPr marL="0" indent="0">
              <a:buFontTx/>
              <a:buNone/>
            </a:pPr>
            <a:r>
              <a:rPr lang="en-US" altLang="en-US" sz="3200"/>
              <a:t>- Trong </a:t>
            </a:r>
            <a:r>
              <a:rPr lang="en-US" altLang="en-US" sz="3200" err="1"/>
              <a:t>hộp</a:t>
            </a:r>
            <a:r>
              <a:rPr lang="en-US" altLang="en-US" sz="3200"/>
              <a:t> Recent </a:t>
            </a:r>
            <a:r>
              <a:rPr lang="en-US" altLang="en-US" sz="3200" err="1"/>
              <a:t>chọn</a:t>
            </a:r>
            <a:r>
              <a:rPr lang="en-US" altLang="en-US" sz="3200"/>
              <a:t> Template, Visual C#, Console Application</a:t>
            </a:r>
            <a:endParaRPr lang="en-US" altLang="en-US" sz="3200" b="1"/>
          </a:p>
          <a:p>
            <a:pPr marL="0" indent="0">
              <a:buFontTx/>
              <a:buNone/>
            </a:pPr>
            <a:r>
              <a:rPr lang="en-US" altLang="en-US" sz="3200"/>
              <a:t>- Ô </a:t>
            </a:r>
            <a:r>
              <a:rPr lang="en-US" altLang="en-US" sz="3200" err="1"/>
              <a:t>nhãn</a:t>
            </a:r>
            <a:r>
              <a:rPr lang="en-US" altLang="en-US" sz="3200"/>
              <a:t> Name </a:t>
            </a:r>
            <a:r>
              <a:rPr lang="en-US" altLang="en-US" sz="3200" err="1"/>
              <a:t>gõ</a:t>
            </a:r>
            <a:r>
              <a:rPr lang="en-US" altLang="en-US" sz="3200"/>
              <a:t>: HelloWorld</a:t>
            </a:r>
            <a:endParaRPr lang="en-US" altLang="en-US" sz="3200" b="1"/>
          </a:p>
          <a:p>
            <a:pPr marL="0" indent="0">
              <a:buNone/>
            </a:pPr>
            <a:r>
              <a:rPr lang="en-US" altLang="en-US" sz="3200"/>
              <a:t>- Ô </a:t>
            </a:r>
            <a:r>
              <a:rPr lang="en-US" altLang="en-US" sz="3200" err="1"/>
              <a:t>nhãn</a:t>
            </a:r>
            <a:r>
              <a:rPr lang="en-US" altLang="en-US" sz="3200"/>
              <a:t> Location </a:t>
            </a:r>
            <a:r>
              <a:rPr lang="en-US" altLang="en-US" sz="3200" err="1"/>
              <a:t>chọn</a:t>
            </a:r>
            <a:r>
              <a:rPr lang="en-US" altLang="en-US" sz="3200"/>
              <a:t>: ổ </a:t>
            </a:r>
            <a:r>
              <a:rPr lang="en-US" altLang="en-US" sz="3200" err="1"/>
              <a:t>đĩa</a:t>
            </a:r>
            <a:r>
              <a:rPr lang="en-US" altLang="en-US" sz="3200"/>
              <a:t> </a:t>
            </a:r>
            <a:r>
              <a:rPr lang="en-US" altLang="en-US" sz="3200" err="1"/>
              <a:t>và</a:t>
            </a:r>
            <a:r>
              <a:rPr lang="en-US" altLang="en-US" sz="3200"/>
              <a:t> </a:t>
            </a:r>
            <a:r>
              <a:rPr lang="en-US" altLang="en-US" sz="3200" err="1"/>
              <a:t>thư</a:t>
            </a:r>
            <a:r>
              <a:rPr lang="en-US" altLang="en-US" sz="3200"/>
              <a:t> </a:t>
            </a:r>
            <a:r>
              <a:rPr lang="en-US" altLang="en-US" sz="3200" err="1"/>
              <a:t>mục</a:t>
            </a:r>
            <a:r>
              <a:rPr lang="en-US" altLang="en-US" sz="3200"/>
              <a:t> </a:t>
            </a:r>
            <a:r>
              <a:rPr lang="en-US" altLang="en-US" sz="3200" err="1"/>
              <a:t>cần</a:t>
            </a:r>
            <a:r>
              <a:rPr lang="en-US" altLang="en-US" sz="3200"/>
              <a:t> </a:t>
            </a:r>
            <a:r>
              <a:rPr lang="en-US" altLang="en-US" sz="3200" err="1"/>
              <a:t>lưu</a:t>
            </a:r>
            <a:r>
              <a:rPr lang="en-US" altLang="en-US" sz="3200"/>
              <a:t> </a:t>
            </a:r>
            <a:r>
              <a:rPr lang="en-US" altLang="en-US" sz="3200" err="1"/>
              <a:t>trữ</a:t>
            </a:r>
            <a:endParaRPr lang="en-US" altLang="en-US" sz="3200" b="1"/>
          </a:p>
          <a:p>
            <a:pPr marL="0" indent="0">
              <a:buFontTx/>
              <a:buNone/>
            </a:pPr>
            <a:r>
              <a:rPr lang="en-US" altLang="en-US" sz="3200"/>
              <a:t>- Ô </a:t>
            </a:r>
            <a:r>
              <a:rPr lang="en-US" altLang="en-US" sz="3200" err="1"/>
              <a:t>nhãn</a:t>
            </a:r>
            <a:r>
              <a:rPr lang="en-US" altLang="en-US" sz="3200"/>
              <a:t> Solution Name </a:t>
            </a:r>
            <a:r>
              <a:rPr lang="en-US" altLang="en-US" sz="3200" err="1"/>
              <a:t>gõ</a:t>
            </a:r>
            <a:r>
              <a:rPr lang="en-US" altLang="en-US" sz="3200"/>
              <a:t>: </a:t>
            </a:r>
            <a:r>
              <a:rPr lang="en-US" altLang="en-US" sz="3200" err="1"/>
              <a:t>Levanteo</a:t>
            </a:r>
            <a:endParaRPr lang="en-US" altLang="en-US" sz="3200" b="1"/>
          </a:p>
          <a:p>
            <a:pPr marL="0" indent="0">
              <a:buFontTx/>
              <a:buNone/>
            </a:pPr>
            <a:r>
              <a:rPr lang="en-US" altLang="en-US" sz="3200" err="1"/>
              <a:t>Xuất</a:t>
            </a:r>
            <a:r>
              <a:rPr lang="en-US" altLang="en-US" sz="3200"/>
              <a:t> </a:t>
            </a:r>
            <a:r>
              <a:rPr lang="en-US" altLang="en-US" sz="3200" err="1"/>
              <a:t>hiện</a:t>
            </a:r>
            <a:r>
              <a:rPr lang="en-US" altLang="en-US" sz="3200"/>
              <a:t> </a:t>
            </a:r>
            <a:r>
              <a:rPr lang="en-US" altLang="en-US" sz="3200" err="1"/>
              <a:t>màn</a:t>
            </a:r>
            <a:r>
              <a:rPr lang="en-US" altLang="en-US" sz="3200"/>
              <a:t> </a:t>
            </a:r>
            <a:r>
              <a:rPr lang="en-US" altLang="en-US" sz="3200" err="1"/>
              <a:t>hình</a:t>
            </a:r>
            <a:r>
              <a:rPr lang="en-US" altLang="en-US" sz="3200"/>
              <a:t> </a:t>
            </a:r>
            <a:r>
              <a:rPr lang="en-US" altLang="en-US" sz="3200" err="1"/>
              <a:t>lập</a:t>
            </a:r>
            <a:r>
              <a:rPr lang="en-US" altLang="en-US" sz="3200"/>
              <a:t> </a:t>
            </a:r>
            <a:r>
              <a:rPr lang="en-US" altLang="en-US" sz="3200" err="1"/>
              <a:t>trình</a:t>
            </a:r>
            <a:r>
              <a:rPr lang="en-US" altLang="en-US" sz="3200"/>
              <a:t> </a:t>
            </a:r>
            <a:r>
              <a:rPr lang="en-US" altLang="en-US" sz="3200" err="1"/>
              <a:t>như</a:t>
            </a:r>
            <a:r>
              <a:rPr lang="en-US" altLang="en-US" sz="3200"/>
              <a:t> </a:t>
            </a:r>
            <a:r>
              <a:rPr lang="en-US" altLang="en-US" sz="3200" err="1"/>
              <a:t>sau</a:t>
            </a:r>
            <a:r>
              <a:rPr lang="en-US" altLang="en-US" sz="3200"/>
              <a:t>:</a:t>
            </a:r>
            <a:endParaRPr lang="en-US" altLang="en-US" sz="3200" b="1"/>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p:txBody>
      </p:sp>
    </p:spTree>
    <p:extLst>
      <p:ext uri="{BB962C8B-B14F-4D97-AF65-F5344CB8AC3E}">
        <p14:creationId xmlns:p14="http://schemas.microsoft.com/office/powerpoint/2010/main" val="310561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18</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p:txBody>
      </p:sp>
      <p:pic>
        <p:nvPicPr>
          <p:cNvPr id="2" name="Picture 1"/>
          <p:cNvPicPr>
            <a:picLocks noChangeAspect="1"/>
          </p:cNvPicPr>
          <p:nvPr/>
        </p:nvPicPr>
        <p:blipFill rotWithShape="1">
          <a:blip r:embed="rId3"/>
          <a:srcRect r="2939" b="10219"/>
          <a:stretch/>
        </p:blipFill>
        <p:spPr>
          <a:xfrm>
            <a:off x="2788565" y="411590"/>
            <a:ext cx="9174662" cy="5303989"/>
          </a:xfrm>
          <a:prstGeom prst="rect">
            <a:avLst/>
          </a:prstGeom>
        </p:spPr>
      </p:pic>
    </p:spTree>
    <p:extLst>
      <p:ext uri="{BB962C8B-B14F-4D97-AF65-F5344CB8AC3E}">
        <p14:creationId xmlns:p14="http://schemas.microsoft.com/office/powerpoint/2010/main" val="2286447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19</a:t>
            </a:fld>
            <a:endParaRPr lang="en-US"/>
          </a:p>
        </p:txBody>
      </p:sp>
      <p:sp>
        <p:nvSpPr>
          <p:cNvPr id="4" name="Content Placeholder 3"/>
          <p:cNvSpPr>
            <a:spLocks noGrp="1"/>
          </p:cNvSpPr>
          <p:nvPr>
            <p:ph sz="quarter" idx="13"/>
          </p:nvPr>
        </p:nvSpPr>
        <p:spPr/>
        <p:txBody>
          <a:bodyPr>
            <a:normAutofit/>
          </a:bodyPr>
          <a:lstStyle/>
          <a:p>
            <a:pPr marL="0" indent="0">
              <a:buFontTx/>
              <a:buNone/>
            </a:pPr>
            <a:r>
              <a:rPr lang="en-US" altLang="en-US" err="1"/>
              <a:t>Sửa</a:t>
            </a:r>
            <a:r>
              <a:rPr lang="en-US" altLang="en-US"/>
              <a:t> </a:t>
            </a:r>
            <a:r>
              <a:rPr lang="en-US" altLang="en-US" err="1"/>
              <a:t>đoạn</a:t>
            </a:r>
            <a:r>
              <a:rPr lang="en-US" altLang="en-US"/>
              <a:t> </a:t>
            </a:r>
            <a:r>
              <a:rPr lang="en-US" altLang="en-US" err="1"/>
              <a:t>mã</a:t>
            </a:r>
            <a:r>
              <a:rPr lang="en-US" altLang="en-US"/>
              <a:t> </a:t>
            </a:r>
            <a:endParaRPr lang="en-US" altLang="en-US" b="1"/>
          </a:p>
          <a:p>
            <a:pPr marL="0" indent="0">
              <a:buFontTx/>
              <a:buNone/>
            </a:pPr>
            <a:r>
              <a:rPr lang="en-US" altLang="en-US" b="1"/>
              <a:t>		</a:t>
            </a:r>
            <a:r>
              <a:rPr lang="en-US" altLang="en-US"/>
              <a:t>static void Main(string[] </a:t>
            </a:r>
            <a:r>
              <a:rPr lang="en-US" altLang="en-US" err="1"/>
              <a:t>args</a:t>
            </a:r>
            <a:r>
              <a:rPr lang="en-US" altLang="en-US"/>
              <a:t>)</a:t>
            </a:r>
            <a:endParaRPr lang="en-US" altLang="en-US" b="1"/>
          </a:p>
          <a:p>
            <a:pPr marL="0" indent="0">
              <a:buFontTx/>
              <a:buNone/>
            </a:pPr>
            <a:r>
              <a:rPr lang="en-US" altLang="en-US"/>
              <a:t> 		{</a:t>
            </a:r>
            <a:endParaRPr lang="en-US" altLang="en-US" b="1"/>
          </a:p>
          <a:p>
            <a:pPr marL="0" indent="0">
              <a:buFontTx/>
              <a:buNone/>
            </a:pPr>
            <a:r>
              <a:rPr lang="en-US" altLang="en-US"/>
              <a:t> 		}</a:t>
            </a:r>
            <a:endParaRPr lang="en-US" altLang="en-US" b="1"/>
          </a:p>
          <a:p>
            <a:pPr marL="0" indent="0">
              <a:buFontTx/>
              <a:buNone/>
            </a:pPr>
            <a:r>
              <a:rPr lang="en-US" altLang="en-US" err="1"/>
              <a:t>thành</a:t>
            </a:r>
            <a:endParaRPr lang="en-US" altLang="en-US" b="1"/>
          </a:p>
          <a:p>
            <a:pPr marL="0" indent="0">
              <a:buFontTx/>
              <a:buNone/>
            </a:pPr>
            <a:r>
              <a:rPr lang="en-US" altLang="en-US"/>
              <a:t>		static void Main(string[] </a:t>
            </a:r>
            <a:r>
              <a:rPr lang="en-US" altLang="en-US" err="1"/>
              <a:t>args</a:t>
            </a:r>
            <a:r>
              <a:rPr lang="en-US" altLang="en-US"/>
              <a:t>)</a:t>
            </a:r>
            <a:endParaRPr lang="en-US" altLang="en-US" b="1"/>
          </a:p>
          <a:p>
            <a:pPr marL="0" indent="0">
              <a:buFontTx/>
              <a:buNone/>
            </a:pPr>
            <a:r>
              <a:rPr lang="en-US" altLang="en-US"/>
              <a:t> 		{</a:t>
            </a:r>
            <a:endParaRPr lang="en-US" altLang="en-US" b="1"/>
          </a:p>
          <a:p>
            <a:pPr marL="0" indent="0">
              <a:buFontTx/>
              <a:buNone/>
            </a:pPr>
            <a:r>
              <a:rPr lang="en-US" altLang="en-US"/>
              <a:t> 		   </a:t>
            </a:r>
            <a:r>
              <a:rPr lang="en-US" altLang="en-US" err="1"/>
              <a:t>Console.WriteLine</a:t>
            </a:r>
            <a:r>
              <a:rPr lang="en-US" altLang="en-US"/>
              <a:t>("HELLO WORLD!!!");</a:t>
            </a:r>
            <a:endParaRPr lang="en-US" altLang="en-US" b="1"/>
          </a:p>
          <a:p>
            <a:pPr marL="0" indent="0">
              <a:buFontTx/>
              <a:buNone/>
            </a:pPr>
            <a:r>
              <a:rPr lang="en-US" altLang="en-US"/>
              <a:t> 		   </a:t>
            </a:r>
            <a:r>
              <a:rPr lang="en-US" altLang="en-US" err="1"/>
              <a:t>Console.ReadLine</a:t>
            </a:r>
            <a:r>
              <a:rPr lang="en-US" altLang="en-US"/>
              <a:t>();</a:t>
            </a:r>
            <a:endParaRPr lang="en-US" altLang="en-US" b="1"/>
          </a:p>
          <a:p>
            <a:pPr marL="0" indent="0">
              <a:buFontTx/>
              <a:buNone/>
            </a:pPr>
            <a:r>
              <a:rPr lang="en-US" altLang="en-US"/>
              <a:t> 		}</a:t>
            </a:r>
            <a:endParaRPr lang="en-US" altLang="en-US" b="1"/>
          </a:p>
          <a:p>
            <a:pPr marL="0" indent="0">
              <a:buFontTx/>
              <a:buNone/>
            </a:pPr>
            <a:r>
              <a:rPr lang="en-US" altLang="en-US" sz="3200" b="1" err="1"/>
              <a:t>Bước</a:t>
            </a:r>
            <a:r>
              <a:rPr lang="en-US" altLang="en-US" sz="3200" b="1"/>
              <a:t> 4. </a:t>
            </a:r>
            <a:r>
              <a:rPr lang="en-US" altLang="en-US" sz="3200" err="1"/>
              <a:t>Để</a:t>
            </a:r>
            <a:r>
              <a:rPr lang="en-US" altLang="en-US" sz="3200"/>
              <a:t> </a:t>
            </a:r>
            <a:r>
              <a:rPr lang="en-US" altLang="en-US" sz="3200" err="1"/>
              <a:t>dịch</a:t>
            </a:r>
            <a:r>
              <a:rPr lang="en-US" altLang="en-US" sz="3200"/>
              <a:t> </a:t>
            </a:r>
            <a:r>
              <a:rPr lang="en-US" altLang="en-US" sz="3200" err="1"/>
              <a:t>chương</a:t>
            </a:r>
            <a:r>
              <a:rPr lang="en-US" altLang="en-US" sz="3200"/>
              <a:t> </a:t>
            </a:r>
            <a:r>
              <a:rPr lang="en-US" altLang="en-US" sz="3200" err="1"/>
              <a:t>trình</a:t>
            </a:r>
            <a:r>
              <a:rPr lang="en-US" altLang="en-US" sz="3200"/>
              <a:t>, </a:t>
            </a:r>
            <a:r>
              <a:rPr lang="en-US" altLang="en-US" sz="3200" err="1"/>
              <a:t>bấm</a:t>
            </a:r>
            <a:r>
              <a:rPr lang="en-US" altLang="en-US" sz="3200"/>
              <a:t> </a:t>
            </a:r>
            <a:r>
              <a:rPr lang="en-US" altLang="en-US" sz="3200" err="1"/>
              <a:t>phím</a:t>
            </a:r>
            <a:r>
              <a:rPr lang="en-US" altLang="en-US" sz="3200"/>
              <a:t> F5</a:t>
            </a:r>
            <a:endParaRPr lang="en-US" altLang="en-US" sz="3200" b="1"/>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p:txBody>
      </p:sp>
    </p:spTree>
    <p:extLst>
      <p:ext uri="{BB962C8B-B14F-4D97-AF65-F5344CB8AC3E}">
        <p14:creationId xmlns:p14="http://schemas.microsoft.com/office/powerpoint/2010/main" val="119378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LẬP TRÌNH C#</a:t>
            </a:r>
          </a:p>
        </p:txBody>
      </p:sp>
      <p:sp>
        <p:nvSpPr>
          <p:cNvPr id="3" name="Content Placeholder 2"/>
          <p:cNvSpPr>
            <a:spLocks noGrp="1"/>
          </p:cNvSpPr>
          <p:nvPr>
            <p:ph idx="1"/>
          </p:nvPr>
        </p:nvSpPr>
        <p:spPr>
          <a:xfrm>
            <a:off x="838200" y="1825625"/>
            <a:ext cx="10515600" cy="4481390"/>
          </a:xfrm>
        </p:spPr>
        <p:txBody>
          <a:bodyPr>
            <a:normAutofit/>
          </a:bodyPr>
          <a:lstStyle/>
          <a:p>
            <a:pPr marL="0" indent="0">
              <a:buNone/>
            </a:pPr>
            <a:r>
              <a:rPr lang="en-US" b="1" err="1"/>
              <a:t>Chương</a:t>
            </a:r>
            <a:r>
              <a:rPr lang="en-US" b="1"/>
              <a:t> 1. NET Framework &amp; C#</a:t>
            </a:r>
          </a:p>
          <a:p>
            <a:pPr marL="0" indent="0">
              <a:buNone/>
            </a:pPr>
            <a:r>
              <a:rPr lang="en-US" b="1" err="1"/>
              <a:t>Chương</a:t>
            </a:r>
            <a:r>
              <a:rPr lang="en-US" b="1"/>
              <a:t> 2. </a:t>
            </a:r>
            <a:r>
              <a:rPr lang="vi-VN" b="1"/>
              <a:t>Lớp và Đối tượng trong C#</a:t>
            </a:r>
            <a:endParaRPr lang="en-US" b="1"/>
          </a:p>
          <a:p>
            <a:pPr marL="0" indent="0">
              <a:buNone/>
            </a:pPr>
            <a:r>
              <a:rPr lang="en-US" b="1" err="1"/>
              <a:t>Chương</a:t>
            </a:r>
            <a:r>
              <a:rPr lang="en-US" b="1"/>
              <a:t> 3. </a:t>
            </a:r>
            <a:r>
              <a:rPr lang="en-US" b="1" err="1"/>
              <a:t>Lập</a:t>
            </a:r>
            <a:r>
              <a:rPr lang="en-US" b="1"/>
              <a:t> </a:t>
            </a:r>
            <a:r>
              <a:rPr lang="en-US" b="1" err="1"/>
              <a:t>trình</a:t>
            </a:r>
            <a:r>
              <a:rPr lang="en-US" b="1"/>
              <a:t> </a:t>
            </a:r>
            <a:r>
              <a:rPr lang="en-US" b="1" err="1"/>
              <a:t>winform</a:t>
            </a:r>
            <a:endParaRPr lang="en-US" b="1"/>
          </a:p>
          <a:p>
            <a:pPr marL="0" indent="0">
              <a:buNone/>
            </a:pPr>
            <a:r>
              <a:rPr lang="vi-VN" b="1"/>
              <a:t>Chương 4. Xử lý ngoại lệ &amp; Debug</a:t>
            </a:r>
            <a:endParaRPr lang="en-US" b="1"/>
          </a:p>
          <a:p>
            <a:pPr marL="0" indent="0">
              <a:buNone/>
            </a:pPr>
            <a:r>
              <a:rPr lang="en-US" b="1" err="1"/>
              <a:t>Chương</a:t>
            </a:r>
            <a:r>
              <a:rPr lang="en-US" b="1"/>
              <a:t> 5. </a:t>
            </a:r>
            <a:r>
              <a:rPr lang="x-none" b="1"/>
              <a:t>Lập trình Cơ sở dữ liệu</a:t>
            </a:r>
            <a:endParaRPr lang="en-US" b="1"/>
          </a:p>
          <a:p>
            <a:pPr marL="0" indent="0">
              <a:buNone/>
            </a:pPr>
            <a:r>
              <a:rPr lang="en-US" b="1" err="1"/>
              <a:t>Chương</a:t>
            </a:r>
            <a:r>
              <a:rPr lang="en-US" b="1"/>
              <a:t> 6. Crystal Report</a:t>
            </a:r>
          </a:p>
        </p:txBody>
      </p:sp>
      <p:sp>
        <p:nvSpPr>
          <p:cNvPr id="4" name="Slide Number Placeholder 3"/>
          <p:cNvSpPr>
            <a:spLocks noGrp="1"/>
          </p:cNvSpPr>
          <p:nvPr>
            <p:ph type="sldNum" sz="quarter" idx="12"/>
          </p:nvPr>
        </p:nvSpPr>
        <p:spPr/>
        <p:txBody>
          <a:bodyPr/>
          <a:lstStyle/>
          <a:p>
            <a:r>
              <a:rPr lang="en-US"/>
              <a:t>Page </a:t>
            </a:r>
            <a:fld id="{0B06AF46-0D8F-4FEE-AAAD-5DEA169F7C6E}" type="slidenum">
              <a:rPr lang="en-US" smtClean="0"/>
              <a:pPr/>
              <a:t>2</a:t>
            </a:fld>
            <a:endParaRPr lang="en-US"/>
          </a:p>
        </p:txBody>
      </p:sp>
    </p:spTree>
    <p:extLst>
      <p:ext uri="{BB962C8B-B14F-4D97-AF65-F5344CB8AC3E}">
        <p14:creationId xmlns:p14="http://schemas.microsoft.com/office/powerpoint/2010/main" val="432129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20</a:t>
            </a:fld>
            <a:endParaRPr lang="en-US"/>
          </a:p>
        </p:txBody>
      </p:sp>
      <p:sp>
        <p:nvSpPr>
          <p:cNvPr id="4" name="Content Placeholder 3"/>
          <p:cNvSpPr>
            <a:spLocks noGrp="1"/>
          </p:cNvSpPr>
          <p:nvPr>
            <p:ph sz="quarter" idx="13"/>
          </p:nvPr>
        </p:nvSpPr>
        <p:spPr>
          <a:xfrm>
            <a:off x="2625725" y="211015"/>
            <a:ext cx="9566275" cy="6161700"/>
          </a:xfrm>
        </p:spPr>
        <p:txBody>
          <a:bodyPr>
            <a:normAutofit fontScale="77500" lnSpcReduction="20000"/>
          </a:bodyPr>
          <a:lstStyle/>
          <a:p>
            <a:pPr marL="0" indent="0">
              <a:buFontTx/>
              <a:buNone/>
            </a:pPr>
            <a:r>
              <a:rPr lang="vi-VN" altLang="en-US" sz="3400" b="1"/>
              <a:t>Bài tập: </a:t>
            </a:r>
            <a:r>
              <a:rPr lang="vi-VN" altLang="en-US" sz="3400"/>
              <a:t>Nhập vào chương trình sau và biên dịch nó. Cho biết chương trình thực hiện điều gì?</a:t>
            </a:r>
            <a:endParaRPr lang="en-US" altLang="en-US" sz="3400"/>
          </a:p>
          <a:p>
            <a:pPr marL="0" indent="0">
              <a:buFontTx/>
              <a:buNone/>
            </a:pPr>
            <a:r>
              <a:rPr lang="en-US" altLang="en-US" sz="3200" b="1">
                <a:latin typeface="Courier New" panose="02070309020205020404" pitchFamily="49" charset="0"/>
                <a:cs typeface="Courier New" panose="02070309020205020404" pitchFamily="49" charset="0"/>
              </a:rPr>
              <a:t>using System;</a:t>
            </a:r>
          </a:p>
          <a:p>
            <a:pPr marL="0" indent="0">
              <a:buFontTx/>
              <a:buNone/>
            </a:pPr>
            <a:r>
              <a:rPr lang="en-US" altLang="en-US" sz="3200" b="1">
                <a:latin typeface="Courier New" panose="02070309020205020404" pitchFamily="49" charset="0"/>
                <a:cs typeface="Courier New" panose="02070309020205020404" pitchFamily="49" charset="0"/>
              </a:rPr>
              <a:t>class variables</a:t>
            </a:r>
          </a:p>
          <a:p>
            <a:pPr marL="0" indent="0">
              <a:buFontTx/>
              <a:buNone/>
            </a:pPr>
            <a:r>
              <a:rPr lang="en-US" altLang="en-US" sz="3200" b="1">
                <a:latin typeface="Courier New" panose="02070309020205020404" pitchFamily="49" charset="0"/>
                <a:cs typeface="Courier New" panose="02070309020205020404" pitchFamily="49" charset="0"/>
              </a:rPr>
              <a:t>{</a:t>
            </a:r>
          </a:p>
          <a:p>
            <a:pPr marL="457200" lvl="1" indent="0">
              <a:buNone/>
            </a:pPr>
            <a:r>
              <a:rPr lang="en-US" altLang="en-US" sz="2800" b="1">
                <a:latin typeface="Courier New" panose="02070309020205020404" pitchFamily="49" charset="0"/>
                <a:cs typeface="Courier New" panose="02070309020205020404" pitchFamily="49" charset="0"/>
              </a:rPr>
              <a:t>public static void Main()</a:t>
            </a:r>
          </a:p>
          <a:p>
            <a:pPr marL="457200" lvl="1" indent="0">
              <a:buNone/>
            </a:pPr>
            <a:r>
              <a:rPr lang="en-US" altLang="en-US" sz="2800" b="1">
                <a:latin typeface="Courier New" panose="02070309020205020404" pitchFamily="49" charset="0"/>
                <a:cs typeface="Courier New" panose="02070309020205020404" pitchFamily="49" charset="0"/>
              </a:rPr>
              <a:t>{</a:t>
            </a:r>
          </a:p>
          <a:p>
            <a:pPr marL="914400" lvl="2" indent="0">
              <a:buNone/>
            </a:pPr>
            <a:r>
              <a:rPr lang="en-US" altLang="en-US" sz="2400" b="1">
                <a:latin typeface="Courier New" panose="02070309020205020404" pitchFamily="49" charset="0"/>
                <a:cs typeface="Courier New" panose="02070309020205020404" pitchFamily="49" charset="0"/>
              </a:rPr>
              <a:t>int radius = 4;</a:t>
            </a:r>
          </a:p>
          <a:p>
            <a:pPr marL="914400" lvl="2" indent="0">
              <a:buNone/>
            </a:pPr>
            <a:r>
              <a:rPr lang="en-US" altLang="en-US" sz="2400" b="1">
                <a:latin typeface="Courier New" panose="02070309020205020404" pitchFamily="49" charset="0"/>
                <a:cs typeface="Courier New" panose="02070309020205020404" pitchFamily="49" charset="0"/>
              </a:rPr>
              <a:t>const double PI = 3.14159;</a:t>
            </a:r>
          </a:p>
          <a:p>
            <a:pPr marL="914400" lvl="2" indent="0">
              <a:buNone/>
            </a:pPr>
            <a:r>
              <a:rPr lang="en-US" altLang="en-US" sz="2400" b="1">
                <a:latin typeface="Courier New" panose="02070309020205020404" pitchFamily="49" charset="0"/>
                <a:cs typeface="Courier New" panose="02070309020205020404" pitchFamily="49" charset="0"/>
              </a:rPr>
              <a:t>double </a:t>
            </a:r>
            <a:r>
              <a:rPr lang="en-US" altLang="en-US" sz="2400" b="1" err="1">
                <a:latin typeface="Courier New" panose="02070309020205020404" pitchFamily="49" charset="0"/>
                <a:cs typeface="Courier New" panose="02070309020205020404" pitchFamily="49" charset="0"/>
              </a:rPr>
              <a:t>circum</a:t>
            </a:r>
            <a:r>
              <a:rPr lang="en-US" altLang="en-US" sz="2400" b="1">
                <a:latin typeface="Courier New" panose="02070309020205020404" pitchFamily="49" charset="0"/>
                <a:cs typeface="Courier New" panose="02070309020205020404" pitchFamily="49" charset="0"/>
              </a:rPr>
              <a:t>, area;</a:t>
            </a:r>
          </a:p>
          <a:p>
            <a:pPr marL="914400" lvl="2" indent="0">
              <a:buNone/>
            </a:pPr>
            <a:r>
              <a:rPr lang="en-US" altLang="en-US" sz="2400" b="1">
                <a:latin typeface="Courier New" panose="02070309020205020404" pitchFamily="49" charset="0"/>
                <a:cs typeface="Courier New" panose="02070309020205020404" pitchFamily="49" charset="0"/>
              </a:rPr>
              <a:t>area = PI * radius* radius;</a:t>
            </a:r>
          </a:p>
          <a:p>
            <a:pPr marL="914400" lvl="2" indent="0">
              <a:buNone/>
            </a:pPr>
            <a:r>
              <a:rPr lang="en-US" altLang="en-US" sz="2400" b="1" err="1">
                <a:latin typeface="Courier New" panose="02070309020205020404" pitchFamily="49" charset="0"/>
                <a:cs typeface="Courier New" panose="02070309020205020404" pitchFamily="49" charset="0"/>
              </a:rPr>
              <a:t>circum</a:t>
            </a:r>
            <a:r>
              <a:rPr lang="en-US" altLang="en-US" sz="2400" b="1">
                <a:latin typeface="Courier New" panose="02070309020205020404" pitchFamily="49" charset="0"/>
                <a:cs typeface="Courier New" panose="02070309020205020404" pitchFamily="49" charset="0"/>
              </a:rPr>
              <a:t> = 2 * PI * radius;</a:t>
            </a:r>
          </a:p>
          <a:p>
            <a:pPr marL="914400" lvl="2" indent="0">
              <a:buNone/>
            </a:pPr>
            <a:r>
              <a:rPr lang="en-US" altLang="en-US" sz="2400" b="1">
                <a:latin typeface="Courier New" panose="02070309020205020404" pitchFamily="49" charset="0"/>
                <a:cs typeface="Courier New" panose="02070309020205020404" pitchFamily="49" charset="0"/>
              </a:rPr>
              <a:t>// in </a:t>
            </a:r>
            <a:r>
              <a:rPr lang="en-US" altLang="en-US" sz="2400" b="1" err="1">
                <a:latin typeface="Courier New" panose="02070309020205020404" pitchFamily="49" charset="0"/>
                <a:cs typeface="Courier New" panose="02070309020205020404" pitchFamily="49" charset="0"/>
              </a:rPr>
              <a:t>kết</a:t>
            </a:r>
            <a:r>
              <a:rPr lang="en-US" altLang="en-US" sz="2400" b="1">
                <a:latin typeface="Courier New" panose="02070309020205020404" pitchFamily="49" charset="0"/>
                <a:cs typeface="Courier New" panose="02070309020205020404" pitchFamily="49" charset="0"/>
              </a:rPr>
              <a:t> </a:t>
            </a:r>
            <a:r>
              <a:rPr lang="en-US" altLang="en-US" sz="2400" b="1" err="1">
                <a:latin typeface="Courier New" panose="02070309020205020404" pitchFamily="49" charset="0"/>
                <a:cs typeface="Courier New" panose="02070309020205020404" pitchFamily="49" charset="0"/>
              </a:rPr>
              <a:t>quả</a:t>
            </a:r>
            <a:endParaRPr lang="en-US" altLang="en-US" sz="2400" b="1">
              <a:latin typeface="Courier New" panose="02070309020205020404" pitchFamily="49" charset="0"/>
              <a:cs typeface="Courier New" panose="02070309020205020404" pitchFamily="49" charset="0"/>
            </a:endParaRPr>
          </a:p>
          <a:p>
            <a:pPr marL="914400" lvl="2" indent="0">
              <a:buNone/>
            </a:pPr>
            <a:r>
              <a:rPr lang="en-US" altLang="en-US" sz="2400" b="1" err="1">
                <a:latin typeface="Courier New" panose="02070309020205020404" pitchFamily="49" charset="0"/>
                <a:cs typeface="Courier New" panose="02070309020205020404" pitchFamily="49" charset="0"/>
              </a:rPr>
              <a:t>Console.WriteLine</a:t>
            </a:r>
            <a:r>
              <a:rPr lang="en-US" altLang="en-US" sz="2400" b="1">
                <a:latin typeface="Courier New" panose="02070309020205020404" pitchFamily="49" charset="0"/>
                <a:cs typeface="Courier New" panose="02070309020205020404" pitchFamily="49" charset="0"/>
              </a:rPr>
              <a:t>(“Ban </a:t>
            </a:r>
            <a:r>
              <a:rPr lang="en-US" altLang="en-US" sz="2400" b="1" err="1">
                <a:latin typeface="Courier New" panose="02070309020205020404" pitchFamily="49" charset="0"/>
                <a:cs typeface="Courier New" panose="02070309020205020404" pitchFamily="49" charset="0"/>
              </a:rPr>
              <a:t>kinh</a:t>
            </a:r>
            <a:r>
              <a:rPr lang="en-US" altLang="en-US" sz="2400" b="1">
                <a:latin typeface="Courier New" panose="02070309020205020404" pitchFamily="49" charset="0"/>
                <a:cs typeface="Courier New" panose="02070309020205020404" pitchFamily="49" charset="0"/>
              </a:rPr>
              <a:t> = {0}, PI = {1}”, radius, PI); </a:t>
            </a:r>
          </a:p>
          <a:p>
            <a:pPr marL="914400" lvl="2" indent="0">
              <a:buNone/>
            </a:pPr>
            <a:r>
              <a:rPr lang="en-US" altLang="en-US" sz="2400" b="1" err="1">
                <a:latin typeface="Courier New" panose="02070309020205020404" pitchFamily="49" charset="0"/>
                <a:cs typeface="Courier New" panose="02070309020205020404" pitchFamily="49" charset="0"/>
              </a:rPr>
              <a:t>Console.WriteLine</a:t>
            </a:r>
            <a:r>
              <a:rPr lang="en-US" altLang="en-US" sz="2400" b="1">
                <a:latin typeface="Courier New" panose="02070309020205020404" pitchFamily="49" charset="0"/>
                <a:cs typeface="Courier New" panose="02070309020205020404" pitchFamily="49" charset="0"/>
              </a:rPr>
              <a:t>(“</a:t>
            </a:r>
            <a:r>
              <a:rPr lang="en-US" altLang="en-US" sz="2400" b="1" err="1">
                <a:latin typeface="Courier New" panose="02070309020205020404" pitchFamily="49" charset="0"/>
                <a:cs typeface="Courier New" panose="02070309020205020404" pitchFamily="49" charset="0"/>
              </a:rPr>
              <a:t>Dien</a:t>
            </a:r>
            <a:r>
              <a:rPr lang="en-US" altLang="en-US" sz="2400" b="1">
                <a:latin typeface="Courier New" panose="02070309020205020404" pitchFamily="49" charset="0"/>
                <a:cs typeface="Courier New" panose="02070309020205020404" pitchFamily="49" charset="0"/>
              </a:rPr>
              <a:t> </a:t>
            </a:r>
            <a:r>
              <a:rPr lang="en-US" altLang="en-US" sz="2400" b="1" err="1">
                <a:latin typeface="Courier New" panose="02070309020205020404" pitchFamily="49" charset="0"/>
                <a:cs typeface="Courier New" panose="02070309020205020404" pitchFamily="49" charset="0"/>
              </a:rPr>
              <a:t>tich</a:t>
            </a:r>
            <a:r>
              <a:rPr lang="en-US" altLang="en-US" sz="2400" b="1">
                <a:latin typeface="Courier New" panose="02070309020205020404" pitchFamily="49" charset="0"/>
                <a:cs typeface="Courier New" panose="02070309020205020404" pitchFamily="49" charset="0"/>
              </a:rPr>
              <a:t> {0}”, area);</a:t>
            </a:r>
          </a:p>
          <a:p>
            <a:pPr marL="914400" lvl="2" indent="0">
              <a:buNone/>
            </a:pPr>
            <a:r>
              <a:rPr lang="en-US" altLang="en-US" sz="2400" b="1" err="1">
                <a:latin typeface="Courier New" panose="02070309020205020404" pitchFamily="49" charset="0"/>
                <a:cs typeface="Courier New" panose="02070309020205020404" pitchFamily="49" charset="0"/>
              </a:rPr>
              <a:t>Console.WriteLine</a:t>
            </a:r>
            <a:r>
              <a:rPr lang="en-US" altLang="en-US" sz="2400" b="1">
                <a:latin typeface="Courier New" panose="02070309020205020404" pitchFamily="49" charset="0"/>
                <a:cs typeface="Courier New" panose="02070309020205020404" pitchFamily="49" charset="0"/>
              </a:rPr>
              <a:t>(“Chu vi {0}”, </a:t>
            </a:r>
            <a:r>
              <a:rPr lang="en-US" altLang="en-US" sz="2400" b="1" err="1">
                <a:latin typeface="Courier New" panose="02070309020205020404" pitchFamily="49" charset="0"/>
                <a:cs typeface="Courier New" panose="02070309020205020404" pitchFamily="49" charset="0"/>
              </a:rPr>
              <a:t>circum</a:t>
            </a:r>
            <a:r>
              <a:rPr lang="en-US" altLang="en-US" sz="2400" b="1">
                <a:latin typeface="Courier New" panose="02070309020205020404" pitchFamily="49" charset="0"/>
                <a:cs typeface="Courier New" panose="02070309020205020404" pitchFamily="49" charset="0"/>
              </a:rPr>
              <a:t>);</a:t>
            </a:r>
          </a:p>
          <a:p>
            <a:pPr marL="457200" lvl="1" indent="0">
              <a:buNone/>
            </a:pPr>
            <a:r>
              <a:rPr lang="en-US" altLang="en-US" sz="2800" b="1">
                <a:latin typeface="Courier New" panose="02070309020205020404" pitchFamily="49" charset="0"/>
                <a:cs typeface="Courier New" panose="02070309020205020404" pitchFamily="49" charset="0"/>
              </a:rPr>
              <a:t>}</a:t>
            </a:r>
          </a:p>
          <a:p>
            <a:pPr marL="0" indent="0">
              <a:buFontTx/>
              <a:buNone/>
            </a:pPr>
            <a:endParaRPr lang="en-US" altLang="en-US" sz="3200" b="1">
              <a:latin typeface="Courier New" panose="02070309020205020404" pitchFamily="49" charset="0"/>
              <a:cs typeface="Courier New" panose="02070309020205020404" pitchFamily="49" charset="0"/>
            </a:endParaRPr>
          </a:p>
          <a:p>
            <a:pPr marL="0" indent="0">
              <a:buFontTx/>
              <a:buNone/>
            </a:pPr>
            <a:r>
              <a:rPr lang="en-US" altLang="en-US" sz="3200" b="1">
                <a:latin typeface="Courier New" panose="02070309020205020404" pitchFamily="49" charset="0"/>
                <a:cs typeface="Courier New" panose="02070309020205020404" pitchFamily="49" charset="0"/>
              </a:rPr>
              <a:t>}</a:t>
            </a:r>
          </a:p>
          <a:p>
            <a:pPr marL="0" indent="0">
              <a:buFontTx/>
              <a:buNone/>
            </a:pPr>
            <a:endParaRPr lang="en-US" altLang="en-US" sz="3200" b="1"/>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p:txBody>
      </p:sp>
    </p:spTree>
    <p:extLst>
      <p:ext uri="{BB962C8B-B14F-4D97-AF65-F5344CB8AC3E}">
        <p14:creationId xmlns:p14="http://schemas.microsoft.com/office/powerpoint/2010/main" val="9762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21</a:t>
            </a:fld>
            <a:endParaRPr lang="en-US"/>
          </a:p>
        </p:txBody>
      </p:sp>
      <p:sp>
        <p:nvSpPr>
          <p:cNvPr id="4" name="Content Placeholder 3"/>
          <p:cNvSpPr>
            <a:spLocks noGrp="1"/>
          </p:cNvSpPr>
          <p:nvPr>
            <p:ph sz="quarter" idx="13"/>
          </p:nvPr>
        </p:nvSpPr>
        <p:spPr/>
        <p:txBody>
          <a:bodyPr>
            <a:normAutofit/>
          </a:bodyPr>
          <a:lstStyle/>
          <a:p>
            <a:pPr marL="0" indent="0">
              <a:buFontTx/>
              <a:buNone/>
            </a:pPr>
            <a:r>
              <a:rPr lang="vi-VN" altLang="en-US" sz="3200" b="1"/>
              <a:t>Tại sao phải sử dụng ngôn ngữ C#</a:t>
            </a:r>
          </a:p>
          <a:p>
            <a:pPr marL="0" indent="0">
              <a:buFontTx/>
              <a:buNone/>
            </a:pPr>
            <a:r>
              <a:rPr lang="vi-VN" altLang="en-US" sz="3200"/>
              <a:t> C# là ngôn ngữ đơn giản</a:t>
            </a:r>
          </a:p>
          <a:p>
            <a:pPr marL="0" indent="0">
              <a:buFontTx/>
              <a:buNone/>
            </a:pPr>
            <a:r>
              <a:rPr lang="vi-VN" altLang="en-US" sz="3200"/>
              <a:t> C# là ngôn ngữ hiện đại</a:t>
            </a:r>
          </a:p>
          <a:p>
            <a:pPr marL="0" indent="0">
              <a:buFontTx/>
              <a:buNone/>
            </a:pPr>
            <a:r>
              <a:rPr lang="vi-VN" altLang="en-US" sz="3200"/>
              <a:t> C# là ngôn ngữ hướng đối tượng</a:t>
            </a:r>
          </a:p>
          <a:p>
            <a:pPr marL="0" indent="0">
              <a:buFontTx/>
              <a:buNone/>
            </a:pPr>
            <a:r>
              <a:rPr lang="vi-VN" altLang="en-US" sz="3200"/>
              <a:t> C# là ngôn ngữ mạnh mẽ</a:t>
            </a:r>
          </a:p>
          <a:p>
            <a:pPr marL="0" indent="0">
              <a:buFontTx/>
              <a:buNone/>
            </a:pPr>
            <a:r>
              <a:rPr lang="vi-VN" altLang="en-US" sz="3200"/>
              <a:t> C# là ngôn ngữ ít từ khóa</a:t>
            </a:r>
          </a:p>
          <a:p>
            <a:pPr marL="0" indent="0">
              <a:buFontTx/>
              <a:buNone/>
            </a:pPr>
            <a:r>
              <a:rPr lang="vi-VN" altLang="en-US" sz="3200"/>
              <a:t> C# là ngôn ngữ module hóa</a:t>
            </a:r>
          </a:p>
          <a:p>
            <a:pPr marL="0" indent="0">
              <a:buFontTx/>
              <a:buNone/>
            </a:pPr>
            <a:r>
              <a:rPr lang="vi-VN" altLang="en-US" sz="3200"/>
              <a:t> C# sẽ là ngôn ngữ p</a:t>
            </a:r>
            <a:r>
              <a:rPr lang="en-US" altLang="en-US" sz="3200" err="1"/>
              <a:t>hổ</a:t>
            </a:r>
            <a:r>
              <a:rPr lang="en-US" altLang="en-US" sz="3200"/>
              <a:t> </a:t>
            </a:r>
            <a:r>
              <a:rPr lang="en-US" altLang="en-US" sz="3200" err="1"/>
              <a:t>biến</a:t>
            </a:r>
            <a:endParaRPr lang="en-US" altLang="en-US" sz="3200"/>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p:txBody>
      </p:sp>
    </p:spTree>
    <p:extLst>
      <p:ext uri="{BB962C8B-B14F-4D97-AF65-F5344CB8AC3E}">
        <p14:creationId xmlns:p14="http://schemas.microsoft.com/office/powerpoint/2010/main" val="3102256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22</a:t>
            </a:fld>
            <a:endParaRPr lang="en-US"/>
          </a:p>
        </p:txBody>
      </p:sp>
      <p:sp>
        <p:nvSpPr>
          <p:cNvPr id="4" name="Content Placeholder 3"/>
          <p:cNvSpPr>
            <a:spLocks noGrp="1"/>
          </p:cNvSpPr>
          <p:nvPr>
            <p:ph sz="quarter" idx="13"/>
          </p:nvPr>
        </p:nvSpPr>
        <p:spPr/>
        <p:txBody>
          <a:bodyPr>
            <a:normAutofit/>
          </a:bodyPr>
          <a:lstStyle/>
          <a:p>
            <a:r>
              <a:rPr lang="en-US" sz="3200"/>
              <a:t>C# </a:t>
            </a:r>
            <a:r>
              <a:rPr lang="en-US" sz="3200" err="1"/>
              <a:t>có</a:t>
            </a:r>
            <a:r>
              <a:rPr lang="en-US" sz="3200"/>
              <a:t> </a:t>
            </a:r>
            <a:r>
              <a:rPr lang="en-US" sz="3200" err="1"/>
              <a:t>hai</a:t>
            </a:r>
            <a:r>
              <a:rPr lang="en-US" sz="3200"/>
              <a:t> </a:t>
            </a:r>
            <a:r>
              <a:rPr lang="en-US" sz="3200" err="1"/>
              <a:t>kiểu</a:t>
            </a:r>
            <a:r>
              <a:rPr lang="en-US" sz="3200"/>
              <a:t> </a:t>
            </a:r>
            <a:r>
              <a:rPr lang="en-US" sz="3200" err="1"/>
              <a:t>dữ</a:t>
            </a:r>
            <a:r>
              <a:rPr lang="en-US" sz="3200"/>
              <a:t> </a:t>
            </a:r>
            <a:r>
              <a:rPr lang="en-US" sz="3200" err="1"/>
              <a:t>liệu</a:t>
            </a:r>
            <a:r>
              <a:rPr lang="en-US" sz="3200"/>
              <a:t> </a:t>
            </a:r>
            <a:r>
              <a:rPr lang="en-US" sz="3200" err="1"/>
              <a:t>chính</a:t>
            </a:r>
            <a:r>
              <a:rPr lang="en-US" sz="3200"/>
              <a:t>: </a:t>
            </a:r>
          </a:p>
          <a:p>
            <a:pPr marL="0" indent="0">
              <a:buNone/>
            </a:pPr>
            <a:r>
              <a:rPr lang="en-US" sz="3200"/>
              <a:t>	- </a:t>
            </a:r>
            <a:r>
              <a:rPr lang="en-US" sz="3200" err="1"/>
              <a:t>Kiểu</a:t>
            </a:r>
            <a:r>
              <a:rPr lang="en-US" sz="3200"/>
              <a:t> </a:t>
            </a:r>
            <a:r>
              <a:rPr lang="en-US" sz="3200" err="1"/>
              <a:t>xây</a:t>
            </a:r>
            <a:r>
              <a:rPr lang="en-US" sz="3200"/>
              <a:t> </a:t>
            </a:r>
            <a:r>
              <a:rPr lang="en-US" sz="3200" err="1"/>
              <a:t>dựng</a:t>
            </a:r>
            <a:r>
              <a:rPr lang="en-US" sz="3200"/>
              <a:t> </a:t>
            </a:r>
            <a:r>
              <a:rPr lang="en-US" sz="3200" err="1"/>
              <a:t>sẵn</a:t>
            </a:r>
            <a:r>
              <a:rPr lang="en-US" sz="3200"/>
              <a:t> (</a:t>
            </a:r>
            <a:r>
              <a:rPr lang="en-US" sz="3200" err="1"/>
              <a:t>ngôn</a:t>
            </a:r>
            <a:r>
              <a:rPr lang="en-US" sz="3200"/>
              <a:t> </a:t>
            </a:r>
            <a:r>
              <a:rPr lang="en-US" sz="3200" err="1"/>
              <a:t>ngữ</a:t>
            </a:r>
            <a:r>
              <a:rPr lang="en-US" sz="3200"/>
              <a:t> </a:t>
            </a:r>
            <a:r>
              <a:rPr lang="en-US" sz="3200" err="1"/>
              <a:t>cung</a:t>
            </a:r>
            <a:r>
              <a:rPr lang="en-US" sz="3200"/>
              <a:t> </a:t>
            </a:r>
            <a:r>
              <a:rPr lang="en-US" sz="3200" err="1"/>
              <a:t>cấp</a:t>
            </a:r>
            <a:r>
              <a:rPr lang="en-US" sz="3200"/>
              <a:t> </a:t>
            </a:r>
            <a:r>
              <a:rPr lang="en-US" sz="3200" err="1"/>
              <a:t>cho</a:t>
            </a:r>
            <a:r>
              <a:rPr lang="en-US" sz="3200"/>
              <a:t> </a:t>
            </a:r>
            <a:r>
              <a:rPr lang="en-US" sz="3200" err="1"/>
              <a:t>người</a:t>
            </a:r>
            <a:r>
              <a:rPr lang="en-US" sz="3200"/>
              <a:t> </a:t>
            </a:r>
            <a:r>
              <a:rPr lang="en-US" sz="3200" err="1"/>
              <a:t>lập</a:t>
            </a:r>
            <a:r>
              <a:rPr lang="en-US" sz="3200"/>
              <a:t> </a:t>
            </a:r>
            <a:r>
              <a:rPr lang="en-US" sz="3200" err="1"/>
              <a:t>trình</a:t>
            </a:r>
            <a:r>
              <a:rPr lang="en-US" sz="3200"/>
              <a:t>)</a:t>
            </a:r>
          </a:p>
          <a:p>
            <a:pPr marL="0" indent="0">
              <a:buNone/>
            </a:pPr>
            <a:r>
              <a:rPr lang="en-US" sz="3200"/>
              <a:t>	- </a:t>
            </a:r>
            <a:r>
              <a:rPr lang="en-US" sz="3200" err="1"/>
              <a:t>Kiểu</a:t>
            </a:r>
            <a:r>
              <a:rPr lang="en-US" sz="3200"/>
              <a:t> do </a:t>
            </a:r>
            <a:r>
              <a:rPr lang="en-US" sz="3200" err="1"/>
              <a:t>người</a:t>
            </a:r>
            <a:r>
              <a:rPr lang="en-US" sz="3200"/>
              <a:t> </a:t>
            </a:r>
            <a:r>
              <a:rPr lang="en-US" sz="3200" err="1"/>
              <a:t>dùng</a:t>
            </a:r>
            <a:r>
              <a:rPr lang="en-US" sz="3200"/>
              <a:t> </a:t>
            </a:r>
            <a:r>
              <a:rPr lang="en-US" sz="3200" err="1"/>
              <a:t>định</a:t>
            </a:r>
            <a:r>
              <a:rPr lang="en-US" sz="3200"/>
              <a:t> </a:t>
            </a:r>
            <a:r>
              <a:rPr lang="en-US" sz="3200" err="1"/>
              <a:t>nghĩa</a:t>
            </a:r>
            <a:r>
              <a:rPr lang="en-US" sz="3200"/>
              <a:t> (</a:t>
            </a:r>
            <a:r>
              <a:rPr lang="en-US" sz="3200" err="1"/>
              <a:t>người</a:t>
            </a:r>
            <a:r>
              <a:rPr lang="en-US" sz="3200"/>
              <a:t> </a:t>
            </a:r>
            <a:r>
              <a:rPr lang="en-US" sz="3200" err="1"/>
              <a:t>dùng</a:t>
            </a:r>
            <a:r>
              <a:rPr lang="en-US" sz="3200"/>
              <a:t> </a:t>
            </a:r>
            <a:r>
              <a:rPr lang="en-US" sz="3200" err="1"/>
              <a:t>tự</a:t>
            </a:r>
            <a:r>
              <a:rPr lang="en-US" sz="3200"/>
              <a:t> </a:t>
            </a:r>
            <a:r>
              <a:rPr lang="en-US" sz="3200" err="1"/>
              <a:t>xây</a:t>
            </a:r>
            <a:r>
              <a:rPr lang="en-US" sz="3200"/>
              <a:t> </a:t>
            </a:r>
            <a:r>
              <a:rPr lang="en-US" sz="3200" err="1"/>
              <a:t>dựng</a:t>
            </a:r>
            <a:r>
              <a:rPr lang="en-US" sz="3200"/>
              <a:t> </a:t>
            </a:r>
            <a:r>
              <a:rPr lang="en-US" sz="3200" err="1"/>
              <a:t>các</a:t>
            </a:r>
            <a:r>
              <a:rPr lang="en-US" sz="3200"/>
              <a:t> </a:t>
            </a:r>
            <a:r>
              <a:rPr lang="en-US" sz="3200" err="1"/>
              <a:t>kiểu</a:t>
            </a:r>
            <a:r>
              <a:rPr lang="en-US" sz="3200"/>
              <a:t> </a:t>
            </a:r>
            <a:r>
              <a:rPr lang="en-US" sz="3200" err="1"/>
              <a:t>dữ</a:t>
            </a:r>
            <a:r>
              <a:rPr lang="en-US" sz="3200"/>
              <a:t> </a:t>
            </a:r>
            <a:r>
              <a:rPr lang="en-US" sz="3200" err="1"/>
              <a:t>liệu</a:t>
            </a:r>
            <a:r>
              <a:rPr lang="en-US" sz="3200"/>
              <a:t> </a:t>
            </a:r>
            <a:r>
              <a:rPr lang="en-US" sz="3200" err="1"/>
              <a:t>mới</a:t>
            </a:r>
            <a:r>
              <a:rPr lang="en-US" sz="3200"/>
              <a:t> </a:t>
            </a:r>
            <a:r>
              <a:rPr lang="en-US" sz="3200" err="1"/>
              <a:t>dựa</a:t>
            </a:r>
            <a:r>
              <a:rPr lang="en-US" sz="3200"/>
              <a:t> </a:t>
            </a:r>
            <a:r>
              <a:rPr lang="en-US" sz="3200" err="1"/>
              <a:t>trên</a:t>
            </a:r>
            <a:r>
              <a:rPr lang="en-US" sz="3200"/>
              <a:t> </a:t>
            </a:r>
            <a:r>
              <a:rPr lang="en-US" sz="3200" err="1"/>
              <a:t>các</a:t>
            </a:r>
            <a:r>
              <a:rPr lang="en-US" sz="3200"/>
              <a:t> </a:t>
            </a:r>
            <a:r>
              <a:rPr lang="en-US" sz="3200" err="1"/>
              <a:t>kiểu</a:t>
            </a:r>
            <a:r>
              <a:rPr lang="en-US" sz="3200"/>
              <a:t> </a:t>
            </a:r>
            <a:r>
              <a:rPr lang="en-US" sz="3200" err="1"/>
              <a:t>có</a:t>
            </a:r>
            <a:r>
              <a:rPr lang="en-US" sz="3200"/>
              <a:t> </a:t>
            </a:r>
            <a:r>
              <a:rPr lang="en-US" sz="3200" err="1"/>
              <a:t>sẵn</a:t>
            </a:r>
            <a:r>
              <a:rPr lang="en-US" sz="3200"/>
              <a:t>).</a:t>
            </a:r>
          </a:p>
          <a:p>
            <a:r>
              <a:rPr lang="en-US" sz="3200"/>
              <a:t>C# </a:t>
            </a:r>
            <a:r>
              <a:rPr lang="en-US" sz="3200" err="1"/>
              <a:t>lại</a:t>
            </a:r>
            <a:r>
              <a:rPr lang="en-US" sz="3200"/>
              <a:t> </a:t>
            </a:r>
            <a:r>
              <a:rPr lang="en-US" sz="3200" err="1"/>
              <a:t>phân</a:t>
            </a:r>
            <a:r>
              <a:rPr lang="en-US" sz="3200"/>
              <a:t> </a:t>
            </a:r>
            <a:r>
              <a:rPr lang="en-US" sz="3200" err="1"/>
              <a:t>các</a:t>
            </a:r>
            <a:r>
              <a:rPr lang="en-US" sz="3200"/>
              <a:t> </a:t>
            </a:r>
            <a:r>
              <a:rPr lang="en-US" sz="3200" err="1"/>
              <a:t>loại</a:t>
            </a:r>
            <a:r>
              <a:rPr lang="en-US" sz="3200"/>
              <a:t> </a:t>
            </a:r>
            <a:r>
              <a:rPr lang="en-US" sz="3200" err="1"/>
              <a:t>kiểu</a:t>
            </a:r>
            <a:r>
              <a:rPr lang="en-US" sz="3200"/>
              <a:t> </a:t>
            </a:r>
            <a:r>
              <a:rPr lang="en-US" sz="3200" err="1"/>
              <a:t>dữ</a:t>
            </a:r>
            <a:r>
              <a:rPr lang="en-US" sz="3200"/>
              <a:t> </a:t>
            </a:r>
            <a:r>
              <a:rPr lang="en-US" sz="3200" err="1"/>
              <a:t>liệu</a:t>
            </a:r>
            <a:r>
              <a:rPr lang="en-US" sz="3200"/>
              <a:t> </a:t>
            </a:r>
            <a:r>
              <a:rPr lang="en-US" sz="3200" err="1"/>
              <a:t>này</a:t>
            </a:r>
            <a:r>
              <a:rPr lang="en-US" sz="3200"/>
              <a:t> </a:t>
            </a:r>
            <a:r>
              <a:rPr lang="en-US" sz="3200" err="1"/>
              <a:t>thành</a:t>
            </a:r>
            <a:r>
              <a:rPr lang="en-US" sz="3200"/>
              <a:t> </a:t>
            </a:r>
            <a:r>
              <a:rPr lang="en-US" sz="3200" err="1"/>
              <a:t>hai</a:t>
            </a:r>
            <a:r>
              <a:rPr lang="en-US" sz="3200"/>
              <a:t> </a:t>
            </a:r>
            <a:r>
              <a:rPr lang="en-US" sz="3200" err="1"/>
              <a:t>nhóm</a:t>
            </a:r>
            <a:r>
              <a:rPr lang="en-US" sz="3200"/>
              <a:t>: </a:t>
            </a:r>
          </a:p>
          <a:p>
            <a:pPr marL="0" indent="0">
              <a:buNone/>
            </a:pPr>
            <a:r>
              <a:rPr lang="en-US" sz="3200"/>
              <a:t>	- </a:t>
            </a:r>
            <a:r>
              <a:rPr lang="en-US" sz="3200" err="1"/>
              <a:t>Kiểu</a:t>
            </a:r>
            <a:r>
              <a:rPr lang="en-US" sz="3200"/>
              <a:t> </a:t>
            </a:r>
            <a:r>
              <a:rPr lang="en-US" sz="3200" err="1"/>
              <a:t>dữ</a:t>
            </a:r>
            <a:r>
              <a:rPr lang="en-US" sz="3200"/>
              <a:t> </a:t>
            </a:r>
            <a:r>
              <a:rPr lang="en-US" sz="3200" err="1"/>
              <a:t>liệu</a:t>
            </a:r>
            <a:r>
              <a:rPr lang="en-US" sz="3200"/>
              <a:t> </a:t>
            </a:r>
            <a:r>
              <a:rPr lang="en-US" sz="3200" err="1"/>
              <a:t>giá</a:t>
            </a:r>
            <a:r>
              <a:rPr lang="en-US" sz="3200"/>
              <a:t> </a:t>
            </a:r>
            <a:r>
              <a:rPr lang="en-US" sz="3200" err="1"/>
              <a:t>trị</a:t>
            </a:r>
            <a:r>
              <a:rPr lang="en-US" sz="3200"/>
              <a:t> (value)</a:t>
            </a:r>
          </a:p>
          <a:p>
            <a:pPr marL="0" indent="0">
              <a:buNone/>
            </a:pPr>
            <a:r>
              <a:rPr lang="en-US" sz="3200"/>
              <a:t>	- </a:t>
            </a:r>
            <a:r>
              <a:rPr lang="en-US" sz="3200" err="1"/>
              <a:t>Kiểu</a:t>
            </a:r>
            <a:r>
              <a:rPr lang="en-US" sz="3200"/>
              <a:t> </a:t>
            </a:r>
            <a:r>
              <a:rPr lang="en-US" sz="3200" err="1"/>
              <a:t>dữ</a:t>
            </a:r>
            <a:r>
              <a:rPr lang="en-US" sz="3200"/>
              <a:t> </a:t>
            </a:r>
            <a:r>
              <a:rPr lang="en-US" sz="3200" err="1"/>
              <a:t>liệu</a:t>
            </a:r>
            <a:r>
              <a:rPr lang="en-US" sz="3200"/>
              <a:t> </a:t>
            </a:r>
            <a:r>
              <a:rPr lang="en-US" sz="3200" err="1"/>
              <a:t>tham</a:t>
            </a:r>
            <a:r>
              <a:rPr lang="en-US" sz="3200"/>
              <a:t> </a:t>
            </a:r>
            <a:r>
              <a:rPr lang="en-US" sz="3200" err="1"/>
              <a:t>chiếu</a:t>
            </a:r>
            <a:r>
              <a:rPr lang="en-US" sz="3200"/>
              <a:t> (reference)</a:t>
            </a:r>
            <a:endParaRPr lang="en-US" altLang="en-US" sz="3200"/>
          </a:p>
          <a:p>
            <a:pPr marL="0" indent="0">
              <a:buFontTx/>
              <a:buNone/>
            </a:pPr>
            <a:endParaRPr lang="en-US" altLang="en-US" sz="3200"/>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p:txBody>
      </p:sp>
    </p:spTree>
    <p:extLst>
      <p:ext uri="{BB962C8B-B14F-4D97-AF65-F5344CB8AC3E}">
        <p14:creationId xmlns:p14="http://schemas.microsoft.com/office/powerpoint/2010/main" val="394173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23</a:t>
            </a:fld>
            <a:endParaRPr lang="en-US"/>
          </a:p>
        </p:txBody>
      </p:sp>
      <p:sp>
        <p:nvSpPr>
          <p:cNvPr id="4" name="Content Placeholder 3"/>
          <p:cNvSpPr>
            <a:spLocks noGrp="1"/>
          </p:cNvSpPr>
          <p:nvPr>
            <p:ph sz="quarter" idx="13"/>
          </p:nvPr>
        </p:nvSpPr>
        <p:spPr>
          <a:xfrm>
            <a:off x="3017952" y="82062"/>
            <a:ext cx="8967421" cy="6161700"/>
          </a:xfrm>
        </p:spPr>
        <p:txBody>
          <a:bodyPr>
            <a:normAutofit/>
          </a:bodyPr>
          <a:lstStyle/>
          <a:p>
            <a:r>
              <a:rPr lang="en-US" sz="2400" spc="5" err="1">
                <a:ea typeface="Times New Roman" panose="02020603050405020304" pitchFamily="18" charset="0"/>
              </a:rPr>
              <a:t>C</a:t>
            </a:r>
            <a:r>
              <a:rPr lang="en-US" sz="2400" err="1">
                <a:effectLst/>
                <a:latin typeface="Times New Roman" panose="02020603050405020304" pitchFamily="18" charset="0"/>
                <a:ea typeface="Times New Roman" panose="02020603050405020304" pitchFamily="18" charset="0"/>
              </a:rPr>
              <a:t>ác</a:t>
            </a:r>
            <a:r>
              <a:rPr lang="en-US" sz="2400">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ki</a:t>
            </a:r>
            <a:r>
              <a:rPr lang="en-US" sz="2400" err="1">
                <a:effectLst/>
                <a:latin typeface="Times New Roman" panose="02020603050405020304" pitchFamily="18" charset="0"/>
                <a:ea typeface="Times New Roman" panose="02020603050405020304" pitchFamily="18" charset="0"/>
              </a:rPr>
              <a:t>ểu</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dữ</a:t>
            </a:r>
            <a:r>
              <a:rPr lang="en-US" sz="2400" spc="1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l</a:t>
            </a:r>
            <a:r>
              <a:rPr lang="en-US" sz="2400" spc="5" err="1">
                <a:effectLst/>
                <a:latin typeface="Times New Roman" panose="02020603050405020304" pitchFamily="18" charset="0"/>
                <a:ea typeface="Times New Roman" panose="02020603050405020304" pitchFamily="18" charset="0"/>
              </a:rPr>
              <a:t>i</a:t>
            </a:r>
            <a:r>
              <a:rPr lang="en-US" sz="2400" err="1">
                <a:effectLst/>
                <a:latin typeface="Times New Roman" panose="02020603050405020304" pitchFamily="18" charset="0"/>
                <a:ea typeface="Times New Roman" panose="02020603050405020304" pitchFamily="18" charset="0"/>
              </a:rPr>
              <a:t>ệu</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x</a:t>
            </a:r>
            <a:r>
              <a:rPr lang="en-US" sz="2400" spc="5" err="1">
                <a:effectLst/>
                <a:latin typeface="Times New Roman" panose="02020603050405020304" pitchFamily="18" charset="0"/>
                <a:ea typeface="Times New Roman" panose="02020603050405020304" pitchFamily="18" charset="0"/>
              </a:rPr>
              <a:t>â</a:t>
            </a:r>
            <a:r>
              <a:rPr lang="en-US" sz="2400" err="1">
                <a:effectLst/>
                <a:latin typeface="Times New Roman" panose="02020603050405020304" pitchFamily="18" charset="0"/>
                <a:ea typeface="Times New Roman" panose="02020603050405020304" pitchFamily="18" charset="0"/>
              </a:rPr>
              <a:t>y</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dựng</a:t>
            </a:r>
            <a:r>
              <a:rPr lang="en-US" sz="2400" spc="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sẵn</a:t>
            </a:r>
            <a:endParaRPr lang="en-US" altLang="en-US" sz="2400"/>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p:txBody>
      </p:sp>
      <p:graphicFrame>
        <p:nvGraphicFramePr>
          <p:cNvPr id="7" name="Table 6">
            <a:extLst>
              <a:ext uri="{FF2B5EF4-FFF2-40B4-BE49-F238E27FC236}">
                <a16:creationId xmlns:a16="http://schemas.microsoft.com/office/drawing/2014/main" id="{2F354D3E-8251-4757-87A6-76C8563CEE3B}"/>
              </a:ext>
            </a:extLst>
          </p:cNvPr>
          <p:cNvGraphicFramePr>
            <a:graphicFrameLocks noGrp="1"/>
          </p:cNvGraphicFramePr>
          <p:nvPr>
            <p:extLst>
              <p:ext uri="{D42A27DB-BD31-4B8C-83A1-F6EECF244321}">
                <p14:modId xmlns:p14="http://schemas.microsoft.com/office/powerpoint/2010/main" val="2392723315"/>
              </p:ext>
            </p:extLst>
          </p:nvPr>
        </p:nvGraphicFramePr>
        <p:xfrm>
          <a:off x="2797022" y="453047"/>
          <a:ext cx="9081370" cy="6313149"/>
        </p:xfrm>
        <a:graphic>
          <a:graphicData uri="http://schemas.openxmlformats.org/drawingml/2006/table">
            <a:tbl>
              <a:tblPr>
                <a:tableStyleId>{5940675A-B579-460E-94D1-54222C63F5DA}</a:tableStyleId>
              </a:tblPr>
              <a:tblGrid>
                <a:gridCol w="1124073">
                  <a:extLst>
                    <a:ext uri="{9D8B030D-6E8A-4147-A177-3AD203B41FA5}">
                      <a16:colId xmlns:a16="http://schemas.microsoft.com/office/drawing/2014/main" val="20000"/>
                    </a:ext>
                  </a:extLst>
                </a:gridCol>
                <a:gridCol w="1035276">
                  <a:extLst>
                    <a:ext uri="{9D8B030D-6E8A-4147-A177-3AD203B41FA5}">
                      <a16:colId xmlns:a16="http://schemas.microsoft.com/office/drawing/2014/main" val="20001"/>
                    </a:ext>
                  </a:extLst>
                </a:gridCol>
                <a:gridCol w="1337988">
                  <a:extLst>
                    <a:ext uri="{9D8B030D-6E8A-4147-A177-3AD203B41FA5}">
                      <a16:colId xmlns:a16="http://schemas.microsoft.com/office/drawing/2014/main" val="20002"/>
                    </a:ext>
                  </a:extLst>
                </a:gridCol>
                <a:gridCol w="5584033">
                  <a:extLst>
                    <a:ext uri="{9D8B030D-6E8A-4147-A177-3AD203B41FA5}">
                      <a16:colId xmlns:a16="http://schemas.microsoft.com/office/drawing/2014/main" val="20003"/>
                    </a:ext>
                  </a:extLst>
                </a:gridCol>
              </a:tblGrid>
              <a:tr h="449280">
                <a:tc>
                  <a:txBody>
                    <a:bodyPr/>
                    <a:lstStyle/>
                    <a:p>
                      <a:pPr marL="45720" marR="21590" algn="ctr">
                        <a:spcBef>
                          <a:spcPts val="315"/>
                        </a:spcBef>
                        <a:spcAft>
                          <a:spcPts val="0"/>
                        </a:spcAft>
                      </a:pPr>
                      <a:r>
                        <a:rPr lang="en-US" sz="2400" b="1" spc="-5" err="1">
                          <a:effectLst/>
                        </a:rPr>
                        <a:t>Ki</a:t>
                      </a:r>
                      <a:r>
                        <a:rPr lang="en-US" sz="2400" b="1" err="1">
                          <a:effectLst/>
                        </a:rPr>
                        <a:t>ểu</a:t>
                      </a:r>
                      <a:r>
                        <a:rPr lang="en-US" sz="2400" b="1">
                          <a:effectLst/>
                        </a:rPr>
                        <a:t> C#</a:t>
                      </a:r>
                      <a:endParaRPr lang="en-US" sz="2400" b="1">
                        <a:effectLst/>
                        <a:latin typeface="Times New Roman" panose="02020603050405020304" pitchFamily="18" charset="0"/>
                        <a:ea typeface="Times New Roman" panose="02020603050405020304" pitchFamily="18" charset="0"/>
                      </a:endParaRPr>
                    </a:p>
                  </a:txBody>
                  <a:tcPr marL="0" marR="0" marT="0" marB="0">
                    <a:solidFill>
                      <a:srgbClr val="FFC000"/>
                    </a:solidFill>
                  </a:tcPr>
                </a:tc>
                <a:tc>
                  <a:txBody>
                    <a:bodyPr/>
                    <a:lstStyle/>
                    <a:p>
                      <a:pPr marL="45720" marR="21590" algn="ctr">
                        <a:spcBef>
                          <a:spcPts val="315"/>
                        </a:spcBef>
                        <a:spcAft>
                          <a:spcPts val="0"/>
                        </a:spcAft>
                      </a:pPr>
                      <a:r>
                        <a:rPr lang="en-US" sz="2400" b="1" spc="-5">
                          <a:effectLst/>
                        </a:rPr>
                        <a:t>S</a:t>
                      </a:r>
                      <a:r>
                        <a:rPr lang="en-US" sz="2400" b="1">
                          <a:effectLst/>
                        </a:rPr>
                        <a:t>ố</a:t>
                      </a:r>
                      <a:r>
                        <a:rPr lang="en-US" sz="2400" b="1" spc="10">
                          <a:effectLst/>
                        </a:rPr>
                        <a:t> </a:t>
                      </a:r>
                      <a:r>
                        <a:rPr lang="en-US" sz="2400" b="1">
                          <a:effectLst/>
                        </a:rPr>
                        <a:t>byte</a:t>
                      </a:r>
                      <a:endParaRPr lang="en-US" sz="2400" b="1">
                        <a:effectLst/>
                        <a:latin typeface="Times New Roman" panose="02020603050405020304" pitchFamily="18" charset="0"/>
                        <a:ea typeface="Times New Roman" panose="02020603050405020304" pitchFamily="18" charset="0"/>
                      </a:endParaRPr>
                    </a:p>
                  </a:txBody>
                  <a:tcPr marL="0" marR="0" marT="0" marB="0">
                    <a:solidFill>
                      <a:srgbClr val="FFC000"/>
                    </a:solidFill>
                  </a:tcPr>
                </a:tc>
                <a:tc>
                  <a:txBody>
                    <a:bodyPr/>
                    <a:lstStyle/>
                    <a:p>
                      <a:pPr marL="45720" marR="21590" algn="ctr">
                        <a:spcBef>
                          <a:spcPts val="315"/>
                        </a:spcBef>
                        <a:spcAft>
                          <a:spcPts val="0"/>
                        </a:spcAft>
                      </a:pPr>
                      <a:r>
                        <a:rPr lang="en-US" sz="2400" b="1" spc="-5" err="1">
                          <a:effectLst/>
                        </a:rPr>
                        <a:t>Ki</a:t>
                      </a:r>
                      <a:r>
                        <a:rPr lang="en-US" sz="2400" b="1" err="1">
                          <a:effectLst/>
                        </a:rPr>
                        <a:t>ểu</a:t>
                      </a:r>
                      <a:r>
                        <a:rPr lang="en-US" sz="2400" b="1">
                          <a:effectLst/>
                        </a:rPr>
                        <a:t> .NET</a:t>
                      </a:r>
                      <a:endParaRPr lang="en-US" sz="2400" b="1">
                        <a:effectLst/>
                        <a:latin typeface="Times New Roman" panose="02020603050405020304" pitchFamily="18" charset="0"/>
                        <a:ea typeface="Times New Roman" panose="02020603050405020304" pitchFamily="18" charset="0"/>
                      </a:endParaRPr>
                    </a:p>
                  </a:txBody>
                  <a:tcPr marL="0" marR="0" marT="0" marB="0">
                    <a:solidFill>
                      <a:srgbClr val="FFC000"/>
                    </a:solidFill>
                  </a:tcPr>
                </a:tc>
                <a:tc>
                  <a:txBody>
                    <a:bodyPr/>
                    <a:lstStyle/>
                    <a:p>
                      <a:pPr marL="45720" marR="21590" algn="ctr">
                        <a:spcBef>
                          <a:spcPts val="315"/>
                        </a:spcBef>
                        <a:spcAft>
                          <a:spcPts val="0"/>
                        </a:spcAft>
                      </a:pPr>
                      <a:r>
                        <a:rPr lang="en-US" sz="2400" b="1" spc="-5" err="1">
                          <a:effectLst/>
                        </a:rPr>
                        <a:t>M</a:t>
                      </a:r>
                      <a:r>
                        <a:rPr lang="en-US" sz="2400" b="1" err="1">
                          <a:effectLst/>
                        </a:rPr>
                        <a:t>ô</a:t>
                      </a:r>
                      <a:r>
                        <a:rPr lang="en-US" sz="2400" b="1">
                          <a:effectLst/>
                        </a:rPr>
                        <a:t> </a:t>
                      </a:r>
                      <a:r>
                        <a:rPr lang="en-US" sz="2400" b="1" err="1">
                          <a:effectLst/>
                        </a:rPr>
                        <a:t>tả</a:t>
                      </a:r>
                      <a:endParaRPr lang="en-US" sz="2400" b="1">
                        <a:effectLst/>
                        <a:latin typeface="Times New Roman" panose="02020603050405020304" pitchFamily="18" charset="0"/>
                        <a:ea typeface="Times New Roman" panose="02020603050405020304" pitchFamily="18" charset="0"/>
                      </a:endParaRPr>
                    </a:p>
                  </a:txBody>
                  <a:tcPr marL="0" marR="0" marT="0" marB="0">
                    <a:solidFill>
                      <a:srgbClr val="FFC000"/>
                    </a:solidFill>
                  </a:tcPr>
                </a:tc>
                <a:extLst>
                  <a:ext uri="{0D108BD9-81ED-4DB2-BD59-A6C34878D82A}">
                    <a16:rowId xmlns:a16="http://schemas.microsoft.com/office/drawing/2014/main" val="10000"/>
                  </a:ext>
                </a:extLst>
              </a:tr>
              <a:tr h="451777">
                <a:tc>
                  <a:txBody>
                    <a:bodyPr/>
                    <a:lstStyle/>
                    <a:p>
                      <a:pPr marL="45720" marR="21590" algn="just">
                        <a:spcBef>
                          <a:spcPts val="430"/>
                        </a:spcBef>
                        <a:spcAft>
                          <a:spcPts val="0"/>
                        </a:spcAft>
                      </a:pPr>
                      <a:r>
                        <a:rPr lang="en-US" sz="2400" spc="-5">
                          <a:effectLst/>
                        </a:rPr>
                        <a:t>B</a:t>
                      </a:r>
                      <a:r>
                        <a:rPr lang="en-US" sz="2400">
                          <a:effectLst/>
                        </a:rPr>
                        <a:t>y</a:t>
                      </a:r>
                      <a:r>
                        <a:rPr lang="en-US" sz="2400" spc="5">
                          <a:effectLst/>
                        </a:rPr>
                        <a:t>t</a:t>
                      </a:r>
                      <a:r>
                        <a:rPr lang="en-US" sz="2400">
                          <a:effectLst/>
                        </a:rPr>
                        <a:t>e</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1</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a:effectLst/>
                        </a:rPr>
                        <a:t>Byte</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315"/>
                        </a:spcBef>
                        <a:spcAft>
                          <a:spcPts val="0"/>
                        </a:spcAft>
                      </a:pPr>
                      <a:r>
                        <a:rPr lang="en-US" sz="2400" err="1">
                          <a:effectLst/>
                        </a:rPr>
                        <a:t>Số</a:t>
                      </a:r>
                      <a:r>
                        <a:rPr lang="en-US" sz="2400" spc="15">
                          <a:effectLst/>
                        </a:rPr>
                        <a:t> </a:t>
                      </a:r>
                      <a:r>
                        <a:rPr lang="en-US" sz="2400" spc="-10" err="1">
                          <a:effectLst/>
                        </a:rPr>
                        <a:t>n</a:t>
                      </a:r>
                      <a:r>
                        <a:rPr lang="en-US" sz="2400" err="1">
                          <a:effectLst/>
                        </a:rPr>
                        <a:t>gu</a:t>
                      </a:r>
                      <a:r>
                        <a:rPr lang="en-US" sz="2400" spc="-10" err="1">
                          <a:effectLst/>
                        </a:rPr>
                        <a:t>y</a:t>
                      </a:r>
                      <a:r>
                        <a:rPr lang="en-US" sz="2400" spc="-15" err="1">
                          <a:effectLst/>
                        </a:rPr>
                        <a:t>ê</a:t>
                      </a:r>
                      <a:r>
                        <a:rPr lang="en-US" sz="2400" err="1">
                          <a:effectLst/>
                        </a:rPr>
                        <a:t>n</a:t>
                      </a:r>
                      <a:r>
                        <a:rPr lang="en-US" sz="2400" spc="-10">
                          <a:effectLst/>
                        </a:rPr>
                        <a:t> </a:t>
                      </a:r>
                      <a:r>
                        <a:rPr lang="en-US" sz="2400" err="1">
                          <a:effectLst/>
                        </a:rPr>
                        <a:t>dươ</a:t>
                      </a:r>
                      <a:r>
                        <a:rPr lang="en-US" sz="2400" spc="-5" err="1">
                          <a:effectLst/>
                        </a:rPr>
                        <a:t>n</a:t>
                      </a:r>
                      <a:r>
                        <a:rPr lang="en-US" sz="2400" err="1">
                          <a:effectLst/>
                        </a:rPr>
                        <a:t>g</a:t>
                      </a:r>
                      <a:r>
                        <a:rPr lang="en-US" sz="2400">
                          <a:effectLst/>
                        </a:rPr>
                        <a:t> </a:t>
                      </a:r>
                      <a:r>
                        <a:rPr lang="en-US" sz="2400" err="1">
                          <a:effectLst/>
                        </a:rPr>
                        <a:t>không</a:t>
                      </a:r>
                      <a:r>
                        <a:rPr lang="en-US" sz="2400" spc="-10">
                          <a:effectLst/>
                        </a:rPr>
                        <a:t> </a:t>
                      </a:r>
                      <a:r>
                        <a:rPr lang="en-US" sz="2400" spc="-10" err="1">
                          <a:effectLst/>
                        </a:rPr>
                        <a:t>d</a:t>
                      </a:r>
                      <a:r>
                        <a:rPr lang="en-US" sz="2400" err="1">
                          <a:effectLst/>
                        </a:rPr>
                        <a:t>ấu</a:t>
                      </a:r>
                      <a:r>
                        <a:rPr lang="en-US" sz="2400">
                          <a:effectLst/>
                        </a:rPr>
                        <a:t> </a:t>
                      </a:r>
                      <a:r>
                        <a:rPr lang="en-US" sz="2400" err="1">
                          <a:effectLst/>
                        </a:rPr>
                        <a:t>từ</a:t>
                      </a:r>
                      <a:r>
                        <a:rPr lang="en-US" sz="2400">
                          <a:effectLst/>
                        </a:rPr>
                        <a:t> 0</a:t>
                      </a:r>
                      <a:r>
                        <a:rPr lang="en-US" sz="2400" spc="5">
                          <a:effectLst/>
                        </a:rPr>
                        <a:t>-</a:t>
                      </a:r>
                      <a:r>
                        <a:rPr lang="en-US" sz="2400">
                          <a:effectLst/>
                        </a:rPr>
                        <a:t>255</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1"/>
                  </a:ext>
                </a:extLst>
              </a:tr>
              <a:tr h="449280">
                <a:tc>
                  <a:txBody>
                    <a:bodyPr/>
                    <a:lstStyle/>
                    <a:p>
                      <a:pPr marL="45720" marR="21590" algn="just">
                        <a:spcBef>
                          <a:spcPts val="430"/>
                        </a:spcBef>
                        <a:spcAft>
                          <a:spcPts val="0"/>
                        </a:spcAft>
                      </a:pPr>
                      <a:r>
                        <a:rPr lang="en-US" sz="2400">
                          <a:effectLst/>
                        </a:rPr>
                        <a:t>Ch</a:t>
                      </a:r>
                      <a:r>
                        <a:rPr lang="en-US" sz="2400" spc="-5">
                          <a:effectLst/>
                        </a:rPr>
                        <a:t>a</a:t>
                      </a:r>
                      <a:r>
                        <a:rPr lang="en-US" sz="2400">
                          <a:effectLst/>
                        </a:rPr>
                        <a:t>r</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2</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a:effectLst/>
                        </a:rPr>
                        <a:t>Ch</a:t>
                      </a:r>
                      <a:r>
                        <a:rPr lang="en-US" sz="2400" spc="-5">
                          <a:effectLst/>
                        </a:rPr>
                        <a:t>a</a:t>
                      </a:r>
                      <a:r>
                        <a:rPr lang="en-US" sz="2400">
                          <a:effectLst/>
                        </a:rPr>
                        <a:t>r</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315"/>
                        </a:spcBef>
                        <a:spcAft>
                          <a:spcPts val="0"/>
                        </a:spcAft>
                      </a:pPr>
                      <a:r>
                        <a:rPr lang="en-US" sz="2400" spc="-5" err="1">
                          <a:effectLst/>
                        </a:rPr>
                        <a:t>K</a:t>
                      </a:r>
                      <a:r>
                        <a:rPr lang="en-US" sz="2400" err="1">
                          <a:effectLst/>
                        </a:rPr>
                        <a:t>ý</a:t>
                      </a:r>
                      <a:r>
                        <a:rPr lang="en-US" sz="2400" spc="-20">
                          <a:effectLst/>
                        </a:rPr>
                        <a:t> </a:t>
                      </a:r>
                      <a:r>
                        <a:rPr lang="en-US" sz="2400" spc="-5" err="1">
                          <a:effectLst/>
                        </a:rPr>
                        <a:t>t</a:t>
                      </a:r>
                      <a:r>
                        <a:rPr lang="en-US" sz="2400" err="1">
                          <a:effectLst/>
                        </a:rPr>
                        <a:t>ự</a:t>
                      </a:r>
                      <a:r>
                        <a:rPr lang="en-US" sz="2400">
                          <a:effectLst/>
                        </a:rPr>
                        <a:t> </a:t>
                      </a:r>
                      <a:r>
                        <a:rPr lang="en-US" sz="2400" spc="-5">
                          <a:effectLst/>
                        </a:rPr>
                        <a:t>U</a:t>
                      </a:r>
                      <a:r>
                        <a:rPr lang="en-US" sz="2400">
                          <a:effectLst/>
                        </a:rPr>
                        <a:t>n</a:t>
                      </a:r>
                      <a:r>
                        <a:rPr lang="en-US" sz="2400" spc="15">
                          <a:effectLst/>
                        </a:rPr>
                        <a:t>i</a:t>
                      </a:r>
                      <a:r>
                        <a:rPr lang="en-US" sz="2400" spc="-5">
                          <a:effectLst/>
                        </a:rPr>
                        <a:t>c</a:t>
                      </a:r>
                      <a:r>
                        <a:rPr lang="en-US" sz="2400">
                          <a:effectLst/>
                        </a:rPr>
                        <a:t>ode</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2"/>
                  </a:ext>
                </a:extLst>
              </a:tr>
              <a:tr h="451777">
                <a:tc>
                  <a:txBody>
                    <a:bodyPr/>
                    <a:lstStyle/>
                    <a:p>
                      <a:pPr marL="45720" marR="21590" algn="just">
                        <a:spcBef>
                          <a:spcPts val="430"/>
                        </a:spcBef>
                        <a:spcAft>
                          <a:spcPts val="0"/>
                        </a:spcAft>
                      </a:pPr>
                      <a:r>
                        <a:rPr lang="en-US" sz="2400" spc="-5">
                          <a:effectLst/>
                        </a:rPr>
                        <a:t>Bo</a:t>
                      </a:r>
                      <a:r>
                        <a:rPr lang="en-US" sz="2400">
                          <a:effectLst/>
                        </a:rPr>
                        <a:t>ol</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1</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a:effectLst/>
                        </a:rPr>
                        <a:t>Bo</a:t>
                      </a:r>
                      <a:r>
                        <a:rPr lang="en-US" sz="2400" spc="-5">
                          <a:effectLst/>
                        </a:rPr>
                        <a:t>o</a:t>
                      </a:r>
                      <a:r>
                        <a:rPr lang="en-US" sz="2400">
                          <a:effectLst/>
                        </a:rPr>
                        <a:t>lean</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315"/>
                        </a:spcBef>
                        <a:spcAft>
                          <a:spcPts val="0"/>
                        </a:spcAft>
                      </a:pPr>
                      <a:r>
                        <a:rPr lang="en-US" sz="2400" err="1">
                          <a:effectLst/>
                        </a:rPr>
                        <a:t>Giá</a:t>
                      </a:r>
                      <a:r>
                        <a:rPr lang="en-US" sz="2400" spc="5">
                          <a:effectLst/>
                        </a:rPr>
                        <a:t> </a:t>
                      </a:r>
                      <a:r>
                        <a:rPr lang="en-US" sz="2400" spc="-5" err="1">
                          <a:effectLst/>
                        </a:rPr>
                        <a:t>t</a:t>
                      </a:r>
                      <a:r>
                        <a:rPr lang="en-US" sz="2400" spc="-10" err="1">
                          <a:effectLst/>
                        </a:rPr>
                        <a:t>r</a:t>
                      </a:r>
                      <a:r>
                        <a:rPr lang="en-US" sz="2400" err="1">
                          <a:effectLst/>
                        </a:rPr>
                        <a:t>ị</a:t>
                      </a:r>
                      <a:r>
                        <a:rPr lang="en-US" sz="2400" spc="5">
                          <a:effectLst/>
                        </a:rPr>
                        <a:t> </a:t>
                      </a:r>
                      <a:r>
                        <a:rPr lang="en-US" sz="2400">
                          <a:effectLst/>
                        </a:rPr>
                        <a:t>l</a:t>
                      </a:r>
                      <a:r>
                        <a:rPr lang="en-US" sz="2400" spc="-5">
                          <a:effectLst/>
                        </a:rPr>
                        <a:t>o</a:t>
                      </a:r>
                      <a:r>
                        <a:rPr lang="en-US" sz="2400">
                          <a:effectLst/>
                        </a:rPr>
                        <a:t>g</a:t>
                      </a:r>
                      <a:r>
                        <a:rPr lang="en-US" sz="2400" spc="-5">
                          <a:effectLst/>
                        </a:rPr>
                        <a:t>i</a:t>
                      </a:r>
                      <a:r>
                        <a:rPr lang="en-US" sz="2400">
                          <a:effectLst/>
                        </a:rPr>
                        <a:t>c</a:t>
                      </a:r>
                      <a:r>
                        <a:rPr lang="en-US" sz="2400" spc="-15">
                          <a:effectLst/>
                        </a:rPr>
                        <a:t> </a:t>
                      </a:r>
                      <a:r>
                        <a:rPr lang="en-US" sz="2400" spc="-5">
                          <a:effectLst/>
                        </a:rPr>
                        <a:t>tr</a:t>
                      </a:r>
                      <a:r>
                        <a:rPr lang="en-US" sz="2400" spc="5">
                          <a:effectLst/>
                        </a:rPr>
                        <a:t>u</a:t>
                      </a:r>
                      <a:r>
                        <a:rPr lang="en-US" sz="2400" spc="-5">
                          <a:effectLst/>
                        </a:rPr>
                        <a:t>e</a:t>
                      </a:r>
                      <a:r>
                        <a:rPr lang="en-US" sz="2400">
                          <a:effectLst/>
                        </a:rPr>
                        <a:t>/</a:t>
                      </a:r>
                      <a:r>
                        <a:rPr lang="en-US" sz="2400" spc="5">
                          <a:effectLst/>
                        </a:rPr>
                        <a:t> </a:t>
                      </a:r>
                      <a:r>
                        <a:rPr lang="en-US" sz="2400">
                          <a:effectLst/>
                        </a:rPr>
                        <a:t>fal</a:t>
                      </a:r>
                      <a:r>
                        <a:rPr lang="en-US" sz="2400" spc="-10">
                          <a:effectLst/>
                        </a:rPr>
                        <a:t>s</a:t>
                      </a:r>
                      <a:r>
                        <a:rPr lang="en-US" sz="2400">
                          <a:effectLst/>
                        </a:rPr>
                        <a:t>e</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3"/>
                  </a:ext>
                </a:extLst>
              </a:tr>
              <a:tr h="449280">
                <a:tc>
                  <a:txBody>
                    <a:bodyPr/>
                    <a:lstStyle/>
                    <a:p>
                      <a:pPr marL="45720" marR="21590" algn="just">
                        <a:spcBef>
                          <a:spcPts val="430"/>
                        </a:spcBef>
                        <a:spcAft>
                          <a:spcPts val="0"/>
                        </a:spcAft>
                      </a:pPr>
                      <a:r>
                        <a:rPr lang="en-US" sz="2400">
                          <a:effectLst/>
                        </a:rPr>
                        <a:t>S</a:t>
                      </a:r>
                      <a:r>
                        <a:rPr lang="en-US" sz="2400" spc="-5">
                          <a:effectLst/>
                        </a:rPr>
                        <a:t>b</a:t>
                      </a:r>
                      <a:r>
                        <a:rPr lang="en-US" sz="2400">
                          <a:effectLst/>
                        </a:rPr>
                        <a:t>y</a:t>
                      </a:r>
                      <a:r>
                        <a:rPr lang="en-US" sz="2400" spc="5">
                          <a:effectLst/>
                        </a:rPr>
                        <a:t>t</a:t>
                      </a:r>
                      <a:r>
                        <a:rPr lang="en-US" sz="2400">
                          <a:effectLst/>
                        </a:rPr>
                        <a:t>e</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1</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a:effectLst/>
                        </a:rPr>
                        <a:t>Sb</a:t>
                      </a:r>
                      <a:r>
                        <a:rPr lang="en-US" sz="2400" spc="-10">
                          <a:effectLst/>
                        </a:rPr>
                        <a:t>y</a:t>
                      </a:r>
                      <a:r>
                        <a:rPr lang="en-US" sz="2400" spc="15">
                          <a:effectLst/>
                        </a:rPr>
                        <a:t>t</a:t>
                      </a:r>
                      <a:r>
                        <a:rPr lang="en-US" sz="2400">
                          <a:effectLst/>
                        </a:rPr>
                        <a:t>e</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315"/>
                        </a:spcBef>
                        <a:spcAft>
                          <a:spcPts val="0"/>
                        </a:spcAft>
                      </a:pPr>
                      <a:r>
                        <a:rPr lang="en-US" sz="2400" err="1">
                          <a:effectLst/>
                        </a:rPr>
                        <a:t>Số</a:t>
                      </a:r>
                      <a:r>
                        <a:rPr lang="en-US" sz="2400" spc="15">
                          <a:effectLst/>
                        </a:rPr>
                        <a:t> </a:t>
                      </a:r>
                      <a:r>
                        <a:rPr lang="en-US" sz="2400" spc="-10" err="1">
                          <a:effectLst/>
                        </a:rPr>
                        <a:t>n</a:t>
                      </a:r>
                      <a:r>
                        <a:rPr lang="en-US" sz="2400" err="1">
                          <a:effectLst/>
                        </a:rPr>
                        <a:t>gu</a:t>
                      </a:r>
                      <a:r>
                        <a:rPr lang="en-US" sz="2400" spc="-10" err="1">
                          <a:effectLst/>
                        </a:rPr>
                        <a:t>y</a:t>
                      </a:r>
                      <a:r>
                        <a:rPr lang="en-US" sz="2400" spc="-15" err="1">
                          <a:effectLst/>
                        </a:rPr>
                        <a:t>ê</a:t>
                      </a:r>
                      <a:r>
                        <a:rPr lang="en-US" sz="2400" err="1">
                          <a:effectLst/>
                        </a:rPr>
                        <a:t>n</a:t>
                      </a:r>
                      <a:r>
                        <a:rPr lang="en-US" sz="2400" spc="-10">
                          <a:effectLst/>
                        </a:rPr>
                        <a:t> </a:t>
                      </a:r>
                      <a:r>
                        <a:rPr lang="en-US" sz="2400" spc="-5" err="1">
                          <a:effectLst/>
                        </a:rPr>
                        <a:t>c</a:t>
                      </a:r>
                      <a:r>
                        <a:rPr lang="en-US" sz="2400" err="1">
                          <a:effectLst/>
                        </a:rPr>
                        <a:t>ó</a:t>
                      </a:r>
                      <a:r>
                        <a:rPr lang="en-US" sz="2400">
                          <a:effectLst/>
                        </a:rPr>
                        <a:t> </a:t>
                      </a:r>
                      <a:r>
                        <a:rPr lang="en-US" sz="2400" err="1">
                          <a:effectLst/>
                        </a:rPr>
                        <a:t>d</a:t>
                      </a:r>
                      <a:r>
                        <a:rPr lang="en-US" sz="2400" spc="5" err="1">
                          <a:effectLst/>
                        </a:rPr>
                        <a:t>ấ</a:t>
                      </a:r>
                      <a:r>
                        <a:rPr lang="en-US" sz="2400" err="1">
                          <a:effectLst/>
                        </a:rPr>
                        <a:t>u</a:t>
                      </a:r>
                      <a:r>
                        <a:rPr lang="en-US" sz="2400">
                          <a:effectLst/>
                        </a:rPr>
                        <a:t> (</a:t>
                      </a:r>
                      <a:r>
                        <a:rPr lang="en-US" sz="2400" spc="-10">
                          <a:effectLst/>
                        </a:rPr>
                        <a:t> </a:t>
                      </a:r>
                      <a:r>
                        <a:rPr lang="en-US" sz="2400" err="1">
                          <a:effectLst/>
                        </a:rPr>
                        <a:t>từ</a:t>
                      </a:r>
                      <a:r>
                        <a:rPr lang="en-US" sz="2400" spc="5">
                          <a:effectLst/>
                        </a:rPr>
                        <a:t> </a:t>
                      </a:r>
                      <a:r>
                        <a:rPr lang="en-US" sz="2400" spc="-10">
                          <a:effectLst/>
                        </a:rPr>
                        <a:t>-</a:t>
                      </a:r>
                      <a:r>
                        <a:rPr lang="en-US" sz="2400">
                          <a:effectLst/>
                        </a:rPr>
                        <a:t>128 </a:t>
                      </a:r>
                      <a:r>
                        <a:rPr lang="en-US" sz="2400" err="1">
                          <a:effectLst/>
                        </a:rPr>
                        <a:t>đ</a:t>
                      </a:r>
                      <a:r>
                        <a:rPr lang="en-US" sz="2400" spc="-5" err="1">
                          <a:effectLst/>
                        </a:rPr>
                        <a:t>ế</a:t>
                      </a:r>
                      <a:r>
                        <a:rPr lang="en-US" sz="2400" err="1">
                          <a:effectLst/>
                        </a:rPr>
                        <a:t>n</a:t>
                      </a:r>
                      <a:r>
                        <a:rPr lang="en-US" sz="2400">
                          <a:effectLst/>
                        </a:rPr>
                        <a:t> 127)</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4"/>
                  </a:ext>
                </a:extLst>
              </a:tr>
              <a:tr h="953327">
                <a:tc>
                  <a:txBody>
                    <a:bodyPr/>
                    <a:lstStyle/>
                    <a:p>
                      <a:pPr marL="45720" marR="21590" algn="just">
                        <a:spcBef>
                          <a:spcPts val="430"/>
                        </a:spcBef>
                        <a:spcAft>
                          <a:spcPts val="0"/>
                        </a:spcAft>
                      </a:pPr>
                      <a:r>
                        <a:rPr lang="en-US" sz="2400">
                          <a:effectLst/>
                        </a:rPr>
                        <a:t>Sho</a:t>
                      </a:r>
                      <a:r>
                        <a:rPr lang="en-US" sz="2400" spc="-5">
                          <a:effectLst/>
                        </a:rPr>
                        <a:t>r</a:t>
                      </a:r>
                      <a:r>
                        <a:rPr lang="en-US" sz="2400">
                          <a:effectLst/>
                        </a:rPr>
                        <a:t>t</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2</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a:effectLst/>
                        </a:rPr>
                        <a:t>I</a:t>
                      </a:r>
                      <a:r>
                        <a:rPr lang="en-US" sz="2400" spc="-5">
                          <a:effectLst/>
                        </a:rPr>
                        <a:t>nt</a:t>
                      </a:r>
                      <a:r>
                        <a:rPr lang="en-US" sz="2400" spc="5">
                          <a:effectLst/>
                        </a:rPr>
                        <a:t>1</a:t>
                      </a:r>
                      <a:r>
                        <a:rPr lang="en-US" sz="2400">
                          <a:effectLst/>
                        </a:rPr>
                        <a:t>6</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315"/>
                        </a:spcBef>
                        <a:spcAft>
                          <a:spcPts val="0"/>
                        </a:spcAft>
                      </a:pPr>
                      <a:r>
                        <a:rPr lang="en-US" sz="2400" err="1">
                          <a:effectLst/>
                        </a:rPr>
                        <a:t>Số</a:t>
                      </a:r>
                      <a:r>
                        <a:rPr lang="en-US" sz="2400">
                          <a:effectLst/>
                        </a:rPr>
                        <a:t> </a:t>
                      </a:r>
                      <a:r>
                        <a:rPr lang="en-US" sz="2400" err="1">
                          <a:effectLst/>
                        </a:rPr>
                        <a:t>ng</a:t>
                      </a:r>
                      <a:r>
                        <a:rPr lang="en-US" sz="2400" spc="-10" err="1">
                          <a:effectLst/>
                        </a:rPr>
                        <a:t>u</a:t>
                      </a:r>
                      <a:r>
                        <a:rPr lang="en-US" sz="2400" err="1">
                          <a:effectLst/>
                        </a:rPr>
                        <a:t>y</a:t>
                      </a:r>
                      <a:r>
                        <a:rPr lang="en-US" sz="2400" spc="-15" err="1">
                          <a:effectLst/>
                        </a:rPr>
                        <a:t>ê</a:t>
                      </a:r>
                      <a:r>
                        <a:rPr lang="en-US" sz="2400" err="1">
                          <a:effectLst/>
                        </a:rPr>
                        <a:t>n</a:t>
                      </a:r>
                      <a:r>
                        <a:rPr lang="en-US" sz="2400">
                          <a:effectLst/>
                        </a:rPr>
                        <a:t> </a:t>
                      </a:r>
                      <a:r>
                        <a:rPr lang="en-US" sz="2400" err="1">
                          <a:effectLst/>
                        </a:rPr>
                        <a:t>có</a:t>
                      </a:r>
                      <a:r>
                        <a:rPr lang="en-US" sz="2400">
                          <a:effectLst/>
                        </a:rPr>
                        <a:t> </a:t>
                      </a:r>
                      <a:r>
                        <a:rPr lang="en-US" sz="2400" err="1">
                          <a:effectLst/>
                        </a:rPr>
                        <a:t>d</a:t>
                      </a:r>
                      <a:r>
                        <a:rPr lang="en-US" sz="2400" spc="5" err="1">
                          <a:effectLst/>
                        </a:rPr>
                        <a:t>ấ</a:t>
                      </a:r>
                      <a:r>
                        <a:rPr lang="en-US" sz="2400" err="1">
                          <a:effectLst/>
                        </a:rPr>
                        <a:t>u</a:t>
                      </a:r>
                      <a:r>
                        <a:rPr lang="en-US" sz="2400">
                          <a:effectLst/>
                        </a:rPr>
                        <a:t> </a:t>
                      </a:r>
                      <a:r>
                        <a:rPr lang="en-US" sz="2400" err="1">
                          <a:effectLst/>
                        </a:rPr>
                        <a:t>g</a:t>
                      </a:r>
                      <a:r>
                        <a:rPr lang="en-US" sz="2400" spc="-5" err="1">
                          <a:effectLst/>
                        </a:rPr>
                        <a:t>i</a:t>
                      </a:r>
                      <a:r>
                        <a:rPr lang="en-US" sz="2400" err="1">
                          <a:effectLst/>
                        </a:rPr>
                        <a:t>á</a:t>
                      </a:r>
                      <a:r>
                        <a:rPr lang="en-US" sz="2400">
                          <a:effectLst/>
                        </a:rPr>
                        <a:t> </a:t>
                      </a:r>
                      <a:r>
                        <a:rPr lang="en-US" sz="2400" spc="-5" err="1">
                          <a:effectLst/>
                        </a:rPr>
                        <a:t>t</a:t>
                      </a:r>
                      <a:r>
                        <a:rPr lang="en-US" sz="2400" err="1">
                          <a:effectLst/>
                        </a:rPr>
                        <a:t>rị</a:t>
                      </a:r>
                      <a:r>
                        <a:rPr lang="en-US" sz="2400">
                          <a:effectLst/>
                        </a:rPr>
                        <a:t> </a:t>
                      </a:r>
                      <a:r>
                        <a:rPr lang="en-US" sz="2400" spc="-5" err="1">
                          <a:effectLst/>
                        </a:rPr>
                        <a:t>t</a:t>
                      </a:r>
                      <a:r>
                        <a:rPr lang="en-US" sz="2400" err="1">
                          <a:effectLst/>
                        </a:rPr>
                        <a:t>ừ</a:t>
                      </a:r>
                      <a:r>
                        <a:rPr lang="en-US" sz="2400">
                          <a:effectLst/>
                        </a:rPr>
                        <a:t> -32768 </a:t>
                      </a:r>
                      <a:r>
                        <a:rPr lang="en-US" sz="2400" spc="-10" err="1">
                          <a:effectLst/>
                        </a:rPr>
                        <a:t>đ</a:t>
                      </a:r>
                      <a:r>
                        <a:rPr lang="en-US" sz="2400" spc="-5" err="1">
                          <a:effectLst/>
                        </a:rPr>
                        <a:t>ế</a:t>
                      </a:r>
                      <a:r>
                        <a:rPr lang="en-US" sz="2400" err="1">
                          <a:effectLst/>
                        </a:rPr>
                        <a:t>n</a:t>
                      </a:r>
                      <a:endParaRPr lang="en-US" sz="2400">
                        <a:effectLst/>
                      </a:endParaRPr>
                    </a:p>
                    <a:p>
                      <a:pPr marL="45720" marR="21590" algn="just">
                        <a:spcBef>
                          <a:spcPts val="420"/>
                        </a:spcBef>
                        <a:spcAft>
                          <a:spcPts val="0"/>
                        </a:spcAft>
                      </a:pPr>
                      <a:r>
                        <a:rPr lang="en-US" sz="2400">
                          <a:effectLst/>
                        </a:rPr>
                        <a:t>32767.</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5"/>
                  </a:ext>
                </a:extLst>
              </a:tr>
              <a:tr h="449280">
                <a:tc>
                  <a:txBody>
                    <a:bodyPr/>
                    <a:lstStyle/>
                    <a:p>
                      <a:pPr marL="45720" marR="21590" algn="just">
                        <a:spcBef>
                          <a:spcPts val="430"/>
                        </a:spcBef>
                        <a:spcAft>
                          <a:spcPts val="0"/>
                        </a:spcAft>
                      </a:pPr>
                      <a:r>
                        <a:rPr lang="en-US" sz="2400" spc="-5">
                          <a:effectLst/>
                        </a:rPr>
                        <a:t>U</a:t>
                      </a:r>
                      <a:r>
                        <a:rPr lang="en-US" sz="2400">
                          <a:effectLst/>
                        </a:rPr>
                        <a:t>s</a:t>
                      </a:r>
                      <a:r>
                        <a:rPr lang="en-US" sz="2400" spc="-5">
                          <a:effectLst/>
                        </a:rPr>
                        <a:t>ho</a:t>
                      </a:r>
                      <a:r>
                        <a:rPr lang="en-US" sz="2400">
                          <a:effectLst/>
                        </a:rPr>
                        <a:t>rt</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2</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spc="10">
                          <a:effectLst/>
                        </a:rPr>
                        <a:t>U</a:t>
                      </a:r>
                      <a:r>
                        <a:rPr lang="en-US" sz="2400">
                          <a:effectLst/>
                        </a:rPr>
                        <a:t>int16</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15"/>
                        </a:spcBef>
                        <a:spcAft>
                          <a:spcPts val="0"/>
                        </a:spcAft>
                      </a:pPr>
                      <a:r>
                        <a:rPr lang="en-US" sz="2400" err="1">
                          <a:effectLst/>
                        </a:rPr>
                        <a:t>Số</a:t>
                      </a:r>
                      <a:r>
                        <a:rPr lang="en-US" sz="2400">
                          <a:effectLst/>
                        </a:rPr>
                        <a:t> </a:t>
                      </a:r>
                      <a:r>
                        <a:rPr lang="en-US" sz="2400" err="1">
                          <a:effectLst/>
                        </a:rPr>
                        <a:t>nguyên</a:t>
                      </a:r>
                      <a:r>
                        <a:rPr lang="en-US" sz="2400">
                          <a:effectLst/>
                        </a:rPr>
                        <a:t> </a:t>
                      </a:r>
                      <a:r>
                        <a:rPr lang="en-US" sz="2400" err="1">
                          <a:effectLst/>
                        </a:rPr>
                        <a:t>không</a:t>
                      </a:r>
                      <a:r>
                        <a:rPr lang="en-US" sz="2400">
                          <a:effectLst/>
                        </a:rPr>
                        <a:t> </a:t>
                      </a:r>
                      <a:r>
                        <a:rPr lang="en-US" sz="2400" err="1">
                          <a:effectLst/>
                        </a:rPr>
                        <a:t>dấu</a:t>
                      </a:r>
                      <a:r>
                        <a:rPr lang="en-US" sz="2400">
                          <a:effectLst/>
                        </a:rPr>
                        <a:t> 0 – 65.535</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6"/>
                  </a:ext>
                </a:extLst>
              </a:tr>
              <a:tr h="1308805">
                <a:tc>
                  <a:txBody>
                    <a:bodyPr/>
                    <a:lstStyle/>
                    <a:p>
                      <a:pPr marL="45720" marR="21590" algn="just">
                        <a:spcBef>
                          <a:spcPts val="430"/>
                        </a:spcBef>
                        <a:spcAft>
                          <a:spcPts val="0"/>
                        </a:spcAft>
                      </a:pPr>
                      <a:r>
                        <a:rPr lang="en-US" sz="2400" spc="5" err="1">
                          <a:effectLst/>
                        </a:rPr>
                        <a:t>I</a:t>
                      </a:r>
                      <a:r>
                        <a:rPr lang="en-US" sz="2400" err="1">
                          <a:effectLst/>
                        </a:rPr>
                        <a:t>nt</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4</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a:effectLst/>
                        </a:rPr>
                        <a:t>I</a:t>
                      </a:r>
                      <a:r>
                        <a:rPr lang="en-US" sz="2400" spc="-5">
                          <a:effectLst/>
                        </a:rPr>
                        <a:t>nt</a:t>
                      </a:r>
                      <a:r>
                        <a:rPr lang="en-US" sz="2400" spc="5">
                          <a:effectLst/>
                        </a:rPr>
                        <a:t>3</a:t>
                      </a:r>
                      <a:r>
                        <a:rPr lang="en-US" sz="2400">
                          <a:effectLst/>
                        </a:rPr>
                        <a:t>2</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15"/>
                        </a:spcBef>
                        <a:spcAft>
                          <a:spcPts val="0"/>
                        </a:spcAft>
                      </a:pPr>
                      <a:r>
                        <a:rPr lang="en-US" sz="2400" err="1">
                          <a:effectLst/>
                        </a:rPr>
                        <a:t>Số</a:t>
                      </a:r>
                      <a:r>
                        <a:rPr lang="en-US" sz="2400">
                          <a:effectLst/>
                        </a:rPr>
                        <a:t>	</a:t>
                      </a:r>
                      <a:r>
                        <a:rPr lang="en-US" sz="2400" err="1">
                          <a:effectLst/>
                        </a:rPr>
                        <a:t>nguyên</a:t>
                      </a:r>
                      <a:r>
                        <a:rPr lang="en-US" sz="2400">
                          <a:effectLst/>
                        </a:rPr>
                        <a:t>	</a:t>
                      </a:r>
                      <a:r>
                        <a:rPr lang="en-US" sz="2400" err="1">
                          <a:effectLst/>
                        </a:rPr>
                        <a:t>có</a:t>
                      </a:r>
                      <a:r>
                        <a:rPr lang="en-US" sz="2400">
                          <a:effectLst/>
                        </a:rPr>
                        <a:t>	</a:t>
                      </a:r>
                      <a:r>
                        <a:rPr lang="en-US" sz="2400" err="1">
                          <a:effectLst/>
                        </a:rPr>
                        <a:t>dấu</a:t>
                      </a:r>
                      <a:r>
                        <a:rPr lang="en-US" sz="2400">
                          <a:effectLst/>
                        </a:rPr>
                        <a:t>	–2.147.483.647	</a:t>
                      </a:r>
                      <a:r>
                        <a:rPr lang="en-US" sz="2400" err="1">
                          <a:effectLst/>
                        </a:rPr>
                        <a:t>và</a:t>
                      </a:r>
                      <a:endParaRPr lang="en-US" sz="2400">
                        <a:effectLst/>
                      </a:endParaRPr>
                    </a:p>
                    <a:p>
                      <a:pPr marL="45720" marR="21590" algn="just">
                        <a:spcBef>
                          <a:spcPts val="15"/>
                        </a:spcBef>
                        <a:spcAft>
                          <a:spcPts val="0"/>
                        </a:spcAft>
                      </a:pPr>
                      <a:r>
                        <a:rPr lang="en-US" sz="2400">
                          <a:effectLst/>
                        </a:rPr>
                        <a:t>2.147.483.647</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7"/>
                  </a:ext>
                </a:extLst>
              </a:tr>
              <a:tr h="449280">
                <a:tc>
                  <a:txBody>
                    <a:bodyPr/>
                    <a:lstStyle/>
                    <a:p>
                      <a:pPr marL="45720" marR="21590" algn="just">
                        <a:spcBef>
                          <a:spcPts val="430"/>
                        </a:spcBef>
                        <a:spcAft>
                          <a:spcPts val="0"/>
                        </a:spcAft>
                      </a:pPr>
                      <a:r>
                        <a:rPr lang="en-US" sz="2400" spc="5" err="1">
                          <a:effectLst/>
                        </a:rPr>
                        <a:t>U</a:t>
                      </a:r>
                      <a:r>
                        <a:rPr lang="en-US" sz="2400" err="1">
                          <a:effectLst/>
                        </a:rPr>
                        <a:t>i</a:t>
                      </a:r>
                      <a:r>
                        <a:rPr lang="en-US" sz="2400" spc="-5" err="1">
                          <a:effectLst/>
                        </a:rPr>
                        <a:t>n</a:t>
                      </a:r>
                      <a:r>
                        <a:rPr lang="en-US" sz="2400" err="1">
                          <a:effectLst/>
                        </a:rPr>
                        <a:t>t</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4</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spc="10">
                          <a:effectLst/>
                        </a:rPr>
                        <a:t>U</a:t>
                      </a:r>
                      <a:r>
                        <a:rPr lang="en-US" sz="2400">
                          <a:effectLst/>
                        </a:rPr>
                        <a:t>int32</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15"/>
                        </a:spcBef>
                        <a:spcAft>
                          <a:spcPts val="0"/>
                        </a:spcAft>
                      </a:pPr>
                      <a:r>
                        <a:rPr lang="en-US" sz="2400" err="1">
                          <a:effectLst/>
                        </a:rPr>
                        <a:t>Số</a:t>
                      </a:r>
                      <a:r>
                        <a:rPr lang="en-US" sz="2400">
                          <a:effectLst/>
                        </a:rPr>
                        <a:t> </a:t>
                      </a:r>
                      <a:r>
                        <a:rPr lang="en-US" sz="2400" err="1">
                          <a:effectLst/>
                        </a:rPr>
                        <a:t>nguyên</a:t>
                      </a:r>
                      <a:r>
                        <a:rPr lang="en-US" sz="2400">
                          <a:effectLst/>
                        </a:rPr>
                        <a:t> </a:t>
                      </a:r>
                      <a:r>
                        <a:rPr lang="en-US" sz="2400" err="1">
                          <a:effectLst/>
                        </a:rPr>
                        <a:t>không</a:t>
                      </a:r>
                      <a:r>
                        <a:rPr lang="en-US" sz="2400">
                          <a:effectLst/>
                        </a:rPr>
                        <a:t> </a:t>
                      </a:r>
                      <a:r>
                        <a:rPr lang="en-US" sz="2400" err="1">
                          <a:effectLst/>
                        </a:rPr>
                        <a:t>dấu</a:t>
                      </a:r>
                      <a:r>
                        <a:rPr lang="en-US" sz="2400">
                          <a:effectLst/>
                        </a:rPr>
                        <a:t> 0 – 4.294.967.295</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8"/>
                  </a:ext>
                </a:extLst>
              </a:tr>
              <a:tr h="901063">
                <a:tc>
                  <a:txBody>
                    <a:bodyPr/>
                    <a:lstStyle/>
                    <a:p>
                      <a:pPr marL="45720" marR="21590" algn="just">
                        <a:spcBef>
                          <a:spcPts val="430"/>
                        </a:spcBef>
                        <a:spcAft>
                          <a:spcPts val="0"/>
                        </a:spcAft>
                      </a:pPr>
                      <a:r>
                        <a:rPr lang="en-US" sz="2400">
                          <a:effectLst/>
                        </a:rPr>
                        <a:t>Float</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4</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a:effectLst/>
                        </a:rPr>
                        <a:t>Sin</a:t>
                      </a:r>
                      <a:r>
                        <a:rPr lang="en-US" sz="2400" spc="15">
                          <a:effectLst/>
                        </a:rPr>
                        <a:t>g</a:t>
                      </a:r>
                      <a:r>
                        <a:rPr lang="en-US" sz="2400" spc="5">
                          <a:effectLst/>
                        </a:rPr>
                        <a:t>l</a:t>
                      </a:r>
                      <a:r>
                        <a:rPr lang="en-US" sz="2400">
                          <a:effectLst/>
                        </a:rPr>
                        <a:t>e</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15"/>
                        </a:spcBef>
                        <a:spcAft>
                          <a:spcPts val="0"/>
                        </a:spcAft>
                      </a:pPr>
                      <a:r>
                        <a:rPr lang="en-US" sz="2400" err="1">
                          <a:effectLst/>
                        </a:rPr>
                        <a:t>Kiểu</a:t>
                      </a:r>
                      <a:r>
                        <a:rPr lang="en-US" sz="2400">
                          <a:effectLst/>
                        </a:rPr>
                        <a:t> </a:t>
                      </a:r>
                      <a:r>
                        <a:rPr lang="en-US" sz="2400" err="1">
                          <a:effectLst/>
                        </a:rPr>
                        <a:t>dấu</a:t>
                      </a:r>
                      <a:r>
                        <a:rPr lang="en-US" sz="2400">
                          <a:effectLst/>
                        </a:rPr>
                        <a:t> </a:t>
                      </a:r>
                      <a:r>
                        <a:rPr lang="en-US" sz="2400" err="1">
                          <a:effectLst/>
                        </a:rPr>
                        <a:t>chấm</a:t>
                      </a:r>
                      <a:r>
                        <a:rPr lang="en-US" sz="2400">
                          <a:effectLst/>
                        </a:rPr>
                        <a:t> </a:t>
                      </a:r>
                      <a:r>
                        <a:rPr lang="en-US" sz="2400" err="1">
                          <a:effectLst/>
                        </a:rPr>
                        <a:t>động</a:t>
                      </a:r>
                      <a:r>
                        <a:rPr lang="en-US" sz="2400">
                          <a:effectLst/>
                        </a:rPr>
                        <a:t>, </a:t>
                      </a:r>
                      <a:r>
                        <a:rPr lang="en-US" sz="2400" err="1">
                          <a:effectLst/>
                        </a:rPr>
                        <a:t>giá</a:t>
                      </a:r>
                      <a:r>
                        <a:rPr lang="en-US" sz="2400">
                          <a:effectLst/>
                        </a:rPr>
                        <a:t> </a:t>
                      </a:r>
                      <a:r>
                        <a:rPr lang="en-US" sz="2400" err="1">
                          <a:effectLst/>
                        </a:rPr>
                        <a:t>trị</a:t>
                      </a:r>
                      <a:r>
                        <a:rPr lang="en-US" sz="2400">
                          <a:effectLst/>
                        </a:rPr>
                        <a:t> </a:t>
                      </a:r>
                      <a:r>
                        <a:rPr lang="en-US" sz="2400" err="1">
                          <a:effectLst/>
                        </a:rPr>
                        <a:t>xấp</a:t>
                      </a:r>
                      <a:r>
                        <a:rPr lang="en-US" sz="2400">
                          <a:effectLst/>
                        </a:rPr>
                        <a:t> </a:t>
                      </a:r>
                      <a:r>
                        <a:rPr lang="en-US" sz="2400" err="1">
                          <a:effectLst/>
                        </a:rPr>
                        <a:t>xỉ</a:t>
                      </a:r>
                      <a:r>
                        <a:rPr lang="en-US" sz="2400">
                          <a:effectLst/>
                        </a:rPr>
                        <a:t> </a:t>
                      </a:r>
                      <a:r>
                        <a:rPr lang="en-US" sz="2400" err="1">
                          <a:effectLst/>
                        </a:rPr>
                        <a:t>từ</a:t>
                      </a:r>
                      <a:r>
                        <a:rPr lang="en-US" sz="2400">
                          <a:effectLst/>
                        </a:rPr>
                        <a:t> 3,4E-</a:t>
                      </a:r>
                    </a:p>
                    <a:p>
                      <a:pPr marL="45720" marR="21590" algn="just">
                        <a:spcBef>
                          <a:spcPts val="15"/>
                        </a:spcBef>
                        <a:spcAft>
                          <a:spcPts val="0"/>
                        </a:spcAft>
                      </a:pPr>
                      <a:r>
                        <a:rPr lang="en-US" sz="2400">
                          <a:effectLst/>
                        </a:rPr>
                        <a:t>38 </a:t>
                      </a:r>
                      <a:r>
                        <a:rPr lang="en-US" sz="2400" err="1">
                          <a:effectLst/>
                        </a:rPr>
                        <a:t>đến</a:t>
                      </a:r>
                      <a:r>
                        <a:rPr lang="en-US" sz="2400">
                          <a:effectLst/>
                        </a:rPr>
                        <a:t> 3,4E+38, </a:t>
                      </a:r>
                      <a:r>
                        <a:rPr lang="en-US" sz="2400" err="1">
                          <a:effectLst/>
                        </a:rPr>
                        <a:t>với</a:t>
                      </a:r>
                      <a:r>
                        <a:rPr lang="en-US" sz="2400">
                          <a:effectLst/>
                        </a:rPr>
                        <a:t> 7 </a:t>
                      </a:r>
                      <a:r>
                        <a:rPr lang="en-US" sz="2400" err="1">
                          <a:effectLst/>
                        </a:rPr>
                        <a:t>chữ</a:t>
                      </a:r>
                      <a:r>
                        <a:rPr lang="en-US" sz="2400">
                          <a:effectLst/>
                        </a:rPr>
                        <a:t> </a:t>
                      </a:r>
                      <a:r>
                        <a:rPr lang="en-US" sz="2400" err="1">
                          <a:effectLst/>
                        </a:rPr>
                        <a:t>số</a:t>
                      </a:r>
                      <a:r>
                        <a:rPr lang="en-US" sz="2400">
                          <a:effectLst/>
                        </a:rPr>
                        <a:t> </a:t>
                      </a:r>
                      <a:r>
                        <a:rPr lang="en-US" sz="2400" err="1">
                          <a:effectLst/>
                        </a:rPr>
                        <a:t>có</a:t>
                      </a:r>
                      <a:r>
                        <a:rPr lang="en-US" sz="2400">
                          <a:effectLst/>
                        </a:rPr>
                        <a:t> </a:t>
                      </a:r>
                      <a:r>
                        <a:rPr lang="en-US" sz="2400" err="1">
                          <a:effectLst/>
                        </a:rPr>
                        <a:t>nghĩa</a:t>
                      </a:r>
                      <a:r>
                        <a:rPr lang="en-US" sz="2400">
                          <a:effectLst/>
                        </a:rPr>
                        <a:t>.</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27138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24</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p:txBody>
      </p:sp>
      <p:graphicFrame>
        <p:nvGraphicFramePr>
          <p:cNvPr id="8" name="Content Placeholder 7">
            <a:extLst>
              <a:ext uri="{FF2B5EF4-FFF2-40B4-BE49-F238E27FC236}">
                <a16:creationId xmlns:a16="http://schemas.microsoft.com/office/drawing/2014/main" id="{6214D34C-1435-4B7F-A718-FEC9E04203E3}"/>
              </a:ext>
            </a:extLst>
          </p:cNvPr>
          <p:cNvGraphicFramePr>
            <a:graphicFrameLocks noGrp="1"/>
          </p:cNvGraphicFramePr>
          <p:nvPr>
            <p:ph sz="quarter" idx="13"/>
            <p:extLst>
              <p:ext uri="{D42A27DB-BD31-4B8C-83A1-F6EECF244321}">
                <p14:modId xmlns:p14="http://schemas.microsoft.com/office/powerpoint/2010/main" val="3774506491"/>
              </p:ext>
            </p:extLst>
          </p:nvPr>
        </p:nvGraphicFramePr>
        <p:xfrm>
          <a:off x="2884487" y="820616"/>
          <a:ext cx="8805796" cy="5824601"/>
        </p:xfrm>
        <a:graphic>
          <a:graphicData uri="http://schemas.openxmlformats.org/drawingml/2006/table">
            <a:tbl>
              <a:tblPr>
                <a:tableStyleId>{5940675A-B579-460E-94D1-54222C63F5DA}</a:tableStyleId>
              </a:tblPr>
              <a:tblGrid>
                <a:gridCol w="1089962">
                  <a:extLst>
                    <a:ext uri="{9D8B030D-6E8A-4147-A177-3AD203B41FA5}">
                      <a16:colId xmlns:a16="http://schemas.microsoft.com/office/drawing/2014/main" val="20000"/>
                    </a:ext>
                  </a:extLst>
                </a:gridCol>
                <a:gridCol w="1089566">
                  <a:extLst>
                    <a:ext uri="{9D8B030D-6E8A-4147-A177-3AD203B41FA5}">
                      <a16:colId xmlns:a16="http://schemas.microsoft.com/office/drawing/2014/main" val="20001"/>
                    </a:ext>
                  </a:extLst>
                </a:gridCol>
                <a:gridCol w="1302707">
                  <a:extLst>
                    <a:ext uri="{9D8B030D-6E8A-4147-A177-3AD203B41FA5}">
                      <a16:colId xmlns:a16="http://schemas.microsoft.com/office/drawing/2014/main" val="20002"/>
                    </a:ext>
                  </a:extLst>
                </a:gridCol>
                <a:gridCol w="5323561">
                  <a:extLst>
                    <a:ext uri="{9D8B030D-6E8A-4147-A177-3AD203B41FA5}">
                      <a16:colId xmlns:a16="http://schemas.microsoft.com/office/drawing/2014/main" val="20003"/>
                    </a:ext>
                  </a:extLst>
                </a:gridCol>
              </a:tblGrid>
              <a:tr h="388307">
                <a:tc>
                  <a:txBody>
                    <a:bodyPr/>
                    <a:lstStyle/>
                    <a:p>
                      <a:pPr marL="45720" marR="21590" algn="ctr">
                        <a:spcBef>
                          <a:spcPts val="315"/>
                        </a:spcBef>
                        <a:spcAft>
                          <a:spcPts val="0"/>
                        </a:spcAft>
                      </a:pPr>
                      <a:r>
                        <a:rPr lang="en-US" sz="2400" b="1" spc="-5" err="1">
                          <a:effectLst/>
                        </a:rPr>
                        <a:t>Ki</a:t>
                      </a:r>
                      <a:r>
                        <a:rPr lang="en-US" sz="2400" b="1" err="1">
                          <a:effectLst/>
                        </a:rPr>
                        <a:t>ểu</a:t>
                      </a:r>
                      <a:r>
                        <a:rPr lang="en-US" sz="2400" b="1">
                          <a:effectLst/>
                        </a:rPr>
                        <a:t> C#</a:t>
                      </a:r>
                      <a:endParaRPr lang="en-US" sz="2400" b="1">
                        <a:effectLst/>
                        <a:latin typeface="Times New Roman" panose="02020603050405020304" pitchFamily="18" charset="0"/>
                        <a:ea typeface="Times New Roman" panose="02020603050405020304" pitchFamily="18" charset="0"/>
                      </a:endParaRPr>
                    </a:p>
                  </a:txBody>
                  <a:tcPr marL="0" marR="0" marT="0" marB="0">
                    <a:solidFill>
                      <a:srgbClr val="FFC000"/>
                    </a:solidFill>
                  </a:tcPr>
                </a:tc>
                <a:tc>
                  <a:txBody>
                    <a:bodyPr/>
                    <a:lstStyle/>
                    <a:p>
                      <a:pPr marL="45720" marR="21590" algn="ctr">
                        <a:spcBef>
                          <a:spcPts val="315"/>
                        </a:spcBef>
                        <a:spcAft>
                          <a:spcPts val="0"/>
                        </a:spcAft>
                      </a:pPr>
                      <a:r>
                        <a:rPr lang="en-US" sz="2400" b="1" spc="-5" err="1">
                          <a:effectLst/>
                        </a:rPr>
                        <a:t>S</a:t>
                      </a:r>
                      <a:r>
                        <a:rPr lang="en-US" sz="2400" b="1" err="1">
                          <a:effectLst/>
                        </a:rPr>
                        <a:t>ố</a:t>
                      </a:r>
                      <a:r>
                        <a:rPr lang="en-US" sz="2400" b="1" spc="10">
                          <a:effectLst/>
                        </a:rPr>
                        <a:t> </a:t>
                      </a:r>
                      <a:r>
                        <a:rPr lang="en-US" sz="2400" b="1">
                          <a:effectLst/>
                        </a:rPr>
                        <a:t>byte</a:t>
                      </a:r>
                      <a:endParaRPr lang="en-US" sz="2400" b="1">
                        <a:effectLst/>
                        <a:latin typeface="Times New Roman" panose="02020603050405020304" pitchFamily="18" charset="0"/>
                        <a:ea typeface="Times New Roman" panose="02020603050405020304" pitchFamily="18" charset="0"/>
                      </a:endParaRPr>
                    </a:p>
                  </a:txBody>
                  <a:tcPr marL="0" marR="0" marT="0" marB="0">
                    <a:solidFill>
                      <a:srgbClr val="FFC000"/>
                    </a:solidFill>
                  </a:tcPr>
                </a:tc>
                <a:tc>
                  <a:txBody>
                    <a:bodyPr/>
                    <a:lstStyle/>
                    <a:p>
                      <a:pPr marL="45720" marR="21590" algn="ctr">
                        <a:spcBef>
                          <a:spcPts val="315"/>
                        </a:spcBef>
                        <a:spcAft>
                          <a:spcPts val="0"/>
                        </a:spcAft>
                      </a:pPr>
                      <a:r>
                        <a:rPr lang="en-US" sz="2400" b="1" spc="-5" err="1">
                          <a:effectLst/>
                        </a:rPr>
                        <a:t>Ki</a:t>
                      </a:r>
                      <a:r>
                        <a:rPr lang="en-US" sz="2400" b="1" err="1">
                          <a:effectLst/>
                        </a:rPr>
                        <a:t>ểu</a:t>
                      </a:r>
                      <a:r>
                        <a:rPr lang="en-US" sz="2400" b="1">
                          <a:effectLst/>
                        </a:rPr>
                        <a:t> .NET</a:t>
                      </a:r>
                      <a:endParaRPr lang="en-US" sz="2400" b="1">
                        <a:effectLst/>
                        <a:latin typeface="Times New Roman" panose="02020603050405020304" pitchFamily="18" charset="0"/>
                        <a:ea typeface="Times New Roman" panose="02020603050405020304" pitchFamily="18" charset="0"/>
                      </a:endParaRPr>
                    </a:p>
                  </a:txBody>
                  <a:tcPr marL="0" marR="0" marT="0" marB="0">
                    <a:solidFill>
                      <a:srgbClr val="FFC000"/>
                    </a:solidFill>
                  </a:tcPr>
                </a:tc>
                <a:tc>
                  <a:txBody>
                    <a:bodyPr/>
                    <a:lstStyle/>
                    <a:p>
                      <a:pPr marL="45720" marR="21590" algn="ctr">
                        <a:spcBef>
                          <a:spcPts val="315"/>
                        </a:spcBef>
                        <a:spcAft>
                          <a:spcPts val="0"/>
                        </a:spcAft>
                      </a:pPr>
                      <a:r>
                        <a:rPr lang="en-US" sz="2400" b="1" spc="-5" err="1">
                          <a:effectLst/>
                        </a:rPr>
                        <a:t>M</a:t>
                      </a:r>
                      <a:r>
                        <a:rPr lang="en-US" sz="2400" b="1" err="1">
                          <a:effectLst/>
                        </a:rPr>
                        <a:t>ô</a:t>
                      </a:r>
                      <a:r>
                        <a:rPr lang="en-US" sz="2400" b="1">
                          <a:effectLst/>
                        </a:rPr>
                        <a:t> </a:t>
                      </a:r>
                      <a:r>
                        <a:rPr lang="en-US" sz="2400" b="1" err="1">
                          <a:effectLst/>
                        </a:rPr>
                        <a:t>tả</a:t>
                      </a:r>
                      <a:endParaRPr lang="en-US" sz="2400" b="1">
                        <a:effectLst/>
                        <a:latin typeface="Times New Roman" panose="02020603050405020304" pitchFamily="18" charset="0"/>
                        <a:ea typeface="Times New Roman" panose="02020603050405020304" pitchFamily="18" charset="0"/>
                      </a:endParaRPr>
                    </a:p>
                  </a:txBody>
                  <a:tcPr marL="0" marR="0" marT="0" marB="0">
                    <a:solidFill>
                      <a:srgbClr val="FFC000"/>
                    </a:solidFill>
                  </a:tcPr>
                </a:tc>
                <a:extLst>
                  <a:ext uri="{0D108BD9-81ED-4DB2-BD59-A6C34878D82A}">
                    <a16:rowId xmlns:a16="http://schemas.microsoft.com/office/drawing/2014/main" val="10000"/>
                  </a:ext>
                </a:extLst>
              </a:tr>
              <a:tr h="1553227">
                <a:tc>
                  <a:txBody>
                    <a:bodyPr/>
                    <a:lstStyle/>
                    <a:p>
                      <a:pPr marL="45720" marR="21590" algn="just">
                        <a:spcBef>
                          <a:spcPts val="430"/>
                        </a:spcBef>
                        <a:spcAft>
                          <a:spcPts val="0"/>
                        </a:spcAft>
                      </a:pPr>
                      <a:r>
                        <a:rPr lang="en-US" sz="2400" spc="-5">
                          <a:effectLst/>
                        </a:rPr>
                        <a:t>D</a:t>
                      </a:r>
                      <a:r>
                        <a:rPr lang="en-US" sz="2400">
                          <a:effectLst/>
                        </a:rPr>
                        <a:t>ouble</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8</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a:effectLst/>
                        </a:rPr>
                        <a:t>D</a:t>
                      </a:r>
                      <a:r>
                        <a:rPr lang="en-US" sz="2400" spc="5">
                          <a:effectLst/>
                        </a:rPr>
                        <a:t>o</a:t>
                      </a:r>
                      <a:r>
                        <a:rPr lang="en-US" sz="2400" spc="-5">
                          <a:effectLst/>
                        </a:rPr>
                        <a:t>u</a:t>
                      </a:r>
                      <a:r>
                        <a:rPr lang="en-US" sz="2400" spc="5">
                          <a:effectLst/>
                        </a:rPr>
                        <a:t>b</a:t>
                      </a:r>
                      <a:r>
                        <a:rPr lang="en-US" sz="2400">
                          <a:effectLst/>
                        </a:rPr>
                        <a:t>le</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15"/>
                        </a:spcBef>
                        <a:spcAft>
                          <a:spcPts val="0"/>
                        </a:spcAft>
                      </a:pPr>
                      <a:r>
                        <a:rPr lang="en-US" sz="2400" err="1">
                          <a:effectLst/>
                        </a:rPr>
                        <a:t>Kiểu</a:t>
                      </a:r>
                      <a:r>
                        <a:rPr lang="en-US" sz="2400">
                          <a:effectLst/>
                        </a:rPr>
                        <a:t> </a:t>
                      </a:r>
                      <a:r>
                        <a:rPr lang="en-US" sz="2400" err="1">
                          <a:effectLst/>
                        </a:rPr>
                        <a:t>dấu</a:t>
                      </a:r>
                      <a:r>
                        <a:rPr lang="en-US" sz="2400">
                          <a:effectLst/>
                        </a:rPr>
                        <a:t> </a:t>
                      </a:r>
                      <a:r>
                        <a:rPr lang="en-US" sz="2400" err="1">
                          <a:effectLst/>
                        </a:rPr>
                        <a:t>chấm</a:t>
                      </a:r>
                      <a:r>
                        <a:rPr lang="en-US" sz="2400">
                          <a:effectLst/>
                        </a:rPr>
                        <a:t> </a:t>
                      </a:r>
                      <a:r>
                        <a:rPr lang="en-US" sz="2400" err="1">
                          <a:effectLst/>
                        </a:rPr>
                        <a:t>động</a:t>
                      </a:r>
                      <a:r>
                        <a:rPr lang="en-US" sz="2400">
                          <a:effectLst/>
                        </a:rPr>
                        <a:t> </a:t>
                      </a:r>
                      <a:r>
                        <a:rPr lang="en-US" sz="2400" err="1">
                          <a:effectLst/>
                        </a:rPr>
                        <a:t>có</a:t>
                      </a:r>
                      <a:r>
                        <a:rPr lang="en-US" sz="2400">
                          <a:effectLst/>
                        </a:rPr>
                        <a:t> </a:t>
                      </a:r>
                      <a:r>
                        <a:rPr lang="en-US" sz="2400" err="1">
                          <a:effectLst/>
                        </a:rPr>
                        <a:t>độ</a:t>
                      </a:r>
                      <a:r>
                        <a:rPr lang="en-US" sz="2400">
                          <a:effectLst/>
                        </a:rPr>
                        <a:t> </a:t>
                      </a:r>
                      <a:r>
                        <a:rPr lang="en-US" sz="2400" err="1">
                          <a:effectLst/>
                        </a:rPr>
                        <a:t>chính</a:t>
                      </a:r>
                      <a:r>
                        <a:rPr lang="en-US" sz="2400">
                          <a:effectLst/>
                        </a:rPr>
                        <a:t> </a:t>
                      </a:r>
                      <a:r>
                        <a:rPr lang="en-US" sz="2400" err="1">
                          <a:effectLst/>
                        </a:rPr>
                        <a:t>xác</a:t>
                      </a:r>
                      <a:r>
                        <a:rPr lang="en-US" sz="2400">
                          <a:effectLst/>
                        </a:rPr>
                        <a:t> </a:t>
                      </a:r>
                      <a:r>
                        <a:rPr lang="en-US" sz="2400" err="1">
                          <a:effectLst/>
                        </a:rPr>
                        <a:t>gấp</a:t>
                      </a:r>
                      <a:r>
                        <a:rPr lang="en-US" sz="2400">
                          <a:effectLst/>
                        </a:rPr>
                        <a:t> </a:t>
                      </a:r>
                      <a:r>
                        <a:rPr lang="en-US" sz="2400" err="1">
                          <a:effectLst/>
                        </a:rPr>
                        <a:t>đôi</a:t>
                      </a:r>
                      <a:r>
                        <a:rPr lang="en-US" sz="2400">
                          <a:effectLst/>
                        </a:rPr>
                        <a:t>, </a:t>
                      </a:r>
                      <a:r>
                        <a:rPr lang="en-US" sz="2400" err="1">
                          <a:effectLst/>
                        </a:rPr>
                        <a:t>giá</a:t>
                      </a:r>
                      <a:r>
                        <a:rPr lang="en-US" sz="2400">
                          <a:effectLst/>
                        </a:rPr>
                        <a:t> </a:t>
                      </a:r>
                      <a:r>
                        <a:rPr lang="en-US" sz="2400" err="1">
                          <a:effectLst/>
                        </a:rPr>
                        <a:t>trị</a:t>
                      </a:r>
                      <a:r>
                        <a:rPr lang="en-US" sz="2400">
                          <a:effectLst/>
                        </a:rPr>
                        <a:t> </a:t>
                      </a:r>
                      <a:r>
                        <a:rPr lang="en-US" sz="2400" err="1">
                          <a:effectLst/>
                        </a:rPr>
                        <a:t>xấp</a:t>
                      </a:r>
                      <a:r>
                        <a:rPr lang="en-US" sz="2400">
                          <a:effectLst/>
                        </a:rPr>
                        <a:t> </a:t>
                      </a:r>
                      <a:r>
                        <a:rPr lang="en-US" sz="2400" err="1">
                          <a:effectLst/>
                        </a:rPr>
                        <a:t>xỉ</a:t>
                      </a:r>
                      <a:r>
                        <a:rPr lang="en-US" sz="2400">
                          <a:effectLst/>
                        </a:rPr>
                        <a:t> </a:t>
                      </a:r>
                      <a:r>
                        <a:rPr lang="en-US" sz="2400" err="1">
                          <a:effectLst/>
                        </a:rPr>
                        <a:t>từ</a:t>
                      </a:r>
                      <a:r>
                        <a:rPr lang="en-US" sz="2400">
                          <a:effectLst/>
                        </a:rPr>
                        <a:t> 1,7E-308 </a:t>
                      </a:r>
                      <a:r>
                        <a:rPr lang="en-US" sz="2400" err="1">
                          <a:effectLst/>
                        </a:rPr>
                        <a:t>đến</a:t>
                      </a:r>
                      <a:r>
                        <a:rPr lang="en-US" sz="2400">
                          <a:effectLst/>
                        </a:rPr>
                        <a:t> 1,7E+308,</a:t>
                      </a:r>
                    </a:p>
                    <a:p>
                      <a:pPr marL="45720" marR="21590" algn="just">
                        <a:spcBef>
                          <a:spcPts val="15"/>
                        </a:spcBef>
                        <a:spcAft>
                          <a:spcPts val="0"/>
                        </a:spcAft>
                      </a:pPr>
                      <a:r>
                        <a:rPr lang="en-US" sz="2400" err="1">
                          <a:effectLst/>
                        </a:rPr>
                        <a:t>với</a:t>
                      </a:r>
                      <a:r>
                        <a:rPr lang="en-US" sz="2400">
                          <a:effectLst/>
                        </a:rPr>
                        <a:t> 15,16 </a:t>
                      </a:r>
                      <a:r>
                        <a:rPr lang="en-US" sz="2400" err="1">
                          <a:effectLst/>
                        </a:rPr>
                        <a:t>chữ</a:t>
                      </a:r>
                      <a:r>
                        <a:rPr lang="en-US" sz="2400">
                          <a:effectLst/>
                        </a:rPr>
                        <a:t> </a:t>
                      </a:r>
                      <a:r>
                        <a:rPr lang="en-US" sz="2400" err="1">
                          <a:effectLst/>
                        </a:rPr>
                        <a:t>số</a:t>
                      </a:r>
                      <a:r>
                        <a:rPr lang="en-US" sz="2400">
                          <a:effectLst/>
                        </a:rPr>
                        <a:t> </a:t>
                      </a:r>
                      <a:r>
                        <a:rPr lang="en-US" sz="2400" err="1">
                          <a:effectLst/>
                        </a:rPr>
                        <a:t>có</a:t>
                      </a:r>
                      <a:r>
                        <a:rPr lang="en-US" sz="2400">
                          <a:effectLst/>
                        </a:rPr>
                        <a:t> </a:t>
                      </a:r>
                      <a:r>
                        <a:rPr lang="en-US" sz="2400" err="1">
                          <a:effectLst/>
                        </a:rPr>
                        <a:t>nghĩa</a:t>
                      </a:r>
                      <a:r>
                        <a:rPr lang="en-US" sz="2400">
                          <a:effectLst/>
                        </a:rPr>
                        <a:t>.</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1"/>
                  </a:ext>
                </a:extLst>
              </a:tr>
              <a:tr h="1553227">
                <a:tc>
                  <a:txBody>
                    <a:bodyPr/>
                    <a:lstStyle/>
                    <a:p>
                      <a:pPr marL="45720" marR="21590" algn="just">
                        <a:spcBef>
                          <a:spcPts val="430"/>
                        </a:spcBef>
                        <a:spcAft>
                          <a:spcPts val="0"/>
                        </a:spcAft>
                      </a:pPr>
                      <a:r>
                        <a:rPr lang="en-US" sz="2400" spc="-5">
                          <a:effectLst/>
                        </a:rPr>
                        <a:t>D</a:t>
                      </a:r>
                      <a:r>
                        <a:rPr lang="en-US" sz="2400">
                          <a:effectLst/>
                        </a:rPr>
                        <a:t>e</a:t>
                      </a:r>
                      <a:r>
                        <a:rPr lang="en-US" sz="2400" spc="-5">
                          <a:effectLst/>
                        </a:rPr>
                        <a:t>c</a:t>
                      </a:r>
                      <a:r>
                        <a:rPr lang="en-US" sz="2400" spc="5">
                          <a:effectLst/>
                        </a:rPr>
                        <a:t>i</a:t>
                      </a:r>
                      <a:r>
                        <a:rPr lang="en-US" sz="2400">
                          <a:effectLst/>
                        </a:rPr>
                        <a:t>m</a:t>
                      </a:r>
                      <a:r>
                        <a:rPr lang="en-US" sz="2400" spc="5">
                          <a:effectLst/>
                        </a:rPr>
                        <a:t>a</a:t>
                      </a:r>
                      <a:r>
                        <a:rPr lang="en-US" sz="2400">
                          <a:effectLst/>
                        </a:rPr>
                        <a:t>l</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8</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a:effectLst/>
                        </a:rPr>
                        <a:t>D</a:t>
                      </a:r>
                      <a:r>
                        <a:rPr lang="en-US" sz="2400" spc="5">
                          <a:effectLst/>
                        </a:rPr>
                        <a:t>e</a:t>
                      </a:r>
                      <a:r>
                        <a:rPr lang="en-US" sz="2400">
                          <a:effectLst/>
                        </a:rPr>
                        <a:t>ci</a:t>
                      </a:r>
                      <a:r>
                        <a:rPr lang="en-US" sz="2400" spc="-10">
                          <a:effectLst/>
                        </a:rPr>
                        <a:t>m</a:t>
                      </a:r>
                      <a:r>
                        <a:rPr lang="en-US" sz="2400" spc="10">
                          <a:effectLst/>
                        </a:rPr>
                        <a:t>a</a:t>
                      </a:r>
                      <a:r>
                        <a:rPr lang="en-US" sz="2400">
                          <a:effectLst/>
                        </a:rPr>
                        <a:t>l</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15"/>
                        </a:spcBef>
                        <a:spcAft>
                          <a:spcPts val="0"/>
                        </a:spcAft>
                      </a:pPr>
                      <a:r>
                        <a:rPr lang="en-US" sz="2400" spc="10" err="1">
                          <a:effectLst/>
                        </a:rPr>
                        <a:t>C</a:t>
                      </a:r>
                      <a:r>
                        <a:rPr lang="en-US" sz="2400" err="1">
                          <a:effectLst/>
                        </a:rPr>
                        <a:t>ó</a:t>
                      </a:r>
                      <a:r>
                        <a:rPr lang="en-US" sz="2400" spc="25">
                          <a:effectLst/>
                        </a:rPr>
                        <a:t> </a:t>
                      </a:r>
                      <a:r>
                        <a:rPr lang="en-US" sz="2400" err="1">
                          <a:effectLst/>
                        </a:rPr>
                        <a:t>độ</a:t>
                      </a:r>
                      <a:r>
                        <a:rPr lang="en-US" sz="2400" spc="15">
                          <a:effectLst/>
                        </a:rPr>
                        <a:t> </a:t>
                      </a:r>
                      <a:r>
                        <a:rPr lang="en-US" sz="2400" spc="-5" err="1">
                          <a:effectLst/>
                        </a:rPr>
                        <a:t>c</a:t>
                      </a:r>
                      <a:r>
                        <a:rPr lang="en-US" sz="2400" err="1">
                          <a:effectLst/>
                        </a:rPr>
                        <a:t>h</a:t>
                      </a:r>
                      <a:r>
                        <a:rPr lang="en-US" sz="2400" spc="5" err="1">
                          <a:effectLst/>
                        </a:rPr>
                        <a:t>í</a:t>
                      </a:r>
                      <a:r>
                        <a:rPr lang="en-US" sz="2400" err="1">
                          <a:effectLst/>
                        </a:rPr>
                        <a:t>nh</a:t>
                      </a:r>
                      <a:r>
                        <a:rPr lang="en-US" sz="2400" spc="5">
                          <a:effectLst/>
                        </a:rPr>
                        <a:t> </a:t>
                      </a:r>
                      <a:r>
                        <a:rPr lang="en-US" sz="2400" err="1">
                          <a:effectLst/>
                        </a:rPr>
                        <a:t>x</a:t>
                      </a:r>
                      <a:r>
                        <a:rPr lang="en-US" sz="2400" spc="-5" err="1">
                          <a:effectLst/>
                        </a:rPr>
                        <a:t>á</a:t>
                      </a:r>
                      <a:r>
                        <a:rPr lang="en-US" sz="2400" err="1">
                          <a:effectLst/>
                        </a:rPr>
                        <a:t>c</a:t>
                      </a:r>
                      <a:r>
                        <a:rPr lang="en-US" sz="2400" spc="10">
                          <a:effectLst/>
                        </a:rPr>
                        <a:t> </a:t>
                      </a:r>
                      <a:r>
                        <a:rPr lang="en-US" sz="2400" err="1">
                          <a:effectLst/>
                        </a:rPr>
                        <a:t>đến</a:t>
                      </a:r>
                      <a:r>
                        <a:rPr lang="en-US" sz="2400" spc="20">
                          <a:effectLst/>
                        </a:rPr>
                        <a:t> </a:t>
                      </a:r>
                      <a:r>
                        <a:rPr lang="en-US" sz="2400">
                          <a:effectLst/>
                        </a:rPr>
                        <a:t>28</a:t>
                      </a:r>
                      <a:r>
                        <a:rPr lang="en-US" sz="2400" spc="15">
                          <a:effectLst/>
                        </a:rPr>
                        <a:t> </a:t>
                      </a:r>
                      <a:r>
                        <a:rPr lang="en-US" sz="2400">
                          <a:effectLst/>
                        </a:rPr>
                        <a:t>c</a:t>
                      </a:r>
                      <a:r>
                        <a:rPr lang="en-US" sz="2400" spc="-5">
                          <a:effectLst/>
                        </a:rPr>
                        <a:t>o</a:t>
                      </a:r>
                      <a:r>
                        <a:rPr lang="en-US" sz="2400">
                          <a:effectLst/>
                        </a:rPr>
                        <a:t>n</a:t>
                      </a:r>
                      <a:r>
                        <a:rPr lang="en-US" sz="2400" spc="15">
                          <a:effectLst/>
                        </a:rPr>
                        <a:t> </a:t>
                      </a:r>
                      <a:r>
                        <a:rPr lang="en-US" sz="2400" err="1">
                          <a:effectLst/>
                        </a:rPr>
                        <a:t>số</a:t>
                      </a:r>
                      <a:r>
                        <a:rPr lang="en-US" sz="2400" spc="20">
                          <a:effectLst/>
                        </a:rPr>
                        <a:t> </a:t>
                      </a:r>
                      <a:r>
                        <a:rPr lang="en-US" sz="2400" err="1">
                          <a:effectLst/>
                        </a:rPr>
                        <a:t>và</a:t>
                      </a:r>
                      <a:r>
                        <a:rPr lang="en-US" sz="2400" spc="10">
                          <a:effectLst/>
                        </a:rPr>
                        <a:t> </a:t>
                      </a:r>
                      <a:r>
                        <a:rPr lang="en-US" sz="2400" err="1">
                          <a:effectLst/>
                        </a:rPr>
                        <a:t>g</a:t>
                      </a:r>
                      <a:r>
                        <a:rPr lang="en-US" sz="2400" spc="-5" err="1">
                          <a:effectLst/>
                        </a:rPr>
                        <a:t>i</a:t>
                      </a:r>
                      <a:r>
                        <a:rPr lang="en-US" sz="2400" err="1">
                          <a:effectLst/>
                        </a:rPr>
                        <a:t>á</a:t>
                      </a:r>
                      <a:r>
                        <a:rPr lang="en-US" sz="2400">
                          <a:effectLst/>
                        </a:rPr>
                        <a:t> </a:t>
                      </a:r>
                      <a:r>
                        <a:rPr lang="en-US" sz="2400" spc="-5" err="1">
                          <a:effectLst/>
                        </a:rPr>
                        <a:t>t</a:t>
                      </a:r>
                      <a:r>
                        <a:rPr lang="en-US" sz="2400" spc="10" err="1">
                          <a:effectLst/>
                        </a:rPr>
                        <a:t>r</a:t>
                      </a:r>
                      <a:r>
                        <a:rPr lang="en-US" sz="2400" err="1">
                          <a:effectLst/>
                        </a:rPr>
                        <a:t>ị</a:t>
                      </a:r>
                      <a:r>
                        <a:rPr lang="en-US" sz="2400" spc="10">
                          <a:effectLst/>
                        </a:rPr>
                        <a:t> </a:t>
                      </a:r>
                      <a:r>
                        <a:rPr lang="en-US" sz="2400" err="1">
                          <a:effectLst/>
                        </a:rPr>
                        <a:t>t</a:t>
                      </a:r>
                      <a:r>
                        <a:rPr lang="en-US" sz="2400" spc="-5" err="1">
                          <a:effectLst/>
                        </a:rPr>
                        <a:t>hậ</a:t>
                      </a:r>
                      <a:r>
                        <a:rPr lang="en-US" sz="2400" err="1">
                          <a:effectLst/>
                        </a:rPr>
                        <a:t>p</a:t>
                      </a:r>
                      <a:r>
                        <a:rPr lang="en-US" sz="2400">
                          <a:effectLst/>
                        </a:rPr>
                        <a:t> </a:t>
                      </a:r>
                      <a:r>
                        <a:rPr lang="en-US" sz="2400" err="1">
                          <a:effectLst/>
                        </a:rPr>
                        <a:t>ph</a:t>
                      </a:r>
                      <a:r>
                        <a:rPr lang="en-US" sz="2400" spc="5" err="1">
                          <a:effectLst/>
                        </a:rPr>
                        <a:t>â</a:t>
                      </a:r>
                      <a:r>
                        <a:rPr lang="en-US" sz="2400" err="1">
                          <a:effectLst/>
                        </a:rPr>
                        <a:t>n</a:t>
                      </a:r>
                      <a:r>
                        <a:rPr lang="en-US" sz="2400">
                          <a:effectLst/>
                        </a:rPr>
                        <a:t>,</a:t>
                      </a:r>
                      <a:r>
                        <a:rPr lang="en-US" sz="2400" spc="5">
                          <a:effectLst/>
                        </a:rPr>
                        <a:t> </a:t>
                      </a:r>
                      <a:r>
                        <a:rPr lang="en-US" sz="2400" err="1">
                          <a:effectLst/>
                        </a:rPr>
                        <a:t>đ</a:t>
                      </a:r>
                      <a:r>
                        <a:rPr lang="en-US" sz="2400" spc="-10" err="1">
                          <a:effectLst/>
                        </a:rPr>
                        <a:t>ư</a:t>
                      </a:r>
                      <a:r>
                        <a:rPr lang="en-US" sz="2400" spc="15" err="1">
                          <a:effectLst/>
                        </a:rPr>
                        <a:t>ợ</a:t>
                      </a:r>
                      <a:r>
                        <a:rPr lang="en-US" sz="2400" err="1">
                          <a:effectLst/>
                        </a:rPr>
                        <a:t>c</a:t>
                      </a:r>
                      <a:r>
                        <a:rPr lang="en-US" sz="2400">
                          <a:effectLst/>
                        </a:rPr>
                        <a:t> </a:t>
                      </a:r>
                      <a:r>
                        <a:rPr lang="en-US" sz="2400" err="1">
                          <a:effectLst/>
                        </a:rPr>
                        <a:t>dùng</a:t>
                      </a:r>
                      <a:r>
                        <a:rPr lang="en-US" sz="2400" spc="5">
                          <a:effectLst/>
                        </a:rPr>
                        <a:t> </a:t>
                      </a:r>
                      <a:r>
                        <a:rPr lang="en-US" sz="2400" spc="-5" err="1">
                          <a:effectLst/>
                        </a:rPr>
                        <a:t>t</a:t>
                      </a:r>
                      <a:r>
                        <a:rPr lang="en-US" sz="2400" err="1">
                          <a:effectLst/>
                        </a:rPr>
                        <a:t>rong</a:t>
                      </a:r>
                      <a:r>
                        <a:rPr lang="en-US" sz="2400" spc="5">
                          <a:effectLst/>
                        </a:rPr>
                        <a:t> </a:t>
                      </a:r>
                      <a:r>
                        <a:rPr lang="en-US" sz="2400" spc="-5" err="1">
                          <a:effectLst/>
                        </a:rPr>
                        <a:t>t</a:t>
                      </a:r>
                      <a:r>
                        <a:rPr lang="en-US" sz="2400" err="1">
                          <a:effectLst/>
                        </a:rPr>
                        <a:t>ính</a:t>
                      </a:r>
                      <a:r>
                        <a:rPr lang="en-US" sz="2400" spc="10">
                          <a:effectLst/>
                        </a:rPr>
                        <a:t> </a:t>
                      </a:r>
                      <a:r>
                        <a:rPr lang="en-US" sz="2400" err="1">
                          <a:effectLst/>
                        </a:rPr>
                        <a:t>to</a:t>
                      </a:r>
                      <a:r>
                        <a:rPr lang="en-US" sz="2400" spc="5" err="1">
                          <a:effectLst/>
                        </a:rPr>
                        <a:t>á</a:t>
                      </a:r>
                      <a:r>
                        <a:rPr lang="en-US" sz="2400" err="1">
                          <a:effectLst/>
                        </a:rPr>
                        <a:t>n</a:t>
                      </a:r>
                      <a:r>
                        <a:rPr lang="en-US" sz="2400" spc="5">
                          <a:effectLst/>
                        </a:rPr>
                        <a:t> </a:t>
                      </a:r>
                      <a:r>
                        <a:rPr lang="en-US" sz="2400" err="1">
                          <a:effectLst/>
                        </a:rPr>
                        <a:t>t</a:t>
                      </a:r>
                      <a:r>
                        <a:rPr lang="en-US" sz="2400" spc="5" err="1">
                          <a:effectLst/>
                        </a:rPr>
                        <a:t>à</a:t>
                      </a:r>
                      <a:r>
                        <a:rPr lang="en-US" sz="2400" err="1">
                          <a:effectLst/>
                        </a:rPr>
                        <a:t>i</a:t>
                      </a:r>
                      <a:r>
                        <a:rPr lang="en-US" sz="2400" spc="10">
                          <a:effectLst/>
                        </a:rPr>
                        <a:t> </a:t>
                      </a:r>
                      <a:r>
                        <a:rPr lang="en-US" sz="2400" spc="-5" err="1">
                          <a:effectLst/>
                        </a:rPr>
                        <a:t>c</a:t>
                      </a:r>
                      <a:r>
                        <a:rPr lang="en-US" sz="2400" err="1">
                          <a:effectLst/>
                        </a:rPr>
                        <a:t>h</a:t>
                      </a:r>
                      <a:r>
                        <a:rPr lang="en-US" sz="2400" spc="5" err="1">
                          <a:effectLst/>
                        </a:rPr>
                        <a:t>í</a:t>
                      </a:r>
                      <a:r>
                        <a:rPr lang="en-US" sz="2400" err="1">
                          <a:effectLst/>
                        </a:rPr>
                        <a:t>nh</a:t>
                      </a:r>
                      <a:r>
                        <a:rPr lang="en-US" sz="2400">
                          <a:effectLst/>
                        </a:rPr>
                        <a:t>, </a:t>
                      </a:r>
                      <a:r>
                        <a:rPr lang="en-US" sz="2400" err="1">
                          <a:effectLst/>
                        </a:rPr>
                        <a:t>k</a:t>
                      </a:r>
                      <a:r>
                        <a:rPr lang="en-US" sz="2400" spc="-5" err="1">
                          <a:effectLst/>
                        </a:rPr>
                        <a:t>i</a:t>
                      </a:r>
                      <a:r>
                        <a:rPr lang="en-US" sz="2400" err="1">
                          <a:effectLst/>
                        </a:rPr>
                        <a:t>ểu</a:t>
                      </a:r>
                      <a:r>
                        <a:rPr lang="en-US" sz="2400" spc="45">
                          <a:effectLst/>
                        </a:rPr>
                        <a:t> </a:t>
                      </a:r>
                      <a:r>
                        <a:rPr lang="en-US" sz="2400" err="1">
                          <a:effectLst/>
                        </a:rPr>
                        <a:t>n</a:t>
                      </a:r>
                      <a:r>
                        <a:rPr lang="en-US" sz="2400" spc="-5" err="1">
                          <a:effectLst/>
                        </a:rPr>
                        <a:t>à</a:t>
                      </a:r>
                      <a:r>
                        <a:rPr lang="en-US" sz="2400" err="1">
                          <a:effectLst/>
                        </a:rPr>
                        <a:t>y</a:t>
                      </a:r>
                      <a:r>
                        <a:rPr lang="en-US" sz="2400" spc="10">
                          <a:effectLst/>
                        </a:rPr>
                        <a:t> </a:t>
                      </a:r>
                      <a:r>
                        <a:rPr lang="en-US" sz="2400" err="1">
                          <a:effectLst/>
                        </a:rPr>
                        <a:t>đòi</a:t>
                      </a:r>
                      <a:r>
                        <a:rPr lang="en-US" sz="2400" spc="35">
                          <a:effectLst/>
                        </a:rPr>
                        <a:t> </a:t>
                      </a:r>
                      <a:r>
                        <a:rPr lang="en-US" sz="2400" err="1">
                          <a:effectLst/>
                        </a:rPr>
                        <a:t>hỏi</a:t>
                      </a:r>
                      <a:r>
                        <a:rPr lang="en-US" sz="2400" spc="45">
                          <a:effectLst/>
                        </a:rPr>
                        <a:t> </a:t>
                      </a:r>
                      <a:r>
                        <a:rPr lang="en-US" sz="2400" err="1">
                          <a:effectLst/>
                        </a:rPr>
                        <a:t>p</a:t>
                      </a:r>
                      <a:r>
                        <a:rPr lang="en-US" sz="2400" spc="-10" err="1">
                          <a:effectLst/>
                        </a:rPr>
                        <a:t>h</a:t>
                      </a:r>
                      <a:r>
                        <a:rPr lang="en-US" sz="2400" spc="-5" err="1">
                          <a:effectLst/>
                        </a:rPr>
                        <a:t>ả</a:t>
                      </a:r>
                      <a:r>
                        <a:rPr lang="en-US" sz="2400" err="1">
                          <a:effectLst/>
                        </a:rPr>
                        <a:t>i</a:t>
                      </a:r>
                      <a:r>
                        <a:rPr lang="en-US" sz="2400" spc="45">
                          <a:effectLst/>
                        </a:rPr>
                        <a:t> </a:t>
                      </a:r>
                      <a:r>
                        <a:rPr lang="en-US" sz="2400" spc="-5" err="1">
                          <a:effectLst/>
                        </a:rPr>
                        <a:t>c</a:t>
                      </a:r>
                      <a:r>
                        <a:rPr lang="en-US" sz="2400" err="1">
                          <a:effectLst/>
                        </a:rPr>
                        <a:t>ó</a:t>
                      </a:r>
                      <a:r>
                        <a:rPr lang="en-US" sz="2400" spc="40">
                          <a:effectLst/>
                        </a:rPr>
                        <a:t> </a:t>
                      </a:r>
                      <a:r>
                        <a:rPr lang="en-US" sz="2400" err="1">
                          <a:effectLst/>
                        </a:rPr>
                        <a:t>h</a:t>
                      </a:r>
                      <a:r>
                        <a:rPr lang="en-US" sz="2400" spc="5" err="1">
                          <a:effectLst/>
                        </a:rPr>
                        <a:t>ậ</a:t>
                      </a:r>
                      <a:r>
                        <a:rPr lang="en-US" sz="2400" err="1">
                          <a:effectLst/>
                        </a:rPr>
                        <a:t>u</a:t>
                      </a:r>
                      <a:r>
                        <a:rPr lang="en-US" sz="2400" spc="30">
                          <a:effectLst/>
                        </a:rPr>
                        <a:t> </a:t>
                      </a:r>
                      <a:r>
                        <a:rPr lang="en-US" sz="2400" err="1">
                          <a:effectLst/>
                        </a:rPr>
                        <a:t>tố</a:t>
                      </a:r>
                      <a:r>
                        <a:rPr lang="en-US" sz="2400" spc="45">
                          <a:effectLst/>
                        </a:rPr>
                        <a:t> </a:t>
                      </a:r>
                      <a:r>
                        <a:rPr lang="en-US" sz="2400">
                          <a:effectLst/>
                        </a:rPr>
                        <a:t>“m”</a:t>
                      </a:r>
                      <a:r>
                        <a:rPr lang="en-US" sz="2400" spc="40">
                          <a:effectLst/>
                        </a:rPr>
                        <a:t> </a:t>
                      </a:r>
                      <a:r>
                        <a:rPr lang="en-US" sz="2400">
                          <a:effectLst/>
                        </a:rPr>
                        <a:t>h</a:t>
                      </a:r>
                      <a:r>
                        <a:rPr lang="en-US" sz="2400" spc="-15">
                          <a:effectLst/>
                        </a:rPr>
                        <a:t>a</a:t>
                      </a:r>
                      <a:r>
                        <a:rPr lang="en-US" sz="2400">
                          <a:effectLst/>
                        </a:rPr>
                        <a:t>y</a:t>
                      </a:r>
                      <a:r>
                        <a:rPr lang="en-US" sz="2400" spc="20">
                          <a:effectLst/>
                        </a:rPr>
                        <a:t> </a:t>
                      </a:r>
                      <a:r>
                        <a:rPr lang="en-US" sz="2400" spc="-5">
                          <a:effectLst/>
                        </a:rPr>
                        <a:t>“</a:t>
                      </a:r>
                      <a:r>
                        <a:rPr lang="en-US" sz="2400">
                          <a:effectLst/>
                        </a:rPr>
                        <a:t>M” </a:t>
                      </a:r>
                      <a:r>
                        <a:rPr lang="en-US" sz="2400" err="1">
                          <a:effectLst/>
                        </a:rPr>
                        <a:t>t</a:t>
                      </a:r>
                      <a:r>
                        <a:rPr lang="en-US" sz="2400" spc="-5" err="1">
                          <a:effectLst/>
                        </a:rPr>
                        <a:t>h</a:t>
                      </a:r>
                      <a:r>
                        <a:rPr lang="en-US" sz="2400" err="1">
                          <a:effectLst/>
                        </a:rPr>
                        <a:t>eo</a:t>
                      </a:r>
                      <a:r>
                        <a:rPr lang="en-US" sz="2400">
                          <a:effectLst/>
                        </a:rPr>
                        <a:t> </a:t>
                      </a:r>
                      <a:r>
                        <a:rPr lang="en-US" sz="2400" err="1">
                          <a:effectLst/>
                        </a:rPr>
                        <a:t>sau</a:t>
                      </a:r>
                      <a:r>
                        <a:rPr lang="en-US" sz="2400">
                          <a:effectLst/>
                        </a:rPr>
                        <a:t> </a:t>
                      </a:r>
                      <a:r>
                        <a:rPr lang="en-US" sz="2400" err="1">
                          <a:effectLst/>
                        </a:rPr>
                        <a:t>giá</a:t>
                      </a:r>
                      <a:r>
                        <a:rPr lang="en-US" sz="2400" spc="-5">
                          <a:effectLst/>
                        </a:rPr>
                        <a:t> </a:t>
                      </a:r>
                      <a:r>
                        <a:rPr lang="en-US" sz="2400" err="1">
                          <a:effectLst/>
                        </a:rPr>
                        <a:t>t</a:t>
                      </a:r>
                      <a:r>
                        <a:rPr lang="en-US" sz="2400" spc="-5" err="1">
                          <a:effectLst/>
                        </a:rPr>
                        <a:t>r</a:t>
                      </a:r>
                      <a:r>
                        <a:rPr lang="en-US" sz="2400" err="1">
                          <a:effectLst/>
                        </a:rPr>
                        <a:t>ị</a:t>
                      </a:r>
                      <a:r>
                        <a:rPr lang="en-US" sz="2400">
                          <a:effectLst/>
                        </a:rPr>
                        <a:t>.</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2"/>
                  </a:ext>
                </a:extLst>
              </a:tr>
              <a:tr h="1553227">
                <a:tc>
                  <a:txBody>
                    <a:bodyPr/>
                    <a:lstStyle/>
                    <a:p>
                      <a:pPr marL="45720" marR="21590" algn="just">
                        <a:spcBef>
                          <a:spcPts val="435"/>
                        </a:spcBef>
                        <a:spcAft>
                          <a:spcPts val="0"/>
                        </a:spcAft>
                      </a:pPr>
                      <a:r>
                        <a:rPr lang="en-US" sz="2400">
                          <a:effectLst/>
                        </a:rPr>
                        <a:t>long</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20"/>
                        </a:spcBef>
                        <a:spcAft>
                          <a:spcPts val="0"/>
                        </a:spcAft>
                      </a:pPr>
                      <a:r>
                        <a:rPr lang="en-US" sz="2400">
                          <a:effectLst/>
                        </a:rPr>
                        <a:t>8</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5"/>
                        </a:spcBef>
                        <a:spcAft>
                          <a:spcPts val="0"/>
                        </a:spcAft>
                      </a:pPr>
                      <a:r>
                        <a:rPr lang="en-US" sz="2400">
                          <a:effectLst/>
                        </a:rPr>
                        <a:t>I</a:t>
                      </a:r>
                      <a:r>
                        <a:rPr lang="en-US" sz="2400" spc="-5">
                          <a:effectLst/>
                        </a:rPr>
                        <a:t>nt</a:t>
                      </a:r>
                      <a:r>
                        <a:rPr lang="en-US" sz="2400" spc="5">
                          <a:effectLst/>
                        </a:rPr>
                        <a:t>6</a:t>
                      </a:r>
                      <a:r>
                        <a:rPr lang="en-US" sz="2400">
                          <a:effectLst/>
                        </a:rPr>
                        <a:t>4</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15"/>
                        </a:spcBef>
                        <a:spcAft>
                          <a:spcPts val="0"/>
                        </a:spcAft>
                      </a:pPr>
                      <a:r>
                        <a:rPr lang="en-US" sz="2400" err="1">
                          <a:effectLst/>
                        </a:rPr>
                        <a:t>Kiểu</a:t>
                      </a:r>
                      <a:r>
                        <a:rPr lang="en-US" sz="2400">
                          <a:effectLst/>
                        </a:rPr>
                        <a:t> </a:t>
                      </a:r>
                      <a:r>
                        <a:rPr lang="en-US" sz="2400" err="1">
                          <a:effectLst/>
                        </a:rPr>
                        <a:t>số</a:t>
                      </a:r>
                      <a:r>
                        <a:rPr lang="en-US" sz="2400">
                          <a:effectLst/>
                        </a:rPr>
                        <a:t> </a:t>
                      </a:r>
                      <a:r>
                        <a:rPr lang="en-US" sz="2400" err="1">
                          <a:effectLst/>
                        </a:rPr>
                        <a:t>nguyên</a:t>
                      </a:r>
                      <a:r>
                        <a:rPr lang="en-US" sz="2400">
                          <a:effectLst/>
                        </a:rPr>
                        <a:t> </a:t>
                      </a:r>
                      <a:r>
                        <a:rPr lang="en-US" sz="2400" err="1">
                          <a:effectLst/>
                        </a:rPr>
                        <a:t>có</a:t>
                      </a:r>
                      <a:r>
                        <a:rPr lang="en-US" sz="2400">
                          <a:effectLst/>
                        </a:rPr>
                        <a:t> </a:t>
                      </a:r>
                      <a:r>
                        <a:rPr lang="en-US" sz="2400" err="1">
                          <a:effectLst/>
                        </a:rPr>
                        <a:t>dấu</a:t>
                      </a:r>
                      <a:r>
                        <a:rPr lang="en-US" sz="2400">
                          <a:effectLst/>
                        </a:rPr>
                        <a:t> </a:t>
                      </a:r>
                      <a:r>
                        <a:rPr lang="en-US" sz="2400" err="1">
                          <a:effectLst/>
                        </a:rPr>
                        <a:t>có</a:t>
                      </a:r>
                      <a:r>
                        <a:rPr lang="en-US" sz="2400">
                          <a:effectLst/>
                        </a:rPr>
                        <a:t> </a:t>
                      </a:r>
                      <a:r>
                        <a:rPr lang="en-US" sz="2400" err="1">
                          <a:effectLst/>
                        </a:rPr>
                        <a:t>giá</a:t>
                      </a:r>
                      <a:r>
                        <a:rPr lang="en-US" sz="2400">
                          <a:effectLst/>
                        </a:rPr>
                        <a:t> </a:t>
                      </a:r>
                      <a:r>
                        <a:rPr lang="en-US" sz="2400" err="1">
                          <a:effectLst/>
                        </a:rPr>
                        <a:t>trị</a:t>
                      </a:r>
                      <a:r>
                        <a:rPr lang="en-US" sz="2400">
                          <a:effectLst/>
                        </a:rPr>
                        <a:t> </a:t>
                      </a:r>
                      <a:r>
                        <a:rPr lang="en-US" sz="2400" err="1">
                          <a:effectLst/>
                        </a:rPr>
                        <a:t>trong</a:t>
                      </a:r>
                      <a:r>
                        <a:rPr lang="en-US" sz="2400">
                          <a:effectLst/>
                        </a:rPr>
                        <a:t> </a:t>
                      </a:r>
                      <a:r>
                        <a:rPr lang="en-US" sz="2400" err="1">
                          <a:effectLst/>
                        </a:rPr>
                        <a:t>khoảng</a:t>
                      </a:r>
                      <a:r>
                        <a:rPr lang="en-US" sz="2400">
                          <a:effectLst/>
                        </a:rPr>
                        <a:t>: </a:t>
                      </a:r>
                    </a:p>
                    <a:p>
                      <a:pPr marL="45720" marR="21590" algn="just">
                        <a:spcBef>
                          <a:spcPts val="15"/>
                        </a:spcBef>
                        <a:spcAft>
                          <a:spcPts val="0"/>
                        </a:spcAft>
                      </a:pPr>
                      <a:r>
                        <a:rPr lang="en-US" sz="2400">
                          <a:effectLst/>
                        </a:rPr>
                        <a:t>-9.223.370.036.854.775.808 </a:t>
                      </a:r>
                      <a:r>
                        <a:rPr lang="en-US" sz="2400" err="1">
                          <a:effectLst/>
                        </a:rPr>
                        <a:t>đến</a:t>
                      </a:r>
                      <a:endParaRPr lang="en-US" sz="2400">
                        <a:effectLst/>
                      </a:endParaRPr>
                    </a:p>
                    <a:p>
                      <a:pPr marL="45720" marR="21590" algn="just">
                        <a:spcBef>
                          <a:spcPts val="15"/>
                        </a:spcBef>
                        <a:spcAft>
                          <a:spcPts val="0"/>
                        </a:spcAft>
                      </a:pPr>
                      <a:r>
                        <a:rPr lang="en-US" sz="2400">
                          <a:effectLst/>
                        </a:rPr>
                        <a:t>9.223.372.036.854.775.807</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3"/>
                  </a:ext>
                </a:extLst>
              </a:tr>
              <a:tr h="776613">
                <a:tc>
                  <a:txBody>
                    <a:bodyPr/>
                    <a:lstStyle/>
                    <a:p>
                      <a:pPr marL="45720" marR="21590" algn="just">
                        <a:spcBef>
                          <a:spcPts val="430"/>
                        </a:spcBef>
                        <a:spcAft>
                          <a:spcPts val="0"/>
                        </a:spcAft>
                      </a:pPr>
                      <a:r>
                        <a:rPr lang="en-US" sz="2400" spc="5" err="1">
                          <a:effectLst/>
                        </a:rPr>
                        <a:t>u</a:t>
                      </a:r>
                      <a:r>
                        <a:rPr lang="en-US" sz="2400" err="1">
                          <a:effectLst/>
                        </a:rPr>
                        <a:t>l</a:t>
                      </a:r>
                      <a:r>
                        <a:rPr lang="en-US" sz="2400" spc="-10" err="1">
                          <a:effectLst/>
                        </a:rPr>
                        <a:t>o</a:t>
                      </a:r>
                      <a:r>
                        <a:rPr lang="en-US" sz="2400" spc="5" err="1">
                          <a:effectLst/>
                        </a:rPr>
                        <a:t>n</a:t>
                      </a:r>
                      <a:r>
                        <a:rPr lang="en-US" sz="2400" err="1">
                          <a:effectLst/>
                        </a:rPr>
                        <a:t>g</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ctr">
                        <a:spcBef>
                          <a:spcPts val="315"/>
                        </a:spcBef>
                        <a:spcAft>
                          <a:spcPts val="0"/>
                        </a:spcAft>
                      </a:pPr>
                      <a:r>
                        <a:rPr lang="en-US" sz="2400">
                          <a:effectLst/>
                        </a:rPr>
                        <a:t>8</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430"/>
                        </a:spcBef>
                        <a:spcAft>
                          <a:spcPts val="0"/>
                        </a:spcAft>
                      </a:pPr>
                      <a:r>
                        <a:rPr lang="en-US" sz="2400" spc="10">
                          <a:effectLst/>
                        </a:rPr>
                        <a:t>U</a:t>
                      </a:r>
                      <a:r>
                        <a:rPr lang="en-US" sz="2400">
                          <a:effectLst/>
                        </a:rPr>
                        <a:t>int64</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tc>
                  <a:txBody>
                    <a:bodyPr/>
                    <a:lstStyle/>
                    <a:p>
                      <a:pPr marL="45720" marR="21590" algn="just">
                        <a:spcBef>
                          <a:spcPts val="15"/>
                        </a:spcBef>
                        <a:spcAft>
                          <a:spcPts val="0"/>
                        </a:spcAft>
                      </a:pPr>
                      <a:r>
                        <a:rPr lang="en-US" sz="2400" err="1">
                          <a:effectLst/>
                        </a:rPr>
                        <a:t>Số</a:t>
                      </a:r>
                      <a:r>
                        <a:rPr lang="en-US" sz="2400">
                          <a:effectLst/>
                        </a:rPr>
                        <a:t> </a:t>
                      </a:r>
                      <a:r>
                        <a:rPr lang="en-US" sz="2400" err="1">
                          <a:effectLst/>
                        </a:rPr>
                        <a:t>nguyên</a:t>
                      </a:r>
                      <a:r>
                        <a:rPr lang="en-US" sz="2400">
                          <a:effectLst/>
                        </a:rPr>
                        <a:t> </a:t>
                      </a:r>
                      <a:r>
                        <a:rPr lang="en-US" sz="2400" err="1">
                          <a:effectLst/>
                        </a:rPr>
                        <a:t>không</a:t>
                      </a:r>
                      <a:r>
                        <a:rPr lang="en-US" sz="2400">
                          <a:effectLst/>
                        </a:rPr>
                        <a:t> </a:t>
                      </a:r>
                      <a:r>
                        <a:rPr lang="en-US" sz="2400" err="1">
                          <a:effectLst/>
                        </a:rPr>
                        <a:t>dấu</a:t>
                      </a:r>
                      <a:r>
                        <a:rPr lang="en-US" sz="2400">
                          <a:effectLst/>
                        </a:rPr>
                        <a:t> </a:t>
                      </a:r>
                      <a:r>
                        <a:rPr lang="en-US" sz="2400" err="1">
                          <a:effectLst/>
                        </a:rPr>
                        <a:t>từ</a:t>
                      </a:r>
                      <a:r>
                        <a:rPr lang="en-US" sz="2400">
                          <a:effectLst/>
                        </a:rPr>
                        <a:t> 0 </a:t>
                      </a:r>
                      <a:r>
                        <a:rPr lang="en-US" sz="2400" err="1">
                          <a:effectLst/>
                        </a:rPr>
                        <a:t>đến</a:t>
                      </a:r>
                      <a:r>
                        <a:rPr lang="en-US" sz="2400">
                          <a:effectLst/>
                        </a:rPr>
                        <a:t> 0xffffffffffffffff</a:t>
                      </a:r>
                      <a:endParaRPr lang="en-US" sz="2400" b="1">
                        <a:effectLst/>
                        <a:latin typeface="Times New Roman" panose="02020603050405020304" pitchFamily="18" charset="0"/>
                        <a:ea typeface="Times New Roman" panose="02020603050405020304" pitchFamily="18" charset="0"/>
                      </a:endParaRPr>
                    </a:p>
                  </a:txBody>
                  <a:tcPr marL="0" marR="0" marT="0" marB="0">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7" name="Content Placeholder 3">
            <a:extLst>
              <a:ext uri="{FF2B5EF4-FFF2-40B4-BE49-F238E27FC236}">
                <a16:creationId xmlns:a16="http://schemas.microsoft.com/office/drawing/2014/main" id="{5060C03E-7F56-43EA-89AD-BBBF0780B3A6}"/>
              </a:ext>
            </a:extLst>
          </p:cNvPr>
          <p:cNvSpPr txBox="1">
            <a:spLocks/>
          </p:cNvSpPr>
          <p:nvPr/>
        </p:nvSpPr>
        <p:spPr>
          <a:xfrm>
            <a:off x="2803674" y="258760"/>
            <a:ext cx="8967421" cy="6161700"/>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pc="5">
                <a:ea typeface="Times New Roman" panose="02020603050405020304" pitchFamily="18" charset="0"/>
              </a:rPr>
              <a:t>C</a:t>
            </a:r>
            <a:r>
              <a:rPr lang="en-US" sz="2400">
                <a:ea typeface="Times New Roman" panose="02020603050405020304" pitchFamily="18" charset="0"/>
              </a:rPr>
              <a:t>ác </a:t>
            </a:r>
            <a:r>
              <a:rPr lang="en-US" sz="2400" spc="-5">
                <a:ea typeface="Times New Roman" panose="02020603050405020304" pitchFamily="18" charset="0"/>
              </a:rPr>
              <a:t>ki</a:t>
            </a:r>
            <a:r>
              <a:rPr lang="en-US" sz="2400">
                <a:ea typeface="Times New Roman" panose="02020603050405020304" pitchFamily="18" charset="0"/>
              </a:rPr>
              <a:t>ểu dữ</a:t>
            </a:r>
            <a:r>
              <a:rPr lang="en-US" sz="2400" spc="15">
                <a:ea typeface="Times New Roman" panose="02020603050405020304" pitchFamily="18" charset="0"/>
              </a:rPr>
              <a:t> </a:t>
            </a:r>
            <a:r>
              <a:rPr lang="en-US" sz="2400">
                <a:ea typeface="Times New Roman" panose="02020603050405020304" pitchFamily="18" charset="0"/>
              </a:rPr>
              <a:t>l</a:t>
            </a:r>
            <a:r>
              <a:rPr lang="en-US" sz="2400" spc="5">
                <a:ea typeface="Times New Roman" panose="02020603050405020304" pitchFamily="18" charset="0"/>
              </a:rPr>
              <a:t>i</a:t>
            </a:r>
            <a:r>
              <a:rPr lang="en-US" sz="2400">
                <a:ea typeface="Times New Roman" panose="02020603050405020304" pitchFamily="18" charset="0"/>
              </a:rPr>
              <a:t>ệu x</a:t>
            </a:r>
            <a:r>
              <a:rPr lang="en-US" sz="2400" spc="5">
                <a:ea typeface="Times New Roman" panose="02020603050405020304" pitchFamily="18" charset="0"/>
              </a:rPr>
              <a:t>â</a:t>
            </a:r>
            <a:r>
              <a:rPr lang="en-US" sz="2400">
                <a:ea typeface="Times New Roman" panose="02020603050405020304" pitchFamily="18" charset="0"/>
              </a:rPr>
              <a:t>y dựng</a:t>
            </a:r>
            <a:r>
              <a:rPr lang="en-US" sz="2400" spc="5">
                <a:ea typeface="Times New Roman" panose="02020603050405020304" pitchFamily="18" charset="0"/>
              </a:rPr>
              <a:t> </a:t>
            </a:r>
            <a:r>
              <a:rPr lang="en-US" sz="2400">
                <a:ea typeface="Times New Roman" panose="02020603050405020304" pitchFamily="18" charset="0"/>
              </a:rPr>
              <a:t>sẵn</a:t>
            </a:r>
            <a:endParaRPr lang="en-US" altLang="en-US" sz="2400"/>
          </a:p>
        </p:txBody>
      </p:sp>
    </p:spTree>
    <p:extLst>
      <p:ext uri="{BB962C8B-B14F-4D97-AF65-F5344CB8AC3E}">
        <p14:creationId xmlns:p14="http://schemas.microsoft.com/office/powerpoint/2010/main" val="378554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25</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p:txBody>
      </p:sp>
      <p:sp>
        <p:nvSpPr>
          <p:cNvPr id="4" name="Content Placeholder 3">
            <a:extLst>
              <a:ext uri="{FF2B5EF4-FFF2-40B4-BE49-F238E27FC236}">
                <a16:creationId xmlns:a16="http://schemas.microsoft.com/office/drawing/2014/main" id="{382E4CF1-8C65-4578-A1BA-1EE114F8BCF4}"/>
              </a:ext>
            </a:extLst>
          </p:cNvPr>
          <p:cNvSpPr>
            <a:spLocks noGrp="1"/>
          </p:cNvSpPr>
          <p:nvPr>
            <p:ph sz="quarter" idx="13"/>
          </p:nvPr>
        </p:nvSpPr>
        <p:spPr/>
        <p:txBody>
          <a:bodyPr/>
          <a:lstStyle/>
          <a:p>
            <a:pPr marL="0" indent="0">
              <a:buNone/>
            </a:pPr>
            <a:r>
              <a:rPr lang="vi-VN"/>
              <a:t>Ghi chú: </a:t>
            </a:r>
          </a:p>
          <a:p>
            <a:r>
              <a:rPr lang="vi-VN"/>
              <a:t>Kiểu giá trị logic chỉ có thể nhận được giá trị là true hay false mà thôi. Một giá trị nguyên không thể gán vào một biến kiểu logic trong C# và không có bất cứ chuyển đổi ngầm định nào. </a:t>
            </a:r>
            <a:endParaRPr lang="en-US"/>
          </a:p>
        </p:txBody>
      </p:sp>
    </p:spTree>
    <p:extLst>
      <p:ext uri="{BB962C8B-B14F-4D97-AF65-F5344CB8AC3E}">
        <p14:creationId xmlns:p14="http://schemas.microsoft.com/office/powerpoint/2010/main" val="1518441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26</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p:txBody>
      </p:sp>
      <p:sp>
        <p:nvSpPr>
          <p:cNvPr id="4" name="Content Placeholder 3">
            <a:extLst>
              <a:ext uri="{FF2B5EF4-FFF2-40B4-BE49-F238E27FC236}">
                <a16:creationId xmlns:a16="http://schemas.microsoft.com/office/drawing/2014/main" id="{382E4CF1-8C65-4578-A1BA-1EE114F8BCF4}"/>
              </a:ext>
            </a:extLst>
          </p:cNvPr>
          <p:cNvSpPr>
            <a:spLocks noGrp="1"/>
          </p:cNvSpPr>
          <p:nvPr>
            <p:ph sz="quarter" idx="13"/>
          </p:nvPr>
        </p:nvSpPr>
        <p:spPr/>
        <p:txBody>
          <a:bodyPr/>
          <a:lstStyle/>
          <a:p>
            <a:r>
              <a:rPr lang="en-US" err="1"/>
              <a:t>Chuỗi</a:t>
            </a:r>
            <a:r>
              <a:rPr lang="en-US"/>
              <a:t> </a:t>
            </a:r>
            <a:r>
              <a:rPr lang="en-US" err="1"/>
              <a:t>là</a:t>
            </a:r>
            <a:r>
              <a:rPr lang="en-US"/>
              <a:t> </a:t>
            </a:r>
            <a:r>
              <a:rPr lang="en-US" err="1"/>
              <a:t>kiểu</a:t>
            </a:r>
            <a:r>
              <a:rPr lang="en-US"/>
              <a:t> </a:t>
            </a:r>
            <a:r>
              <a:rPr lang="en-US" err="1"/>
              <a:t>dựng</a:t>
            </a:r>
            <a:r>
              <a:rPr lang="en-US"/>
              <a:t> </a:t>
            </a:r>
            <a:r>
              <a:rPr lang="en-US" err="1"/>
              <a:t>sẵn</a:t>
            </a:r>
            <a:r>
              <a:rPr lang="en-US"/>
              <a:t> </a:t>
            </a:r>
            <a:r>
              <a:rPr lang="en-US" err="1"/>
              <a:t>trong</a:t>
            </a:r>
            <a:r>
              <a:rPr lang="en-US"/>
              <a:t> C#, </a:t>
            </a:r>
            <a:r>
              <a:rPr lang="en-US" err="1"/>
              <a:t>nó</a:t>
            </a:r>
            <a:r>
              <a:rPr lang="en-US"/>
              <a:t> </a:t>
            </a:r>
            <a:r>
              <a:rPr lang="en-US" err="1"/>
              <a:t>là</a:t>
            </a:r>
            <a:r>
              <a:rPr lang="en-US"/>
              <a:t> </a:t>
            </a:r>
            <a:r>
              <a:rPr lang="en-US" err="1"/>
              <a:t>một</a:t>
            </a:r>
            <a:r>
              <a:rPr lang="en-US"/>
              <a:t> </a:t>
            </a:r>
            <a:r>
              <a:rPr lang="en-US" err="1"/>
              <a:t>chuỗi</a:t>
            </a:r>
            <a:r>
              <a:rPr lang="en-US"/>
              <a:t> </a:t>
            </a:r>
            <a:r>
              <a:rPr lang="en-US" err="1"/>
              <a:t>các</a:t>
            </a:r>
            <a:r>
              <a:rPr lang="en-US"/>
              <a:t> </a:t>
            </a:r>
            <a:r>
              <a:rPr lang="en-US" err="1"/>
              <a:t>ký</a:t>
            </a:r>
            <a:r>
              <a:rPr lang="en-US"/>
              <a:t> </a:t>
            </a:r>
            <a:r>
              <a:rPr lang="en-US" err="1"/>
              <a:t>tự</a:t>
            </a:r>
            <a:r>
              <a:rPr lang="en-US"/>
              <a:t> </a:t>
            </a:r>
            <a:r>
              <a:rPr lang="en-US" err="1"/>
              <a:t>đơn</a:t>
            </a:r>
            <a:r>
              <a:rPr lang="en-US"/>
              <a:t> </a:t>
            </a:r>
            <a:r>
              <a:rPr lang="en-US" err="1"/>
              <a:t>lẻ</a:t>
            </a:r>
            <a:r>
              <a:rPr lang="en-US"/>
              <a:t>. Khi </a:t>
            </a:r>
            <a:r>
              <a:rPr lang="en-US" err="1"/>
              <a:t>khai</a:t>
            </a:r>
            <a:r>
              <a:rPr lang="en-US"/>
              <a:t> </a:t>
            </a:r>
            <a:r>
              <a:rPr lang="en-US" err="1"/>
              <a:t>báo</a:t>
            </a:r>
            <a:r>
              <a:rPr lang="en-US"/>
              <a:t> </a:t>
            </a:r>
            <a:r>
              <a:rPr lang="en-US" err="1"/>
              <a:t>một</a:t>
            </a:r>
            <a:r>
              <a:rPr lang="en-US"/>
              <a:t> </a:t>
            </a:r>
            <a:r>
              <a:rPr lang="en-US" err="1"/>
              <a:t>biến</a:t>
            </a:r>
            <a:r>
              <a:rPr lang="en-US"/>
              <a:t> </a:t>
            </a:r>
            <a:r>
              <a:rPr lang="en-US" err="1"/>
              <a:t>chuỗi</a:t>
            </a:r>
            <a:r>
              <a:rPr lang="en-US"/>
              <a:t> ta </a:t>
            </a:r>
            <a:r>
              <a:rPr lang="en-US" err="1"/>
              <a:t>dùng</a:t>
            </a:r>
            <a:r>
              <a:rPr lang="en-US"/>
              <a:t> </a:t>
            </a:r>
            <a:r>
              <a:rPr lang="en-US" err="1"/>
              <a:t>từ</a:t>
            </a:r>
            <a:r>
              <a:rPr lang="en-US"/>
              <a:t> </a:t>
            </a:r>
            <a:r>
              <a:rPr lang="en-US" err="1"/>
              <a:t>khoá</a:t>
            </a:r>
            <a:r>
              <a:rPr lang="en-US"/>
              <a:t> string. </a:t>
            </a:r>
            <a:r>
              <a:rPr lang="en-US" err="1"/>
              <a:t>Ví</a:t>
            </a:r>
            <a:r>
              <a:rPr lang="en-US"/>
              <a:t> </a:t>
            </a:r>
            <a:r>
              <a:rPr lang="en-US" err="1"/>
              <a:t>dụ</a:t>
            </a:r>
            <a:r>
              <a:rPr lang="en-US"/>
              <a:t> </a:t>
            </a:r>
            <a:r>
              <a:rPr lang="en-US" err="1"/>
              <a:t>khai</a:t>
            </a:r>
            <a:r>
              <a:rPr lang="en-US"/>
              <a:t> </a:t>
            </a:r>
            <a:r>
              <a:rPr lang="en-US" err="1"/>
              <a:t>báo</a:t>
            </a:r>
            <a:r>
              <a:rPr lang="en-US"/>
              <a:t> </a:t>
            </a:r>
            <a:r>
              <a:rPr lang="en-US" err="1"/>
              <a:t>một</a:t>
            </a:r>
            <a:r>
              <a:rPr lang="en-US"/>
              <a:t> </a:t>
            </a:r>
            <a:r>
              <a:rPr lang="en-US" err="1"/>
              <a:t>biến</a:t>
            </a:r>
            <a:r>
              <a:rPr lang="en-US"/>
              <a:t> string </a:t>
            </a:r>
            <a:r>
              <a:rPr lang="en-US" err="1"/>
              <a:t>lưu</a:t>
            </a:r>
            <a:r>
              <a:rPr lang="en-US"/>
              <a:t> </a:t>
            </a:r>
            <a:r>
              <a:rPr lang="en-US" err="1"/>
              <a:t>chuỗi</a:t>
            </a:r>
            <a:r>
              <a:rPr lang="en-US"/>
              <a:t> "Hello World"</a:t>
            </a:r>
          </a:p>
          <a:p>
            <a:pPr marL="0" indent="0">
              <a:buNone/>
            </a:pPr>
            <a:endParaRPr lang="en-US"/>
          </a:p>
          <a:p>
            <a:pPr marL="0" indent="0">
              <a:buNone/>
            </a:pPr>
            <a:r>
              <a:rPr lang="en-US"/>
              <a:t>	string </a:t>
            </a:r>
            <a:r>
              <a:rPr lang="en-US" err="1"/>
              <a:t>myString</a:t>
            </a:r>
            <a:r>
              <a:rPr lang="en-US"/>
              <a:t> = "Hello World";</a:t>
            </a:r>
            <a:endParaRPr lang="en-US" b="1"/>
          </a:p>
          <a:p>
            <a:endParaRPr lang="en-US"/>
          </a:p>
        </p:txBody>
      </p:sp>
    </p:spTree>
    <p:extLst>
      <p:ext uri="{BB962C8B-B14F-4D97-AF65-F5344CB8AC3E}">
        <p14:creationId xmlns:p14="http://schemas.microsoft.com/office/powerpoint/2010/main" val="3332969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27</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p:txBody>
      </p:sp>
      <p:sp>
        <p:nvSpPr>
          <p:cNvPr id="4" name="Content Placeholder 3">
            <a:extLst>
              <a:ext uri="{FF2B5EF4-FFF2-40B4-BE49-F238E27FC236}">
                <a16:creationId xmlns:a16="http://schemas.microsoft.com/office/drawing/2014/main" id="{382E4CF1-8C65-4578-A1BA-1EE114F8BCF4}"/>
              </a:ext>
            </a:extLst>
          </p:cNvPr>
          <p:cNvSpPr>
            <a:spLocks noGrp="1"/>
          </p:cNvSpPr>
          <p:nvPr>
            <p:ph sz="quarter" idx="13"/>
          </p:nvPr>
        </p:nvSpPr>
        <p:spPr/>
        <p:txBody>
          <a:bodyPr/>
          <a:lstStyle/>
          <a:p>
            <a:r>
              <a:rPr lang="en-US" err="1"/>
              <a:t>Chuyển</a:t>
            </a:r>
            <a:r>
              <a:rPr lang="en-US"/>
              <a:t> </a:t>
            </a:r>
            <a:r>
              <a:rPr lang="en-US" err="1"/>
              <a:t>đổi</a:t>
            </a:r>
            <a:r>
              <a:rPr lang="en-US"/>
              <a:t> </a:t>
            </a:r>
            <a:r>
              <a:rPr lang="en-US" err="1"/>
              <a:t>kiểu</a:t>
            </a:r>
            <a:r>
              <a:rPr lang="en-US"/>
              <a:t> </a:t>
            </a:r>
            <a:r>
              <a:rPr lang="en-US" err="1"/>
              <a:t>dữ</a:t>
            </a:r>
            <a:r>
              <a:rPr lang="en-US"/>
              <a:t> </a:t>
            </a:r>
            <a:r>
              <a:rPr lang="en-US" err="1"/>
              <a:t>liệu</a:t>
            </a:r>
            <a:r>
              <a:rPr lang="en-US"/>
              <a:t>:</a:t>
            </a:r>
          </a:p>
          <a:p>
            <a:pPr marL="0" indent="0">
              <a:buNone/>
            </a:pPr>
            <a:r>
              <a:rPr lang="en-US"/>
              <a:t>short x = 5;</a:t>
            </a:r>
            <a:endParaRPr lang="en-US" b="1"/>
          </a:p>
          <a:p>
            <a:pPr marL="0" indent="0">
              <a:buNone/>
            </a:pPr>
            <a:r>
              <a:rPr lang="en-US"/>
              <a:t>int y ;</a:t>
            </a:r>
            <a:endParaRPr lang="en-US" b="1"/>
          </a:p>
          <a:p>
            <a:pPr marL="0" indent="0">
              <a:buNone/>
            </a:pPr>
            <a:r>
              <a:rPr lang="en-US"/>
              <a:t>y = x; // </a:t>
            </a:r>
            <a:r>
              <a:rPr lang="en-US" err="1"/>
              <a:t>chuyển</a:t>
            </a:r>
            <a:r>
              <a:rPr lang="en-US"/>
              <a:t> </a:t>
            </a:r>
            <a:r>
              <a:rPr lang="en-US" err="1"/>
              <a:t>kiểu</a:t>
            </a:r>
            <a:r>
              <a:rPr lang="en-US"/>
              <a:t> </a:t>
            </a:r>
            <a:r>
              <a:rPr lang="en-US" err="1"/>
              <a:t>ngầm</a:t>
            </a:r>
            <a:r>
              <a:rPr lang="en-US"/>
              <a:t> </a:t>
            </a:r>
            <a:r>
              <a:rPr lang="en-US" err="1"/>
              <a:t>định</a:t>
            </a:r>
            <a:r>
              <a:rPr lang="en-US"/>
              <a:t> - </a:t>
            </a:r>
            <a:r>
              <a:rPr lang="en-US" err="1"/>
              <a:t>tự</a:t>
            </a:r>
            <a:r>
              <a:rPr lang="en-US"/>
              <a:t> </a:t>
            </a:r>
            <a:r>
              <a:rPr lang="en-US" err="1"/>
              <a:t>động</a:t>
            </a:r>
            <a:endParaRPr lang="en-US" b="1"/>
          </a:p>
          <a:p>
            <a:pPr marL="0" indent="0">
              <a:buNone/>
            </a:pPr>
            <a:r>
              <a:rPr lang="en-US"/>
              <a:t>x = y; // </a:t>
            </a:r>
            <a:r>
              <a:rPr lang="en-US" err="1"/>
              <a:t>lỗi</a:t>
            </a:r>
            <a:r>
              <a:rPr lang="en-US"/>
              <a:t>, </a:t>
            </a:r>
            <a:r>
              <a:rPr lang="en-US" err="1"/>
              <a:t>không</a:t>
            </a:r>
            <a:r>
              <a:rPr lang="en-US"/>
              <a:t> </a:t>
            </a:r>
            <a:r>
              <a:rPr lang="en-US" err="1"/>
              <a:t>biên</a:t>
            </a:r>
            <a:r>
              <a:rPr lang="en-US"/>
              <a:t> </a:t>
            </a:r>
            <a:r>
              <a:rPr lang="en-US" err="1"/>
              <a:t>dịch</a:t>
            </a:r>
            <a:r>
              <a:rPr lang="en-US"/>
              <a:t> </a:t>
            </a:r>
            <a:r>
              <a:rPr lang="en-US" err="1"/>
              <a:t>được</a:t>
            </a:r>
            <a:endParaRPr lang="en-US" b="1"/>
          </a:p>
          <a:p>
            <a:pPr marL="0" indent="0">
              <a:buNone/>
            </a:pPr>
            <a:r>
              <a:rPr lang="en-US"/>
              <a:t>x = (short) y; // OK</a:t>
            </a:r>
            <a:endParaRPr lang="en-US" b="1"/>
          </a:p>
          <a:p>
            <a:endParaRPr lang="en-US"/>
          </a:p>
        </p:txBody>
      </p:sp>
    </p:spTree>
    <p:extLst>
      <p:ext uri="{BB962C8B-B14F-4D97-AF65-F5344CB8AC3E}">
        <p14:creationId xmlns:p14="http://schemas.microsoft.com/office/powerpoint/2010/main" val="3381189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28</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a:p>
        </p:txBody>
      </p:sp>
      <p:sp>
        <p:nvSpPr>
          <p:cNvPr id="4" name="Content Placeholder 3">
            <a:extLst>
              <a:ext uri="{FF2B5EF4-FFF2-40B4-BE49-F238E27FC236}">
                <a16:creationId xmlns:a16="http://schemas.microsoft.com/office/drawing/2014/main" id="{382E4CF1-8C65-4578-A1BA-1EE114F8BCF4}"/>
              </a:ext>
            </a:extLst>
          </p:cNvPr>
          <p:cNvSpPr>
            <a:spLocks noGrp="1"/>
          </p:cNvSpPr>
          <p:nvPr>
            <p:ph sz="quarter" idx="13"/>
          </p:nvPr>
        </p:nvSpPr>
        <p:spPr/>
        <p:txBody>
          <a:bodyPr/>
          <a:lstStyle/>
          <a:p>
            <a:r>
              <a:rPr lang="en-US" b="1" err="1"/>
              <a:t>Mẫu</a:t>
            </a:r>
            <a:r>
              <a:rPr lang="en-US" b="1"/>
              <a:t> </a:t>
            </a:r>
            <a:r>
              <a:rPr lang="en-US" b="1" err="1"/>
              <a:t>khai</a:t>
            </a:r>
            <a:r>
              <a:rPr lang="en-US" b="1"/>
              <a:t> </a:t>
            </a:r>
            <a:r>
              <a:rPr lang="en-US" b="1" err="1"/>
              <a:t>báo</a:t>
            </a:r>
            <a:r>
              <a:rPr lang="en-US" b="1"/>
              <a:t> </a:t>
            </a:r>
            <a:r>
              <a:rPr lang="en-US" b="1" err="1"/>
              <a:t>biến</a:t>
            </a:r>
            <a:r>
              <a:rPr lang="en-US" b="1"/>
              <a:t>:</a:t>
            </a:r>
          </a:p>
          <a:p>
            <a:pPr marL="0" indent="0">
              <a:buNone/>
            </a:pPr>
            <a:r>
              <a:rPr lang="en-US" b="1"/>
              <a:t>	&lt;</a:t>
            </a:r>
            <a:r>
              <a:rPr lang="en-US" b="1" err="1"/>
              <a:t>kiểu</a:t>
            </a:r>
            <a:r>
              <a:rPr lang="en-US" b="1"/>
              <a:t> </a:t>
            </a:r>
            <a:r>
              <a:rPr lang="en-US" b="1" err="1"/>
              <a:t>dữ</a:t>
            </a:r>
            <a:r>
              <a:rPr lang="en-US" b="1"/>
              <a:t> </a:t>
            </a:r>
            <a:r>
              <a:rPr lang="en-US" b="1" err="1"/>
              <a:t>liệu</a:t>
            </a:r>
            <a:r>
              <a:rPr lang="en-US" b="1"/>
              <a:t>&gt; &lt;</a:t>
            </a:r>
            <a:r>
              <a:rPr lang="en-US" b="1" err="1"/>
              <a:t>tên</a:t>
            </a:r>
            <a:r>
              <a:rPr lang="en-US" b="1"/>
              <a:t> </a:t>
            </a:r>
            <a:r>
              <a:rPr lang="en-US" b="1" err="1"/>
              <a:t>biến</a:t>
            </a:r>
            <a:r>
              <a:rPr lang="en-US" b="1"/>
              <a:t>&gt;;</a:t>
            </a:r>
          </a:p>
          <a:p>
            <a:pPr marL="0" indent="0">
              <a:buNone/>
            </a:pPr>
            <a:r>
              <a:rPr lang="en-US" b="1" i="1" err="1"/>
              <a:t>Ví</a:t>
            </a:r>
            <a:r>
              <a:rPr lang="en-US" b="1" i="1"/>
              <a:t> </a:t>
            </a:r>
            <a:r>
              <a:rPr lang="en-US" b="1" i="1" err="1"/>
              <a:t>dụ</a:t>
            </a:r>
            <a:r>
              <a:rPr lang="en-US" b="1" i="1"/>
              <a:t>:</a:t>
            </a:r>
            <a:r>
              <a:rPr lang="en-US" i="1"/>
              <a:t> </a:t>
            </a:r>
            <a:r>
              <a:rPr lang="en-US"/>
              <a:t>	</a:t>
            </a:r>
            <a:endParaRPr lang="en-US" b="1"/>
          </a:p>
          <a:p>
            <a:pPr marL="0" indent="0">
              <a:buNone/>
            </a:pPr>
            <a:r>
              <a:rPr lang="en-US"/>
              <a:t>	int x;</a:t>
            </a:r>
            <a:endParaRPr lang="en-US" b="1"/>
          </a:p>
          <a:p>
            <a:pPr marL="0" indent="0">
              <a:buNone/>
            </a:pPr>
            <a:r>
              <a:rPr lang="en-US"/>
              <a:t>	float </a:t>
            </a:r>
            <a:r>
              <a:rPr lang="en-US" err="1"/>
              <a:t>a,b,c</a:t>
            </a:r>
            <a:r>
              <a:rPr lang="en-US"/>
              <a:t>;</a:t>
            </a:r>
          </a:p>
          <a:p>
            <a:pPr marL="0" indent="0">
              <a:buNone/>
            </a:pPr>
            <a:r>
              <a:rPr lang="en-US"/>
              <a:t>	int bien1 = 9;</a:t>
            </a:r>
          </a:p>
          <a:p>
            <a:pPr marL="0" indent="0">
              <a:buNone/>
            </a:pPr>
            <a:endParaRPr lang="en-US" b="1"/>
          </a:p>
          <a:p>
            <a:r>
              <a:rPr lang="en-US" b="1" err="1"/>
              <a:t>Mẫu</a:t>
            </a:r>
            <a:r>
              <a:rPr lang="en-US" b="1"/>
              <a:t> </a:t>
            </a:r>
            <a:r>
              <a:rPr lang="en-US" b="1" err="1"/>
              <a:t>khai</a:t>
            </a:r>
            <a:r>
              <a:rPr lang="en-US" b="1"/>
              <a:t> </a:t>
            </a:r>
            <a:r>
              <a:rPr lang="en-US" b="1" err="1"/>
              <a:t>báo</a:t>
            </a:r>
            <a:r>
              <a:rPr lang="en-US" b="1"/>
              <a:t> </a:t>
            </a:r>
            <a:r>
              <a:rPr lang="en-US" b="1" err="1"/>
              <a:t>hằng</a:t>
            </a:r>
            <a:r>
              <a:rPr lang="en-US" b="1"/>
              <a:t>:</a:t>
            </a:r>
          </a:p>
          <a:p>
            <a:pPr marL="0" indent="0">
              <a:buNone/>
            </a:pPr>
            <a:r>
              <a:rPr lang="en-US" b="1"/>
              <a:t>	&lt;const&gt; &lt;</a:t>
            </a:r>
            <a:r>
              <a:rPr lang="en-US" b="1" err="1"/>
              <a:t>kiểu</a:t>
            </a:r>
            <a:r>
              <a:rPr lang="en-US" b="1"/>
              <a:t> </a:t>
            </a:r>
            <a:r>
              <a:rPr lang="en-US" b="1" err="1"/>
              <a:t>dữ</a:t>
            </a:r>
            <a:r>
              <a:rPr lang="en-US" b="1"/>
              <a:t> </a:t>
            </a:r>
            <a:r>
              <a:rPr lang="en-US" b="1" err="1"/>
              <a:t>liệu</a:t>
            </a:r>
            <a:r>
              <a:rPr lang="en-US" b="1"/>
              <a:t>&gt; &lt;</a:t>
            </a:r>
            <a:r>
              <a:rPr lang="en-US" b="1" err="1"/>
              <a:t>tên</a:t>
            </a:r>
            <a:r>
              <a:rPr lang="en-US" b="1"/>
              <a:t> </a:t>
            </a:r>
            <a:r>
              <a:rPr lang="en-US" b="1" err="1"/>
              <a:t>hằng</a:t>
            </a:r>
            <a:r>
              <a:rPr lang="en-US" b="1"/>
              <a:t>&gt; = &lt;</a:t>
            </a:r>
            <a:r>
              <a:rPr lang="en-US" b="1" err="1"/>
              <a:t>giá</a:t>
            </a:r>
            <a:r>
              <a:rPr lang="en-US" b="1"/>
              <a:t> </a:t>
            </a:r>
            <a:r>
              <a:rPr lang="en-US" b="1" err="1"/>
              <a:t>trị</a:t>
            </a:r>
            <a:r>
              <a:rPr lang="en-US" b="1"/>
              <a:t>&gt;;</a:t>
            </a:r>
          </a:p>
          <a:p>
            <a:pPr marL="0" indent="0">
              <a:buNone/>
            </a:pPr>
            <a:r>
              <a:rPr lang="en-US" b="1" i="1" err="1"/>
              <a:t>Ví</a:t>
            </a:r>
            <a:r>
              <a:rPr lang="en-US" b="1" i="1"/>
              <a:t> </a:t>
            </a:r>
            <a:r>
              <a:rPr lang="en-US" b="1" i="1" err="1"/>
              <a:t>dụ</a:t>
            </a:r>
            <a:r>
              <a:rPr lang="en-US" b="1" i="1"/>
              <a:t>:</a:t>
            </a:r>
            <a:r>
              <a:rPr lang="en-US" i="1"/>
              <a:t> </a:t>
            </a:r>
            <a:r>
              <a:rPr lang="en-US"/>
              <a:t>	</a:t>
            </a:r>
            <a:endParaRPr lang="en-US" b="1"/>
          </a:p>
          <a:p>
            <a:pPr marL="0" indent="0">
              <a:buNone/>
            </a:pPr>
            <a:r>
              <a:rPr lang="en-US"/>
              <a:t>	</a:t>
            </a:r>
            <a:r>
              <a:rPr lang="fr-FR" err="1"/>
              <a:t>const</a:t>
            </a:r>
            <a:r>
              <a:rPr lang="fr-FR"/>
              <a:t> </a:t>
            </a:r>
            <a:r>
              <a:rPr lang="fr-FR" err="1"/>
              <a:t>float</a:t>
            </a:r>
            <a:r>
              <a:rPr lang="fr-FR"/>
              <a:t> Pi = 3.1416;</a:t>
            </a:r>
            <a:endParaRPr lang="en-US"/>
          </a:p>
        </p:txBody>
      </p:sp>
    </p:spTree>
    <p:extLst>
      <p:ext uri="{BB962C8B-B14F-4D97-AF65-F5344CB8AC3E}">
        <p14:creationId xmlns:p14="http://schemas.microsoft.com/office/powerpoint/2010/main" val="2007147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29</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endParaRPr lang="en-US"/>
          </a:p>
        </p:txBody>
      </p:sp>
      <p:sp>
        <p:nvSpPr>
          <p:cNvPr id="4" name="Content Placeholder 3">
            <a:extLst>
              <a:ext uri="{FF2B5EF4-FFF2-40B4-BE49-F238E27FC236}">
                <a16:creationId xmlns:a16="http://schemas.microsoft.com/office/drawing/2014/main" id="{382E4CF1-8C65-4578-A1BA-1EE114F8BCF4}"/>
              </a:ext>
            </a:extLst>
          </p:cNvPr>
          <p:cNvSpPr>
            <a:spLocks noGrp="1"/>
          </p:cNvSpPr>
          <p:nvPr>
            <p:ph sz="quarter" idx="13"/>
          </p:nvPr>
        </p:nvSpPr>
        <p:spPr/>
        <p:txBody>
          <a:bodyPr/>
          <a:lstStyle/>
          <a:p>
            <a:r>
              <a:rPr lang="en-GB" b="1" err="1"/>
              <a:t>Biểu</a:t>
            </a:r>
            <a:r>
              <a:rPr lang="en-GB" b="1"/>
              <a:t> </a:t>
            </a:r>
            <a:r>
              <a:rPr lang="en-GB" b="1" err="1"/>
              <a:t>thức</a:t>
            </a:r>
            <a:r>
              <a:rPr lang="en-GB" b="1"/>
              <a:t>: </a:t>
            </a:r>
            <a:r>
              <a:rPr lang="en-GB" err="1"/>
              <a:t>là</a:t>
            </a:r>
            <a:r>
              <a:rPr lang="en-GB"/>
              <a:t> </a:t>
            </a:r>
            <a:r>
              <a:rPr lang="en-GB" err="1"/>
              <a:t>một</a:t>
            </a:r>
            <a:r>
              <a:rPr lang="en-GB"/>
              <a:t> </a:t>
            </a:r>
            <a:r>
              <a:rPr lang="en-GB" err="1"/>
              <a:t>sự</a:t>
            </a:r>
            <a:r>
              <a:rPr lang="en-GB"/>
              <a:t> </a:t>
            </a:r>
            <a:r>
              <a:rPr lang="en-GB" err="1"/>
              <a:t>kết</a:t>
            </a:r>
            <a:r>
              <a:rPr lang="en-GB"/>
              <a:t> </a:t>
            </a:r>
            <a:r>
              <a:rPr lang="en-GB" err="1"/>
              <a:t>hợp</a:t>
            </a:r>
            <a:r>
              <a:rPr lang="en-GB"/>
              <a:t> </a:t>
            </a:r>
            <a:r>
              <a:rPr lang="en-GB" err="1"/>
              <a:t>giữa</a:t>
            </a:r>
            <a:r>
              <a:rPr lang="en-GB"/>
              <a:t> </a:t>
            </a:r>
            <a:r>
              <a:rPr lang="en-GB" err="1"/>
              <a:t>các</a:t>
            </a:r>
            <a:r>
              <a:rPr lang="en-GB"/>
              <a:t> </a:t>
            </a:r>
            <a:r>
              <a:rPr lang="en-GB" err="1"/>
              <a:t>phép</a:t>
            </a:r>
            <a:r>
              <a:rPr lang="en-GB"/>
              <a:t> </a:t>
            </a:r>
            <a:r>
              <a:rPr lang="en-GB" err="1"/>
              <a:t>toán</a:t>
            </a:r>
            <a:r>
              <a:rPr lang="en-GB"/>
              <a:t> </a:t>
            </a:r>
            <a:r>
              <a:rPr lang="en-GB" err="1"/>
              <a:t>và</a:t>
            </a:r>
            <a:r>
              <a:rPr lang="en-GB"/>
              <a:t> </a:t>
            </a:r>
            <a:r>
              <a:rPr lang="en-GB" err="1"/>
              <a:t>các</a:t>
            </a:r>
            <a:r>
              <a:rPr lang="en-GB"/>
              <a:t> </a:t>
            </a:r>
            <a:r>
              <a:rPr lang="en-GB" err="1"/>
              <a:t>toán</a:t>
            </a:r>
            <a:r>
              <a:rPr lang="en-GB"/>
              <a:t> </a:t>
            </a:r>
            <a:r>
              <a:rPr lang="en-GB" err="1"/>
              <a:t>hạng</a:t>
            </a:r>
            <a:r>
              <a:rPr lang="en-GB"/>
              <a:t> </a:t>
            </a:r>
            <a:r>
              <a:rPr lang="en-GB" err="1"/>
              <a:t>để</a:t>
            </a:r>
            <a:r>
              <a:rPr lang="en-GB"/>
              <a:t> </a:t>
            </a:r>
            <a:r>
              <a:rPr lang="en-GB" err="1"/>
              <a:t>diễn</a:t>
            </a:r>
            <a:r>
              <a:rPr lang="en-GB"/>
              <a:t> </a:t>
            </a:r>
            <a:r>
              <a:rPr lang="en-GB" err="1"/>
              <a:t>đạt</a:t>
            </a:r>
            <a:r>
              <a:rPr lang="en-GB"/>
              <a:t> </a:t>
            </a:r>
            <a:r>
              <a:rPr lang="en-GB" err="1"/>
              <a:t>một</a:t>
            </a:r>
            <a:r>
              <a:rPr lang="en-GB"/>
              <a:t> </a:t>
            </a:r>
            <a:r>
              <a:rPr lang="en-GB" err="1"/>
              <a:t>công</a:t>
            </a:r>
            <a:r>
              <a:rPr lang="en-GB"/>
              <a:t> </a:t>
            </a:r>
            <a:r>
              <a:rPr lang="en-GB" err="1"/>
              <a:t>thức</a:t>
            </a:r>
            <a:r>
              <a:rPr lang="en-GB"/>
              <a:t> </a:t>
            </a:r>
            <a:r>
              <a:rPr lang="en-GB" err="1"/>
              <a:t>toán</a:t>
            </a:r>
            <a:r>
              <a:rPr lang="en-GB"/>
              <a:t> </a:t>
            </a:r>
            <a:r>
              <a:rPr lang="en-GB" err="1"/>
              <a:t>học</a:t>
            </a:r>
            <a:r>
              <a:rPr lang="en-GB"/>
              <a:t> </a:t>
            </a:r>
            <a:r>
              <a:rPr lang="en-GB" err="1"/>
              <a:t>nào</a:t>
            </a:r>
            <a:r>
              <a:rPr lang="en-GB"/>
              <a:t> </a:t>
            </a:r>
            <a:r>
              <a:rPr lang="en-GB" err="1"/>
              <a:t>đó</a:t>
            </a:r>
            <a:r>
              <a:rPr lang="en-GB"/>
              <a:t>. </a:t>
            </a:r>
            <a:r>
              <a:rPr lang="en-GB" err="1"/>
              <a:t>Mỗi</a:t>
            </a:r>
            <a:r>
              <a:rPr lang="en-GB"/>
              <a:t> </a:t>
            </a:r>
            <a:r>
              <a:rPr lang="en-GB" err="1"/>
              <a:t>biểu</a:t>
            </a:r>
            <a:r>
              <a:rPr lang="en-GB"/>
              <a:t> </a:t>
            </a:r>
            <a:r>
              <a:rPr lang="en-GB" err="1"/>
              <a:t>thức</a:t>
            </a:r>
            <a:r>
              <a:rPr lang="en-GB"/>
              <a:t> </a:t>
            </a:r>
            <a:r>
              <a:rPr lang="en-GB" err="1"/>
              <a:t>có</a:t>
            </a:r>
            <a:r>
              <a:rPr lang="en-GB"/>
              <a:t> </a:t>
            </a:r>
            <a:r>
              <a:rPr lang="en-GB" err="1"/>
              <a:t>sẽ</a:t>
            </a:r>
            <a:r>
              <a:rPr lang="en-GB"/>
              <a:t> </a:t>
            </a:r>
            <a:r>
              <a:rPr lang="en-GB" err="1"/>
              <a:t>có</a:t>
            </a:r>
            <a:r>
              <a:rPr lang="en-GB"/>
              <a:t> </a:t>
            </a:r>
            <a:r>
              <a:rPr lang="en-GB" err="1"/>
              <a:t>một</a:t>
            </a:r>
            <a:r>
              <a:rPr lang="en-GB"/>
              <a:t> </a:t>
            </a:r>
            <a:r>
              <a:rPr lang="en-GB" err="1"/>
              <a:t>giá</a:t>
            </a:r>
            <a:r>
              <a:rPr lang="en-GB"/>
              <a:t> </a:t>
            </a:r>
            <a:r>
              <a:rPr lang="en-GB" err="1"/>
              <a:t>trị</a:t>
            </a:r>
            <a:r>
              <a:rPr lang="en-GB"/>
              <a:t>. </a:t>
            </a:r>
            <a:endParaRPr lang="en-US"/>
          </a:p>
          <a:p>
            <a:r>
              <a:rPr lang="en-US" err="1"/>
              <a:t>Biểu</a:t>
            </a:r>
            <a:r>
              <a:rPr lang="en-US"/>
              <a:t> </a:t>
            </a:r>
            <a:r>
              <a:rPr lang="en-US" err="1"/>
              <a:t>thức</a:t>
            </a:r>
            <a:r>
              <a:rPr lang="en-US"/>
              <a:t> </a:t>
            </a:r>
            <a:r>
              <a:rPr lang="en-US" err="1"/>
              <a:t>thường</a:t>
            </a:r>
            <a:r>
              <a:rPr lang="en-US"/>
              <a:t> </a:t>
            </a:r>
            <a:r>
              <a:rPr lang="en-US" err="1"/>
              <a:t>được</a:t>
            </a:r>
            <a:r>
              <a:rPr lang="en-US"/>
              <a:t> </a:t>
            </a:r>
            <a:r>
              <a:rPr lang="en-US" err="1"/>
              <a:t>được</a:t>
            </a:r>
            <a:r>
              <a:rPr lang="en-US"/>
              <a:t> </a:t>
            </a:r>
            <a:r>
              <a:rPr lang="en-US" err="1"/>
              <a:t>sử</a:t>
            </a:r>
            <a:r>
              <a:rPr lang="en-US"/>
              <a:t> </a:t>
            </a:r>
            <a:r>
              <a:rPr lang="en-US" err="1"/>
              <a:t>dụng</a:t>
            </a:r>
            <a:r>
              <a:rPr lang="en-US"/>
              <a:t> </a:t>
            </a:r>
            <a:r>
              <a:rPr lang="en-US" err="1"/>
              <a:t>trong</a:t>
            </a:r>
            <a:r>
              <a:rPr lang="en-US"/>
              <a:t> </a:t>
            </a:r>
            <a:r>
              <a:rPr lang="en-US" err="1"/>
              <a:t>vế</a:t>
            </a:r>
            <a:r>
              <a:rPr lang="en-US"/>
              <a:t> </a:t>
            </a:r>
            <a:r>
              <a:rPr lang="en-US" err="1"/>
              <a:t>phải</a:t>
            </a:r>
            <a:r>
              <a:rPr lang="en-US"/>
              <a:t> </a:t>
            </a:r>
            <a:r>
              <a:rPr lang="en-US" err="1"/>
              <a:t>của</a:t>
            </a:r>
            <a:r>
              <a:rPr lang="en-US"/>
              <a:t> </a:t>
            </a:r>
            <a:r>
              <a:rPr lang="en-US" err="1"/>
              <a:t>phép</a:t>
            </a:r>
            <a:r>
              <a:rPr lang="en-US"/>
              <a:t> </a:t>
            </a:r>
            <a:r>
              <a:rPr lang="en-US" err="1"/>
              <a:t>gán</a:t>
            </a:r>
            <a:r>
              <a:rPr lang="en-US"/>
              <a:t>, </a:t>
            </a:r>
            <a:r>
              <a:rPr lang="en-US" err="1"/>
              <a:t>làm</a:t>
            </a:r>
            <a:r>
              <a:rPr lang="en-US"/>
              <a:t> </a:t>
            </a:r>
            <a:r>
              <a:rPr lang="en-US" err="1"/>
              <a:t>tham</a:t>
            </a:r>
            <a:r>
              <a:rPr lang="en-US"/>
              <a:t> </a:t>
            </a:r>
            <a:r>
              <a:rPr lang="en-US" err="1"/>
              <a:t>số</a:t>
            </a:r>
            <a:r>
              <a:rPr lang="en-US"/>
              <a:t> </a:t>
            </a:r>
            <a:r>
              <a:rPr lang="en-US" err="1"/>
              <a:t>thực</a:t>
            </a:r>
            <a:r>
              <a:rPr lang="en-US"/>
              <a:t> </a:t>
            </a:r>
            <a:r>
              <a:rPr lang="en-US" err="1"/>
              <a:t>sự</a:t>
            </a:r>
            <a:r>
              <a:rPr lang="en-US"/>
              <a:t> </a:t>
            </a:r>
            <a:r>
              <a:rPr lang="en-US" err="1"/>
              <a:t>cho</a:t>
            </a:r>
            <a:r>
              <a:rPr lang="en-US"/>
              <a:t> </a:t>
            </a:r>
            <a:r>
              <a:rPr lang="en-US" err="1"/>
              <a:t>hàm</a:t>
            </a:r>
            <a:r>
              <a:rPr lang="en-US"/>
              <a:t>, </a:t>
            </a:r>
            <a:r>
              <a:rPr lang="en-US" err="1"/>
              <a:t>làm</a:t>
            </a:r>
            <a:r>
              <a:rPr lang="en-US"/>
              <a:t> </a:t>
            </a:r>
            <a:r>
              <a:rPr lang="en-US" err="1"/>
              <a:t>chỉ</a:t>
            </a:r>
            <a:r>
              <a:rPr lang="en-US"/>
              <a:t> </a:t>
            </a:r>
            <a:r>
              <a:rPr lang="en-US" err="1"/>
              <a:t>số</a:t>
            </a:r>
            <a:r>
              <a:rPr lang="en-US"/>
              <a:t>,…</a:t>
            </a:r>
          </a:p>
        </p:txBody>
      </p:sp>
    </p:spTree>
    <p:extLst>
      <p:ext uri="{BB962C8B-B14F-4D97-AF65-F5344CB8AC3E}">
        <p14:creationId xmlns:p14="http://schemas.microsoft.com/office/powerpoint/2010/main" val="22831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1242426" cy="678228"/>
          </a:xfrm>
        </p:spPr>
        <p:txBody>
          <a:bodyPr>
            <a:normAutofit fontScale="90000"/>
          </a:bodyPr>
          <a:lstStyle/>
          <a:p>
            <a:r>
              <a:rPr lang="en-US" err="1"/>
              <a:t>Chương</a:t>
            </a:r>
            <a:r>
              <a:rPr lang="en-US"/>
              <a:t> 1. </a:t>
            </a:r>
            <a:r>
              <a:rPr lang="en-US" b="1"/>
              <a:t>NET Framework &amp; C#</a:t>
            </a:r>
            <a:endParaRPr lang="en-US"/>
          </a:p>
        </p:txBody>
      </p:sp>
      <p:sp>
        <p:nvSpPr>
          <p:cNvPr id="3" name="Content Placeholder 2"/>
          <p:cNvSpPr>
            <a:spLocks noGrp="1"/>
          </p:cNvSpPr>
          <p:nvPr>
            <p:ph idx="1"/>
          </p:nvPr>
        </p:nvSpPr>
        <p:spPr>
          <a:xfrm>
            <a:off x="838200" y="1825625"/>
            <a:ext cx="10515600" cy="4481390"/>
          </a:xfrm>
        </p:spPr>
        <p:txBody>
          <a:bodyPr>
            <a:normAutofit lnSpcReduction="10000"/>
          </a:bodyPr>
          <a:lstStyle/>
          <a:p>
            <a:pPr marL="0" indent="0">
              <a:buNone/>
            </a:pPr>
            <a:r>
              <a:rPr lang="vi-VN"/>
              <a:t>1.1. </a:t>
            </a:r>
            <a:r>
              <a:rPr lang="en-US" err="1"/>
              <a:t>Tổng</a:t>
            </a:r>
            <a:r>
              <a:rPr lang="en-US"/>
              <a:t> </a:t>
            </a:r>
            <a:r>
              <a:rPr lang="en-US" err="1"/>
              <a:t>quan</a:t>
            </a:r>
            <a:r>
              <a:rPr lang="en-US"/>
              <a:t> </a:t>
            </a:r>
            <a:r>
              <a:rPr lang="en-US" err="1"/>
              <a:t>về</a:t>
            </a:r>
            <a:r>
              <a:rPr lang="en-US"/>
              <a:t> Net Framework</a:t>
            </a:r>
          </a:p>
          <a:p>
            <a:pPr marL="0" indent="0">
              <a:buNone/>
            </a:pPr>
            <a:r>
              <a:rPr lang="vi-VN"/>
              <a:t>1.2. Làm quen với C# và Visual Studio Code	</a:t>
            </a:r>
            <a:endParaRPr lang="en-US"/>
          </a:p>
          <a:p>
            <a:pPr marL="0" indent="0">
              <a:buNone/>
            </a:pPr>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pPr marL="0" indent="0">
              <a:buNone/>
            </a:pPr>
            <a:r>
              <a:rPr lang="en-US"/>
              <a:t>1.4. </a:t>
            </a:r>
            <a:r>
              <a:rPr lang="en-US" err="1"/>
              <a:t>Kiểu</a:t>
            </a:r>
            <a:r>
              <a:rPr lang="en-US"/>
              <a:t> </a:t>
            </a:r>
            <a:r>
              <a:rPr lang="en-US" err="1"/>
              <a:t>dữ</a:t>
            </a:r>
            <a:r>
              <a:rPr lang="en-US"/>
              <a:t> </a:t>
            </a:r>
            <a:r>
              <a:rPr lang="en-US" err="1"/>
              <a:t>liệu</a:t>
            </a:r>
            <a:endParaRPr lang="en-US"/>
          </a:p>
          <a:p>
            <a:pPr marL="0" indent="0">
              <a:buNone/>
            </a:pPr>
            <a:r>
              <a:rPr lang="en-US"/>
              <a:t>1.5. </a:t>
            </a:r>
            <a:r>
              <a:rPr lang="en-US" err="1"/>
              <a:t>Biến</a:t>
            </a:r>
            <a:r>
              <a:rPr lang="en-US"/>
              <a:t> </a:t>
            </a:r>
            <a:r>
              <a:rPr lang="en-US" err="1"/>
              <a:t>và</a:t>
            </a:r>
            <a:r>
              <a:rPr lang="en-US"/>
              <a:t> </a:t>
            </a:r>
            <a:r>
              <a:rPr lang="en-US" err="1"/>
              <a:t>hằng</a:t>
            </a:r>
            <a:endParaRPr lang="en-US"/>
          </a:p>
          <a:p>
            <a:pPr marL="0" indent="0">
              <a:buNone/>
            </a:pPr>
            <a:r>
              <a:rPr lang="en-US"/>
              <a:t>1.6. </a:t>
            </a:r>
            <a:r>
              <a:rPr lang="en-US" err="1"/>
              <a:t>Các</a:t>
            </a:r>
            <a:r>
              <a:rPr lang="en-US"/>
              <a:t> </a:t>
            </a:r>
            <a:r>
              <a:rPr lang="en-US" err="1"/>
              <a:t>toán</a:t>
            </a:r>
            <a:r>
              <a:rPr lang="en-US"/>
              <a:t> </a:t>
            </a:r>
            <a:r>
              <a:rPr lang="en-US" err="1"/>
              <a:t>tử</a:t>
            </a:r>
            <a:r>
              <a:rPr lang="en-US"/>
              <a:t> (</a:t>
            </a:r>
            <a:r>
              <a:rPr lang="en-US" err="1"/>
              <a:t>phép</a:t>
            </a:r>
            <a:r>
              <a:rPr lang="en-US"/>
              <a:t> </a:t>
            </a:r>
            <a:r>
              <a:rPr lang="en-US" err="1"/>
              <a:t>toán</a:t>
            </a:r>
            <a:r>
              <a:rPr lang="en-US"/>
              <a:t>) </a:t>
            </a:r>
          </a:p>
          <a:p>
            <a:pPr marL="0" indent="0">
              <a:buNone/>
            </a:pPr>
            <a:r>
              <a:rPr lang="en-US"/>
              <a:t>1.7. </a:t>
            </a:r>
            <a:r>
              <a:rPr lang="en-US" err="1"/>
              <a:t>Tên</a:t>
            </a:r>
            <a:r>
              <a:rPr lang="en-US"/>
              <a:t>, </a:t>
            </a:r>
            <a:r>
              <a:rPr lang="en-US" err="1"/>
              <a:t>từ</a:t>
            </a:r>
            <a:r>
              <a:rPr lang="en-US"/>
              <a:t> </a:t>
            </a:r>
            <a:r>
              <a:rPr lang="en-US" err="1"/>
              <a:t>khóa</a:t>
            </a:r>
            <a:r>
              <a:rPr lang="en-US"/>
              <a:t>, </a:t>
            </a:r>
            <a:r>
              <a:rPr lang="en-US" err="1"/>
              <a:t>và</a:t>
            </a:r>
            <a:r>
              <a:rPr lang="en-US"/>
              <a:t> </a:t>
            </a:r>
            <a:r>
              <a:rPr lang="en-US" err="1"/>
              <a:t>chú</a:t>
            </a:r>
            <a:r>
              <a:rPr lang="en-US"/>
              <a:t> </a:t>
            </a:r>
            <a:r>
              <a:rPr lang="en-US" err="1"/>
              <a:t>thích</a:t>
            </a:r>
            <a:endParaRPr lang="en-US"/>
          </a:p>
          <a:p>
            <a:pPr marL="0" indent="0">
              <a:buNone/>
            </a:pPr>
            <a:r>
              <a:rPr lang="en-US"/>
              <a:t>1.8. </a:t>
            </a:r>
            <a:r>
              <a:rPr lang="en-US" err="1"/>
              <a:t>Nhập</a:t>
            </a:r>
            <a:r>
              <a:rPr lang="en-US"/>
              <a:t>, </a:t>
            </a:r>
            <a:r>
              <a:rPr lang="en-US" err="1"/>
              <a:t>xuất</a:t>
            </a:r>
            <a:r>
              <a:rPr lang="en-US"/>
              <a:t> </a:t>
            </a:r>
            <a:r>
              <a:rPr lang="en-US" err="1"/>
              <a:t>dữ</a:t>
            </a:r>
            <a:r>
              <a:rPr lang="en-US"/>
              <a:t> </a:t>
            </a:r>
            <a:r>
              <a:rPr lang="en-US" err="1"/>
              <a:t>liệu</a:t>
            </a:r>
            <a:endParaRPr lang="en-US"/>
          </a:p>
          <a:p>
            <a:pPr marL="0" indent="0">
              <a:buNone/>
            </a:pPr>
            <a:r>
              <a:rPr lang="en-US"/>
              <a:t>1.9. </a:t>
            </a:r>
            <a:r>
              <a:rPr lang="en-US" err="1"/>
              <a:t>Câu</a:t>
            </a:r>
            <a:r>
              <a:rPr lang="en-US"/>
              <a:t> </a:t>
            </a:r>
            <a:r>
              <a:rPr lang="en-US" err="1"/>
              <a:t>lệnh</a:t>
            </a:r>
            <a:r>
              <a:rPr lang="en-US"/>
              <a:t> </a:t>
            </a:r>
            <a:r>
              <a:rPr lang="en-US" err="1"/>
              <a:t>trong</a:t>
            </a:r>
            <a:r>
              <a:rPr lang="en-US"/>
              <a:t> C#</a:t>
            </a:r>
          </a:p>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lstStyle/>
          <a:p>
            <a:r>
              <a:rPr lang="en-US"/>
              <a:t>Page </a:t>
            </a:r>
            <a:fld id="{0B06AF46-0D8F-4FEE-AAAD-5DEA169F7C6E}" type="slidenum">
              <a:rPr lang="en-US" smtClean="0"/>
              <a:pPr/>
              <a:t>3</a:t>
            </a:fld>
            <a:endParaRPr lang="en-US"/>
          </a:p>
        </p:txBody>
      </p:sp>
    </p:spTree>
    <p:extLst>
      <p:ext uri="{BB962C8B-B14F-4D97-AF65-F5344CB8AC3E}">
        <p14:creationId xmlns:p14="http://schemas.microsoft.com/office/powerpoint/2010/main" val="747845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30</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endParaRPr lang="en-US"/>
          </a:p>
        </p:txBody>
      </p:sp>
      <p:sp>
        <p:nvSpPr>
          <p:cNvPr id="4" name="Content Placeholder 3">
            <a:extLst>
              <a:ext uri="{FF2B5EF4-FFF2-40B4-BE49-F238E27FC236}">
                <a16:creationId xmlns:a16="http://schemas.microsoft.com/office/drawing/2014/main" id="{382E4CF1-8C65-4578-A1BA-1EE114F8BCF4}"/>
              </a:ext>
            </a:extLst>
          </p:cNvPr>
          <p:cNvSpPr>
            <a:spLocks noGrp="1"/>
          </p:cNvSpPr>
          <p:nvPr>
            <p:ph sz="quarter" idx="13"/>
          </p:nvPr>
        </p:nvSpPr>
        <p:spPr/>
        <p:txBody>
          <a:bodyPr/>
          <a:lstStyle/>
          <a:p>
            <a:r>
              <a:rPr lang="en-US"/>
              <a:t>Các toán tử:</a:t>
            </a:r>
          </a:p>
        </p:txBody>
      </p:sp>
      <p:graphicFrame>
        <p:nvGraphicFramePr>
          <p:cNvPr id="7" name="Table 6">
            <a:extLst>
              <a:ext uri="{FF2B5EF4-FFF2-40B4-BE49-F238E27FC236}">
                <a16:creationId xmlns:a16="http://schemas.microsoft.com/office/drawing/2014/main" id="{5F2FFA18-CF77-4116-8402-3BB32687C1E0}"/>
              </a:ext>
            </a:extLst>
          </p:cNvPr>
          <p:cNvGraphicFramePr>
            <a:graphicFrameLocks noGrp="1"/>
          </p:cNvGraphicFramePr>
          <p:nvPr>
            <p:extLst>
              <p:ext uri="{D42A27DB-BD31-4B8C-83A1-F6EECF244321}">
                <p14:modId xmlns:p14="http://schemas.microsoft.com/office/powerpoint/2010/main" val="9739936"/>
              </p:ext>
            </p:extLst>
          </p:nvPr>
        </p:nvGraphicFramePr>
        <p:xfrm>
          <a:off x="3093931" y="663174"/>
          <a:ext cx="8906003" cy="5798503"/>
        </p:xfrm>
        <a:graphic>
          <a:graphicData uri="http://schemas.openxmlformats.org/drawingml/2006/table">
            <a:tbl>
              <a:tblPr>
                <a:tableStyleId>{5940675A-B579-460E-94D1-54222C63F5DA}</a:tableStyleId>
              </a:tblPr>
              <a:tblGrid>
                <a:gridCol w="2040047">
                  <a:extLst>
                    <a:ext uri="{9D8B030D-6E8A-4147-A177-3AD203B41FA5}">
                      <a16:colId xmlns:a16="http://schemas.microsoft.com/office/drawing/2014/main" val="20000"/>
                    </a:ext>
                  </a:extLst>
                </a:gridCol>
                <a:gridCol w="2890423">
                  <a:extLst>
                    <a:ext uri="{9D8B030D-6E8A-4147-A177-3AD203B41FA5}">
                      <a16:colId xmlns:a16="http://schemas.microsoft.com/office/drawing/2014/main" val="20001"/>
                    </a:ext>
                  </a:extLst>
                </a:gridCol>
                <a:gridCol w="3975533">
                  <a:extLst>
                    <a:ext uri="{9D8B030D-6E8A-4147-A177-3AD203B41FA5}">
                      <a16:colId xmlns:a16="http://schemas.microsoft.com/office/drawing/2014/main" val="20002"/>
                    </a:ext>
                  </a:extLst>
                </a:gridCol>
              </a:tblGrid>
              <a:tr h="0">
                <a:tc>
                  <a:txBody>
                    <a:bodyPr/>
                    <a:lstStyle/>
                    <a:p>
                      <a:pPr marL="61595" marR="0" algn="ctr">
                        <a:spcBef>
                          <a:spcPts val="255"/>
                        </a:spcBef>
                        <a:spcAft>
                          <a:spcPts val="0"/>
                        </a:spcAft>
                      </a:pPr>
                      <a:r>
                        <a:rPr lang="en-US" sz="2200" b="1" err="1">
                          <a:effectLst/>
                        </a:rPr>
                        <a:t>N</a:t>
                      </a:r>
                      <a:r>
                        <a:rPr lang="en-US" sz="2200" b="1" spc="-5" err="1">
                          <a:effectLst/>
                        </a:rPr>
                        <a:t>h</a:t>
                      </a:r>
                      <a:r>
                        <a:rPr lang="en-US" sz="2200" b="1" err="1">
                          <a:effectLst/>
                        </a:rPr>
                        <a:t>óm</a:t>
                      </a:r>
                      <a:r>
                        <a:rPr lang="en-US" sz="2200" b="1" spc="-5">
                          <a:effectLst/>
                        </a:rPr>
                        <a:t> </a:t>
                      </a:r>
                      <a:r>
                        <a:rPr lang="en-US" sz="2200" b="1" err="1">
                          <a:effectLst/>
                        </a:rPr>
                        <a:t>t</a:t>
                      </a:r>
                      <a:r>
                        <a:rPr lang="en-US" sz="2200" b="1" spc="-5" err="1">
                          <a:effectLst/>
                        </a:rPr>
                        <a:t>o</a:t>
                      </a:r>
                      <a:r>
                        <a:rPr lang="en-US" sz="2200" b="1" err="1">
                          <a:effectLst/>
                        </a:rPr>
                        <a:t>án</a:t>
                      </a:r>
                      <a:r>
                        <a:rPr lang="en-US" sz="2200" b="1">
                          <a:effectLst/>
                        </a:rPr>
                        <a:t> </a:t>
                      </a:r>
                      <a:r>
                        <a:rPr lang="en-US" sz="2200" b="1" err="1">
                          <a:effectLst/>
                        </a:rPr>
                        <a:t>tử</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lgn="ctr">
                        <a:spcBef>
                          <a:spcPts val="255"/>
                        </a:spcBef>
                        <a:spcAft>
                          <a:spcPts val="0"/>
                        </a:spcAft>
                      </a:pPr>
                      <a:r>
                        <a:rPr lang="en-US" sz="2200" b="1" spc="5" err="1">
                          <a:effectLst/>
                        </a:rPr>
                        <a:t>T</a:t>
                      </a:r>
                      <a:r>
                        <a:rPr lang="en-US" sz="2200" b="1" err="1">
                          <a:effectLst/>
                        </a:rPr>
                        <a:t>o</a:t>
                      </a:r>
                      <a:r>
                        <a:rPr lang="en-US" sz="2200" b="1" spc="5" err="1">
                          <a:effectLst/>
                        </a:rPr>
                        <a:t>á</a:t>
                      </a:r>
                      <a:r>
                        <a:rPr lang="en-US" sz="2200" b="1" err="1">
                          <a:effectLst/>
                        </a:rPr>
                        <a:t>n</a:t>
                      </a:r>
                      <a:r>
                        <a:rPr lang="en-US" sz="2200" b="1" spc="20">
                          <a:effectLst/>
                        </a:rPr>
                        <a:t> </a:t>
                      </a:r>
                      <a:r>
                        <a:rPr lang="en-US" sz="2200" b="1" err="1">
                          <a:effectLst/>
                        </a:rPr>
                        <a:t>tử</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lgn="ctr">
                        <a:spcBef>
                          <a:spcPts val="255"/>
                        </a:spcBef>
                        <a:spcAft>
                          <a:spcPts val="0"/>
                        </a:spcAft>
                      </a:pPr>
                      <a:r>
                        <a:rPr lang="en-US" sz="2200" b="1">
                          <a:effectLst/>
                        </a:rPr>
                        <a:t>Ý</a:t>
                      </a:r>
                      <a:r>
                        <a:rPr lang="en-US" sz="2200" b="1" spc="10">
                          <a:effectLst/>
                        </a:rPr>
                        <a:t> </a:t>
                      </a:r>
                      <a:r>
                        <a:rPr lang="en-US" sz="2200" b="1" spc="-5" err="1">
                          <a:effectLst/>
                        </a:rPr>
                        <a:t>ng</a:t>
                      </a:r>
                      <a:r>
                        <a:rPr lang="en-US" sz="2200" b="1" err="1">
                          <a:effectLst/>
                        </a:rPr>
                        <a:t>hĩa</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extLst>
                  <a:ext uri="{0D108BD9-81ED-4DB2-BD59-A6C34878D82A}">
                    <a16:rowId xmlns:a16="http://schemas.microsoft.com/office/drawing/2014/main" val="10000"/>
                  </a:ext>
                </a:extLst>
              </a:tr>
              <a:tr h="209550">
                <a:tc>
                  <a:txBody>
                    <a:bodyPr/>
                    <a:lstStyle/>
                    <a:p>
                      <a:pPr marL="61595" marR="0">
                        <a:spcBef>
                          <a:spcPts val="250"/>
                        </a:spcBef>
                        <a:spcAft>
                          <a:spcPts val="0"/>
                        </a:spcAft>
                      </a:pPr>
                      <a:r>
                        <a:rPr lang="en-US" sz="2200" spc="5" err="1">
                          <a:effectLst/>
                        </a:rPr>
                        <a:t>T</a:t>
                      </a:r>
                      <a:r>
                        <a:rPr lang="en-US" sz="2200" spc="-5" err="1">
                          <a:effectLst/>
                        </a:rPr>
                        <a:t>o</a:t>
                      </a:r>
                      <a:r>
                        <a:rPr lang="en-US" sz="2200" spc="5" err="1">
                          <a:effectLst/>
                        </a:rPr>
                        <a:t>á</a:t>
                      </a:r>
                      <a:r>
                        <a:rPr lang="en-US" sz="2200" err="1">
                          <a:effectLst/>
                        </a:rPr>
                        <a:t>n</a:t>
                      </a:r>
                      <a:r>
                        <a:rPr lang="en-US" sz="2200">
                          <a:effectLst/>
                        </a:rPr>
                        <a:t> </a:t>
                      </a:r>
                      <a:r>
                        <a:rPr lang="en-US" sz="2200" err="1">
                          <a:effectLst/>
                        </a:rPr>
                        <a:t>học</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350"/>
                        </a:spcBef>
                        <a:spcAft>
                          <a:spcPts val="0"/>
                        </a:spcAft>
                      </a:pPr>
                      <a:r>
                        <a:rPr lang="en-US" sz="2200">
                          <a:effectLst/>
                        </a:rPr>
                        <a:t>+</a:t>
                      </a:r>
                      <a:r>
                        <a:rPr lang="en-US" sz="2200" spc="20">
                          <a:effectLst/>
                        </a:rPr>
                        <a:t> </a:t>
                      </a:r>
                      <a:r>
                        <a:rPr lang="en-US" sz="2200">
                          <a:effectLst/>
                        </a:rPr>
                        <a:t>-</a:t>
                      </a:r>
                      <a:r>
                        <a:rPr lang="en-US" sz="2200" spc="20">
                          <a:effectLst/>
                        </a:rPr>
                        <a:t> </a:t>
                      </a:r>
                      <a:r>
                        <a:rPr lang="en-US" sz="2200">
                          <a:effectLst/>
                        </a:rPr>
                        <a:t>*</a:t>
                      </a:r>
                      <a:r>
                        <a:rPr lang="en-US" sz="2200" spc="20">
                          <a:effectLst/>
                        </a:rPr>
                        <a:t> </a:t>
                      </a:r>
                      <a:r>
                        <a:rPr lang="en-US" sz="2200">
                          <a:effectLst/>
                        </a:rPr>
                        <a:t>/</a:t>
                      </a:r>
                      <a:r>
                        <a:rPr lang="en-US" sz="2200" spc="20">
                          <a:effectLst/>
                        </a:rPr>
                        <a:t> </a:t>
                      </a:r>
                      <a:r>
                        <a:rPr lang="en-US" sz="2200">
                          <a:effectLst/>
                        </a:rPr>
                        <a:t>%</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250"/>
                        </a:spcBef>
                        <a:spcAft>
                          <a:spcPts val="0"/>
                        </a:spcAft>
                      </a:pPr>
                      <a:r>
                        <a:rPr lang="en-US" sz="2200" spc="-5" err="1">
                          <a:effectLst/>
                        </a:rPr>
                        <a:t>c</a:t>
                      </a:r>
                      <a:r>
                        <a:rPr lang="en-US" sz="2200" err="1">
                          <a:effectLst/>
                        </a:rPr>
                        <a:t>ộng</a:t>
                      </a:r>
                      <a:r>
                        <a:rPr lang="en-US" sz="2200" spc="10">
                          <a:effectLst/>
                        </a:rPr>
                        <a:t> </a:t>
                      </a:r>
                      <a:r>
                        <a:rPr lang="en-US" sz="2200">
                          <a:effectLst/>
                        </a:rPr>
                        <a:t>,</a:t>
                      </a:r>
                      <a:r>
                        <a:rPr lang="en-US" sz="2200" spc="10">
                          <a:effectLst/>
                        </a:rPr>
                        <a:t> </a:t>
                      </a:r>
                      <a:r>
                        <a:rPr lang="en-US" sz="2200" err="1">
                          <a:effectLst/>
                        </a:rPr>
                        <a:t>tr</a:t>
                      </a:r>
                      <a:r>
                        <a:rPr lang="en-US" sz="2200" spc="5" err="1">
                          <a:effectLst/>
                        </a:rPr>
                        <a:t>ừ</a:t>
                      </a:r>
                      <a:r>
                        <a:rPr lang="en-US" sz="2200">
                          <a:effectLst/>
                        </a:rPr>
                        <a:t>,</a:t>
                      </a:r>
                      <a:r>
                        <a:rPr lang="en-US" sz="2200" spc="10">
                          <a:effectLst/>
                        </a:rPr>
                        <a:t> </a:t>
                      </a:r>
                      <a:r>
                        <a:rPr lang="en-US" sz="2200" err="1">
                          <a:effectLst/>
                        </a:rPr>
                        <a:t>n</a:t>
                      </a:r>
                      <a:r>
                        <a:rPr lang="en-US" sz="2200" spc="-5" err="1">
                          <a:effectLst/>
                        </a:rPr>
                        <a:t>h</a:t>
                      </a:r>
                      <a:r>
                        <a:rPr lang="en-US" sz="2200" err="1">
                          <a:effectLst/>
                        </a:rPr>
                        <a:t>ân</a:t>
                      </a:r>
                      <a:r>
                        <a:rPr lang="en-US" sz="2200">
                          <a:effectLst/>
                        </a:rPr>
                        <a:t> c</a:t>
                      </a:r>
                      <a:r>
                        <a:rPr lang="en-US" sz="2200" spc="-5">
                          <a:effectLst/>
                        </a:rPr>
                        <a:t>h</a:t>
                      </a:r>
                      <a:r>
                        <a:rPr lang="en-US" sz="2200">
                          <a:effectLst/>
                        </a:rPr>
                        <a:t>ia,</a:t>
                      </a:r>
                      <a:r>
                        <a:rPr lang="en-US" sz="2200" spc="10">
                          <a:effectLst/>
                        </a:rPr>
                        <a:t> </a:t>
                      </a:r>
                      <a:r>
                        <a:rPr lang="en-US" sz="2200" err="1">
                          <a:effectLst/>
                        </a:rPr>
                        <a:t>lấy</a:t>
                      </a:r>
                      <a:r>
                        <a:rPr lang="en-US" sz="2200" spc="25">
                          <a:effectLst/>
                        </a:rPr>
                        <a:t> </a:t>
                      </a:r>
                      <a:r>
                        <a:rPr lang="en-US" sz="2200" err="1">
                          <a:effectLst/>
                        </a:rPr>
                        <a:t>p</a:t>
                      </a:r>
                      <a:r>
                        <a:rPr lang="en-US" sz="2200" spc="-5" err="1">
                          <a:effectLst/>
                        </a:rPr>
                        <a:t>h</a:t>
                      </a:r>
                      <a:r>
                        <a:rPr lang="en-US" sz="2200" err="1">
                          <a:effectLst/>
                        </a:rPr>
                        <a:t>ần</a:t>
                      </a:r>
                      <a:r>
                        <a:rPr lang="en-US" sz="2200" spc="5">
                          <a:effectLst/>
                        </a:rPr>
                        <a:t> </a:t>
                      </a:r>
                      <a:r>
                        <a:rPr lang="en-US" sz="2200" err="1">
                          <a:effectLst/>
                        </a:rPr>
                        <a:t>dư</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extLst>
                  <a:ext uri="{0D108BD9-81ED-4DB2-BD59-A6C34878D82A}">
                    <a16:rowId xmlns:a16="http://schemas.microsoft.com/office/drawing/2014/main" val="10001"/>
                  </a:ext>
                </a:extLst>
              </a:tr>
              <a:tr h="387985">
                <a:tc>
                  <a:txBody>
                    <a:bodyPr/>
                    <a:lstStyle/>
                    <a:p>
                      <a:pPr marL="61595" marR="0">
                        <a:spcBef>
                          <a:spcPts val="250"/>
                        </a:spcBef>
                        <a:spcAft>
                          <a:spcPts val="0"/>
                        </a:spcAft>
                      </a:pPr>
                      <a:r>
                        <a:rPr lang="en-US" sz="2200" spc="5">
                          <a:effectLst/>
                        </a:rPr>
                        <a:t>L</a:t>
                      </a:r>
                      <a:r>
                        <a:rPr lang="en-US" sz="2200" spc="-5">
                          <a:effectLst/>
                        </a:rPr>
                        <a:t>o</a:t>
                      </a:r>
                      <a:r>
                        <a:rPr lang="en-US" sz="2200">
                          <a:effectLst/>
                        </a:rPr>
                        <a:t>gic</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20955">
                        <a:lnSpc>
                          <a:spcPct val="123000"/>
                        </a:lnSpc>
                        <a:spcBef>
                          <a:spcPts val="350"/>
                        </a:spcBef>
                        <a:spcAft>
                          <a:spcPts val="0"/>
                        </a:spcAft>
                      </a:pPr>
                      <a:r>
                        <a:rPr lang="en-US" sz="2200">
                          <a:effectLst/>
                        </a:rPr>
                        <a:t>&amp;</a:t>
                      </a:r>
                      <a:r>
                        <a:rPr lang="en-US" sz="2200" spc="20">
                          <a:effectLst/>
                        </a:rPr>
                        <a:t> </a:t>
                      </a:r>
                      <a:r>
                        <a:rPr lang="en-US" sz="2200">
                          <a:effectLst/>
                        </a:rPr>
                        <a:t>|</a:t>
                      </a:r>
                      <a:r>
                        <a:rPr lang="en-US" sz="2200" spc="20">
                          <a:effectLst/>
                        </a:rPr>
                        <a:t> </a:t>
                      </a:r>
                      <a:r>
                        <a:rPr lang="en-US" sz="2200">
                          <a:effectLst/>
                        </a:rPr>
                        <a:t>^</a:t>
                      </a:r>
                      <a:r>
                        <a:rPr lang="en-US" sz="2200" spc="20">
                          <a:effectLst/>
                        </a:rPr>
                        <a:t> </a:t>
                      </a:r>
                      <a:r>
                        <a:rPr lang="en-US" sz="2200">
                          <a:effectLst/>
                        </a:rPr>
                        <a:t>!</a:t>
                      </a:r>
                      <a:r>
                        <a:rPr lang="en-US" sz="2200" spc="20">
                          <a:effectLst/>
                        </a:rPr>
                        <a:t> </a:t>
                      </a:r>
                      <a:r>
                        <a:rPr lang="en-US" sz="2200">
                          <a:effectLst/>
                        </a:rPr>
                        <a:t>~</a:t>
                      </a:r>
                      <a:r>
                        <a:rPr lang="en-US" sz="2200" spc="20">
                          <a:effectLst/>
                        </a:rPr>
                        <a:t> </a:t>
                      </a:r>
                      <a:r>
                        <a:rPr lang="en-US" sz="2200" spc="5">
                          <a:effectLst/>
                        </a:rPr>
                        <a:t>&amp;</a:t>
                      </a:r>
                      <a:r>
                        <a:rPr lang="en-US" sz="2200">
                          <a:effectLst/>
                        </a:rPr>
                        <a:t>&amp;</a:t>
                      </a:r>
                      <a:r>
                        <a:rPr lang="en-US" sz="2200" spc="20">
                          <a:effectLst/>
                        </a:rPr>
                        <a:t> </a:t>
                      </a:r>
                      <a:r>
                        <a:rPr lang="en-US" sz="2200">
                          <a:effectLst/>
                        </a:rPr>
                        <a:t>||</a:t>
                      </a:r>
                      <a:r>
                        <a:rPr lang="en-US" sz="2200" spc="20">
                          <a:effectLst/>
                        </a:rPr>
                        <a:t> </a:t>
                      </a:r>
                      <a:r>
                        <a:rPr lang="en-US" sz="2200" spc="5">
                          <a:effectLst/>
                        </a:rPr>
                        <a:t>t</a:t>
                      </a:r>
                      <a:r>
                        <a:rPr lang="en-US" sz="2200">
                          <a:effectLst/>
                        </a:rPr>
                        <a:t>r</a:t>
                      </a:r>
                      <a:r>
                        <a:rPr lang="en-US" sz="2200" spc="5">
                          <a:effectLst/>
                        </a:rPr>
                        <a:t>ue f</a:t>
                      </a:r>
                      <a:r>
                        <a:rPr lang="en-US" sz="2200">
                          <a:effectLst/>
                        </a:rPr>
                        <a:t>a</a:t>
                      </a:r>
                      <a:r>
                        <a:rPr lang="en-US" sz="2200" spc="5">
                          <a:effectLst/>
                        </a:rPr>
                        <a:t>l</a:t>
                      </a:r>
                      <a:r>
                        <a:rPr lang="en-US" sz="2200">
                          <a:effectLst/>
                        </a:rPr>
                        <a:t>se</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250"/>
                        </a:spcBef>
                        <a:spcAft>
                          <a:spcPts val="0"/>
                        </a:spcAft>
                      </a:pPr>
                      <a:r>
                        <a:rPr lang="en-US" sz="2200" err="1">
                          <a:effectLst/>
                        </a:rPr>
                        <a:t>p</a:t>
                      </a:r>
                      <a:r>
                        <a:rPr lang="en-US" sz="2200" spc="-5" err="1">
                          <a:effectLst/>
                        </a:rPr>
                        <a:t>h</a:t>
                      </a:r>
                      <a:r>
                        <a:rPr lang="en-US" sz="2200" err="1">
                          <a:effectLst/>
                        </a:rPr>
                        <a:t>ép</a:t>
                      </a:r>
                      <a:r>
                        <a:rPr lang="en-US" sz="2200" spc="10">
                          <a:effectLst/>
                        </a:rPr>
                        <a:t> </a:t>
                      </a:r>
                      <a:r>
                        <a:rPr lang="en-US" sz="2200" err="1">
                          <a:effectLst/>
                        </a:rPr>
                        <a:t>t</a:t>
                      </a:r>
                      <a:r>
                        <a:rPr lang="en-US" sz="2200" spc="-5" err="1">
                          <a:effectLst/>
                        </a:rPr>
                        <a:t>o</a:t>
                      </a:r>
                      <a:r>
                        <a:rPr lang="en-US" sz="2200" err="1">
                          <a:effectLst/>
                        </a:rPr>
                        <a:t>án</a:t>
                      </a:r>
                      <a:r>
                        <a:rPr lang="en-US" sz="2200" spc="10">
                          <a:effectLst/>
                        </a:rPr>
                        <a:t> </a:t>
                      </a:r>
                      <a:r>
                        <a:rPr lang="en-US" sz="2200">
                          <a:effectLst/>
                        </a:rPr>
                        <a:t>lo</a:t>
                      </a:r>
                      <a:r>
                        <a:rPr lang="en-US" sz="2200" spc="-5">
                          <a:effectLst/>
                        </a:rPr>
                        <a:t>g</a:t>
                      </a:r>
                      <a:r>
                        <a:rPr lang="en-US" sz="2200">
                          <a:effectLst/>
                        </a:rPr>
                        <a:t>ic</a:t>
                      </a:r>
                      <a:r>
                        <a:rPr lang="en-US" sz="2200" spc="10">
                          <a:effectLst/>
                        </a:rPr>
                        <a:t> </a:t>
                      </a:r>
                      <a:r>
                        <a:rPr lang="en-US" sz="2200" err="1">
                          <a:effectLst/>
                        </a:rPr>
                        <a:t>và</a:t>
                      </a:r>
                      <a:r>
                        <a:rPr lang="en-US" sz="2200" spc="10">
                          <a:effectLst/>
                        </a:rPr>
                        <a:t> </a:t>
                      </a:r>
                      <a:r>
                        <a:rPr lang="en-US" sz="2200" err="1">
                          <a:effectLst/>
                        </a:rPr>
                        <a:t>thao</a:t>
                      </a:r>
                      <a:r>
                        <a:rPr lang="en-US" sz="2200" spc="10">
                          <a:effectLst/>
                        </a:rPr>
                        <a:t> </a:t>
                      </a:r>
                      <a:r>
                        <a:rPr lang="en-US" sz="2200" err="1">
                          <a:effectLst/>
                        </a:rPr>
                        <a:t>tác</a:t>
                      </a:r>
                      <a:r>
                        <a:rPr lang="en-US" sz="2200" spc="10">
                          <a:effectLst/>
                        </a:rPr>
                        <a:t> </a:t>
                      </a:r>
                      <a:r>
                        <a:rPr lang="en-US" sz="2200" err="1">
                          <a:effectLst/>
                        </a:rPr>
                        <a:t>trên</a:t>
                      </a:r>
                      <a:r>
                        <a:rPr lang="en-US" sz="2200" spc="10">
                          <a:effectLst/>
                        </a:rPr>
                        <a:t> </a:t>
                      </a:r>
                      <a:r>
                        <a:rPr lang="en-US" sz="2200">
                          <a:effectLst/>
                        </a:rPr>
                        <a:t>b</a:t>
                      </a:r>
                      <a:r>
                        <a:rPr lang="en-US" sz="2200" spc="-5">
                          <a:effectLst/>
                        </a:rPr>
                        <a:t>i</a:t>
                      </a:r>
                      <a:r>
                        <a:rPr lang="en-US" sz="2200">
                          <a:effectLst/>
                        </a:rPr>
                        <a:t>t</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extLst>
                  <a:ext uri="{0D108BD9-81ED-4DB2-BD59-A6C34878D82A}">
                    <a16:rowId xmlns:a16="http://schemas.microsoft.com/office/drawing/2014/main" val="10002"/>
                  </a:ext>
                </a:extLst>
              </a:tr>
              <a:tr h="208915">
                <a:tc>
                  <a:txBody>
                    <a:bodyPr/>
                    <a:lstStyle/>
                    <a:p>
                      <a:pPr marL="61595" marR="0">
                        <a:spcBef>
                          <a:spcPts val="250"/>
                        </a:spcBef>
                        <a:spcAft>
                          <a:spcPts val="0"/>
                        </a:spcAft>
                      </a:pPr>
                      <a:r>
                        <a:rPr lang="en-US" sz="2200" spc="5" err="1">
                          <a:effectLst/>
                        </a:rPr>
                        <a:t>G</a:t>
                      </a:r>
                      <a:r>
                        <a:rPr lang="en-US" sz="2200" spc="-5" err="1">
                          <a:effectLst/>
                        </a:rPr>
                        <a:t>h</a:t>
                      </a:r>
                      <a:r>
                        <a:rPr lang="en-US" sz="2200" err="1">
                          <a:effectLst/>
                        </a:rPr>
                        <a:t>ép</a:t>
                      </a:r>
                      <a:r>
                        <a:rPr lang="en-US" sz="2200" spc="5">
                          <a:effectLst/>
                        </a:rPr>
                        <a:t> </a:t>
                      </a:r>
                      <a:r>
                        <a:rPr lang="en-US" sz="2200" err="1">
                          <a:effectLst/>
                        </a:rPr>
                        <a:t>chu</a:t>
                      </a:r>
                      <a:r>
                        <a:rPr lang="en-US" sz="2200" spc="-5" err="1">
                          <a:effectLst/>
                        </a:rPr>
                        <a:t>ỗ</a:t>
                      </a:r>
                      <a:r>
                        <a:rPr lang="en-US" sz="2200" err="1">
                          <a:effectLst/>
                        </a:rPr>
                        <a:t>i</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350"/>
                        </a:spcBef>
                        <a:spcAft>
                          <a:spcPts val="0"/>
                        </a:spcAft>
                      </a:pPr>
                      <a:r>
                        <a:rPr lang="en-US" sz="2200">
                          <a:effectLst/>
                        </a:rPr>
                        <a:t>+</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250"/>
                        </a:spcBef>
                        <a:spcAft>
                          <a:spcPts val="0"/>
                        </a:spcAft>
                      </a:pPr>
                      <a:r>
                        <a:rPr lang="en-US" sz="2200" err="1">
                          <a:effectLst/>
                        </a:rPr>
                        <a:t>g</a:t>
                      </a:r>
                      <a:r>
                        <a:rPr lang="en-US" sz="2200" spc="-5" err="1">
                          <a:effectLst/>
                        </a:rPr>
                        <a:t>h</a:t>
                      </a:r>
                      <a:r>
                        <a:rPr lang="en-US" sz="2200" err="1">
                          <a:effectLst/>
                        </a:rPr>
                        <a:t>ép</a:t>
                      </a:r>
                      <a:r>
                        <a:rPr lang="en-US" sz="2200" spc="10">
                          <a:effectLst/>
                        </a:rPr>
                        <a:t> </a:t>
                      </a:r>
                      <a:r>
                        <a:rPr lang="en-US" sz="2200" spc="-5" err="1">
                          <a:effectLst/>
                        </a:rPr>
                        <a:t>n</a:t>
                      </a:r>
                      <a:r>
                        <a:rPr lang="en-US" sz="2200" err="1">
                          <a:effectLst/>
                        </a:rPr>
                        <a:t>ối</a:t>
                      </a:r>
                      <a:r>
                        <a:rPr lang="en-US" sz="2200" spc="10">
                          <a:effectLst/>
                        </a:rPr>
                        <a:t> </a:t>
                      </a:r>
                      <a:r>
                        <a:rPr lang="en-US" sz="2200">
                          <a:effectLst/>
                        </a:rPr>
                        <a:t>2</a:t>
                      </a:r>
                      <a:r>
                        <a:rPr lang="en-US" sz="2200" spc="10">
                          <a:effectLst/>
                        </a:rPr>
                        <a:t> </a:t>
                      </a:r>
                      <a:r>
                        <a:rPr lang="en-US" sz="2200" err="1">
                          <a:effectLst/>
                        </a:rPr>
                        <a:t>ch</a:t>
                      </a:r>
                      <a:r>
                        <a:rPr lang="en-US" sz="2200" spc="-10" err="1">
                          <a:effectLst/>
                        </a:rPr>
                        <a:t>u</a:t>
                      </a:r>
                      <a:r>
                        <a:rPr lang="en-US" sz="2200" err="1">
                          <a:effectLst/>
                        </a:rPr>
                        <a:t>ỗi</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extLst>
                  <a:ext uri="{0D108BD9-81ED-4DB2-BD59-A6C34878D82A}">
                    <a16:rowId xmlns:a16="http://schemas.microsoft.com/office/drawing/2014/main" val="10003"/>
                  </a:ext>
                </a:extLst>
              </a:tr>
              <a:tr h="388620">
                <a:tc>
                  <a:txBody>
                    <a:bodyPr/>
                    <a:lstStyle/>
                    <a:p>
                      <a:pPr marL="61595" marR="0">
                        <a:spcBef>
                          <a:spcPts val="255"/>
                        </a:spcBef>
                        <a:spcAft>
                          <a:spcPts val="0"/>
                        </a:spcAft>
                      </a:pPr>
                      <a:r>
                        <a:rPr lang="en-US" sz="2200" spc="5">
                          <a:effectLst/>
                        </a:rPr>
                        <a:t>T</a:t>
                      </a:r>
                      <a:r>
                        <a:rPr lang="en-US" sz="2200">
                          <a:effectLst/>
                        </a:rPr>
                        <a:t>ăn</a:t>
                      </a:r>
                      <a:r>
                        <a:rPr lang="en-US" sz="2200" spc="-5">
                          <a:effectLst/>
                        </a:rPr>
                        <a:t>g</a:t>
                      </a:r>
                      <a:r>
                        <a:rPr lang="en-US" sz="2200">
                          <a:effectLst/>
                        </a:rPr>
                        <a:t>,</a:t>
                      </a:r>
                      <a:r>
                        <a:rPr lang="en-US" sz="2200" spc="15">
                          <a:effectLst/>
                        </a:rPr>
                        <a:t> </a:t>
                      </a:r>
                      <a:r>
                        <a:rPr lang="en-US" sz="2200" spc="-5">
                          <a:effectLst/>
                        </a:rPr>
                        <a:t>g</a:t>
                      </a:r>
                      <a:r>
                        <a:rPr lang="en-US" sz="2200">
                          <a:effectLst/>
                        </a:rPr>
                        <a:t>iảm</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355"/>
                        </a:spcBef>
                        <a:spcAft>
                          <a:spcPts val="0"/>
                        </a:spcAft>
                      </a:pPr>
                      <a:r>
                        <a:rPr lang="en-US" sz="2200" spc="5">
                          <a:effectLst/>
                        </a:rPr>
                        <a:t>+</a:t>
                      </a:r>
                      <a:r>
                        <a:rPr lang="en-US" sz="2200">
                          <a:effectLst/>
                        </a:rPr>
                        <a:t>+,</a:t>
                      </a:r>
                      <a:r>
                        <a:rPr lang="en-US" sz="2200" spc="20">
                          <a:effectLst/>
                        </a:rPr>
                        <a:t> </a:t>
                      </a:r>
                      <a:r>
                        <a:rPr lang="en-US" sz="2200" spc="5">
                          <a:effectLst/>
                        </a:rPr>
                        <a:t>--</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8255">
                        <a:lnSpc>
                          <a:spcPct val="122000"/>
                        </a:lnSpc>
                        <a:spcBef>
                          <a:spcPts val="255"/>
                        </a:spcBef>
                        <a:spcAft>
                          <a:spcPts val="0"/>
                        </a:spcAft>
                      </a:pPr>
                      <a:r>
                        <a:rPr lang="en-US" sz="2200" err="1">
                          <a:effectLst/>
                        </a:rPr>
                        <a:t>tăng</a:t>
                      </a:r>
                      <a:r>
                        <a:rPr lang="en-US" sz="2200">
                          <a:effectLst/>
                        </a:rPr>
                        <a:t>/</a:t>
                      </a:r>
                      <a:r>
                        <a:rPr lang="en-US" sz="2200" err="1">
                          <a:effectLst/>
                        </a:rPr>
                        <a:t>giảm</a:t>
                      </a:r>
                      <a:r>
                        <a:rPr lang="en-US" sz="2200" spc="-5">
                          <a:effectLst/>
                        </a:rPr>
                        <a:t> </a:t>
                      </a:r>
                      <a:r>
                        <a:rPr lang="en-US" sz="2200" err="1">
                          <a:effectLst/>
                        </a:rPr>
                        <a:t>toán</a:t>
                      </a:r>
                      <a:r>
                        <a:rPr lang="en-US" sz="2200" spc="10">
                          <a:effectLst/>
                        </a:rPr>
                        <a:t> </a:t>
                      </a:r>
                      <a:r>
                        <a:rPr lang="en-US" sz="2200" spc="-5" err="1">
                          <a:effectLst/>
                        </a:rPr>
                        <a:t>h</a:t>
                      </a:r>
                      <a:r>
                        <a:rPr lang="en-US" sz="2200" spc="5" err="1">
                          <a:effectLst/>
                        </a:rPr>
                        <a:t>ạ</a:t>
                      </a:r>
                      <a:r>
                        <a:rPr lang="en-US" sz="2200" spc="-5" err="1">
                          <a:effectLst/>
                        </a:rPr>
                        <a:t>n</a:t>
                      </a:r>
                      <a:r>
                        <a:rPr lang="en-US" sz="2200" err="1">
                          <a:effectLst/>
                        </a:rPr>
                        <a:t>g</a:t>
                      </a:r>
                      <a:r>
                        <a:rPr lang="en-US" sz="2200" spc="10">
                          <a:effectLst/>
                        </a:rPr>
                        <a:t> </a:t>
                      </a:r>
                      <a:r>
                        <a:rPr lang="en-US" sz="2200" err="1">
                          <a:effectLst/>
                        </a:rPr>
                        <a:t>lên</a:t>
                      </a:r>
                      <a:r>
                        <a:rPr lang="en-US" sz="2200">
                          <a:effectLst/>
                        </a:rPr>
                        <a:t>/</a:t>
                      </a:r>
                      <a:r>
                        <a:rPr lang="en-US" sz="2200" err="1">
                          <a:effectLst/>
                        </a:rPr>
                        <a:t>xu</a:t>
                      </a:r>
                      <a:r>
                        <a:rPr lang="en-US" sz="2200" spc="-5" err="1">
                          <a:effectLst/>
                        </a:rPr>
                        <a:t>ố</a:t>
                      </a:r>
                      <a:r>
                        <a:rPr lang="en-US" sz="2200" err="1">
                          <a:effectLst/>
                        </a:rPr>
                        <a:t>ng</a:t>
                      </a:r>
                      <a:r>
                        <a:rPr lang="en-US" sz="2200" spc="10">
                          <a:effectLst/>
                        </a:rPr>
                        <a:t> </a:t>
                      </a:r>
                      <a:r>
                        <a:rPr lang="en-US" sz="2200" spc="-5">
                          <a:effectLst/>
                        </a:rPr>
                        <a:t>1</a:t>
                      </a:r>
                      <a:r>
                        <a:rPr lang="en-US" sz="2200">
                          <a:effectLst/>
                        </a:rPr>
                        <a:t>.</a:t>
                      </a:r>
                      <a:r>
                        <a:rPr lang="en-US" sz="2200" spc="15">
                          <a:effectLst/>
                        </a:rPr>
                        <a:t> </a:t>
                      </a:r>
                      <a:r>
                        <a:rPr lang="en-US" sz="2200" err="1">
                          <a:effectLst/>
                        </a:rPr>
                        <a:t>Đứng</a:t>
                      </a:r>
                      <a:r>
                        <a:rPr lang="en-US" sz="2200">
                          <a:effectLst/>
                        </a:rPr>
                        <a:t> </a:t>
                      </a:r>
                      <a:r>
                        <a:rPr lang="en-US" sz="2200" err="1">
                          <a:effectLst/>
                        </a:rPr>
                        <a:t>t</a:t>
                      </a:r>
                      <a:r>
                        <a:rPr lang="en-US" sz="2200" spc="5" err="1">
                          <a:effectLst/>
                        </a:rPr>
                        <a:t>r</a:t>
                      </a:r>
                      <a:r>
                        <a:rPr lang="en-US" sz="2200" err="1">
                          <a:effectLst/>
                        </a:rPr>
                        <a:t>ước</a:t>
                      </a:r>
                      <a:r>
                        <a:rPr lang="en-US" sz="2200" spc="5">
                          <a:effectLst/>
                        </a:rPr>
                        <a:t> </a:t>
                      </a:r>
                      <a:r>
                        <a:rPr lang="en-US" sz="2200" err="1">
                          <a:effectLst/>
                        </a:rPr>
                        <a:t>hoặc</a:t>
                      </a:r>
                      <a:r>
                        <a:rPr lang="en-US" sz="2200" spc="5">
                          <a:effectLst/>
                        </a:rPr>
                        <a:t> </a:t>
                      </a:r>
                      <a:r>
                        <a:rPr lang="en-US" sz="2200" err="1">
                          <a:effectLst/>
                        </a:rPr>
                        <a:t>sau</a:t>
                      </a:r>
                      <a:r>
                        <a:rPr lang="en-US" sz="2200" spc="5">
                          <a:effectLst/>
                        </a:rPr>
                        <a:t> </a:t>
                      </a:r>
                      <a:r>
                        <a:rPr lang="en-US" sz="2200" err="1">
                          <a:effectLst/>
                        </a:rPr>
                        <a:t>toán</a:t>
                      </a:r>
                      <a:r>
                        <a:rPr lang="en-US" sz="2200" spc="5">
                          <a:effectLst/>
                        </a:rPr>
                        <a:t> </a:t>
                      </a:r>
                      <a:r>
                        <a:rPr lang="en-US" sz="2200" err="1">
                          <a:effectLst/>
                        </a:rPr>
                        <a:t>hạ</a:t>
                      </a:r>
                      <a:r>
                        <a:rPr lang="en-US" sz="2200" spc="-5" err="1">
                          <a:effectLst/>
                        </a:rPr>
                        <a:t>n</a:t>
                      </a:r>
                      <a:r>
                        <a:rPr lang="en-US" sz="2200" err="1">
                          <a:effectLst/>
                        </a:rPr>
                        <a:t>g</a:t>
                      </a:r>
                      <a:r>
                        <a:rPr lang="en-US" sz="2200">
                          <a:effectLst/>
                        </a:rPr>
                        <a:t>.</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extLst>
                  <a:ext uri="{0D108BD9-81ED-4DB2-BD59-A6C34878D82A}">
                    <a16:rowId xmlns:a16="http://schemas.microsoft.com/office/drawing/2014/main" val="10004"/>
                  </a:ext>
                </a:extLst>
              </a:tr>
              <a:tr h="208915">
                <a:tc>
                  <a:txBody>
                    <a:bodyPr/>
                    <a:lstStyle/>
                    <a:p>
                      <a:pPr marL="61595" marR="0">
                        <a:spcBef>
                          <a:spcPts val="255"/>
                        </a:spcBef>
                        <a:spcAft>
                          <a:spcPts val="0"/>
                        </a:spcAft>
                      </a:pPr>
                      <a:r>
                        <a:rPr lang="en-US" sz="2200" spc="5">
                          <a:effectLst/>
                        </a:rPr>
                        <a:t>D</a:t>
                      </a:r>
                      <a:r>
                        <a:rPr lang="en-US" sz="2200">
                          <a:effectLst/>
                        </a:rPr>
                        <a:t>ịch</a:t>
                      </a:r>
                      <a:r>
                        <a:rPr lang="en-US" sz="2200" spc="10">
                          <a:effectLst/>
                        </a:rPr>
                        <a:t> </a:t>
                      </a:r>
                      <a:r>
                        <a:rPr lang="en-US" sz="2200" spc="-5">
                          <a:effectLst/>
                        </a:rPr>
                        <a:t>b</a:t>
                      </a:r>
                      <a:r>
                        <a:rPr lang="en-US" sz="2200">
                          <a:effectLst/>
                        </a:rPr>
                        <a:t>it</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355"/>
                        </a:spcBef>
                        <a:spcAft>
                          <a:spcPts val="0"/>
                        </a:spcAft>
                      </a:pPr>
                      <a:r>
                        <a:rPr lang="en-US" sz="2200" spc="5">
                          <a:effectLst/>
                        </a:rPr>
                        <a:t>&lt;</a:t>
                      </a:r>
                      <a:r>
                        <a:rPr lang="en-US" sz="2200">
                          <a:effectLst/>
                        </a:rPr>
                        <a:t>&lt;</a:t>
                      </a:r>
                      <a:r>
                        <a:rPr lang="en-US" sz="2200" spc="20">
                          <a:effectLst/>
                        </a:rPr>
                        <a:t> </a:t>
                      </a:r>
                      <a:r>
                        <a:rPr lang="en-US" sz="2200">
                          <a:effectLst/>
                        </a:rPr>
                        <a:t>&gt;&gt;</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255"/>
                        </a:spcBef>
                        <a:spcAft>
                          <a:spcPts val="0"/>
                        </a:spcAft>
                      </a:pPr>
                      <a:r>
                        <a:rPr lang="en-US" sz="2200" err="1">
                          <a:effectLst/>
                        </a:rPr>
                        <a:t>dịch</a:t>
                      </a:r>
                      <a:r>
                        <a:rPr lang="en-US" sz="2200" spc="5">
                          <a:effectLst/>
                        </a:rPr>
                        <a:t> </a:t>
                      </a:r>
                      <a:r>
                        <a:rPr lang="en-US" sz="2200" err="1">
                          <a:effectLst/>
                        </a:rPr>
                        <a:t>tr</a:t>
                      </a:r>
                      <a:r>
                        <a:rPr lang="en-US" sz="2200" spc="5" err="1">
                          <a:effectLst/>
                        </a:rPr>
                        <a:t>á</a:t>
                      </a:r>
                      <a:r>
                        <a:rPr lang="en-US" sz="2200" spc="-5" err="1">
                          <a:effectLst/>
                        </a:rPr>
                        <a:t>i</a:t>
                      </a:r>
                      <a:r>
                        <a:rPr lang="en-US" sz="2200">
                          <a:effectLst/>
                        </a:rPr>
                        <a:t>,</a:t>
                      </a:r>
                      <a:r>
                        <a:rPr lang="en-US" sz="2200" spc="15">
                          <a:effectLst/>
                        </a:rPr>
                        <a:t> </a:t>
                      </a:r>
                      <a:r>
                        <a:rPr lang="en-US" sz="2200" err="1">
                          <a:effectLst/>
                        </a:rPr>
                        <a:t>dị</a:t>
                      </a:r>
                      <a:r>
                        <a:rPr lang="en-US" sz="2200" spc="-5" err="1">
                          <a:effectLst/>
                        </a:rPr>
                        <a:t>c</a:t>
                      </a:r>
                      <a:r>
                        <a:rPr lang="en-US" sz="2200" err="1">
                          <a:effectLst/>
                        </a:rPr>
                        <a:t>h</a:t>
                      </a:r>
                      <a:r>
                        <a:rPr lang="en-US" sz="2200" spc="10">
                          <a:effectLst/>
                        </a:rPr>
                        <a:t> </a:t>
                      </a:r>
                      <a:r>
                        <a:rPr lang="en-US" sz="2200" spc="-5" err="1">
                          <a:effectLst/>
                        </a:rPr>
                        <a:t>p</a:t>
                      </a:r>
                      <a:r>
                        <a:rPr lang="en-US" sz="2200" err="1">
                          <a:effectLst/>
                        </a:rPr>
                        <a:t>hải</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extLst>
                  <a:ext uri="{0D108BD9-81ED-4DB2-BD59-A6C34878D82A}">
                    <a16:rowId xmlns:a16="http://schemas.microsoft.com/office/drawing/2014/main" val="10005"/>
                  </a:ext>
                </a:extLst>
              </a:tr>
              <a:tr h="388620">
                <a:tc>
                  <a:txBody>
                    <a:bodyPr/>
                    <a:lstStyle/>
                    <a:p>
                      <a:pPr marL="61595" marR="0">
                        <a:spcBef>
                          <a:spcPts val="255"/>
                        </a:spcBef>
                        <a:spcAft>
                          <a:spcPts val="0"/>
                        </a:spcAft>
                      </a:pPr>
                      <a:r>
                        <a:rPr lang="en-US" sz="2200" spc="5">
                          <a:effectLst/>
                        </a:rPr>
                        <a:t>Q</a:t>
                      </a:r>
                      <a:r>
                        <a:rPr lang="en-US" sz="2200" spc="-5">
                          <a:effectLst/>
                        </a:rPr>
                        <a:t>u</a:t>
                      </a:r>
                      <a:r>
                        <a:rPr lang="en-US" sz="2200">
                          <a:effectLst/>
                        </a:rPr>
                        <a:t>an</a:t>
                      </a:r>
                      <a:r>
                        <a:rPr lang="en-US" sz="2200" spc="5">
                          <a:effectLst/>
                        </a:rPr>
                        <a:t> </a:t>
                      </a:r>
                      <a:r>
                        <a:rPr lang="en-US" sz="2200">
                          <a:effectLst/>
                        </a:rPr>
                        <a:t>hệ</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355"/>
                        </a:spcBef>
                        <a:spcAft>
                          <a:spcPts val="0"/>
                        </a:spcAft>
                      </a:pPr>
                      <a:r>
                        <a:rPr lang="en-US" sz="2200" spc="5">
                          <a:effectLst/>
                        </a:rPr>
                        <a:t>=</a:t>
                      </a:r>
                      <a:r>
                        <a:rPr lang="en-US" sz="2200">
                          <a:effectLst/>
                        </a:rPr>
                        <a:t>=</a:t>
                      </a:r>
                      <a:r>
                        <a:rPr lang="en-US" sz="2200" spc="20">
                          <a:effectLst/>
                        </a:rPr>
                        <a:t> </a:t>
                      </a:r>
                      <a:r>
                        <a:rPr lang="en-US" sz="2200">
                          <a:effectLst/>
                        </a:rPr>
                        <a:t>!=</a:t>
                      </a:r>
                      <a:r>
                        <a:rPr lang="en-US" sz="2200" spc="20">
                          <a:effectLst/>
                        </a:rPr>
                        <a:t> </a:t>
                      </a:r>
                      <a:r>
                        <a:rPr lang="en-US" sz="2200">
                          <a:effectLst/>
                        </a:rPr>
                        <a:t>&lt;</a:t>
                      </a:r>
                      <a:r>
                        <a:rPr lang="en-US" sz="2200" spc="20">
                          <a:effectLst/>
                        </a:rPr>
                        <a:t> </a:t>
                      </a:r>
                      <a:r>
                        <a:rPr lang="en-US" sz="2200">
                          <a:effectLst/>
                        </a:rPr>
                        <a:t>&gt;</a:t>
                      </a:r>
                      <a:r>
                        <a:rPr lang="en-US" sz="2200" spc="20">
                          <a:effectLst/>
                        </a:rPr>
                        <a:t> </a:t>
                      </a:r>
                      <a:r>
                        <a:rPr lang="en-US" sz="2200" spc="5">
                          <a:effectLst/>
                        </a:rPr>
                        <a:t>&lt;</a:t>
                      </a:r>
                      <a:r>
                        <a:rPr lang="en-US" sz="2200">
                          <a:effectLst/>
                        </a:rPr>
                        <a:t>=</a:t>
                      </a:r>
                      <a:r>
                        <a:rPr lang="en-US" sz="2200" spc="20">
                          <a:effectLst/>
                        </a:rPr>
                        <a:t> </a:t>
                      </a:r>
                      <a:r>
                        <a:rPr lang="en-US" sz="2200">
                          <a:effectLst/>
                        </a:rPr>
                        <a:t>&gt;=</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257810">
                        <a:lnSpc>
                          <a:spcPct val="122000"/>
                        </a:lnSpc>
                        <a:spcBef>
                          <a:spcPts val="255"/>
                        </a:spcBef>
                        <a:spcAft>
                          <a:spcPts val="0"/>
                        </a:spcAft>
                      </a:pPr>
                      <a:r>
                        <a:rPr lang="en-US" sz="2200" err="1">
                          <a:effectLst/>
                        </a:rPr>
                        <a:t>bằn</a:t>
                      </a:r>
                      <a:r>
                        <a:rPr lang="en-US" sz="2200" spc="-5" err="1">
                          <a:effectLst/>
                        </a:rPr>
                        <a:t>g</a:t>
                      </a:r>
                      <a:r>
                        <a:rPr lang="en-US" sz="2200">
                          <a:effectLst/>
                        </a:rPr>
                        <a:t>,</a:t>
                      </a:r>
                      <a:r>
                        <a:rPr lang="en-US" sz="2200" spc="15">
                          <a:effectLst/>
                        </a:rPr>
                        <a:t> </a:t>
                      </a:r>
                      <a:r>
                        <a:rPr lang="en-US" sz="2200" spc="-5" err="1">
                          <a:effectLst/>
                        </a:rPr>
                        <a:t>k</a:t>
                      </a:r>
                      <a:r>
                        <a:rPr lang="en-US" sz="2200" err="1">
                          <a:effectLst/>
                        </a:rPr>
                        <a:t>hác</a:t>
                      </a:r>
                      <a:r>
                        <a:rPr lang="en-US" sz="2200">
                          <a:effectLst/>
                        </a:rPr>
                        <a:t>,</a:t>
                      </a:r>
                      <a:r>
                        <a:rPr lang="en-US" sz="2200" spc="15">
                          <a:effectLst/>
                        </a:rPr>
                        <a:t> </a:t>
                      </a:r>
                      <a:r>
                        <a:rPr lang="en-US" sz="2200" err="1">
                          <a:effectLst/>
                        </a:rPr>
                        <a:t>n</a:t>
                      </a:r>
                      <a:r>
                        <a:rPr lang="en-US" sz="2200" spc="-10" err="1">
                          <a:effectLst/>
                        </a:rPr>
                        <a:t>h</a:t>
                      </a:r>
                      <a:r>
                        <a:rPr lang="en-US" sz="2200" err="1">
                          <a:effectLst/>
                        </a:rPr>
                        <a:t>ỏ</a:t>
                      </a:r>
                      <a:r>
                        <a:rPr lang="en-US" sz="2200">
                          <a:effectLst/>
                        </a:rPr>
                        <a:t>/</a:t>
                      </a:r>
                      <a:r>
                        <a:rPr lang="en-US" sz="2200" err="1">
                          <a:effectLst/>
                        </a:rPr>
                        <a:t>lớn</a:t>
                      </a:r>
                      <a:r>
                        <a:rPr lang="en-US" sz="2200" spc="10">
                          <a:effectLst/>
                        </a:rPr>
                        <a:t> </a:t>
                      </a:r>
                      <a:r>
                        <a:rPr lang="en-US" sz="2200" err="1">
                          <a:effectLst/>
                        </a:rPr>
                        <a:t>hơn</a:t>
                      </a:r>
                      <a:r>
                        <a:rPr lang="en-US" sz="2200">
                          <a:effectLst/>
                        </a:rPr>
                        <a:t>,</a:t>
                      </a:r>
                      <a:r>
                        <a:rPr lang="en-US" sz="2200" spc="10">
                          <a:effectLst/>
                        </a:rPr>
                        <a:t> </a:t>
                      </a:r>
                      <a:r>
                        <a:rPr lang="en-US" sz="2200" err="1">
                          <a:effectLst/>
                        </a:rPr>
                        <a:t>n</a:t>
                      </a:r>
                      <a:r>
                        <a:rPr lang="en-US" sz="2200" spc="-5" err="1">
                          <a:effectLst/>
                        </a:rPr>
                        <a:t>h</a:t>
                      </a:r>
                      <a:r>
                        <a:rPr lang="en-US" sz="2200" err="1">
                          <a:effectLst/>
                        </a:rPr>
                        <a:t>ỏ</a:t>
                      </a:r>
                      <a:r>
                        <a:rPr lang="en-US" sz="2200">
                          <a:effectLst/>
                        </a:rPr>
                        <a:t>/</a:t>
                      </a:r>
                      <a:r>
                        <a:rPr lang="en-US" sz="2200" err="1">
                          <a:effectLst/>
                        </a:rPr>
                        <a:t>lớn</a:t>
                      </a:r>
                      <a:r>
                        <a:rPr lang="en-US" sz="2200" spc="10">
                          <a:effectLst/>
                        </a:rPr>
                        <a:t> </a:t>
                      </a:r>
                      <a:r>
                        <a:rPr lang="en-US" sz="2200" err="1">
                          <a:effectLst/>
                        </a:rPr>
                        <a:t>hơn</a:t>
                      </a:r>
                      <a:r>
                        <a:rPr lang="en-US" sz="2200">
                          <a:effectLst/>
                        </a:rPr>
                        <a:t> </a:t>
                      </a:r>
                      <a:r>
                        <a:rPr lang="en-US" sz="2200" err="1">
                          <a:effectLst/>
                        </a:rPr>
                        <a:t>h</a:t>
                      </a:r>
                      <a:r>
                        <a:rPr lang="en-US" sz="2200" spc="-5" err="1">
                          <a:effectLst/>
                        </a:rPr>
                        <a:t>o</a:t>
                      </a:r>
                      <a:r>
                        <a:rPr lang="en-US" sz="2200" spc="5" err="1">
                          <a:effectLst/>
                        </a:rPr>
                        <a:t>ặ</a:t>
                      </a:r>
                      <a:r>
                        <a:rPr lang="en-US" sz="2200" err="1">
                          <a:effectLst/>
                        </a:rPr>
                        <a:t>c</a:t>
                      </a:r>
                      <a:r>
                        <a:rPr lang="en-US" sz="2200" spc="5">
                          <a:effectLst/>
                        </a:rPr>
                        <a:t> </a:t>
                      </a:r>
                      <a:r>
                        <a:rPr lang="en-US" sz="2200" err="1">
                          <a:effectLst/>
                        </a:rPr>
                        <a:t>bằng</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extLst>
                  <a:ext uri="{0D108BD9-81ED-4DB2-BD59-A6C34878D82A}">
                    <a16:rowId xmlns:a16="http://schemas.microsoft.com/office/drawing/2014/main" val="10006"/>
                  </a:ext>
                </a:extLst>
              </a:tr>
              <a:tr h="387985">
                <a:tc>
                  <a:txBody>
                    <a:bodyPr/>
                    <a:lstStyle/>
                    <a:p>
                      <a:pPr marL="61595" marR="0">
                        <a:spcBef>
                          <a:spcPts val="255"/>
                        </a:spcBef>
                        <a:spcAft>
                          <a:spcPts val="0"/>
                        </a:spcAft>
                      </a:pPr>
                      <a:r>
                        <a:rPr lang="en-US" sz="2200" spc="5">
                          <a:effectLst/>
                        </a:rPr>
                        <a:t>G</a:t>
                      </a:r>
                      <a:r>
                        <a:rPr lang="en-US" sz="2200">
                          <a:effectLst/>
                        </a:rPr>
                        <a:t>án</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355"/>
                        </a:spcBef>
                        <a:spcAft>
                          <a:spcPts val="0"/>
                        </a:spcAft>
                      </a:pPr>
                      <a:r>
                        <a:rPr lang="en-US" sz="2200">
                          <a:effectLst/>
                        </a:rPr>
                        <a:t>=</a:t>
                      </a:r>
                      <a:r>
                        <a:rPr lang="en-US" sz="2200" spc="20">
                          <a:effectLst/>
                        </a:rPr>
                        <a:t> </a:t>
                      </a:r>
                      <a:r>
                        <a:rPr lang="en-US" sz="2200" spc="5">
                          <a:effectLst/>
                        </a:rPr>
                        <a:t>+</a:t>
                      </a:r>
                      <a:r>
                        <a:rPr lang="en-US" sz="2200">
                          <a:effectLst/>
                        </a:rPr>
                        <a:t>=</a:t>
                      </a:r>
                      <a:r>
                        <a:rPr lang="en-US" sz="2200" spc="20">
                          <a:effectLst/>
                        </a:rPr>
                        <a:t> </a:t>
                      </a:r>
                      <a:r>
                        <a:rPr lang="en-US" sz="2200">
                          <a:effectLst/>
                        </a:rPr>
                        <a:t>-=</a:t>
                      </a:r>
                      <a:r>
                        <a:rPr lang="en-US" sz="2200" spc="20">
                          <a:effectLst/>
                        </a:rPr>
                        <a:t> </a:t>
                      </a:r>
                      <a:r>
                        <a:rPr lang="en-US" sz="2200" spc="5">
                          <a:effectLst/>
                        </a:rPr>
                        <a:t>*</a:t>
                      </a:r>
                      <a:r>
                        <a:rPr lang="en-US" sz="2200">
                          <a:effectLst/>
                        </a:rPr>
                        <a:t>=</a:t>
                      </a:r>
                      <a:r>
                        <a:rPr lang="en-US" sz="2200" spc="20">
                          <a:effectLst/>
                        </a:rPr>
                        <a:t> </a:t>
                      </a:r>
                      <a:r>
                        <a:rPr lang="en-US" sz="2200">
                          <a:effectLst/>
                        </a:rPr>
                        <a:t>/=</a:t>
                      </a:r>
                      <a:r>
                        <a:rPr lang="en-US" sz="2200" spc="20">
                          <a:effectLst/>
                        </a:rPr>
                        <a:t> </a:t>
                      </a:r>
                      <a:r>
                        <a:rPr lang="en-US" sz="2200" spc="5">
                          <a:effectLst/>
                        </a:rPr>
                        <a:t>%</a:t>
                      </a:r>
                      <a:r>
                        <a:rPr lang="en-US" sz="2200">
                          <a:effectLst/>
                        </a:rPr>
                        <a:t>=</a:t>
                      </a:r>
                      <a:r>
                        <a:rPr lang="en-US" sz="2200" spc="20">
                          <a:effectLst/>
                        </a:rPr>
                        <a:t> </a:t>
                      </a:r>
                      <a:r>
                        <a:rPr lang="en-US" sz="2200">
                          <a:effectLst/>
                        </a:rPr>
                        <a:t>&amp;=</a:t>
                      </a:r>
                    </a:p>
                    <a:p>
                      <a:pPr marL="60960" marR="0">
                        <a:spcBef>
                          <a:spcPts val="275"/>
                        </a:spcBef>
                        <a:spcAft>
                          <a:spcPts val="0"/>
                        </a:spcAft>
                        <a:tabLst>
                          <a:tab pos="368300" algn="l"/>
                        </a:tabLst>
                      </a:pPr>
                      <a:r>
                        <a:rPr lang="en-US" sz="2200" spc="5">
                          <a:effectLst/>
                        </a:rPr>
                        <a:t>|</a:t>
                      </a:r>
                      <a:r>
                        <a:rPr lang="en-US" sz="2200">
                          <a:effectLst/>
                        </a:rPr>
                        <a:t>=	</a:t>
                      </a:r>
                      <a:r>
                        <a:rPr lang="en-US" sz="2200" spc="5">
                          <a:effectLst/>
                        </a:rPr>
                        <a:t>^</a:t>
                      </a:r>
                      <a:r>
                        <a:rPr lang="en-US" sz="2200">
                          <a:effectLst/>
                        </a:rPr>
                        <a:t>=</a:t>
                      </a:r>
                      <a:r>
                        <a:rPr lang="en-US" sz="2200" spc="20">
                          <a:effectLst/>
                        </a:rPr>
                        <a:t> </a:t>
                      </a:r>
                      <a:r>
                        <a:rPr lang="en-US" sz="2200">
                          <a:effectLst/>
                        </a:rPr>
                        <a:t>&lt;</a:t>
                      </a:r>
                      <a:r>
                        <a:rPr lang="en-US" sz="2200" spc="5">
                          <a:effectLst/>
                        </a:rPr>
                        <a:t>&lt;</a:t>
                      </a:r>
                      <a:r>
                        <a:rPr lang="en-US" sz="2200">
                          <a:effectLst/>
                        </a:rPr>
                        <a:t>=</a:t>
                      </a:r>
                      <a:r>
                        <a:rPr lang="en-US" sz="2200" spc="20">
                          <a:effectLst/>
                        </a:rPr>
                        <a:t> </a:t>
                      </a:r>
                      <a:r>
                        <a:rPr lang="en-US" sz="2200">
                          <a:effectLst/>
                        </a:rPr>
                        <a:t>&gt;</a:t>
                      </a:r>
                      <a:r>
                        <a:rPr lang="en-US" sz="2200" spc="5">
                          <a:effectLst/>
                        </a:rPr>
                        <a:t>&gt;</a:t>
                      </a:r>
                      <a:r>
                        <a:rPr lang="en-US" sz="2200">
                          <a:effectLst/>
                        </a:rPr>
                        <a:t>=</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255"/>
                        </a:spcBef>
                        <a:spcAft>
                          <a:spcPts val="0"/>
                        </a:spcAft>
                      </a:pPr>
                      <a:r>
                        <a:rPr lang="en-US" sz="2200" err="1">
                          <a:effectLst/>
                        </a:rPr>
                        <a:t>p</a:t>
                      </a:r>
                      <a:r>
                        <a:rPr lang="en-US" sz="2200" spc="-5" err="1">
                          <a:effectLst/>
                        </a:rPr>
                        <a:t>h</a:t>
                      </a:r>
                      <a:r>
                        <a:rPr lang="en-US" sz="2200" err="1">
                          <a:effectLst/>
                        </a:rPr>
                        <a:t>ép</a:t>
                      </a:r>
                      <a:r>
                        <a:rPr lang="en-US" sz="2200" spc="10">
                          <a:effectLst/>
                        </a:rPr>
                        <a:t> </a:t>
                      </a:r>
                      <a:r>
                        <a:rPr lang="en-US" sz="2200" spc="-5" err="1">
                          <a:effectLst/>
                        </a:rPr>
                        <a:t>g</a:t>
                      </a:r>
                      <a:r>
                        <a:rPr lang="en-US" sz="2200" err="1">
                          <a:effectLst/>
                        </a:rPr>
                        <a:t>án</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extLst>
                  <a:ext uri="{0D108BD9-81ED-4DB2-BD59-A6C34878D82A}">
                    <a16:rowId xmlns:a16="http://schemas.microsoft.com/office/drawing/2014/main" val="10007"/>
                  </a:ext>
                </a:extLst>
              </a:tr>
              <a:tr h="208915">
                <a:tc>
                  <a:txBody>
                    <a:bodyPr/>
                    <a:lstStyle/>
                    <a:p>
                      <a:pPr marL="61595" marR="0">
                        <a:spcBef>
                          <a:spcPts val="250"/>
                        </a:spcBef>
                        <a:spcAft>
                          <a:spcPts val="0"/>
                        </a:spcAft>
                      </a:pPr>
                      <a:r>
                        <a:rPr lang="en-US" sz="2200">
                          <a:effectLst/>
                        </a:rPr>
                        <a:t>Chỉ</a:t>
                      </a:r>
                      <a:r>
                        <a:rPr lang="en-US" sz="2200" spc="10">
                          <a:effectLst/>
                        </a:rPr>
                        <a:t> </a:t>
                      </a:r>
                      <a:r>
                        <a:rPr lang="en-US" sz="2200">
                          <a:effectLst/>
                        </a:rPr>
                        <a:t>số</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350"/>
                        </a:spcBef>
                        <a:spcAft>
                          <a:spcPts val="0"/>
                        </a:spcAft>
                      </a:pPr>
                      <a:r>
                        <a:rPr lang="en-US" sz="2200" spc="5">
                          <a:effectLst/>
                        </a:rPr>
                        <a:t>[]</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250"/>
                        </a:spcBef>
                        <a:spcAft>
                          <a:spcPts val="0"/>
                        </a:spcAft>
                      </a:pPr>
                      <a:r>
                        <a:rPr lang="en-US" sz="2200" err="1">
                          <a:effectLst/>
                        </a:rPr>
                        <a:t>c</a:t>
                      </a:r>
                      <a:r>
                        <a:rPr lang="en-US" sz="2200" spc="5" err="1">
                          <a:effectLst/>
                        </a:rPr>
                        <a:t>á</a:t>
                      </a:r>
                      <a:r>
                        <a:rPr lang="en-US" sz="2200" err="1">
                          <a:effectLst/>
                        </a:rPr>
                        <a:t>ch</a:t>
                      </a:r>
                      <a:r>
                        <a:rPr lang="en-US" sz="2200" spc="10">
                          <a:effectLst/>
                        </a:rPr>
                        <a:t> </a:t>
                      </a:r>
                      <a:r>
                        <a:rPr lang="en-US" sz="2200" err="1">
                          <a:effectLst/>
                        </a:rPr>
                        <a:t>truy</a:t>
                      </a:r>
                      <a:r>
                        <a:rPr lang="en-US" sz="2200" spc="20">
                          <a:effectLst/>
                        </a:rPr>
                        <a:t> </a:t>
                      </a:r>
                      <a:r>
                        <a:rPr lang="en-US" sz="2200" err="1">
                          <a:effectLst/>
                        </a:rPr>
                        <a:t>x</a:t>
                      </a:r>
                      <a:r>
                        <a:rPr lang="en-US" sz="2200" spc="-5" err="1">
                          <a:effectLst/>
                        </a:rPr>
                        <a:t>u</a:t>
                      </a:r>
                      <a:r>
                        <a:rPr lang="en-US" sz="2200" err="1">
                          <a:effectLst/>
                        </a:rPr>
                        <a:t>ất</a:t>
                      </a:r>
                      <a:r>
                        <a:rPr lang="en-US" sz="2200" spc="10">
                          <a:effectLst/>
                        </a:rPr>
                        <a:t> </a:t>
                      </a:r>
                      <a:r>
                        <a:rPr lang="en-US" sz="2200" err="1">
                          <a:effectLst/>
                        </a:rPr>
                        <a:t>p</a:t>
                      </a:r>
                      <a:r>
                        <a:rPr lang="en-US" sz="2200" spc="-5" err="1">
                          <a:effectLst/>
                        </a:rPr>
                        <a:t>h</a:t>
                      </a:r>
                      <a:r>
                        <a:rPr lang="en-US" sz="2200" spc="5" err="1">
                          <a:effectLst/>
                        </a:rPr>
                        <a:t>ầ</a:t>
                      </a:r>
                      <a:r>
                        <a:rPr lang="en-US" sz="2200" err="1">
                          <a:effectLst/>
                        </a:rPr>
                        <a:t>n</a:t>
                      </a:r>
                      <a:r>
                        <a:rPr lang="en-US" sz="2200">
                          <a:effectLst/>
                        </a:rPr>
                        <a:t> </a:t>
                      </a:r>
                      <a:r>
                        <a:rPr lang="en-US" sz="2200" err="1">
                          <a:effectLst/>
                        </a:rPr>
                        <a:t>tử</a:t>
                      </a:r>
                      <a:r>
                        <a:rPr lang="en-US" sz="2200" spc="15">
                          <a:effectLst/>
                        </a:rPr>
                        <a:t> </a:t>
                      </a:r>
                      <a:r>
                        <a:rPr lang="en-US" sz="2200" spc="-5" err="1">
                          <a:effectLst/>
                        </a:rPr>
                        <a:t>c</a:t>
                      </a:r>
                      <a:r>
                        <a:rPr lang="en-US" sz="2200" err="1">
                          <a:effectLst/>
                        </a:rPr>
                        <a:t>ủa</a:t>
                      </a:r>
                      <a:r>
                        <a:rPr lang="en-US" sz="2200" spc="5">
                          <a:effectLst/>
                        </a:rPr>
                        <a:t> </a:t>
                      </a:r>
                      <a:r>
                        <a:rPr lang="en-US" sz="2200" spc="-10" err="1">
                          <a:effectLst/>
                        </a:rPr>
                        <a:t>m</a:t>
                      </a:r>
                      <a:r>
                        <a:rPr lang="en-US" sz="2200" err="1">
                          <a:effectLst/>
                        </a:rPr>
                        <a:t>ảng</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extLst>
                  <a:ext uri="{0D108BD9-81ED-4DB2-BD59-A6C34878D82A}">
                    <a16:rowId xmlns:a16="http://schemas.microsoft.com/office/drawing/2014/main" val="10008"/>
                  </a:ext>
                </a:extLst>
              </a:tr>
              <a:tr h="209550">
                <a:tc>
                  <a:txBody>
                    <a:bodyPr/>
                    <a:lstStyle/>
                    <a:p>
                      <a:pPr marL="61595" marR="0">
                        <a:spcBef>
                          <a:spcPts val="250"/>
                        </a:spcBef>
                        <a:spcAft>
                          <a:spcPts val="0"/>
                        </a:spcAft>
                      </a:pPr>
                      <a:r>
                        <a:rPr lang="en-US" sz="2200" spc="5">
                          <a:effectLst/>
                        </a:rPr>
                        <a:t>É</a:t>
                      </a:r>
                      <a:r>
                        <a:rPr lang="en-US" sz="2200">
                          <a:effectLst/>
                        </a:rPr>
                        <a:t>p</a:t>
                      </a:r>
                      <a:r>
                        <a:rPr lang="en-US" sz="2200" spc="10">
                          <a:effectLst/>
                        </a:rPr>
                        <a:t> </a:t>
                      </a:r>
                      <a:r>
                        <a:rPr lang="en-US" sz="2200" spc="-5">
                          <a:effectLst/>
                        </a:rPr>
                        <a:t>k</a:t>
                      </a:r>
                      <a:r>
                        <a:rPr lang="en-US" sz="2200">
                          <a:effectLst/>
                        </a:rPr>
                        <a:t>iểu</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350"/>
                        </a:spcBef>
                        <a:spcAft>
                          <a:spcPts val="0"/>
                        </a:spcAft>
                      </a:pPr>
                      <a:r>
                        <a:rPr lang="en-US" sz="2200" spc="5">
                          <a:effectLst/>
                        </a:rPr>
                        <a:t>()</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0" marR="0">
                        <a:spcBef>
                          <a:spcPts val="0"/>
                        </a:spcBef>
                        <a:spcAft>
                          <a:spcPts val="0"/>
                        </a:spcAft>
                      </a:pPr>
                      <a:r>
                        <a:rPr lang="en-US" sz="2200">
                          <a:effectLst/>
                        </a:rPr>
                        <a:t> </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extLst>
                  <a:ext uri="{0D108BD9-81ED-4DB2-BD59-A6C34878D82A}">
                    <a16:rowId xmlns:a16="http://schemas.microsoft.com/office/drawing/2014/main" val="10009"/>
                  </a:ext>
                </a:extLst>
              </a:tr>
              <a:tr h="387985">
                <a:tc>
                  <a:txBody>
                    <a:bodyPr/>
                    <a:lstStyle/>
                    <a:p>
                      <a:pPr marL="61595" marR="0">
                        <a:spcBef>
                          <a:spcPts val="245"/>
                        </a:spcBef>
                        <a:spcAft>
                          <a:spcPts val="0"/>
                        </a:spcAft>
                      </a:pPr>
                      <a:r>
                        <a:rPr lang="en-US" sz="2200">
                          <a:effectLst/>
                        </a:rPr>
                        <a:t>I</a:t>
                      </a:r>
                      <a:r>
                        <a:rPr lang="en-US" sz="2200" spc="-5">
                          <a:effectLst/>
                        </a:rPr>
                        <a:t>n</a:t>
                      </a:r>
                      <a:r>
                        <a:rPr lang="en-US" sz="2200">
                          <a:effectLst/>
                        </a:rPr>
                        <a:t>directi</a:t>
                      </a:r>
                      <a:r>
                        <a:rPr lang="en-US" sz="2200" spc="-5">
                          <a:effectLst/>
                        </a:rPr>
                        <a:t>o</a:t>
                      </a:r>
                      <a:r>
                        <a:rPr lang="en-US" sz="2200">
                          <a:effectLst/>
                        </a:rPr>
                        <a:t>n</a:t>
                      </a:r>
                      <a:r>
                        <a:rPr lang="en-US" sz="2200" spc="10">
                          <a:effectLst/>
                        </a:rPr>
                        <a:t> </a:t>
                      </a:r>
                      <a:r>
                        <a:rPr lang="en-US" sz="2200" err="1">
                          <a:effectLst/>
                        </a:rPr>
                        <a:t>và</a:t>
                      </a:r>
                      <a:endParaRPr lang="en-US" sz="2200">
                        <a:effectLst/>
                      </a:endParaRPr>
                    </a:p>
                    <a:p>
                      <a:pPr marL="61595" marR="0">
                        <a:spcBef>
                          <a:spcPts val="265"/>
                        </a:spcBef>
                        <a:spcAft>
                          <a:spcPts val="0"/>
                        </a:spcAft>
                      </a:pPr>
                      <a:r>
                        <a:rPr lang="en-US" sz="2200">
                          <a:effectLst/>
                        </a:rPr>
                        <a:t>A</a:t>
                      </a:r>
                      <a:r>
                        <a:rPr lang="en-US" sz="2200" spc="-5">
                          <a:effectLst/>
                        </a:rPr>
                        <a:t>d</a:t>
                      </a:r>
                      <a:r>
                        <a:rPr lang="en-US" sz="2200">
                          <a:effectLst/>
                        </a:rPr>
                        <a:t>dress</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345"/>
                        </a:spcBef>
                        <a:spcAft>
                          <a:spcPts val="0"/>
                        </a:spcAft>
                      </a:pPr>
                      <a:r>
                        <a:rPr lang="en-US" sz="2200">
                          <a:effectLst/>
                        </a:rPr>
                        <a:t>*</a:t>
                      </a:r>
                      <a:r>
                        <a:rPr lang="en-US" sz="2200" spc="20">
                          <a:effectLst/>
                        </a:rPr>
                        <a:t> </a:t>
                      </a:r>
                      <a:r>
                        <a:rPr lang="en-US" sz="2200" spc="5">
                          <a:effectLst/>
                        </a:rPr>
                        <a:t>-</a:t>
                      </a:r>
                      <a:r>
                        <a:rPr lang="en-US" sz="2200">
                          <a:effectLst/>
                        </a:rPr>
                        <a:t>&gt;</a:t>
                      </a:r>
                      <a:r>
                        <a:rPr lang="en-US" sz="2200" spc="20">
                          <a:effectLst/>
                        </a:rPr>
                        <a:t> </a:t>
                      </a:r>
                      <a:r>
                        <a:rPr lang="en-US" sz="2200">
                          <a:effectLst/>
                        </a:rPr>
                        <a:t>[]</a:t>
                      </a:r>
                      <a:r>
                        <a:rPr lang="en-US" sz="2200" spc="20">
                          <a:effectLst/>
                        </a:rPr>
                        <a:t> </a:t>
                      </a:r>
                      <a:r>
                        <a:rPr lang="en-US" sz="2200">
                          <a:effectLst/>
                        </a:rPr>
                        <a:t>&amp;</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tc>
                  <a:txBody>
                    <a:bodyPr/>
                    <a:lstStyle/>
                    <a:p>
                      <a:pPr marL="60960" marR="0">
                        <a:spcBef>
                          <a:spcPts val="245"/>
                        </a:spcBef>
                        <a:spcAft>
                          <a:spcPts val="0"/>
                        </a:spcAft>
                      </a:pPr>
                      <a:r>
                        <a:rPr lang="en-US" sz="2200" err="1">
                          <a:effectLst/>
                        </a:rPr>
                        <a:t>d</a:t>
                      </a:r>
                      <a:r>
                        <a:rPr lang="en-US" sz="2200" spc="-5" err="1">
                          <a:effectLst/>
                        </a:rPr>
                        <a:t>ù</a:t>
                      </a:r>
                      <a:r>
                        <a:rPr lang="en-US" sz="2200" err="1">
                          <a:effectLst/>
                        </a:rPr>
                        <a:t>ng</a:t>
                      </a:r>
                      <a:r>
                        <a:rPr lang="en-US" sz="2200" spc="5">
                          <a:effectLst/>
                        </a:rPr>
                        <a:t> </a:t>
                      </a:r>
                      <a:r>
                        <a:rPr lang="en-US" sz="2200" err="1">
                          <a:effectLst/>
                        </a:rPr>
                        <a:t>cho</a:t>
                      </a:r>
                      <a:r>
                        <a:rPr lang="en-US" sz="2200" spc="10">
                          <a:effectLst/>
                        </a:rPr>
                        <a:t> </a:t>
                      </a:r>
                      <a:r>
                        <a:rPr lang="en-US" sz="2200">
                          <a:effectLst/>
                        </a:rPr>
                        <a:t>con </a:t>
                      </a:r>
                      <a:r>
                        <a:rPr lang="en-US" sz="2200" err="1">
                          <a:effectLst/>
                        </a:rPr>
                        <a:t>trỏ</a:t>
                      </a:r>
                      <a:endParaRPr lang="en-US" sz="2200" b="1">
                        <a:effectLst/>
                        <a:latin typeface="Times New Roman" panose="02020603050405020304" pitchFamily="18" charset="0"/>
                        <a:ea typeface="Times New Roman" panose="02020603050405020304" pitchFamily="18" charset="0"/>
                      </a:endParaRPr>
                    </a:p>
                  </a:txBody>
                  <a:tcPr marL="0" marR="0" marT="0" marB="0">
                    <a:solidFill>
                      <a:srgbClr val="FDF0E7"/>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039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31</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p:txBody>
      </p:sp>
      <p:sp>
        <p:nvSpPr>
          <p:cNvPr id="4" name="Content Placeholder 3">
            <a:extLst>
              <a:ext uri="{FF2B5EF4-FFF2-40B4-BE49-F238E27FC236}">
                <a16:creationId xmlns:a16="http://schemas.microsoft.com/office/drawing/2014/main" id="{382E4CF1-8C65-4578-A1BA-1EE114F8BCF4}"/>
              </a:ext>
            </a:extLst>
          </p:cNvPr>
          <p:cNvSpPr>
            <a:spLocks noGrp="1"/>
          </p:cNvSpPr>
          <p:nvPr>
            <p:ph sz="quarter" idx="13"/>
          </p:nvPr>
        </p:nvSpPr>
        <p:spPr/>
        <p:txBody>
          <a:bodyPr/>
          <a:lstStyle/>
          <a:p>
            <a:r>
              <a:rPr lang="en-GB" b="1" err="1"/>
              <a:t>Tên</a:t>
            </a:r>
            <a:r>
              <a:rPr lang="en-GB" b="1"/>
              <a:t>:</a:t>
            </a:r>
            <a:r>
              <a:rPr lang="en-GB"/>
              <a:t> </a:t>
            </a:r>
            <a:r>
              <a:rPr lang="en-GB" err="1"/>
              <a:t>là</a:t>
            </a:r>
            <a:r>
              <a:rPr lang="en-GB"/>
              <a:t> </a:t>
            </a:r>
            <a:r>
              <a:rPr lang="en-GB" err="1"/>
              <a:t>một</a:t>
            </a:r>
            <a:r>
              <a:rPr lang="en-GB"/>
              <a:t> </a:t>
            </a:r>
            <a:r>
              <a:rPr lang="en-GB" err="1"/>
              <a:t>khái</a:t>
            </a:r>
            <a:r>
              <a:rPr lang="en-GB"/>
              <a:t> </a:t>
            </a:r>
            <a:r>
              <a:rPr lang="en-GB" err="1"/>
              <a:t>niệm</a:t>
            </a:r>
            <a:r>
              <a:rPr lang="en-GB"/>
              <a:t> </a:t>
            </a:r>
            <a:r>
              <a:rPr lang="en-GB" err="1"/>
              <a:t>rất</a:t>
            </a:r>
            <a:r>
              <a:rPr lang="en-GB"/>
              <a:t> </a:t>
            </a:r>
            <a:r>
              <a:rPr lang="en-GB" err="1"/>
              <a:t>quan</a:t>
            </a:r>
            <a:r>
              <a:rPr lang="en-GB"/>
              <a:t> </a:t>
            </a:r>
            <a:r>
              <a:rPr lang="en-GB" err="1"/>
              <a:t>trọng</a:t>
            </a:r>
            <a:r>
              <a:rPr lang="en-GB"/>
              <a:t>, </a:t>
            </a:r>
            <a:r>
              <a:rPr lang="en-GB" err="1"/>
              <a:t>nó</a:t>
            </a:r>
            <a:r>
              <a:rPr lang="en-GB"/>
              <a:t> </a:t>
            </a:r>
            <a:r>
              <a:rPr lang="en-GB" err="1"/>
              <a:t>dùng</a:t>
            </a:r>
            <a:r>
              <a:rPr lang="en-GB"/>
              <a:t> </a:t>
            </a:r>
            <a:r>
              <a:rPr lang="en-GB" err="1"/>
              <a:t>để</a:t>
            </a:r>
            <a:r>
              <a:rPr lang="en-GB"/>
              <a:t> </a:t>
            </a:r>
            <a:r>
              <a:rPr lang="en-GB" err="1"/>
              <a:t>xác</a:t>
            </a:r>
            <a:r>
              <a:rPr lang="en-GB"/>
              <a:t> </a:t>
            </a:r>
            <a:r>
              <a:rPr lang="en-GB" err="1"/>
              <a:t>định</a:t>
            </a:r>
            <a:r>
              <a:rPr lang="en-GB"/>
              <a:t> </a:t>
            </a:r>
            <a:r>
              <a:rPr lang="en-GB" err="1"/>
              <a:t>các</a:t>
            </a:r>
            <a:r>
              <a:rPr lang="en-GB"/>
              <a:t> </a:t>
            </a:r>
            <a:r>
              <a:rPr lang="en-GB" err="1"/>
              <a:t>đại</a:t>
            </a:r>
            <a:r>
              <a:rPr lang="en-GB"/>
              <a:t> </a:t>
            </a:r>
            <a:r>
              <a:rPr lang="en-GB" err="1"/>
              <a:t>lượng</a:t>
            </a:r>
            <a:r>
              <a:rPr lang="en-GB"/>
              <a:t> </a:t>
            </a:r>
            <a:r>
              <a:rPr lang="en-GB" err="1"/>
              <a:t>khác</a:t>
            </a:r>
            <a:r>
              <a:rPr lang="en-GB"/>
              <a:t> </a:t>
            </a:r>
            <a:r>
              <a:rPr lang="en-GB" err="1"/>
              <a:t>nhau</a:t>
            </a:r>
            <a:r>
              <a:rPr lang="en-GB"/>
              <a:t> </a:t>
            </a:r>
            <a:r>
              <a:rPr lang="en-GB" err="1"/>
              <a:t>trong</a:t>
            </a:r>
            <a:r>
              <a:rPr lang="en-GB"/>
              <a:t> </a:t>
            </a:r>
            <a:r>
              <a:rPr lang="en-GB" err="1"/>
              <a:t>một</a:t>
            </a:r>
            <a:r>
              <a:rPr lang="en-GB"/>
              <a:t> </a:t>
            </a:r>
            <a:r>
              <a:rPr lang="en-GB" err="1"/>
              <a:t>chương</a:t>
            </a:r>
            <a:r>
              <a:rPr lang="en-GB"/>
              <a:t> </a:t>
            </a:r>
            <a:r>
              <a:rPr lang="en-GB" err="1"/>
              <a:t>trình</a:t>
            </a:r>
            <a:r>
              <a:rPr lang="en-GB"/>
              <a:t>. </a:t>
            </a:r>
            <a:r>
              <a:rPr lang="en-GB" err="1"/>
              <a:t>Chúng</a:t>
            </a:r>
            <a:r>
              <a:rPr lang="en-GB"/>
              <a:t> ta </a:t>
            </a:r>
            <a:r>
              <a:rPr lang="en-GB" err="1"/>
              <a:t>có</a:t>
            </a:r>
            <a:r>
              <a:rPr lang="en-GB"/>
              <a:t> </a:t>
            </a:r>
            <a:r>
              <a:rPr lang="en-GB" err="1"/>
              <a:t>tên</a:t>
            </a:r>
            <a:r>
              <a:rPr lang="en-GB"/>
              <a:t> </a:t>
            </a:r>
            <a:r>
              <a:rPr lang="en-GB" err="1"/>
              <a:t>hằng</a:t>
            </a:r>
            <a:r>
              <a:rPr lang="en-GB"/>
              <a:t>, </a:t>
            </a:r>
            <a:r>
              <a:rPr lang="en-GB" err="1"/>
              <a:t>tên</a:t>
            </a:r>
            <a:r>
              <a:rPr lang="en-GB"/>
              <a:t> </a:t>
            </a:r>
            <a:r>
              <a:rPr lang="en-GB" err="1"/>
              <a:t>biến</a:t>
            </a:r>
            <a:r>
              <a:rPr lang="en-GB"/>
              <a:t>, </a:t>
            </a:r>
            <a:r>
              <a:rPr lang="en-GB" err="1"/>
              <a:t>tên</a:t>
            </a:r>
            <a:r>
              <a:rPr lang="en-GB"/>
              <a:t> </a:t>
            </a:r>
            <a:r>
              <a:rPr lang="en-GB" err="1"/>
              <a:t>mảng</a:t>
            </a:r>
            <a:r>
              <a:rPr lang="en-GB"/>
              <a:t>, </a:t>
            </a:r>
            <a:r>
              <a:rPr lang="en-GB" err="1"/>
              <a:t>tên</a:t>
            </a:r>
            <a:r>
              <a:rPr lang="en-GB"/>
              <a:t> </a:t>
            </a:r>
            <a:r>
              <a:rPr lang="en-GB" err="1"/>
              <a:t>hàm</a:t>
            </a:r>
            <a:r>
              <a:rPr lang="en-GB"/>
              <a:t>, </a:t>
            </a:r>
            <a:r>
              <a:rPr lang="en-GB" err="1"/>
              <a:t>tên</a:t>
            </a:r>
            <a:r>
              <a:rPr lang="en-GB"/>
              <a:t> </a:t>
            </a:r>
            <a:r>
              <a:rPr lang="en-GB" err="1"/>
              <a:t>phương</a:t>
            </a:r>
            <a:r>
              <a:rPr lang="en-GB"/>
              <a:t> </a:t>
            </a:r>
            <a:r>
              <a:rPr lang="en-GB" err="1"/>
              <a:t>thức</a:t>
            </a:r>
            <a:r>
              <a:rPr lang="en-GB"/>
              <a:t>, </a:t>
            </a:r>
            <a:r>
              <a:rPr lang="en-GB" err="1"/>
              <a:t>tên</a:t>
            </a:r>
            <a:r>
              <a:rPr lang="en-GB"/>
              <a:t> </a:t>
            </a:r>
            <a:r>
              <a:rPr lang="en-GB" err="1"/>
              <a:t>đối</a:t>
            </a:r>
            <a:r>
              <a:rPr lang="en-GB"/>
              <a:t> </a:t>
            </a:r>
            <a:r>
              <a:rPr lang="en-GB" err="1"/>
              <a:t>tượng</a:t>
            </a:r>
            <a:r>
              <a:rPr lang="en-GB"/>
              <a:t>, ... </a:t>
            </a:r>
            <a:endParaRPr lang="en-US"/>
          </a:p>
          <a:p>
            <a:r>
              <a:rPr lang="en-GB" err="1"/>
              <a:t>Tên</a:t>
            </a:r>
            <a:r>
              <a:rPr lang="en-GB"/>
              <a:t> </a:t>
            </a:r>
            <a:r>
              <a:rPr lang="en-GB" err="1"/>
              <a:t>được</a:t>
            </a:r>
            <a:r>
              <a:rPr lang="en-GB"/>
              <a:t> </a:t>
            </a:r>
            <a:r>
              <a:rPr lang="en-GB" err="1"/>
              <a:t>đặt</a:t>
            </a:r>
            <a:r>
              <a:rPr lang="en-GB"/>
              <a:t> </a:t>
            </a:r>
            <a:r>
              <a:rPr lang="en-GB" err="1"/>
              <a:t>theo</a:t>
            </a:r>
            <a:r>
              <a:rPr lang="en-GB"/>
              <a:t> qui </a:t>
            </a:r>
            <a:r>
              <a:rPr lang="en-GB" err="1"/>
              <a:t>tắc</a:t>
            </a:r>
            <a:r>
              <a:rPr lang="en-GB"/>
              <a:t> </a:t>
            </a:r>
            <a:r>
              <a:rPr lang="en-GB" err="1"/>
              <a:t>sau</a:t>
            </a:r>
            <a:r>
              <a:rPr lang="en-GB"/>
              <a:t>: </a:t>
            </a:r>
            <a:r>
              <a:rPr lang="en-GB" err="1"/>
              <a:t>Tên</a:t>
            </a:r>
            <a:r>
              <a:rPr lang="en-GB"/>
              <a:t> </a:t>
            </a:r>
            <a:r>
              <a:rPr lang="en-GB" err="1"/>
              <a:t>bắt</a:t>
            </a:r>
            <a:r>
              <a:rPr lang="en-GB"/>
              <a:t> </a:t>
            </a:r>
            <a:r>
              <a:rPr lang="en-GB" err="1"/>
              <a:t>đầu</a:t>
            </a:r>
            <a:r>
              <a:rPr lang="en-GB"/>
              <a:t> </a:t>
            </a:r>
            <a:r>
              <a:rPr lang="en-GB" err="1"/>
              <a:t>bằng</a:t>
            </a:r>
            <a:r>
              <a:rPr lang="en-GB"/>
              <a:t> </a:t>
            </a:r>
            <a:r>
              <a:rPr lang="en-GB" err="1"/>
              <a:t>một</a:t>
            </a:r>
            <a:r>
              <a:rPr lang="en-GB"/>
              <a:t> </a:t>
            </a:r>
            <a:r>
              <a:rPr lang="en-GB" err="1"/>
              <a:t>chữ</a:t>
            </a:r>
            <a:r>
              <a:rPr lang="en-GB"/>
              <a:t> </a:t>
            </a:r>
            <a:r>
              <a:rPr lang="en-GB" err="1"/>
              <a:t>cái</a:t>
            </a:r>
            <a:r>
              <a:rPr lang="en-GB"/>
              <a:t> </a:t>
            </a:r>
            <a:r>
              <a:rPr lang="en-GB" err="1"/>
              <a:t>hoặc</a:t>
            </a:r>
            <a:r>
              <a:rPr lang="en-GB"/>
              <a:t> </a:t>
            </a:r>
            <a:r>
              <a:rPr lang="en-GB" err="1"/>
              <a:t>dấu</a:t>
            </a:r>
            <a:r>
              <a:rPr lang="en-GB"/>
              <a:t> </a:t>
            </a:r>
            <a:r>
              <a:rPr lang="en-GB" err="1"/>
              <a:t>gạch</a:t>
            </a:r>
            <a:r>
              <a:rPr lang="en-GB"/>
              <a:t> </a:t>
            </a:r>
            <a:r>
              <a:rPr lang="en-GB" err="1"/>
              <a:t>dưới</a:t>
            </a:r>
            <a:r>
              <a:rPr lang="en-GB"/>
              <a:t>, </a:t>
            </a:r>
            <a:r>
              <a:rPr lang="en-GB" err="1"/>
              <a:t>các</a:t>
            </a:r>
            <a:r>
              <a:rPr lang="en-GB"/>
              <a:t> </a:t>
            </a:r>
            <a:r>
              <a:rPr lang="en-GB" err="1"/>
              <a:t>kí</a:t>
            </a:r>
            <a:r>
              <a:rPr lang="en-GB"/>
              <a:t> </a:t>
            </a:r>
            <a:r>
              <a:rPr lang="en-GB" err="1"/>
              <a:t>tự</a:t>
            </a:r>
            <a:r>
              <a:rPr lang="en-GB"/>
              <a:t> </a:t>
            </a:r>
            <a:r>
              <a:rPr lang="en-GB" err="1"/>
              <a:t>còn</a:t>
            </a:r>
            <a:r>
              <a:rPr lang="en-GB"/>
              <a:t> </a:t>
            </a:r>
            <a:r>
              <a:rPr lang="en-GB" err="1"/>
              <a:t>lại</a:t>
            </a:r>
            <a:r>
              <a:rPr lang="en-GB"/>
              <a:t> </a:t>
            </a:r>
            <a:r>
              <a:rPr lang="en-GB" err="1"/>
              <a:t>phải</a:t>
            </a:r>
            <a:r>
              <a:rPr lang="en-GB"/>
              <a:t> </a:t>
            </a:r>
            <a:r>
              <a:rPr lang="en-GB" err="1"/>
              <a:t>là</a:t>
            </a:r>
            <a:r>
              <a:rPr lang="en-GB"/>
              <a:t> </a:t>
            </a:r>
            <a:r>
              <a:rPr lang="en-GB" err="1"/>
              <a:t>chữ</a:t>
            </a:r>
            <a:r>
              <a:rPr lang="en-GB"/>
              <a:t> </a:t>
            </a:r>
            <a:r>
              <a:rPr lang="en-GB" err="1"/>
              <a:t>cái</a:t>
            </a:r>
            <a:r>
              <a:rPr lang="en-GB"/>
              <a:t>, </a:t>
            </a:r>
            <a:r>
              <a:rPr lang="en-GB" err="1"/>
              <a:t>chữ</a:t>
            </a:r>
            <a:r>
              <a:rPr lang="en-GB"/>
              <a:t> </a:t>
            </a:r>
            <a:r>
              <a:rPr lang="en-GB" err="1"/>
              <a:t>số</a:t>
            </a:r>
            <a:r>
              <a:rPr lang="en-GB"/>
              <a:t> </a:t>
            </a:r>
            <a:r>
              <a:rPr lang="en-GB" err="1"/>
              <a:t>hoặc</a:t>
            </a:r>
            <a:r>
              <a:rPr lang="en-GB"/>
              <a:t> </a:t>
            </a:r>
            <a:r>
              <a:rPr lang="en-GB" err="1"/>
              <a:t>dấu</a:t>
            </a:r>
            <a:r>
              <a:rPr lang="en-GB"/>
              <a:t> </a:t>
            </a:r>
            <a:r>
              <a:rPr lang="en-GB" err="1"/>
              <a:t>gạch</a:t>
            </a:r>
            <a:r>
              <a:rPr lang="en-GB"/>
              <a:t> </a:t>
            </a:r>
            <a:r>
              <a:rPr lang="en-GB" err="1"/>
              <a:t>dưới</a:t>
            </a:r>
            <a:r>
              <a:rPr lang="en-GB"/>
              <a:t>.</a:t>
            </a:r>
            <a:endParaRPr lang="en-US"/>
          </a:p>
          <a:p>
            <a:r>
              <a:rPr lang="en-US">
                <a:sym typeface="Wingdings" panose="05000000000000000000" pitchFamily="2" charset="2"/>
              </a:rPr>
              <a:t></a:t>
            </a:r>
            <a:r>
              <a:rPr lang="en-US" i="1" err="1"/>
              <a:t>Ghi</a:t>
            </a:r>
            <a:r>
              <a:rPr lang="en-US" i="1"/>
              <a:t> </a:t>
            </a:r>
            <a:r>
              <a:rPr lang="en-US" i="1" err="1"/>
              <a:t>chú</a:t>
            </a:r>
            <a:r>
              <a:rPr lang="en-US" i="1"/>
              <a:t>: </a:t>
            </a:r>
            <a:r>
              <a:rPr lang="en-US" err="1"/>
              <a:t>Không</a:t>
            </a:r>
            <a:r>
              <a:rPr lang="en-US"/>
              <a:t> </a:t>
            </a:r>
            <a:r>
              <a:rPr lang="en-US" err="1"/>
              <a:t>được</a:t>
            </a:r>
            <a:r>
              <a:rPr lang="en-US"/>
              <a:t> </a:t>
            </a:r>
            <a:r>
              <a:rPr lang="en-US" err="1"/>
              <a:t>đặt</a:t>
            </a:r>
            <a:r>
              <a:rPr lang="en-US"/>
              <a:t> </a:t>
            </a:r>
            <a:r>
              <a:rPr lang="en-US" err="1"/>
              <a:t>tên</a:t>
            </a:r>
            <a:r>
              <a:rPr lang="en-US"/>
              <a:t> </a:t>
            </a:r>
            <a:r>
              <a:rPr lang="en-US" err="1"/>
              <a:t>trùng</a:t>
            </a:r>
            <a:r>
              <a:rPr lang="en-US"/>
              <a:t> </a:t>
            </a:r>
            <a:r>
              <a:rPr lang="en-US" err="1"/>
              <a:t>với</a:t>
            </a:r>
            <a:r>
              <a:rPr lang="en-US"/>
              <a:t> </a:t>
            </a:r>
            <a:r>
              <a:rPr lang="en-US" err="1"/>
              <a:t>từ</a:t>
            </a:r>
            <a:r>
              <a:rPr lang="en-US"/>
              <a:t> </a:t>
            </a:r>
            <a:r>
              <a:rPr lang="en-US" err="1"/>
              <a:t>khóa</a:t>
            </a:r>
            <a:r>
              <a:rPr lang="en-US"/>
              <a:t> </a:t>
            </a:r>
            <a:r>
              <a:rPr lang="en-US" err="1"/>
              <a:t>của</a:t>
            </a:r>
            <a:r>
              <a:rPr lang="en-US"/>
              <a:t> C#. </a:t>
            </a:r>
          </a:p>
          <a:p>
            <a:endParaRPr lang="en-US"/>
          </a:p>
        </p:txBody>
      </p:sp>
    </p:spTree>
    <p:extLst>
      <p:ext uri="{BB962C8B-B14F-4D97-AF65-F5344CB8AC3E}">
        <p14:creationId xmlns:p14="http://schemas.microsoft.com/office/powerpoint/2010/main" val="4033007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32</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a:xfrm>
            <a:off x="3013564" y="53847"/>
            <a:ext cx="8967421" cy="6161700"/>
          </a:xfrm>
        </p:spPr>
        <p:txBody>
          <a:bodyPr/>
          <a:lstStyle/>
          <a:p>
            <a:r>
              <a:rPr lang="en-US" err="1"/>
              <a:t>Các</a:t>
            </a:r>
            <a:r>
              <a:rPr lang="en-US"/>
              <a:t> </a:t>
            </a:r>
            <a:r>
              <a:rPr lang="en-US" err="1"/>
              <a:t>từ</a:t>
            </a:r>
            <a:r>
              <a:rPr lang="en-US"/>
              <a:t> </a:t>
            </a:r>
            <a:r>
              <a:rPr lang="en-US" err="1"/>
              <a:t>khóa</a:t>
            </a:r>
            <a:endParaRPr lang="en-US"/>
          </a:p>
        </p:txBody>
      </p:sp>
      <p:graphicFrame>
        <p:nvGraphicFramePr>
          <p:cNvPr id="8" name="Table 7">
            <a:extLst>
              <a:ext uri="{FF2B5EF4-FFF2-40B4-BE49-F238E27FC236}">
                <a16:creationId xmlns:a16="http://schemas.microsoft.com/office/drawing/2014/main" id="{FC142536-1C38-4DA0-89DB-EF78D0D6025F}"/>
              </a:ext>
            </a:extLst>
          </p:cNvPr>
          <p:cNvGraphicFramePr>
            <a:graphicFrameLocks noGrp="1"/>
          </p:cNvGraphicFramePr>
          <p:nvPr>
            <p:extLst>
              <p:ext uri="{D42A27DB-BD31-4B8C-83A1-F6EECF244321}">
                <p14:modId xmlns:p14="http://schemas.microsoft.com/office/powerpoint/2010/main" val="2186572504"/>
              </p:ext>
            </p:extLst>
          </p:nvPr>
        </p:nvGraphicFramePr>
        <p:xfrm>
          <a:off x="3557393" y="485285"/>
          <a:ext cx="7315396" cy="6329539"/>
        </p:xfrm>
        <a:graphic>
          <a:graphicData uri="http://schemas.openxmlformats.org/drawingml/2006/table">
            <a:tbl>
              <a:tblPr>
                <a:tableStyleId>{5C22544A-7EE6-4342-B048-85BDC9FD1C3A}</a:tableStyleId>
              </a:tblPr>
              <a:tblGrid>
                <a:gridCol w="1132541">
                  <a:extLst>
                    <a:ext uri="{9D8B030D-6E8A-4147-A177-3AD203B41FA5}">
                      <a16:colId xmlns:a16="http://schemas.microsoft.com/office/drawing/2014/main" val="20000"/>
                    </a:ext>
                  </a:extLst>
                </a:gridCol>
                <a:gridCol w="1236571">
                  <a:extLst>
                    <a:ext uri="{9D8B030D-6E8A-4147-A177-3AD203B41FA5}">
                      <a16:colId xmlns:a16="http://schemas.microsoft.com/office/drawing/2014/main" val="20001"/>
                    </a:ext>
                  </a:extLst>
                </a:gridCol>
                <a:gridCol w="1236571">
                  <a:extLst>
                    <a:ext uri="{9D8B030D-6E8A-4147-A177-3AD203B41FA5}">
                      <a16:colId xmlns:a16="http://schemas.microsoft.com/office/drawing/2014/main" val="20002"/>
                    </a:ext>
                  </a:extLst>
                </a:gridCol>
                <a:gridCol w="1236571">
                  <a:extLst>
                    <a:ext uri="{9D8B030D-6E8A-4147-A177-3AD203B41FA5}">
                      <a16:colId xmlns:a16="http://schemas.microsoft.com/office/drawing/2014/main" val="20003"/>
                    </a:ext>
                  </a:extLst>
                </a:gridCol>
                <a:gridCol w="1236571">
                  <a:extLst>
                    <a:ext uri="{9D8B030D-6E8A-4147-A177-3AD203B41FA5}">
                      <a16:colId xmlns:a16="http://schemas.microsoft.com/office/drawing/2014/main" val="20004"/>
                    </a:ext>
                  </a:extLst>
                </a:gridCol>
                <a:gridCol w="1236571">
                  <a:extLst>
                    <a:ext uri="{9D8B030D-6E8A-4147-A177-3AD203B41FA5}">
                      <a16:colId xmlns:a16="http://schemas.microsoft.com/office/drawing/2014/main" val="20005"/>
                    </a:ext>
                  </a:extLst>
                </a:gridCol>
              </a:tblGrid>
              <a:tr h="364562">
                <a:tc>
                  <a:txBody>
                    <a:bodyPr/>
                    <a:lstStyle/>
                    <a:p>
                      <a:pPr marL="67945" marR="0">
                        <a:spcBef>
                          <a:spcPts val="430"/>
                        </a:spcBef>
                        <a:spcAft>
                          <a:spcPts val="0"/>
                        </a:spcAft>
                      </a:pPr>
                      <a:r>
                        <a:rPr lang="en-US" sz="2200">
                          <a:effectLst/>
                        </a:rPr>
                        <a:t>ab</a:t>
                      </a:r>
                      <a:r>
                        <a:rPr lang="en-US" sz="2200" spc="-5">
                          <a:effectLst/>
                        </a:rPr>
                        <a:t>st</a:t>
                      </a:r>
                      <a:r>
                        <a:rPr lang="en-US" sz="2200">
                          <a:effectLst/>
                        </a:rPr>
                        <a:t>r</a:t>
                      </a:r>
                      <a:r>
                        <a:rPr lang="en-US" sz="2200" spc="-5">
                          <a:effectLst/>
                        </a:rPr>
                        <a:t>a</a:t>
                      </a:r>
                      <a:r>
                        <a:rPr lang="en-US" sz="2200">
                          <a:effectLst/>
                        </a:rPr>
                        <a:t>ct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d</a:t>
                      </a:r>
                      <a:r>
                        <a:rPr lang="en-US" sz="2200" spc="-10">
                          <a:effectLst/>
                        </a:rPr>
                        <a:t>e</a:t>
                      </a:r>
                      <a:r>
                        <a:rPr lang="en-US" sz="2200">
                          <a:effectLst/>
                        </a:rPr>
                        <a:t>fa</a:t>
                      </a:r>
                      <a:r>
                        <a:rPr lang="en-US" sz="2200" spc="5">
                          <a:effectLst/>
                        </a:rPr>
                        <a:t>u</a:t>
                      </a:r>
                      <a:r>
                        <a:rPr lang="en-US" sz="2200">
                          <a:effectLst/>
                        </a:rPr>
                        <a:t>lt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fo</a:t>
                      </a:r>
                      <a:r>
                        <a:rPr lang="en-US" sz="2200" spc="-5">
                          <a:effectLst/>
                        </a:rPr>
                        <a:t>re</a:t>
                      </a:r>
                      <a:r>
                        <a:rPr lang="en-US" sz="2200" spc="-10">
                          <a:effectLst/>
                        </a:rPr>
                        <a:t>a</a:t>
                      </a:r>
                      <a:r>
                        <a:rPr lang="en-US" sz="2200">
                          <a:effectLst/>
                        </a:rPr>
                        <a:t>ch</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o</a:t>
                      </a:r>
                      <a:r>
                        <a:rPr lang="en-US" sz="2200">
                          <a:effectLst/>
                        </a:rPr>
                        <a:t>bj</a:t>
                      </a:r>
                      <a:r>
                        <a:rPr lang="en-US" sz="2200" spc="-5">
                          <a:effectLst/>
                        </a:rPr>
                        <a:t>e</a:t>
                      </a:r>
                      <a:r>
                        <a:rPr lang="en-US" sz="2200">
                          <a:effectLst/>
                        </a:rPr>
                        <a:t>ct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siz</a:t>
                      </a:r>
                      <a:r>
                        <a:rPr lang="en-US" sz="2200" spc="5">
                          <a:effectLst/>
                        </a:rPr>
                        <a:t>e</a:t>
                      </a:r>
                      <a:r>
                        <a:rPr lang="en-US" sz="2200" spc="-5">
                          <a:effectLst/>
                        </a:rPr>
                        <a:t>o</a:t>
                      </a:r>
                      <a:r>
                        <a:rPr lang="en-US" sz="2200">
                          <a:effectLst/>
                        </a:rPr>
                        <a:t>f</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u</a:t>
                      </a:r>
                      <a:r>
                        <a:rPr lang="en-US" sz="2200" spc="5">
                          <a:effectLst/>
                        </a:rPr>
                        <a:t>n</a:t>
                      </a:r>
                      <a:r>
                        <a:rPr lang="en-US" sz="2200">
                          <a:effectLst/>
                        </a:rPr>
                        <a:t>sa</a:t>
                      </a:r>
                      <a:r>
                        <a:rPr lang="en-US" sz="2200" spc="-5">
                          <a:effectLst/>
                        </a:rPr>
                        <a:t>f</a:t>
                      </a:r>
                      <a:r>
                        <a:rPr lang="en-US" sz="2200">
                          <a:effectLst/>
                        </a:rPr>
                        <a:t>e</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0"/>
                  </a:ext>
                </a:extLst>
              </a:tr>
              <a:tr h="366587">
                <a:tc>
                  <a:txBody>
                    <a:bodyPr/>
                    <a:lstStyle/>
                    <a:p>
                      <a:pPr marL="67945" marR="0">
                        <a:spcBef>
                          <a:spcPts val="430"/>
                        </a:spcBef>
                        <a:spcAft>
                          <a:spcPts val="0"/>
                        </a:spcAft>
                      </a:pPr>
                      <a:r>
                        <a:rPr lang="en-US" sz="2200">
                          <a:effectLst/>
                        </a:rPr>
                        <a:t>As</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del</a:t>
                      </a:r>
                      <a:r>
                        <a:rPr lang="en-US" sz="2200" spc="-10">
                          <a:effectLst/>
                        </a:rPr>
                        <a:t>e</a:t>
                      </a:r>
                      <a:r>
                        <a:rPr lang="en-US" sz="2200">
                          <a:effectLst/>
                        </a:rPr>
                        <a:t>gate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go</a:t>
                      </a:r>
                      <a:r>
                        <a:rPr lang="en-US" sz="2200" spc="-5">
                          <a:effectLst/>
                        </a:rPr>
                        <a:t>t</a:t>
                      </a:r>
                      <a:r>
                        <a:rPr lang="en-US" sz="2200">
                          <a:effectLst/>
                        </a:rPr>
                        <a:t>o</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op</a:t>
                      </a:r>
                      <a:r>
                        <a:rPr lang="en-US" sz="2200">
                          <a:effectLst/>
                        </a:rPr>
                        <a:t>erator</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sta</a:t>
                      </a:r>
                      <a:r>
                        <a:rPr lang="en-US" sz="2200" spc="5">
                          <a:effectLst/>
                        </a:rPr>
                        <a:t>c</a:t>
                      </a:r>
                      <a:r>
                        <a:rPr lang="en-US" sz="2200">
                          <a:effectLst/>
                        </a:rPr>
                        <a:t>k</a:t>
                      </a:r>
                      <a:r>
                        <a:rPr lang="en-US" sz="2200" spc="10">
                          <a:effectLst/>
                        </a:rPr>
                        <a:t>a</a:t>
                      </a:r>
                      <a:r>
                        <a:rPr lang="en-US" sz="2200" spc="5">
                          <a:effectLst/>
                        </a:rPr>
                        <a:t>ll</a:t>
                      </a:r>
                      <a:r>
                        <a:rPr lang="en-US" sz="2200">
                          <a:effectLst/>
                        </a:rPr>
                        <a:t>oc</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U</a:t>
                      </a:r>
                      <a:r>
                        <a:rPr lang="en-US" sz="2200" spc="10">
                          <a:effectLst/>
                        </a:rPr>
                        <a:t>s</a:t>
                      </a:r>
                      <a:r>
                        <a:rPr lang="en-US" sz="2200" spc="-5">
                          <a:effectLst/>
                        </a:rPr>
                        <a:t>hor</a:t>
                      </a:r>
                      <a:r>
                        <a:rPr lang="en-US" sz="2200">
                          <a:effectLst/>
                        </a:rPr>
                        <a:t>t</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1"/>
                  </a:ext>
                </a:extLst>
              </a:tr>
              <a:tr h="364562">
                <a:tc>
                  <a:txBody>
                    <a:bodyPr/>
                    <a:lstStyle/>
                    <a:p>
                      <a:pPr marL="67945" marR="0">
                        <a:spcBef>
                          <a:spcPts val="430"/>
                        </a:spcBef>
                        <a:spcAft>
                          <a:spcPts val="0"/>
                        </a:spcAft>
                      </a:pPr>
                      <a:r>
                        <a:rPr lang="en-US" sz="2200" spc="5">
                          <a:effectLst/>
                        </a:rPr>
                        <a:t>B</a:t>
                      </a:r>
                      <a:r>
                        <a:rPr lang="en-US" sz="2200">
                          <a:effectLst/>
                        </a:rPr>
                        <a:t>ase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do</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if</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ou</a:t>
                      </a:r>
                      <a:r>
                        <a:rPr lang="en-US" sz="2200">
                          <a:effectLst/>
                        </a:rPr>
                        <a:t>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sta</a:t>
                      </a:r>
                      <a:r>
                        <a:rPr lang="en-US" sz="2200" spc="10">
                          <a:effectLst/>
                        </a:rPr>
                        <a:t>t</a:t>
                      </a:r>
                      <a:r>
                        <a:rPr lang="en-US" sz="2200">
                          <a:effectLst/>
                        </a:rPr>
                        <a:t>ic</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U</a:t>
                      </a:r>
                      <a:r>
                        <a:rPr lang="en-US" sz="2200" spc="10">
                          <a:effectLst/>
                        </a:rPr>
                        <a:t>s</a:t>
                      </a:r>
                      <a:r>
                        <a:rPr lang="en-US" sz="2200">
                          <a:effectLst/>
                        </a:rPr>
                        <a:t>i</a:t>
                      </a:r>
                      <a:r>
                        <a:rPr lang="en-US" sz="2200" spc="-5">
                          <a:effectLst/>
                        </a:rPr>
                        <a:t>n</a:t>
                      </a:r>
                      <a:r>
                        <a:rPr lang="en-US" sz="2200">
                          <a:effectLst/>
                        </a:rPr>
                        <a:t>g</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2"/>
                  </a:ext>
                </a:extLst>
              </a:tr>
              <a:tr h="366587">
                <a:tc>
                  <a:txBody>
                    <a:bodyPr/>
                    <a:lstStyle/>
                    <a:p>
                      <a:pPr marL="67945" marR="0">
                        <a:spcBef>
                          <a:spcPts val="430"/>
                        </a:spcBef>
                        <a:spcAft>
                          <a:spcPts val="0"/>
                        </a:spcAft>
                      </a:pPr>
                      <a:r>
                        <a:rPr lang="en-US" sz="2200">
                          <a:effectLst/>
                        </a:rPr>
                        <a:t>Bool</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do</a:t>
                      </a:r>
                      <a:r>
                        <a:rPr lang="en-US" sz="2200" spc="-5">
                          <a:effectLst/>
                        </a:rPr>
                        <a:t>u</a:t>
                      </a:r>
                      <a:r>
                        <a:rPr lang="en-US" sz="2200" spc="5">
                          <a:effectLst/>
                        </a:rPr>
                        <a:t>b</a:t>
                      </a:r>
                      <a:r>
                        <a:rPr lang="en-US" sz="2200">
                          <a:effectLst/>
                        </a:rPr>
                        <a:t>le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i</a:t>
                      </a:r>
                      <a:r>
                        <a:rPr lang="en-US" sz="2200">
                          <a:effectLst/>
                        </a:rPr>
                        <a:t>m</a:t>
                      </a:r>
                      <a:r>
                        <a:rPr lang="en-US" sz="2200" spc="15">
                          <a:effectLst/>
                        </a:rPr>
                        <a:t>p</a:t>
                      </a:r>
                      <a:r>
                        <a:rPr lang="en-US" sz="2200" spc="5">
                          <a:effectLst/>
                        </a:rPr>
                        <a:t>li</a:t>
                      </a:r>
                      <a:r>
                        <a:rPr lang="en-US" sz="2200" spc="20">
                          <a:effectLst/>
                        </a:rPr>
                        <a:t>c</a:t>
                      </a:r>
                      <a:r>
                        <a:rPr lang="en-US" sz="2200" spc="5">
                          <a:effectLst/>
                        </a:rPr>
                        <a:t>i</a:t>
                      </a:r>
                      <a:r>
                        <a:rPr lang="en-US" sz="2200">
                          <a:effectLst/>
                        </a:rPr>
                        <a:t>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o</a:t>
                      </a:r>
                      <a:r>
                        <a:rPr lang="en-US" sz="2200">
                          <a:effectLst/>
                        </a:rPr>
                        <a:t>verride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String</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virtu</a:t>
                      </a:r>
                      <a:r>
                        <a:rPr lang="en-US" sz="2200" spc="10">
                          <a:effectLst/>
                        </a:rPr>
                        <a:t>a</a:t>
                      </a:r>
                      <a:r>
                        <a:rPr lang="en-US" sz="2200">
                          <a:effectLst/>
                        </a:rPr>
                        <a:t>l</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3"/>
                  </a:ext>
                </a:extLst>
              </a:tr>
              <a:tr h="364562">
                <a:tc>
                  <a:txBody>
                    <a:bodyPr/>
                    <a:lstStyle/>
                    <a:p>
                      <a:pPr marL="67945" marR="0">
                        <a:spcBef>
                          <a:spcPts val="430"/>
                        </a:spcBef>
                        <a:spcAft>
                          <a:spcPts val="0"/>
                        </a:spcAft>
                      </a:pPr>
                      <a:r>
                        <a:rPr lang="en-US" sz="2200">
                          <a:effectLst/>
                        </a:rPr>
                        <a:t>br</a:t>
                      </a:r>
                      <a:r>
                        <a:rPr lang="en-US" sz="2200" spc="-5">
                          <a:effectLst/>
                        </a:rPr>
                        <a:t>e</a:t>
                      </a:r>
                      <a:r>
                        <a:rPr lang="en-US" sz="2200">
                          <a:effectLst/>
                        </a:rPr>
                        <a:t>ak</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e</a:t>
                      </a:r>
                      <a:r>
                        <a:rPr lang="en-US" sz="2200">
                          <a:effectLst/>
                        </a:rPr>
                        <a:t>l</a:t>
                      </a:r>
                      <a:r>
                        <a:rPr lang="en-US" sz="2200" spc="-5">
                          <a:effectLst/>
                        </a:rPr>
                        <a:t>s</a:t>
                      </a:r>
                      <a:r>
                        <a:rPr lang="en-US" sz="2200">
                          <a:effectLst/>
                        </a:rPr>
                        <a:t>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i</a:t>
                      </a:r>
                      <a:r>
                        <a:rPr lang="en-US" sz="2200">
                          <a:effectLst/>
                        </a:rPr>
                        <a:t>n</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p</a:t>
                      </a:r>
                      <a:r>
                        <a:rPr lang="en-US" sz="2200" spc="-5">
                          <a:effectLst/>
                        </a:rPr>
                        <a:t>a</a:t>
                      </a:r>
                      <a:r>
                        <a:rPr lang="en-US" sz="2200">
                          <a:effectLst/>
                        </a:rPr>
                        <a:t>ra</a:t>
                      </a:r>
                      <a:r>
                        <a:rPr lang="en-US" sz="2200" spc="-10">
                          <a:effectLst/>
                        </a:rPr>
                        <a:t>m</a:t>
                      </a:r>
                      <a:r>
                        <a:rPr lang="en-US" sz="2200">
                          <a:effectLst/>
                        </a:rPr>
                        <a:t>s</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str</a:t>
                      </a:r>
                      <a:r>
                        <a:rPr lang="en-US" sz="2200" spc="5">
                          <a:effectLst/>
                        </a:rPr>
                        <a:t>u</a:t>
                      </a:r>
                      <a:r>
                        <a:rPr lang="en-US" sz="2200">
                          <a:effectLst/>
                        </a:rPr>
                        <a:t>ct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vola</a:t>
                      </a:r>
                      <a:r>
                        <a:rPr lang="en-US" sz="2200" spc="5">
                          <a:effectLst/>
                        </a:rPr>
                        <a:t>ti</a:t>
                      </a:r>
                      <a:r>
                        <a:rPr lang="en-US" sz="2200">
                          <a:effectLst/>
                        </a:rPr>
                        <a:t>le</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4"/>
                  </a:ext>
                </a:extLst>
              </a:tr>
              <a:tr h="366587">
                <a:tc>
                  <a:txBody>
                    <a:bodyPr/>
                    <a:lstStyle/>
                    <a:p>
                      <a:pPr marL="67945" marR="0">
                        <a:spcBef>
                          <a:spcPts val="430"/>
                        </a:spcBef>
                        <a:spcAft>
                          <a:spcPts val="0"/>
                        </a:spcAft>
                      </a:pPr>
                      <a:r>
                        <a:rPr lang="en-US" sz="2200">
                          <a:effectLst/>
                        </a:rPr>
                        <a:t>byte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enum</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i</a:t>
                      </a:r>
                      <a:r>
                        <a:rPr lang="en-US" sz="2200">
                          <a:effectLst/>
                        </a:rPr>
                        <a:t>nt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p</a:t>
                      </a:r>
                      <a:r>
                        <a:rPr lang="en-US" sz="2200">
                          <a:effectLst/>
                        </a:rPr>
                        <a:t>rivate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s</a:t>
                      </a:r>
                      <a:r>
                        <a:rPr lang="en-US" sz="2200" spc="10">
                          <a:effectLst/>
                        </a:rPr>
                        <a:t>w</a:t>
                      </a:r>
                      <a:r>
                        <a:rPr lang="en-US" sz="2200">
                          <a:effectLst/>
                        </a:rPr>
                        <a:t>it</a:t>
                      </a:r>
                      <a:r>
                        <a:rPr lang="en-US" sz="2200" spc="-10">
                          <a:effectLst/>
                        </a:rPr>
                        <a:t>c</a:t>
                      </a:r>
                      <a:r>
                        <a:rPr lang="en-US" sz="2200">
                          <a:effectLst/>
                        </a:rPr>
                        <a:t>h</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void</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5"/>
                  </a:ext>
                </a:extLst>
              </a:tr>
              <a:tr h="364562">
                <a:tc>
                  <a:txBody>
                    <a:bodyPr/>
                    <a:lstStyle/>
                    <a:p>
                      <a:pPr marL="67945" marR="0">
                        <a:spcBef>
                          <a:spcPts val="430"/>
                        </a:spcBef>
                        <a:spcAft>
                          <a:spcPts val="0"/>
                        </a:spcAft>
                      </a:pPr>
                      <a:r>
                        <a:rPr lang="en-US" sz="2200">
                          <a:effectLst/>
                        </a:rPr>
                        <a:t>case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e</a:t>
                      </a:r>
                      <a:r>
                        <a:rPr lang="en-US" sz="2200" spc="-5">
                          <a:effectLst/>
                        </a:rPr>
                        <a:t>ven</a:t>
                      </a:r>
                      <a:r>
                        <a:rPr lang="en-US" sz="2200">
                          <a:effectLst/>
                        </a:rPr>
                        <a:t>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i</a:t>
                      </a:r>
                      <a:r>
                        <a:rPr lang="en-US" sz="2200">
                          <a:effectLst/>
                        </a:rPr>
                        <a:t>nterface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pr</a:t>
                      </a:r>
                      <a:r>
                        <a:rPr lang="en-US" sz="2200">
                          <a:effectLst/>
                        </a:rPr>
                        <a:t>ote</a:t>
                      </a:r>
                      <a:r>
                        <a:rPr lang="en-US" sz="2200" spc="-5">
                          <a:effectLst/>
                        </a:rPr>
                        <a:t>ct</a:t>
                      </a:r>
                      <a:r>
                        <a:rPr lang="en-US" sz="2200">
                          <a:effectLst/>
                        </a:rPr>
                        <a:t>ed</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t</a:t>
                      </a:r>
                      <a:r>
                        <a:rPr lang="en-US" sz="2200" spc="15">
                          <a:effectLst/>
                        </a:rPr>
                        <a:t>h</a:t>
                      </a:r>
                      <a:r>
                        <a:rPr lang="en-US" sz="2200">
                          <a:effectLst/>
                        </a:rPr>
                        <a:t>is</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w</a:t>
                      </a:r>
                      <a:r>
                        <a:rPr lang="en-US" sz="2200" spc="5">
                          <a:effectLst/>
                        </a:rPr>
                        <a:t>h</a:t>
                      </a:r>
                      <a:r>
                        <a:rPr lang="en-US" sz="2200">
                          <a:effectLst/>
                        </a:rPr>
                        <a:t>ile</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6"/>
                  </a:ext>
                </a:extLst>
              </a:tr>
              <a:tr h="486082">
                <a:tc>
                  <a:txBody>
                    <a:bodyPr/>
                    <a:lstStyle/>
                    <a:p>
                      <a:pPr marL="67945" marR="0">
                        <a:spcBef>
                          <a:spcPts val="430"/>
                        </a:spcBef>
                        <a:spcAft>
                          <a:spcPts val="0"/>
                        </a:spcAft>
                      </a:pPr>
                      <a:r>
                        <a:rPr lang="en-US" sz="2200">
                          <a:effectLst/>
                        </a:rPr>
                        <a:t>ca</a:t>
                      </a:r>
                      <a:r>
                        <a:rPr lang="en-US" sz="2200" spc="5">
                          <a:effectLst/>
                        </a:rPr>
                        <a:t>t</a:t>
                      </a:r>
                      <a:r>
                        <a:rPr lang="en-US" sz="2200">
                          <a:effectLst/>
                        </a:rPr>
                        <a:t>ch</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e</a:t>
                      </a:r>
                      <a:r>
                        <a:rPr lang="en-US" sz="2200" spc="-5">
                          <a:effectLst/>
                        </a:rPr>
                        <a:t>x</a:t>
                      </a:r>
                      <a:r>
                        <a:rPr lang="en-US" sz="2200">
                          <a:effectLst/>
                        </a:rPr>
                        <a:t>p</a:t>
                      </a:r>
                      <a:r>
                        <a:rPr lang="en-US" sz="2200" spc="5">
                          <a:effectLst/>
                        </a:rPr>
                        <a:t>l</a:t>
                      </a:r>
                      <a:r>
                        <a:rPr lang="en-US" sz="2200">
                          <a:effectLst/>
                        </a:rPr>
                        <a:t>i</a:t>
                      </a:r>
                      <a:r>
                        <a:rPr lang="en-US" sz="2200" spc="5">
                          <a:effectLst/>
                        </a:rPr>
                        <a:t>ci</a:t>
                      </a:r>
                      <a:r>
                        <a:rPr lang="en-US" sz="2200">
                          <a:effectLst/>
                        </a:rPr>
                        <a:t>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i</a:t>
                      </a:r>
                      <a:r>
                        <a:rPr lang="en-US" sz="2200">
                          <a:effectLst/>
                        </a:rPr>
                        <a:t>nternal</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pub</a:t>
                      </a:r>
                      <a:r>
                        <a:rPr lang="en-US" sz="2200" spc="5">
                          <a:effectLst/>
                        </a:rPr>
                        <a:t>li</a:t>
                      </a:r>
                      <a:r>
                        <a:rPr lang="en-US" sz="2200">
                          <a:effectLst/>
                        </a:rPr>
                        <a:t>c</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t</a:t>
                      </a:r>
                      <a:r>
                        <a:rPr lang="en-US" sz="2200" spc="5">
                          <a:effectLst/>
                        </a:rPr>
                        <a:t>h</a:t>
                      </a:r>
                      <a:r>
                        <a:rPr lang="en-US" sz="2200">
                          <a:effectLst/>
                        </a:rPr>
                        <a:t>r</a:t>
                      </a:r>
                      <a:r>
                        <a:rPr lang="en-US" sz="2200" spc="-5">
                          <a:effectLst/>
                        </a:rPr>
                        <a:t>o</a:t>
                      </a:r>
                      <a:r>
                        <a:rPr lang="en-US" sz="2200">
                          <a:effectLst/>
                        </a:rPr>
                        <a:t>w</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0" marR="0">
                        <a:spcBef>
                          <a:spcPts val="0"/>
                        </a:spcBef>
                        <a:spcAft>
                          <a:spcPts val="0"/>
                        </a:spcAft>
                      </a:pPr>
                      <a:r>
                        <a:rPr lang="en-US" sz="2200">
                          <a:effectLst/>
                        </a:rPr>
                        <a:t> </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7"/>
                  </a:ext>
                </a:extLst>
              </a:tr>
              <a:tr h="486082">
                <a:tc>
                  <a:txBody>
                    <a:bodyPr/>
                    <a:lstStyle/>
                    <a:p>
                      <a:pPr marL="67945" marR="0">
                        <a:spcBef>
                          <a:spcPts val="430"/>
                        </a:spcBef>
                        <a:spcAft>
                          <a:spcPts val="0"/>
                        </a:spcAft>
                      </a:pPr>
                      <a:r>
                        <a:rPr lang="en-US" sz="2200">
                          <a:effectLst/>
                        </a:rPr>
                        <a:t>ch</a:t>
                      </a:r>
                      <a:r>
                        <a:rPr lang="en-US" sz="2200" spc="-5">
                          <a:effectLst/>
                        </a:rPr>
                        <a:t>a</a:t>
                      </a:r>
                      <a:r>
                        <a:rPr lang="en-US" sz="2200">
                          <a:effectLst/>
                        </a:rPr>
                        <a:t>r</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e</a:t>
                      </a:r>
                      <a:r>
                        <a:rPr lang="en-US" sz="2200" spc="-5">
                          <a:effectLst/>
                        </a:rPr>
                        <a:t>xter</a:t>
                      </a:r>
                      <a:r>
                        <a:rPr lang="en-US" sz="2200">
                          <a:effectLst/>
                        </a:rPr>
                        <a:t>n</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is</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re</a:t>
                      </a:r>
                      <a:r>
                        <a:rPr lang="en-US" sz="2200">
                          <a:effectLst/>
                        </a:rPr>
                        <a:t>a</a:t>
                      </a:r>
                      <a:r>
                        <a:rPr lang="en-US" sz="2200" spc="-5">
                          <a:effectLst/>
                        </a:rPr>
                        <a:t>d</a:t>
                      </a:r>
                      <a:r>
                        <a:rPr lang="en-US" sz="2200">
                          <a:effectLst/>
                        </a:rPr>
                        <a:t>only</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Tr</a:t>
                      </a:r>
                      <a:r>
                        <a:rPr lang="en-US" sz="2200" spc="5">
                          <a:effectLst/>
                        </a:rPr>
                        <a:t>u</a:t>
                      </a:r>
                      <a:r>
                        <a:rPr lang="en-US" sz="2200">
                          <a:effectLst/>
                        </a:rPr>
                        <a:t>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0" marR="0">
                        <a:spcBef>
                          <a:spcPts val="0"/>
                        </a:spcBef>
                        <a:spcAft>
                          <a:spcPts val="0"/>
                        </a:spcAft>
                      </a:pPr>
                      <a:r>
                        <a:rPr lang="en-US" sz="2200">
                          <a:effectLst/>
                        </a:rPr>
                        <a:t> </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8"/>
                  </a:ext>
                </a:extLst>
              </a:tr>
              <a:tr h="486082">
                <a:tc>
                  <a:txBody>
                    <a:bodyPr/>
                    <a:lstStyle/>
                    <a:p>
                      <a:pPr marL="67945" marR="0">
                        <a:spcBef>
                          <a:spcPts val="430"/>
                        </a:spcBef>
                        <a:spcAft>
                          <a:spcPts val="0"/>
                        </a:spcAft>
                      </a:pPr>
                      <a:r>
                        <a:rPr lang="en-US" sz="2200">
                          <a:effectLst/>
                        </a:rPr>
                        <a:t>Check</a:t>
                      </a:r>
                      <a:r>
                        <a:rPr lang="en-US" sz="2200" spc="-10">
                          <a:effectLst/>
                        </a:rPr>
                        <a:t>e</a:t>
                      </a:r>
                      <a:r>
                        <a:rPr lang="en-US" sz="2200">
                          <a:effectLst/>
                        </a:rPr>
                        <a:t>d</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fal</a:t>
                      </a:r>
                      <a:r>
                        <a:rPr lang="en-US" sz="2200" spc="-10">
                          <a:effectLst/>
                        </a:rPr>
                        <a:t>s</a:t>
                      </a:r>
                      <a:r>
                        <a:rPr lang="en-US" sz="2200">
                          <a:effectLst/>
                        </a:rPr>
                        <a:t>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lo</a:t>
                      </a:r>
                      <a:r>
                        <a:rPr lang="en-US" sz="2200" spc="10">
                          <a:effectLst/>
                        </a:rPr>
                        <a:t>c</a:t>
                      </a:r>
                      <a:r>
                        <a:rPr lang="en-US" sz="2200">
                          <a:effectLst/>
                        </a:rPr>
                        <a:t>k</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re</a:t>
                      </a:r>
                      <a:r>
                        <a:rPr lang="en-US" sz="2200">
                          <a:effectLst/>
                        </a:rPr>
                        <a:t>f</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Tr</a:t>
                      </a:r>
                      <a:r>
                        <a:rPr lang="en-US" sz="2200">
                          <a:effectLst/>
                        </a:rPr>
                        <a:t>y</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0" marR="0">
                        <a:spcBef>
                          <a:spcPts val="0"/>
                        </a:spcBef>
                        <a:spcAft>
                          <a:spcPts val="0"/>
                        </a:spcAft>
                      </a:pPr>
                      <a:r>
                        <a:rPr lang="en-US" sz="2200">
                          <a:effectLst/>
                        </a:rPr>
                        <a:t> </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09"/>
                  </a:ext>
                </a:extLst>
              </a:tr>
              <a:tr h="486082">
                <a:tc>
                  <a:txBody>
                    <a:bodyPr/>
                    <a:lstStyle/>
                    <a:p>
                      <a:pPr marL="67945" marR="0">
                        <a:spcBef>
                          <a:spcPts val="430"/>
                        </a:spcBef>
                        <a:spcAft>
                          <a:spcPts val="0"/>
                        </a:spcAft>
                      </a:pPr>
                      <a:r>
                        <a:rPr lang="en-US" sz="2200">
                          <a:effectLst/>
                        </a:rPr>
                        <a:t>cla</a:t>
                      </a:r>
                      <a:r>
                        <a:rPr lang="en-US" sz="2200" spc="5">
                          <a:effectLst/>
                        </a:rPr>
                        <a:t>s</a:t>
                      </a:r>
                      <a:r>
                        <a:rPr lang="en-US" sz="2200">
                          <a:effectLst/>
                        </a:rPr>
                        <a:t>s</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10">
                          <a:effectLst/>
                        </a:rPr>
                        <a:t>f</a:t>
                      </a:r>
                      <a:r>
                        <a:rPr lang="en-US" sz="2200">
                          <a:effectLst/>
                        </a:rPr>
                        <a:t>i</a:t>
                      </a:r>
                      <a:r>
                        <a:rPr lang="en-US" sz="2200" spc="-5">
                          <a:effectLst/>
                        </a:rPr>
                        <a:t>n</a:t>
                      </a:r>
                      <a:r>
                        <a:rPr lang="en-US" sz="2200" spc="10">
                          <a:effectLst/>
                        </a:rPr>
                        <a:t>a</a:t>
                      </a:r>
                      <a:r>
                        <a:rPr lang="en-US" sz="2200" spc="15">
                          <a:effectLst/>
                        </a:rPr>
                        <a:t>l</a:t>
                      </a:r>
                      <a:r>
                        <a:rPr lang="en-US" sz="2200" spc="5">
                          <a:effectLst/>
                        </a:rPr>
                        <a:t>l</a:t>
                      </a:r>
                      <a:r>
                        <a:rPr lang="en-US" sz="2200">
                          <a:effectLst/>
                        </a:rPr>
                        <a:t>y</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long</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re</a:t>
                      </a:r>
                      <a:r>
                        <a:rPr lang="en-US" sz="2200">
                          <a:effectLst/>
                        </a:rPr>
                        <a:t>t</a:t>
                      </a:r>
                      <a:r>
                        <a:rPr lang="en-US" sz="2200" spc="5">
                          <a:effectLst/>
                        </a:rPr>
                        <a:t>u</a:t>
                      </a:r>
                      <a:r>
                        <a:rPr lang="en-US" sz="2200">
                          <a:effectLst/>
                        </a:rPr>
                        <a:t>rn</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T</a:t>
                      </a:r>
                      <a:r>
                        <a:rPr lang="en-US" sz="2200" spc="10">
                          <a:effectLst/>
                        </a:rPr>
                        <a:t>y</a:t>
                      </a:r>
                      <a:r>
                        <a:rPr lang="en-US" sz="2200" spc="-5">
                          <a:effectLst/>
                        </a:rPr>
                        <a:t>peo</a:t>
                      </a:r>
                      <a:r>
                        <a:rPr lang="en-US" sz="2200">
                          <a:effectLst/>
                        </a:rPr>
                        <a:t>f</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0" marR="0">
                        <a:spcBef>
                          <a:spcPts val="0"/>
                        </a:spcBef>
                        <a:spcAft>
                          <a:spcPts val="0"/>
                        </a:spcAft>
                      </a:pPr>
                      <a:r>
                        <a:rPr lang="en-US" sz="2200">
                          <a:effectLst/>
                        </a:rPr>
                        <a:t> </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10"/>
                  </a:ext>
                </a:extLst>
              </a:tr>
              <a:tr h="639456">
                <a:tc>
                  <a:txBody>
                    <a:bodyPr/>
                    <a:lstStyle/>
                    <a:p>
                      <a:pPr marL="67945" marR="0">
                        <a:spcBef>
                          <a:spcPts val="430"/>
                        </a:spcBef>
                        <a:spcAft>
                          <a:spcPts val="0"/>
                        </a:spcAft>
                      </a:pPr>
                      <a:r>
                        <a:rPr lang="en-US" sz="2200" err="1">
                          <a:effectLst/>
                        </a:rPr>
                        <a:t>const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10">
                          <a:effectLst/>
                        </a:rPr>
                        <a:t>f</a:t>
                      </a:r>
                      <a:r>
                        <a:rPr lang="en-US" sz="2200">
                          <a:effectLst/>
                        </a:rPr>
                        <a:t>ix</a:t>
                      </a:r>
                      <a:r>
                        <a:rPr lang="en-US" sz="2200" spc="-10">
                          <a:effectLst/>
                        </a:rPr>
                        <a:t>e</a:t>
                      </a:r>
                      <a:r>
                        <a:rPr lang="en-US" sz="2200">
                          <a:effectLst/>
                        </a:rPr>
                        <a:t>d</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nam</a:t>
                      </a:r>
                      <a:r>
                        <a:rPr lang="en-US" sz="2200" spc="-10">
                          <a:effectLst/>
                        </a:rPr>
                        <a:t>e</a:t>
                      </a:r>
                      <a:r>
                        <a:rPr lang="en-US" sz="2200">
                          <a:effectLst/>
                        </a:rPr>
                        <a:t>sp</a:t>
                      </a:r>
                      <a:r>
                        <a:rPr lang="en-US" sz="2200" spc="-5">
                          <a:effectLst/>
                        </a:rPr>
                        <a:t>a</a:t>
                      </a:r>
                      <a:r>
                        <a:rPr lang="en-US" sz="2200">
                          <a:effectLst/>
                        </a:rPr>
                        <a:t>ce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s</a:t>
                      </a:r>
                      <a:r>
                        <a:rPr lang="en-US" sz="2200" spc="-5">
                          <a:effectLst/>
                        </a:rPr>
                        <a:t>b</a:t>
                      </a:r>
                      <a:r>
                        <a:rPr lang="en-US" sz="2200">
                          <a:effectLst/>
                        </a:rPr>
                        <a:t>y</a:t>
                      </a:r>
                      <a:r>
                        <a:rPr lang="en-US" sz="2200" spc="5">
                          <a:effectLst/>
                        </a:rPr>
                        <a:t>t</a:t>
                      </a:r>
                      <a:r>
                        <a:rPr lang="en-US" sz="2200">
                          <a:effectLst/>
                        </a:rPr>
                        <a:t>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U</a:t>
                      </a:r>
                      <a:r>
                        <a:rPr lang="en-US" sz="2200">
                          <a:effectLst/>
                        </a:rPr>
                        <a:t>int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0" marR="0">
                        <a:spcBef>
                          <a:spcPts val="0"/>
                        </a:spcBef>
                        <a:spcAft>
                          <a:spcPts val="0"/>
                        </a:spcAft>
                      </a:pPr>
                      <a:r>
                        <a:rPr lang="en-US" sz="2200">
                          <a:effectLst/>
                        </a:rPr>
                        <a:t> </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11"/>
                  </a:ext>
                </a:extLst>
              </a:tr>
              <a:tr h="486082">
                <a:tc>
                  <a:txBody>
                    <a:bodyPr/>
                    <a:lstStyle/>
                    <a:p>
                      <a:pPr marL="67945" marR="0">
                        <a:spcBef>
                          <a:spcPts val="430"/>
                        </a:spcBef>
                        <a:spcAft>
                          <a:spcPts val="0"/>
                        </a:spcAft>
                      </a:pPr>
                      <a:r>
                        <a:rPr lang="en-US" sz="2200">
                          <a:effectLst/>
                        </a:rPr>
                        <a:t>continue</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10">
                          <a:effectLst/>
                        </a:rPr>
                        <a:t>f</a:t>
                      </a:r>
                      <a:r>
                        <a:rPr lang="en-US" sz="2200">
                          <a:effectLst/>
                        </a:rPr>
                        <a:t>l</a:t>
                      </a:r>
                      <a:r>
                        <a:rPr lang="en-US" sz="2200" spc="-10">
                          <a:effectLst/>
                        </a:rPr>
                        <a:t>o</a:t>
                      </a:r>
                      <a:r>
                        <a:rPr lang="en-US" sz="2200">
                          <a:effectLst/>
                        </a:rPr>
                        <a:t>at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n</a:t>
                      </a:r>
                      <a:r>
                        <a:rPr lang="en-US" sz="2200">
                          <a:effectLst/>
                        </a:rPr>
                        <a:t>ew</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s</a:t>
                      </a:r>
                      <a:r>
                        <a:rPr lang="en-US" sz="2200" spc="-5">
                          <a:effectLst/>
                        </a:rPr>
                        <a:t>e</a:t>
                      </a:r>
                      <a:r>
                        <a:rPr lang="en-US" sz="2200">
                          <a:effectLst/>
                        </a:rPr>
                        <a:t>aled</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spc="5">
                          <a:effectLst/>
                        </a:rPr>
                        <a:t>U</a:t>
                      </a:r>
                      <a:r>
                        <a:rPr lang="en-US" sz="2200">
                          <a:effectLst/>
                        </a:rPr>
                        <a:t>lo</a:t>
                      </a:r>
                      <a:r>
                        <a:rPr lang="en-US" sz="2200" spc="5">
                          <a:effectLst/>
                        </a:rPr>
                        <a:t>n</a:t>
                      </a:r>
                      <a:r>
                        <a:rPr lang="en-US" sz="2200">
                          <a:effectLst/>
                        </a:rPr>
                        <a:t>g</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0" marR="0">
                        <a:spcBef>
                          <a:spcPts val="0"/>
                        </a:spcBef>
                        <a:spcAft>
                          <a:spcPts val="0"/>
                        </a:spcAft>
                      </a:pPr>
                      <a:r>
                        <a:rPr lang="en-US" sz="2200">
                          <a:effectLst/>
                        </a:rPr>
                        <a:t> </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12"/>
                  </a:ext>
                </a:extLst>
              </a:tr>
              <a:tr h="486082">
                <a:tc>
                  <a:txBody>
                    <a:bodyPr/>
                    <a:lstStyle/>
                    <a:p>
                      <a:pPr marL="67945" marR="0">
                        <a:spcBef>
                          <a:spcPts val="430"/>
                        </a:spcBef>
                        <a:spcAft>
                          <a:spcPts val="0"/>
                        </a:spcAft>
                      </a:pPr>
                      <a:r>
                        <a:rPr lang="en-US" sz="2200">
                          <a:effectLst/>
                        </a:rPr>
                        <a:t>D</a:t>
                      </a:r>
                      <a:r>
                        <a:rPr lang="en-US" sz="2200" spc="-10">
                          <a:effectLst/>
                        </a:rPr>
                        <a:t>e</a:t>
                      </a:r>
                      <a:r>
                        <a:rPr lang="en-US" sz="2200">
                          <a:effectLst/>
                        </a:rPr>
                        <a:t>c</a:t>
                      </a:r>
                      <a:r>
                        <a:rPr lang="en-US" sz="2200" spc="5">
                          <a:effectLst/>
                        </a:rPr>
                        <a:t>i</a:t>
                      </a:r>
                      <a:r>
                        <a:rPr lang="en-US" sz="2200" spc="-5">
                          <a:effectLst/>
                        </a:rPr>
                        <a:t>m</a:t>
                      </a:r>
                      <a:r>
                        <a:rPr lang="en-US" sz="2200" spc="10">
                          <a:effectLst/>
                        </a:rPr>
                        <a:t>a</a:t>
                      </a:r>
                      <a:r>
                        <a:rPr lang="en-US" sz="2200">
                          <a:effectLst/>
                        </a:rPr>
                        <a:t>l</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for</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n</a:t>
                      </a:r>
                      <a:r>
                        <a:rPr lang="en-US" sz="2200" spc="15">
                          <a:effectLst/>
                        </a:rPr>
                        <a:t>u</a:t>
                      </a:r>
                      <a:r>
                        <a:rPr lang="en-US" sz="2200" spc="5">
                          <a:effectLst/>
                        </a:rPr>
                        <a:t>l</a:t>
                      </a:r>
                      <a:r>
                        <a:rPr lang="en-US" sz="2200">
                          <a:effectLst/>
                        </a:rPr>
                        <a:t>l</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short</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67945" marR="0">
                        <a:spcBef>
                          <a:spcPts val="430"/>
                        </a:spcBef>
                        <a:spcAft>
                          <a:spcPts val="0"/>
                        </a:spcAft>
                      </a:pPr>
                      <a:r>
                        <a:rPr lang="en-US" sz="2200">
                          <a:effectLst/>
                        </a:rPr>
                        <a:t>u</a:t>
                      </a:r>
                      <a:r>
                        <a:rPr lang="en-US" sz="2200" spc="5">
                          <a:effectLst/>
                        </a:rPr>
                        <a:t>n</a:t>
                      </a:r>
                      <a:r>
                        <a:rPr lang="en-US" sz="2200" spc="10">
                          <a:effectLst/>
                        </a:rPr>
                        <a:t>c</a:t>
                      </a:r>
                      <a:r>
                        <a:rPr lang="en-US" sz="2200" spc="-5">
                          <a:effectLst/>
                        </a:rPr>
                        <a:t>he</a:t>
                      </a:r>
                      <a:r>
                        <a:rPr lang="en-US" sz="2200">
                          <a:effectLst/>
                        </a:rPr>
                        <a:t>cked</a:t>
                      </a:r>
                      <a:endParaRPr lang="en-US" sz="2200" b="1">
                        <a:effectLst/>
                        <a:latin typeface="Times New Roman" panose="02020603050405020304" pitchFamily="18" charset="0"/>
                        <a:ea typeface="Times New Roman" panose="02020603050405020304" pitchFamily="18" charset="0"/>
                      </a:endParaRPr>
                    </a:p>
                  </a:txBody>
                  <a:tcPr marL="0" marR="0" marT="0" marB="0"/>
                </a:tc>
                <a:tc>
                  <a:txBody>
                    <a:bodyPr/>
                    <a:lstStyle/>
                    <a:p>
                      <a:pPr marL="0" marR="0">
                        <a:spcBef>
                          <a:spcPts val="0"/>
                        </a:spcBef>
                        <a:spcAft>
                          <a:spcPts val="0"/>
                        </a:spcAft>
                      </a:pPr>
                      <a:r>
                        <a:rPr lang="en-US" sz="2200">
                          <a:effectLst/>
                        </a:rPr>
                        <a:t> </a:t>
                      </a:r>
                      <a:endParaRPr lang="en-US" sz="2200" b="1">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39282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33</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lstStyle/>
          <a:p>
            <a:r>
              <a:rPr lang="en-US"/>
              <a:t> </a:t>
            </a:r>
            <a:r>
              <a:rPr lang="en-US" b="1" err="1"/>
              <a:t>Chú</a:t>
            </a:r>
            <a:r>
              <a:rPr lang="en-US" b="1"/>
              <a:t> </a:t>
            </a:r>
            <a:r>
              <a:rPr lang="en-US" b="1" err="1"/>
              <a:t>thích</a:t>
            </a:r>
            <a:r>
              <a:rPr lang="en-US" b="1"/>
              <a:t>:</a:t>
            </a:r>
            <a:endParaRPr lang="en-US"/>
          </a:p>
          <a:p>
            <a:pPr lvl="1"/>
            <a:r>
              <a:rPr lang="en-US" err="1"/>
              <a:t>Lời</a:t>
            </a:r>
            <a:r>
              <a:rPr lang="en-US"/>
              <a:t> </a:t>
            </a:r>
            <a:r>
              <a:rPr lang="en-US" err="1"/>
              <a:t>giải</a:t>
            </a:r>
            <a:r>
              <a:rPr lang="en-US"/>
              <a:t> </a:t>
            </a:r>
            <a:r>
              <a:rPr lang="en-US" err="1"/>
              <a:t>thích</a:t>
            </a:r>
            <a:r>
              <a:rPr lang="en-US"/>
              <a:t> </a:t>
            </a:r>
            <a:r>
              <a:rPr lang="en-US" err="1"/>
              <a:t>trên</a:t>
            </a:r>
            <a:r>
              <a:rPr lang="en-US"/>
              <a:t> </a:t>
            </a:r>
            <a:r>
              <a:rPr lang="en-US" err="1"/>
              <a:t>một</a:t>
            </a:r>
            <a:r>
              <a:rPr lang="en-US"/>
              <a:t> </a:t>
            </a:r>
            <a:r>
              <a:rPr lang="en-US" err="1"/>
              <a:t>dòng</a:t>
            </a:r>
            <a:r>
              <a:rPr lang="en-US"/>
              <a:t>: </a:t>
            </a:r>
            <a:r>
              <a:rPr lang="en-US" err="1"/>
              <a:t>Đặt</a:t>
            </a:r>
            <a:r>
              <a:rPr lang="en-US"/>
              <a:t> </a:t>
            </a:r>
            <a:r>
              <a:rPr lang="en-US" err="1"/>
              <a:t>sau</a:t>
            </a:r>
            <a:r>
              <a:rPr lang="en-US"/>
              <a:t> </a:t>
            </a:r>
            <a:r>
              <a:rPr lang="en-US" err="1"/>
              <a:t>cặp</a:t>
            </a:r>
            <a:r>
              <a:rPr lang="en-US"/>
              <a:t> </a:t>
            </a:r>
            <a:r>
              <a:rPr lang="en-US" err="1"/>
              <a:t>kí</a:t>
            </a:r>
            <a:r>
              <a:rPr lang="en-US"/>
              <a:t> </a:t>
            </a:r>
            <a:r>
              <a:rPr lang="en-US" err="1"/>
              <a:t>hiệu</a:t>
            </a:r>
            <a:r>
              <a:rPr lang="en-US"/>
              <a:t> //</a:t>
            </a:r>
            <a:endParaRPr lang="en-US" b="1"/>
          </a:p>
          <a:p>
            <a:pPr lvl="1"/>
            <a:r>
              <a:rPr lang="en-US"/>
              <a:t> </a:t>
            </a:r>
            <a:r>
              <a:rPr lang="en-US" err="1"/>
              <a:t>Lời</a:t>
            </a:r>
            <a:r>
              <a:rPr lang="en-US"/>
              <a:t> </a:t>
            </a:r>
            <a:r>
              <a:rPr lang="en-US" err="1"/>
              <a:t>giải</a:t>
            </a:r>
            <a:r>
              <a:rPr lang="en-US"/>
              <a:t> </a:t>
            </a:r>
            <a:r>
              <a:rPr lang="en-US" err="1"/>
              <a:t>thích</a:t>
            </a:r>
            <a:r>
              <a:rPr lang="en-US"/>
              <a:t> </a:t>
            </a:r>
            <a:r>
              <a:rPr lang="en-US" err="1"/>
              <a:t>trên</a:t>
            </a:r>
            <a:r>
              <a:rPr lang="en-US"/>
              <a:t> </a:t>
            </a:r>
            <a:r>
              <a:rPr lang="en-US" err="1"/>
              <a:t>nhiều</a:t>
            </a:r>
            <a:r>
              <a:rPr lang="en-US"/>
              <a:t> </a:t>
            </a:r>
            <a:r>
              <a:rPr lang="en-US" err="1"/>
              <a:t>dòng</a:t>
            </a:r>
            <a:r>
              <a:rPr lang="en-US"/>
              <a:t>: </a:t>
            </a:r>
            <a:r>
              <a:rPr lang="en-US" err="1"/>
              <a:t>Đặt</a:t>
            </a:r>
            <a:r>
              <a:rPr lang="en-US"/>
              <a:t> </a:t>
            </a:r>
            <a:r>
              <a:rPr lang="en-US" err="1"/>
              <a:t>lồng</a:t>
            </a:r>
            <a:r>
              <a:rPr lang="en-US"/>
              <a:t> </a:t>
            </a:r>
            <a:r>
              <a:rPr lang="en-US" err="1"/>
              <a:t>giữa</a:t>
            </a:r>
            <a:r>
              <a:rPr lang="en-US"/>
              <a:t> </a:t>
            </a:r>
            <a:r>
              <a:rPr lang="en-US" err="1"/>
              <a:t>cặp</a:t>
            </a:r>
            <a:r>
              <a:rPr lang="en-US"/>
              <a:t> </a:t>
            </a:r>
            <a:r>
              <a:rPr lang="en-US" err="1"/>
              <a:t>kí</a:t>
            </a:r>
            <a:r>
              <a:rPr lang="en-US"/>
              <a:t> </a:t>
            </a:r>
            <a:r>
              <a:rPr lang="en-US" err="1"/>
              <a:t>hiệu</a:t>
            </a:r>
            <a:r>
              <a:rPr lang="en-US"/>
              <a:t> /* </a:t>
            </a:r>
            <a:r>
              <a:rPr lang="en-US" err="1"/>
              <a:t>và</a:t>
            </a:r>
            <a:r>
              <a:rPr lang="en-US"/>
              <a:t> */</a:t>
            </a:r>
          </a:p>
          <a:p>
            <a:endParaRPr lang="en-US"/>
          </a:p>
        </p:txBody>
      </p:sp>
    </p:spTree>
    <p:extLst>
      <p:ext uri="{BB962C8B-B14F-4D97-AF65-F5344CB8AC3E}">
        <p14:creationId xmlns:p14="http://schemas.microsoft.com/office/powerpoint/2010/main" val="1396331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34</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lstStyle/>
          <a:p>
            <a:r>
              <a:rPr lang="fr-FR" b="1" err="1"/>
              <a:t>Câu</a:t>
            </a:r>
            <a:r>
              <a:rPr lang="fr-FR" b="1"/>
              <a:t> </a:t>
            </a:r>
            <a:r>
              <a:rPr lang="fr-FR" b="1" err="1"/>
              <a:t>lệnh</a:t>
            </a:r>
            <a:r>
              <a:rPr lang="fr-FR" b="1"/>
              <a:t>: </a:t>
            </a:r>
            <a:r>
              <a:rPr lang="fr-FR" err="1"/>
              <a:t>có</a:t>
            </a:r>
            <a:r>
              <a:rPr lang="fr-FR"/>
              <a:t> 2 </a:t>
            </a:r>
            <a:r>
              <a:rPr lang="fr-FR" err="1"/>
              <a:t>loại</a:t>
            </a:r>
            <a:endParaRPr lang="en-US" b="1"/>
          </a:p>
          <a:p>
            <a:pPr marL="0" indent="0">
              <a:buNone/>
            </a:pPr>
            <a:r>
              <a:rPr lang="fr-FR"/>
              <a:t>	+ </a:t>
            </a:r>
            <a:r>
              <a:rPr lang="fr-FR" err="1"/>
              <a:t>Câu</a:t>
            </a:r>
            <a:r>
              <a:rPr lang="fr-FR"/>
              <a:t> </a:t>
            </a:r>
            <a:r>
              <a:rPr lang="fr-FR" err="1"/>
              <a:t>lệnh</a:t>
            </a:r>
            <a:r>
              <a:rPr lang="fr-FR"/>
              <a:t> </a:t>
            </a:r>
            <a:r>
              <a:rPr lang="fr-FR" err="1"/>
              <a:t>đơn</a:t>
            </a:r>
            <a:r>
              <a:rPr lang="fr-FR"/>
              <a:t> </a:t>
            </a:r>
            <a:r>
              <a:rPr lang="fr-FR" err="1"/>
              <a:t>giản</a:t>
            </a:r>
            <a:r>
              <a:rPr lang="fr-FR"/>
              <a:t>: </a:t>
            </a:r>
            <a:r>
              <a:rPr lang="fr-FR" err="1"/>
              <a:t>lệnh</a:t>
            </a:r>
            <a:r>
              <a:rPr lang="fr-FR"/>
              <a:t> </a:t>
            </a:r>
            <a:r>
              <a:rPr lang="fr-FR" err="1"/>
              <a:t>khai</a:t>
            </a:r>
            <a:r>
              <a:rPr lang="fr-FR"/>
              <a:t> </a:t>
            </a:r>
            <a:r>
              <a:rPr lang="fr-FR" err="1"/>
              <a:t>báo</a:t>
            </a:r>
            <a:r>
              <a:rPr lang="fr-FR"/>
              <a:t>, </a:t>
            </a:r>
            <a:r>
              <a:rPr lang="fr-FR" err="1"/>
              <a:t>lệnh</a:t>
            </a:r>
            <a:r>
              <a:rPr lang="fr-FR"/>
              <a:t> </a:t>
            </a:r>
            <a:r>
              <a:rPr lang="fr-FR" err="1"/>
              <a:t>gán</a:t>
            </a:r>
            <a:r>
              <a:rPr lang="fr-FR"/>
              <a:t>, </a:t>
            </a:r>
            <a:r>
              <a:rPr lang="fr-FR" err="1"/>
              <a:t>lệnh</a:t>
            </a:r>
            <a:r>
              <a:rPr lang="fr-FR"/>
              <a:t> </a:t>
            </a:r>
            <a:r>
              <a:rPr lang="fr-FR" err="1"/>
              <a:t>gọi</a:t>
            </a:r>
            <a:r>
              <a:rPr lang="fr-FR"/>
              <a:t> </a:t>
            </a:r>
            <a:r>
              <a:rPr lang="fr-FR" err="1"/>
              <a:t>hàm</a:t>
            </a:r>
            <a:r>
              <a:rPr lang="fr-FR"/>
              <a:t>.</a:t>
            </a:r>
            <a:endParaRPr lang="en-US" b="1"/>
          </a:p>
          <a:p>
            <a:pPr marL="0" indent="0">
              <a:buNone/>
            </a:pPr>
            <a:r>
              <a:rPr lang="fr-FR" b="1"/>
              <a:t>	</a:t>
            </a:r>
            <a:r>
              <a:rPr lang="fr-FR"/>
              <a:t>+ </a:t>
            </a:r>
            <a:r>
              <a:rPr lang="fr-FR" err="1"/>
              <a:t>Câu</a:t>
            </a:r>
            <a:r>
              <a:rPr lang="fr-FR"/>
              <a:t> </a:t>
            </a:r>
            <a:r>
              <a:rPr lang="fr-FR" err="1"/>
              <a:t>lệnh</a:t>
            </a:r>
            <a:r>
              <a:rPr lang="fr-FR"/>
              <a:t> </a:t>
            </a:r>
            <a:r>
              <a:rPr lang="fr-FR" err="1"/>
              <a:t>có</a:t>
            </a:r>
            <a:r>
              <a:rPr lang="fr-FR"/>
              <a:t> </a:t>
            </a:r>
            <a:r>
              <a:rPr lang="fr-FR" err="1"/>
              <a:t>cấu</a:t>
            </a:r>
            <a:r>
              <a:rPr lang="fr-FR"/>
              <a:t> </a:t>
            </a:r>
            <a:r>
              <a:rPr lang="fr-FR" err="1"/>
              <a:t>trúc</a:t>
            </a:r>
            <a:r>
              <a:rPr lang="fr-FR"/>
              <a:t>: </a:t>
            </a:r>
            <a:r>
              <a:rPr lang="fr-FR" err="1"/>
              <a:t>câu</a:t>
            </a:r>
            <a:r>
              <a:rPr lang="fr-FR"/>
              <a:t> </a:t>
            </a:r>
            <a:r>
              <a:rPr lang="fr-FR" err="1"/>
              <a:t>lệnh</a:t>
            </a:r>
            <a:r>
              <a:rPr lang="fr-FR"/>
              <a:t> </a:t>
            </a:r>
            <a:r>
              <a:rPr lang="fr-FR" err="1"/>
              <a:t>điều</a:t>
            </a:r>
            <a:r>
              <a:rPr lang="fr-FR"/>
              <a:t> </a:t>
            </a:r>
            <a:r>
              <a:rPr lang="fr-FR" err="1"/>
              <a:t>kiện</a:t>
            </a:r>
            <a:r>
              <a:rPr lang="fr-FR"/>
              <a:t>, </a:t>
            </a:r>
            <a:r>
              <a:rPr lang="fr-FR" err="1"/>
              <a:t>lệnh</a:t>
            </a:r>
            <a:r>
              <a:rPr lang="fr-FR"/>
              <a:t> </a:t>
            </a:r>
            <a:r>
              <a:rPr lang="fr-FR" err="1"/>
              <a:t>lặp</a:t>
            </a:r>
            <a:r>
              <a:rPr lang="fr-FR"/>
              <a:t>, </a:t>
            </a:r>
            <a:r>
              <a:rPr lang="fr-FR" err="1"/>
              <a:t>các</a:t>
            </a:r>
            <a:r>
              <a:rPr lang="fr-FR"/>
              <a:t> </a:t>
            </a:r>
            <a:r>
              <a:rPr lang="fr-FR" err="1"/>
              <a:t>lệnh</a:t>
            </a:r>
            <a:r>
              <a:rPr lang="fr-FR"/>
              <a:t> </a:t>
            </a:r>
            <a:r>
              <a:rPr lang="fr-FR" err="1"/>
              <a:t>đơn</a:t>
            </a:r>
            <a:r>
              <a:rPr lang="fr-FR"/>
              <a:t> </a:t>
            </a:r>
            <a:r>
              <a:rPr lang="fr-FR" err="1"/>
              <a:t>giản</a:t>
            </a:r>
            <a:r>
              <a:rPr lang="fr-FR"/>
              <a:t> </a:t>
            </a:r>
            <a:r>
              <a:rPr lang="fr-FR" err="1"/>
              <a:t>đặt</a:t>
            </a:r>
            <a:r>
              <a:rPr lang="fr-FR"/>
              <a:t> </a:t>
            </a:r>
            <a:r>
              <a:rPr lang="fr-FR" err="1"/>
              <a:t>trong</a:t>
            </a:r>
            <a:r>
              <a:rPr lang="fr-FR"/>
              <a:t> </a:t>
            </a:r>
            <a:r>
              <a:rPr lang="fr-FR" err="1"/>
              <a:t>cặp</a:t>
            </a:r>
            <a:r>
              <a:rPr lang="fr-FR"/>
              <a:t> </a:t>
            </a:r>
            <a:r>
              <a:rPr lang="fr-FR" err="1"/>
              <a:t>dấu</a:t>
            </a:r>
            <a:r>
              <a:rPr lang="fr-FR"/>
              <a:t> {…}</a:t>
            </a:r>
            <a:endParaRPr lang="en-US"/>
          </a:p>
          <a:p>
            <a:endParaRPr lang="en-US"/>
          </a:p>
        </p:txBody>
      </p:sp>
    </p:spTree>
    <p:extLst>
      <p:ext uri="{BB962C8B-B14F-4D97-AF65-F5344CB8AC3E}">
        <p14:creationId xmlns:p14="http://schemas.microsoft.com/office/powerpoint/2010/main" val="954489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35</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a:p>
            <a:r>
              <a:rPr lang="en-US" sz="1800"/>
              <a:t>1.9. </a:t>
            </a:r>
            <a:r>
              <a:rPr lang="en-US" sz="1800" err="1"/>
              <a:t>Nhập</a:t>
            </a:r>
            <a:r>
              <a:rPr lang="en-US" sz="1800"/>
              <a:t> </a:t>
            </a:r>
            <a:r>
              <a:rPr lang="en-US" sz="1800" err="1"/>
              <a:t>xuất</a:t>
            </a:r>
            <a:r>
              <a:rPr lang="en-US" sz="1800"/>
              <a:t> </a:t>
            </a:r>
            <a:r>
              <a:rPr lang="en-US" sz="1800" err="1"/>
              <a:t>dữ</a:t>
            </a:r>
            <a:r>
              <a:rPr lang="en-US" sz="1800"/>
              <a:t> </a:t>
            </a:r>
            <a:r>
              <a:rPr lang="en-US" sz="1800" err="1"/>
              <a:t>liệu</a:t>
            </a:r>
            <a:endParaRPr lang="en-US" sz="1800"/>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lstStyle/>
          <a:p>
            <a:r>
              <a:rPr lang="en-US" b="1" err="1"/>
              <a:t>Xuất</a:t>
            </a:r>
            <a:r>
              <a:rPr lang="en-US" b="1"/>
              <a:t> </a:t>
            </a:r>
            <a:r>
              <a:rPr lang="en-US" b="1" err="1"/>
              <a:t>dữ</a:t>
            </a:r>
            <a:r>
              <a:rPr lang="en-US" b="1"/>
              <a:t> </a:t>
            </a:r>
            <a:r>
              <a:rPr lang="en-US" b="1" err="1"/>
              <a:t>liệu</a:t>
            </a:r>
            <a:r>
              <a:rPr lang="en-US" b="1"/>
              <a:t>:</a:t>
            </a:r>
          </a:p>
          <a:p>
            <a:pPr marL="0" indent="0">
              <a:buNone/>
            </a:pPr>
            <a:r>
              <a:rPr lang="fr-FR" b="1" i="1" err="1"/>
              <a:t>Cú</a:t>
            </a:r>
            <a:r>
              <a:rPr lang="fr-FR" b="1" i="1"/>
              <a:t> </a:t>
            </a:r>
            <a:r>
              <a:rPr lang="fr-FR" b="1" i="1" err="1"/>
              <a:t>pháp</a:t>
            </a:r>
            <a:r>
              <a:rPr lang="fr-FR" b="1" i="1"/>
              <a:t>:</a:t>
            </a:r>
            <a:endParaRPr lang="en-US" b="1"/>
          </a:p>
          <a:p>
            <a:pPr marL="0" indent="0">
              <a:buNone/>
            </a:pPr>
            <a:endParaRPr lang="fr-FR" sz="2800" b="1"/>
          </a:p>
          <a:p>
            <a:pPr marL="0" indent="0">
              <a:buNone/>
            </a:pPr>
            <a:r>
              <a:rPr lang="fr-FR" sz="2500" b="1" err="1"/>
              <a:t>System.Console.Writeline</a:t>
            </a:r>
            <a:r>
              <a:rPr lang="fr-FR" sz="2500" b="1"/>
              <a:t>(“{0} {1} … {n}”, bt_0, bt_1, …, </a:t>
            </a:r>
            <a:r>
              <a:rPr lang="fr-FR" sz="2500" b="1" err="1"/>
              <a:t>bt_n</a:t>
            </a:r>
            <a:r>
              <a:rPr lang="fr-FR" sz="2500" b="1"/>
              <a:t>);</a:t>
            </a:r>
            <a:endParaRPr lang="en-US" sz="2500" b="1"/>
          </a:p>
          <a:p>
            <a:pPr marL="0" indent="0">
              <a:buNone/>
            </a:pPr>
            <a:endParaRPr lang="en-US" b="1" i="1"/>
          </a:p>
          <a:p>
            <a:pPr marL="0" indent="0">
              <a:buNone/>
            </a:pPr>
            <a:r>
              <a:rPr lang="en-US" b="1" i="1" err="1"/>
              <a:t>Trong</a:t>
            </a:r>
            <a:r>
              <a:rPr lang="en-US" b="1" i="1"/>
              <a:t> </a:t>
            </a:r>
            <a:r>
              <a:rPr lang="en-US" b="1" i="1" err="1"/>
              <a:t>đó</a:t>
            </a:r>
            <a:r>
              <a:rPr lang="en-US" b="1" i="1"/>
              <a:t>:</a:t>
            </a:r>
            <a:endParaRPr lang="en-US" b="1"/>
          </a:p>
          <a:p>
            <a:pPr marL="0" indent="0">
              <a:buNone/>
            </a:pPr>
            <a:r>
              <a:rPr lang="en-US" b="1"/>
              <a:t>	bt_0 </a:t>
            </a:r>
            <a:r>
              <a:rPr lang="en-US" err="1"/>
              <a:t>truyền</a:t>
            </a:r>
            <a:r>
              <a:rPr lang="en-US"/>
              <a:t> </a:t>
            </a:r>
            <a:r>
              <a:rPr lang="en-US" err="1"/>
              <a:t>giá</a:t>
            </a:r>
            <a:r>
              <a:rPr lang="en-US"/>
              <a:t> </a:t>
            </a:r>
            <a:r>
              <a:rPr lang="en-US" err="1"/>
              <a:t>trị</a:t>
            </a:r>
            <a:r>
              <a:rPr lang="en-US"/>
              <a:t> </a:t>
            </a:r>
            <a:r>
              <a:rPr lang="en-US" err="1"/>
              <a:t>cho</a:t>
            </a:r>
            <a:r>
              <a:rPr lang="en-US" b="1"/>
              <a:t> {0}</a:t>
            </a:r>
          </a:p>
          <a:p>
            <a:pPr marL="0" indent="0">
              <a:buNone/>
            </a:pPr>
            <a:r>
              <a:rPr lang="en-US" b="1"/>
              <a:t>	bt_1 </a:t>
            </a:r>
            <a:r>
              <a:rPr lang="en-US" err="1"/>
              <a:t>truyền</a:t>
            </a:r>
            <a:r>
              <a:rPr lang="en-US"/>
              <a:t> </a:t>
            </a:r>
            <a:r>
              <a:rPr lang="en-US" err="1"/>
              <a:t>giá</a:t>
            </a:r>
            <a:r>
              <a:rPr lang="en-US"/>
              <a:t> </a:t>
            </a:r>
            <a:r>
              <a:rPr lang="en-US" err="1"/>
              <a:t>trị</a:t>
            </a:r>
            <a:r>
              <a:rPr lang="en-US"/>
              <a:t> </a:t>
            </a:r>
            <a:r>
              <a:rPr lang="en-US" err="1"/>
              <a:t>cho</a:t>
            </a:r>
            <a:r>
              <a:rPr lang="en-US" b="1"/>
              <a:t> {1}</a:t>
            </a:r>
          </a:p>
          <a:p>
            <a:pPr marL="0" indent="0">
              <a:buNone/>
            </a:pPr>
            <a:r>
              <a:rPr lang="en-US" b="1"/>
              <a:t>	….</a:t>
            </a:r>
          </a:p>
          <a:p>
            <a:pPr marL="0" indent="0">
              <a:buNone/>
            </a:pPr>
            <a:r>
              <a:rPr lang="en-US" b="1"/>
              <a:t>	</a:t>
            </a:r>
            <a:r>
              <a:rPr lang="en-US" b="1" err="1"/>
              <a:t>bt_n</a:t>
            </a:r>
            <a:r>
              <a:rPr lang="en-US" b="1"/>
              <a:t> </a:t>
            </a:r>
            <a:r>
              <a:rPr lang="en-US" err="1"/>
              <a:t>truyền</a:t>
            </a:r>
            <a:r>
              <a:rPr lang="en-US"/>
              <a:t> </a:t>
            </a:r>
            <a:r>
              <a:rPr lang="en-US" err="1"/>
              <a:t>giá</a:t>
            </a:r>
            <a:r>
              <a:rPr lang="en-US"/>
              <a:t> </a:t>
            </a:r>
            <a:r>
              <a:rPr lang="en-US" err="1"/>
              <a:t>trị</a:t>
            </a:r>
            <a:r>
              <a:rPr lang="en-US"/>
              <a:t> </a:t>
            </a:r>
            <a:r>
              <a:rPr lang="en-US" err="1"/>
              <a:t>cho</a:t>
            </a:r>
            <a:r>
              <a:rPr lang="en-US" b="1"/>
              <a:t> {n}</a:t>
            </a:r>
            <a:endParaRPr lang="en-US"/>
          </a:p>
        </p:txBody>
      </p:sp>
      <p:grpSp>
        <p:nvGrpSpPr>
          <p:cNvPr id="8" name="Group 7">
            <a:extLst>
              <a:ext uri="{FF2B5EF4-FFF2-40B4-BE49-F238E27FC236}">
                <a16:creationId xmlns:a16="http://schemas.microsoft.com/office/drawing/2014/main" id="{24D5E278-1FCF-4C60-9DBD-0DA325C14F5B}"/>
              </a:ext>
            </a:extLst>
          </p:cNvPr>
          <p:cNvGrpSpPr>
            <a:grpSpLocks/>
          </p:cNvGrpSpPr>
          <p:nvPr/>
        </p:nvGrpSpPr>
        <p:grpSpPr bwMode="auto">
          <a:xfrm>
            <a:off x="8414209" y="1183524"/>
            <a:ext cx="2797969" cy="408661"/>
            <a:chOff x="6021" y="6354"/>
            <a:chExt cx="1980" cy="360"/>
          </a:xfrm>
        </p:grpSpPr>
        <p:cxnSp>
          <p:nvCxnSpPr>
            <p:cNvPr id="9" name="Line 73">
              <a:extLst>
                <a:ext uri="{FF2B5EF4-FFF2-40B4-BE49-F238E27FC236}">
                  <a16:creationId xmlns:a16="http://schemas.microsoft.com/office/drawing/2014/main" id="{1D7C05CE-7A86-47BF-A8E1-D351D23E2979}"/>
                </a:ext>
              </a:extLst>
            </p:cNvPr>
            <p:cNvCxnSpPr>
              <a:cxnSpLocks noChangeShapeType="1"/>
            </p:cNvCxnSpPr>
            <p:nvPr/>
          </p:nvCxnSpPr>
          <p:spPr bwMode="auto">
            <a:xfrm>
              <a:off x="6021" y="6354"/>
              <a:ext cx="0" cy="36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0" name="Line 74">
              <a:extLst>
                <a:ext uri="{FF2B5EF4-FFF2-40B4-BE49-F238E27FC236}">
                  <a16:creationId xmlns:a16="http://schemas.microsoft.com/office/drawing/2014/main" id="{09CE0FDF-1978-4960-88B1-1B4E9EC17493}"/>
                </a:ext>
              </a:extLst>
            </p:cNvPr>
            <p:cNvCxnSpPr>
              <a:cxnSpLocks noChangeShapeType="1"/>
            </p:cNvCxnSpPr>
            <p:nvPr/>
          </p:nvCxnSpPr>
          <p:spPr bwMode="auto">
            <a:xfrm>
              <a:off x="6021" y="6354"/>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1" name="Line 75">
              <a:extLst>
                <a:ext uri="{FF2B5EF4-FFF2-40B4-BE49-F238E27FC236}">
                  <a16:creationId xmlns:a16="http://schemas.microsoft.com/office/drawing/2014/main" id="{8619524B-D971-4373-95F0-AC7F22F5D6B8}"/>
                </a:ext>
              </a:extLst>
            </p:cNvPr>
            <p:cNvCxnSpPr>
              <a:cxnSpLocks noChangeShapeType="1"/>
            </p:cNvCxnSpPr>
            <p:nvPr/>
          </p:nvCxnSpPr>
          <p:spPr bwMode="auto">
            <a:xfrm>
              <a:off x="8001" y="6354"/>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2" name="Group 11">
            <a:extLst>
              <a:ext uri="{FF2B5EF4-FFF2-40B4-BE49-F238E27FC236}">
                <a16:creationId xmlns:a16="http://schemas.microsoft.com/office/drawing/2014/main" id="{E2E41A6B-DB17-46AC-9D7A-758969BD2F25}"/>
              </a:ext>
            </a:extLst>
          </p:cNvPr>
          <p:cNvGrpSpPr>
            <a:grpSpLocks/>
          </p:cNvGrpSpPr>
          <p:nvPr/>
        </p:nvGrpSpPr>
        <p:grpSpPr bwMode="auto">
          <a:xfrm>
            <a:off x="7567590" y="1117828"/>
            <a:ext cx="2429563" cy="374202"/>
            <a:chOff x="6021" y="6354"/>
            <a:chExt cx="1980" cy="360"/>
          </a:xfrm>
        </p:grpSpPr>
        <p:cxnSp>
          <p:nvCxnSpPr>
            <p:cNvPr id="13" name="Line 79">
              <a:extLst>
                <a:ext uri="{FF2B5EF4-FFF2-40B4-BE49-F238E27FC236}">
                  <a16:creationId xmlns:a16="http://schemas.microsoft.com/office/drawing/2014/main" id="{16873D8A-6F9C-42F4-9318-8E268BEBEF5B}"/>
                </a:ext>
              </a:extLst>
            </p:cNvPr>
            <p:cNvCxnSpPr>
              <a:cxnSpLocks noChangeShapeType="1"/>
            </p:cNvCxnSpPr>
            <p:nvPr/>
          </p:nvCxnSpPr>
          <p:spPr bwMode="auto">
            <a:xfrm>
              <a:off x="6021" y="6354"/>
              <a:ext cx="0" cy="36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4" name="Line 80">
              <a:extLst>
                <a:ext uri="{FF2B5EF4-FFF2-40B4-BE49-F238E27FC236}">
                  <a16:creationId xmlns:a16="http://schemas.microsoft.com/office/drawing/2014/main" id="{60F6BF5D-4203-4E08-94E0-FFBB2D215246}"/>
                </a:ext>
              </a:extLst>
            </p:cNvPr>
            <p:cNvCxnSpPr>
              <a:cxnSpLocks noChangeShapeType="1"/>
            </p:cNvCxnSpPr>
            <p:nvPr/>
          </p:nvCxnSpPr>
          <p:spPr bwMode="auto">
            <a:xfrm>
              <a:off x="6021" y="6354"/>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81">
              <a:extLst>
                <a:ext uri="{FF2B5EF4-FFF2-40B4-BE49-F238E27FC236}">
                  <a16:creationId xmlns:a16="http://schemas.microsoft.com/office/drawing/2014/main" id="{49D15517-F908-4530-BBF0-469001D674F9}"/>
                </a:ext>
              </a:extLst>
            </p:cNvPr>
            <p:cNvCxnSpPr>
              <a:cxnSpLocks noChangeShapeType="1"/>
            </p:cNvCxnSpPr>
            <p:nvPr/>
          </p:nvCxnSpPr>
          <p:spPr bwMode="auto">
            <a:xfrm>
              <a:off x="8001" y="6354"/>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nvGrpSpPr>
          <p:cNvPr id="16" name="Group 15">
            <a:extLst>
              <a:ext uri="{FF2B5EF4-FFF2-40B4-BE49-F238E27FC236}">
                <a16:creationId xmlns:a16="http://schemas.microsoft.com/office/drawing/2014/main" id="{6F5100B8-39AF-403A-B24B-41F768442A6B}"/>
              </a:ext>
            </a:extLst>
          </p:cNvPr>
          <p:cNvGrpSpPr>
            <a:grpSpLocks/>
          </p:cNvGrpSpPr>
          <p:nvPr/>
        </p:nvGrpSpPr>
        <p:grpSpPr bwMode="auto">
          <a:xfrm>
            <a:off x="7078591" y="948661"/>
            <a:ext cx="2229632" cy="544882"/>
            <a:chOff x="6021" y="6354"/>
            <a:chExt cx="1980" cy="360"/>
          </a:xfrm>
        </p:grpSpPr>
        <p:cxnSp>
          <p:nvCxnSpPr>
            <p:cNvPr id="17" name="Line 83">
              <a:extLst>
                <a:ext uri="{FF2B5EF4-FFF2-40B4-BE49-F238E27FC236}">
                  <a16:creationId xmlns:a16="http://schemas.microsoft.com/office/drawing/2014/main" id="{A1081826-D60A-4E60-B0FC-FC2E1323F1FA}"/>
                </a:ext>
              </a:extLst>
            </p:cNvPr>
            <p:cNvCxnSpPr>
              <a:cxnSpLocks noChangeShapeType="1"/>
            </p:cNvCxnSpPr>
            <p:nvPr/>
          </p:nvCxnSpPr>
          <p:spPr bwMode="auto">
            <a:xfrm>
              <a:off x="6021" y="6354"/>
              <a:ext cx="0" cy="36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8" name="Line 84">
              <a:extLst>
                <a:ext uri="{FF2B5EF4-FFF2-40B4-BE49-F238E27FC236}">
                  <a16:creationId xmlns:a16="http://schemas.microsoft.com/office/drawing/2014/main" id="{D464B562-4FD6-44E6-B669-135C10D8233D}"/>
                </a:ext>
              </a:extLst>
            </p:cNvPr>
            <p:cNvCxnSpPr>
              <a:cxnSpLocks noChangeShapeType="1"/>
            </p:cNvCxnSpPr>
            <p:nvPr/>
          </p:nvCxnSpPr>
          <p:spPr bwMode="auto">
            <a:xfrm>
              <a:off x="6021" y="6354"/>
              <a:ext cx="19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85">
              <a:extLst>
                <a:ext uri="{FF2B5EF4-FFF2-40B4-BE49-F238E27FC236}">
                  <a16:creationId xmlns:a16="http://schemas.microsoft.com/office/drawing/2014/main" id="{906C4B0F-AB8C-43D6-B883-EF820E2779F9}"/>
                </a:ext>
              </a:extLst>
            </p:cNvPr>
            <p:cNvCxnSpPr>
              <a:cxnSpLocks noChangeShapeType="1"/>
            </p:cNvCxnSpPr>
            <p:nvPr/>
          </p:nvCxnSpPr>
          <p:spPr bwMode="auto">
            <a:xfrm>
              <a:off x="8001" y="6354"/>
              <a:ext cx="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3907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36</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a:p>
            <a:r>
              <a:rPr lang="en-US" sz="1800"/>
              <a:t>1.9. </a:t>
            </a:r>
            <a:r>
              <a:rPr lang="en-US" sz="1800" err="1"/>
              <a:t>Nhập</a:t>
            </a:r>
            <a:r>
              <a:rPr lang="en-US" sz="1800"/>
              <a:t> </a:t>
            </a:r>
            <a:r>
              <a:rPr lang="en-US" sz="1800" err="1"/>
              <a:t>xuất</a:t>
            </a:r>
            <a:r>
              <a:rPr lang="en-US" sz="1800"/>
              <a:t> </a:t>
            </a:r>
            <a:r>
              <a:rPr lang="en-US" sz="1800" err="1"/>
              <a:t>dữ</a:t>
            </a:r>
            <a:r>
              <a:rPr lang="en-US" sz="1800"/>
              <a:t> </a:t>
            </a:r>
            <a:r>
              <a:rPr lang="en-US" sz="1800" err="1"/>
              <a:t>liệu</a:t>
            </a:r>
            <a:endParaRPr lang="en-US" sz="1800"/>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lstStyle/>
          <a:p>
            <a:r>
              <a:rPr lang="en-US" b="1" err="1"/>
              <a:t>Nhập</a:t>
            </a:r>
            <a:r>
              <a:rPr lang="en-US" b="1"/>
              <a:t> </a:t>
            </a:r>
            <a:r>
              <a:rPr lang="en-US" b="1" err="1"/>
              <a:t>dữ</a:t>
            </a:r>
            <a:r>
              <a:rPr lang="en-US" b="1"/>
              <a:t> </a:t>
            </a:r>
            <a:r>
              <a:rPr lang="en-US" b="1" err="1"/>
              <a:t>liệu</a:t>
            </a:r>
            <a:r>
              <a:rPr lang="en-US" b="1"/>
              <a:t>:</a:t>
            </a:r>
          </a:p>
          <a:p>
            <a:pPr marL="0" indent="0">
              <a:buNone/>
            </a:pPr>
            <a:r>
              <a:rPr lang="fr-FR" b="1" i="1" err="1"/>
              <a:t>Cú</a:t>
            </a:r>
            <a:r>
              <a:rPr lang="fr-FR" b="1" i="1"/>
              <a:t> </a:t>
            </a:r>
            <a:r>
              <a:rPr lang="fr-FR" b="1" i="1" err="1"/>
              <a:t>pháp</a:t>
            </a:r>
            <a:r>
              <a:rPr lang="fr-FR" b="1" i="1"/>
              <a:t>:</a:t>
            </a:r>
            <a:endParaRPr lang="en-US" b="1"/>
          </a:p>
          <a:p>
            <a:pPr>
              <a:buFont typeface="Wingdings" panose="05000000000000000000" pitchFamily="2" charset="2"/>
              <a:buChar char="q"/>
            </a:pPr>
            <a:r>
              <a:rPr lang="en-GB" err="1"/>
              <a:t>Nhập</a:t>
            </a:r>
            <a:r>
              <a:rPr lang="en-GB"/>
              <a:t> </a:t>
            </a:r>
            <a:r>
              <a:rPr lang="en-GB" err="1"/>
              <a:t>liệu</a:t>
            </a:r>
            <a:r>
              <a:rPr lang="en-GB"/>
              <a:t> </a:t>
            </a:r>
            <a:r>
              <a:rPr lang="en-GB" err="1"/>
              <a:t>cho</a:t>
            </a:r>
            <a:r>
              <a:rPr lang="en-GB"/>
              <a:t> </a:t>
            </a:r>
            <a:r>
              <a:rPr lang="en-GB" err="1"/>
              <a:t>các</a:t>
            </a:r>
            <a:r>
              <a:rPr lang="en-GB"/>
              <a:t> </a:t>
            </a:r>
            <a:r>
              <a:rPr lang="en-GB" err="1"/>
              <a:t>biến</a:t>
            </a:r>
            <a:r>
              <a:rPr lang="en-GB"/>
              <a:t> </a:t>
            </a:r>
            <a:r>
              <a:rPr lang="en-GB" err="1"/>
              <a:t>khác</a:t>
            </a:r>
            <a:r>
              <a:rPr lang="en-GB"/>
              <a:t> </a:t>
            </a:r>
            <a:r>
              <a:rPr lang="en-GB" err="1"/>
              <a:t>kiểu</a:t>
            </a:r>
            <a:r>
              <a:rPr lang="en-GB"/>
              <a:t> string </a:t>
            </a:r>
            <a:r>
              <a:rPr lang="en-GB">
                <a:sym typeface="Wingdings" panose="05000000000000000000" pitchFamily="2" charset="2"/>
              </a:rPr>
              <a:t></a:t>
            </a:r>
            <a:r>
              <a:rPr lang="en-GB"/>
              <a:t> </a:t>
            </a:r>
            <a:r>
              <a:rPr lang="en-GB" err="1"/>
              <a:t>Sử</a:t>
            </a:r>
            <a:r>
              <a:rPr lang="en-GB"/>
              <a:t> </a:t>
            </a:r>
            <a:r>
              <a:rPr lang="en-GB" err="1"/>
              <a:t>dụng</a:t>
            </a:r>
            <a:r>
              <a:rPr lang="en-GB"/>
              <a:t> </a:t>
            </a:r>
            <a:r>
              <a:rPr lang="en-GB" err="1"/>
              <a:t>mẫu</a:t>
            </a:r>
            <a:r>
              <a:rPr lang="en-GB"/>
              <a:t> 1:</a:t>
            </a:r>
            <a:endParaRPr lang="en-US" b="1"/>
          </a:p>
          <a:p>
            <a:pPr marL="0" indent="0" algn="ctr">
              <a:buNone/>
            </a:pPr>
            <a:r>
              <a:rPr lang="en-US" sz="2400" b="1"/>
              <a:t>&lt;</a:t>
            </a:r>
            <a:r>
              <a:rPr lang="en-US" sz="2400" b="1" err="1"/>
              <a:t>Tên</a:t>
            </a:r>
            <a:r>
              <a:rPr lang="en-US" sz="2400" b="1"/>
              <a:t> </a:t>
            </a:r>
            <a:r>
              <a:rPr lang="en-US" sz="2400" b="1" err="1"/>
              <a:t>biến</a:t>
            </a:r>
            <a:r>
              <a:rPr lang="en-US" sz="2400" b="1"/>
              <a:t>&gt; = &lt;</a:t>
            </a:r>
            <a:r>
              <a:rPr lang="en-US" sz="2400" b="1" err="1"/>
              <a:t>Kiểu</a:t>
            </a:r>
            <a:r>
              <a:rPr lang="en-US" sz="2400" b="1"/>
              <a:t> </a:t>
            </a:r>
            <a:r>
              <a:rPr lang="en-US" sz="2400" b="1" err="1"/>
              <a:t>dữ</a:t>
            </a:r>
            <a:r>
              <a:rPr lang="en-US" sz="2400" b="1"/>
              <a:t> </a:t>
            </a:r>
            <a:r>
              <a:rPr lang="en-US" sz="2400" b="1" err="1"/>
              <a:t>liệu</a:t>
            </a:r>
            <a:r>
              <a:rPr lang="en-US" sz="2400" b="1"/>
              <a:t>&gt;.Parse(</a:t>
            </a:r>
            <a:r>
              <a:rPr lang="en-US" sz="2400" b="1" err="1"/>
              <a:t>System.Console.ReadLine</a:t>
            </a:r>
            <a:r>
              <a:rPr lang="en-US" sz="2400" b="1"/>
              <a:t>());</a:t>
            </a:r>
          </a:p>
          <a:p>
            <a:pPr marL="0" indent="0">
              <a:buNone/>
            </a:pPr>
            <a:endParaRPr lang="en-GB"/>
          </a:p>
          <a:p>
            <a:pPr>
              <a:buFont typeface="Wingdings" panose="05000000000000000000" pitchFamily="2" charset="2"/>
              <a:buChar char="q"/>
            </a:pPr>
            <a:r>
              <a:rPr lang="en-GB" err="1"/>
              <a:t>Nhập</a:t>
            </a:r>
            <a:r>
              <a:rPr lang="en-GB"/>
              <a:t> </a:t>
            </a:r>
            <a:r>
              <a:rPr lang="en-GB" err="1"/>
              <a:t>liệu</a:t>
            </a:r>
            <a:r>
              <a:rPr lang="en-GB"/>
              <a:t> </a:t>
            </a:r>
            <a:r>
              <a:rPr lang="en-GB" err="1"/>
              <a:t>cho</a:t>
            </a:r>
            <a:r>
              <a:rPr lang="en-GB"/>
              <a:t> </a:t>
            </a:r>
            <a:r>
              <a:rPr lang="en-GB" err="1"/>
              <a:t>các</a:t>
            </a:r>
            <a:r>
              <a:rPr lang="en-GB"/>
              <a:t> </a:t>
            </a:r>
            <a:r>
              <a:rPr lang="en-GB" err="1"/>
              <a:t>biến</a:t>
            </a:r>
            <a:r>
              <a:rPr lang="en-GB"/>
              <a:t> </a:t>
            </a:r>
            <a:r>
              <a:rPr lang="en-GB" err="1"/>
              <a:t>kiểu</a:t>
            </a:r>
            <a:r>
              <a:rPr lang="en-GB"/>
              <a:t> string </a:t>
            </a:r>
            <a:r>
              <a:rPr lang="en-GB">
                <a:sym typeface="Wingdings" panose="05000000000000000000" pitchFamily="2" charset="2"/>
              </a:rPr>
              <a:t> </a:t>
            </a:r>
            <a:r>
              <a:rPr lang="en-GB" err="1">
                <a:sym typeface="Wingdings" panose="05000000000000000000" pitchFamily="2" charset="2"/>
              </a:rPr>
              <a:t>S</a:t>
            </a:r>
            <a:r>
              <a:rPr lang="en-GB" err="1"/>
              <a:t>ử</a:t>
            </a:r>
            <a:r>
              <a:rPr lang="en-GB"/>
              <a:t> </a:t>
            </a:r>
            <a:r>
              <a:rPr lang="en-GB" err="1"/>
              <a:t>dụng</a:t>
            </a:r>
            <a:r>
              <a:rPr lang="en-GB"/>
              <a:t> </a:t>
            </a:r>
            <a:r>
              <a:rPr lang="en-GB" err="1"/>
              <a:t>mẫu</a:t>
            </a:r>
            <a:r>
              <a:rPr lang="en-GB"/>
              <a:t> 2:</a:t>
            </a:r>
            <a:endParaRPr lang="en-US" b="1"/>
          </a:p>
          <a:p>
            <a:pPr marL="0" indent="0" algn="ctr">
              <a:buNone/>
            </a:pPr>
            <a:r>
              <a:rPr lang="en-US" sz="2400" b="1"/>
              <a:t>&lt;</a:t>
            </a:r>
            <a:r>
              <a:rPr lang="en-US" sz="2400" b="1" err="1"/>
              <a:t>Tên</a:t>
            </a:r>
            <a:r>
              <a:rPr lang="en-US" sz="2400" b="1"/>
              <a:t> </a:t>
            </a:r>
            <a:r>
              <a:rPr lang="en-US" sz="2400" b="1" err="1"/>
              <a:t>biến</a:t>
            </a:r>
            <a:r>
              <a:rPr lang="en-US" sz="2400" b="1"/>
              <a:t>&gt; = </a:t>
            </a:r>
            <a:r>
              <a:rPr lang="en-US" sz="2400" b="1" err="1"/>
              <a:t>System.Console.ReadLine</a:t>
            </a:r>
            <a:r>
              <a:rPr lang="en-US" sz="2400" b="1"/>
              <a:t>();</a:t>
            </a:r>
          </a:p>
          <a:p>
            <a:pPr marL="0" indent="0">
              <a:buNone/>
            </a:pPr>
            <a:endParaRPr lang="fr-FR" sz="2800" b="1"/>
          </a:p>
        </p:txBody>
      </p:sp>
    </p:spTree>
    <p:extLst>
      <p:ext uri="{BB962C8B-B14F-4D97-AF65-F5344CB8AC3E}">
        <p14:creationId xmlns:p14="http://schemas.microsoft.com/office/powerpoint/2010/main" val="1128002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37</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a:p>
            <a:r>
              <a:rPr lang="en-US" sz="1800"/>
              <a:t>1.9. </a:t>
            </a:r>
            <a:r>
              <a:rPr lang="en-US" sz="1800" err="1"/>
              <a:t>Nhập</a:t>
            </a:r>
            <a:r>
              <a:rPr lang="en-US" sz="1800"/>
              <a:t> </a:t>
            </a:r>
            <a:r>
              <a:rPr lang="en-US" sz="1800" err="1"/>
              <a:t>xuất</a:t>
            </a:r>
            <a:r>
              <a:rPr lang="en-US" sz="1800"/>
              <a:t> </a:t>
            </a:r>
            <a:r>
              <a:rPr lang="en-US" sz="1800" err="1"/>
              <a:t>dữ</a:t>
            </a:r>
            <a:r>
              <a:rPr lang="en-US" sz="1800"/>
              <a:t> </a:t>
            </a:r>
            <a:r>
              <a:rPr lang="en-US" sz="1800" err="1"/>
              <a:t>liệu</a:t>
            </a:r>
            <a:endParaRPr lang="en-US" sz="1800"/>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a:xfrm>
            <a:off x="2625726" y="0"/>
            <a:ext cx="9355260" cy="6372715"/>
          </a:xfrm>
        </p:spPr>
        <p:txBody>
          <a:bodyPr>
            <a:noAutofit/>
          </a:bodyPr>
          <a:lstStyle/>
          <a:p>
            <a:pPr marL="0" indent="0">
              <a:buNone/>
            </a:pPr>
            <a:r>
              <a:rPr lang="en-US" sz="2000" b="1" err="1"/>
              <a:t>Ví</a:t>
            </a:r>
            <a:r>
              <a:rPr lang="en-US" sz="2000" b="1"/>
              <a:t> </a:t>
            </a:r>
            <a:r>
              <a:rPr lang="en-US" sz="2000" b="1" err="1"/>
              <a:t>dụ</a:t>
            </a:r>
            <a:r>
              <a:rPr lang="en-US" sz="2000" b="1"/>
              <a:t>. </a:t>
            </a:r>
            <a:r>
              <a:rPr lang="en-US" sz="2000" err="1"/>
              <a:t>Nhập</a:t>
            </a:r>
            <a:r>
              <a:rPr lang="en-US" sz="2000"/>
              <a:t> </a:t>
            </a:r>
            <a:r>
              <a:rPr lang="en-US" sz="2000" err="1"/>
              <a:t>vào</a:t>
            </a:r>
            <a:r>
              <a:rPr lang="en-US" sz="2000"/>
              <a:t> </a:t>
            </a:r>
            <a:r>
              <a:rPr lang="en-US" sz="2000" err="1"/>
              <a:t>họ</a:t>
            </a:r>
            <a:r>
              <a:rPr lang="en-US" sz="2000"/>
              <a:t> </a:t>
            </a:r>
            <a:r>
              <a:rPr lang="en-US" sz="2000" err="1"/>
              <a:t>tên</a:t>
            </a:r>
            <a:r>
              <a:rPr lang="en-US" sz="2000"/>
              <a:t>, </a:t>
            </a:r>
            <a:r>
              <a:rPr lang="en-US" sz="2000" err="1"/>
              <a:t>tuổi</a:t>
            </a:r>
            <a:r>
              <a:rPr lang="en-US" sz="2000"/>
              <a:t> </a:t>
            </a:r>
            <a:r>
              <a:rPr lang="en-US" sz="2000" err="1"/>
              <a:t>và</a:t>
            </a:r>
            <a:r>
              <a:rPr lang="en-US" sz="2000"/>
              <a:t> </a:t>
            </a:r>
            <a:r>
              <a:rPr lang="en-US" sz="2000" err="1"/>
              <a:t>điểm</a:t>
            </a:r>
            <a:r>
              <a:rPr lang="en-US" sz="2000"/>
              <a:t> </a:t>
            </a:r>
            <a:r>
              <a:rPr lang="en-US" sz="2000" err="1"/>
              <a:t>trung</a:t>
            </a:r>
            <a:r>
              <a:rPr lang="en-US" sz="2000"/>
              <a:t> </a:t>
            </a:r>
            <a:r>
              <a:rPr lang="en-US" sz="2000" err="1"/>
              <a:t>bình</a:t>
            </a:r>
            <a:r>
              <a:rPr lang="en-US" sz="2000"/>
              <a:t> </a:t>
            </a:r>
            <a:r>
              <a:rPr lang="en-US" sz="2000" err="1"/>
              <a:t>của</a:t>
            </a:r>
            <a:r>
              <a:rPr lang="en-US" sz="2000"/>
              <a:t> </a:t>
            </a:r>
            <a:r>
              <a:rPr lang="en-US" sz="2000" err="1"/>
              <a:t>một</a:t>
            </a:r>
            <a:r>
              <a:rPr lang="en-US" sz="2000"/>
              <a:t> </a:t>
            </a:r>
            <a:r>
              <a:rPr lang="en-US" sz="2000" err="1"/>
              <a:t>sinh</a:t>
            </a:r>
            <a:r>
              <a:rPr lang="en-US" sz="2000"/>
              <a:t> </a:t>
            </a:r>
            <a:r>
              <a:rPr lang="en-US" sz="2000" err="1"/>
              <a:t>viên</a:t>
            </a:r>
            <a:r>
              <a:rPr lang="en-US" sz="2000"/>
              <a:t>. Sau </a:t>
            </a:r>
            <a:r>
              <a:rPr lang="en-US" sz="2000" err="1"/>
              <a:t>đó</a:t>
            </a:r>
            <a:r>
              <a:rPr lang="en-US" sz="2000"/>
              <a:t> </a:t>
            </a:r>
            <a:r>
              <a:rPr lang="en-US" sz="2000" err="1"/>
              <a:t>thông</a:t>
            </a:r>
            <a:r>
              <a:rPr lang="en-US" sz="2000"/>
              <a:t> </a:t>
            </a:r>
            <a:r>
              <a:rPr lang="en-US" sz="2000" err="1"/>
              <a:t>báo</a:t>
            </a:r>
            <a:r>
              <a:rPr lang="en-US" sz="2000"/>
              <a:t> </a:t>
            </a:r>
            <a:r>
              <a:rPr lang="en-US" sz="2000" err="1"/>
              <a:t>thông</a:t>
            </a:r>
            <a:r>
              <a:rPr lang="en-US" sz="2000"/>
              <a:t> tin </a:t>
            </a:r>
            <a:r>
              <a:rPr lang="en-US" sz="2000" err="1"/>
              <a:t>của</a:t>
            </a:r>
            <a:r>
              <a:rPr lang="en-US" sz="2000"/>
              <a:t> </a:t>
            </a:r>
            <a:r>
              <a:rPr lang="en-US" sz="2000" err="1"/>
              <a:t>sinh</a:t>
            </a:r>
            <a:r>
              <a:rPr lang="en-US" sz="2000"/>
              <a:t> </a:t>
            </a:r>
            <a:r>
              <a:rPr lang="en-US" sz="2000" err="1"/>
              <a:t>viên</a:t>
            </a:r>
            <a:r>
              <a:rPr lang="en-US" sz="2000"/>
              <a:t> </a:t>
            </a:r>
            <a:r>
              <a:rPr lang="en-US" sz="2000" err="1"/>
              <a:t>này</a:t>
            </a:r>
            <a:r>
              <a:rPr lang="en-US" sz="2000"/>
              <a:t> </a:t>
            </a:r>
            <a:r>
              <a:rPr lang="en-US" sz="2000" err="1"/>
              <a:t>lên</a:t>
            </a:r>
            <a:r>
              <a:rPr lang="en-US" sz="2000"/>
              <a:t> </a:t>
            </a:r>
            <a:r>
              <a:rPr lang="en-US" sz="2000" err="1"/>
              <a:t>màn</a:t>
            </a:r>
            <a:r>
              <a:rPr lang="en-US" sz="2000"/>
              <a:t> </a:t>
            </a:r>
            <a:r>
              <a:rPr lang="en-US" sz="2000" err="1"/>
              <a:t>hình</a:t>
            </a:r>
            <a:r>
              <a:rPr lang="en-US" sz="2000"/>
              <a:t>.</a:t>
            </a:r>
          </a:p>
          <a:p>
            <a:pPr marL="0" indent="0">
              <a:spcBef>
                <a:spcPts val="200"/>
              </a:spcBef>
              <a:buNone/>
            </a:pPr>
            <a:r>
              <a:rPr lang="en-US" sz="2000">
                <a:latin typeface="Courier New" panose="02070309020205020404" pitchFamily="49" charset="0"/>
                <a:cs typeface="Courier New" panose="02070309020205020404" pitchFamily="49" charset="0"/>
              </a:rPr>
              <a:t>using System;</a:t>
            </a:r>
          </a:p>
          <a:p>
            <a:pPr marL="0" indent="0">
              <a:spcBef>
                <a:spcPts val="200"/>
              </a:spcBef>
              <a:buNone/>
            </a:pPr>
            <a:r>
              <a:rPr lang="en-US" sz="2000">
                <a:latin typeface="Courier New" panose="02070309020205020404" pitchFamily="49" charset="0"/>
                <a:cs typeface="Courier New" panose="02070309020205020404" pitchFamily="49" charset="0"/>
              </a:rPr>
              <a:t>class </a:t>
            </a:r>
            <a:r>
              <a:rPr lang="en-US" sz="2000" err="1">
                <a:latin typeface="Courier New" panose="02070309020205020404" pitchFamily="49" charset="0"/>
                <a:cs typeface="Courier New" panose="02070309020205020404" pitchFamily="49" charset="0"/>
              </a:rPr>
              <a:t>ViDu</a:t>
            </a:r>
            <a:endParaRPr lang="en-US" sz="2000">
              <a:latin typeface="Courier New" panose="02070309020205020404" pitchFamily="49" charset="0"/>
              <a:cs typeface="Courier New" panose="02070309020205020404" pitchFamily="49" charset="0"/>
            </a:endParaRPr>
          </a:p>
          <a:p>
            <a:pPr marL="0" indent="0">
              <a:spcBef>
                <a:spcPts val="200"/>
              </a:spcBef>
              <a:buNone/>
            </a:pPr>
            <a:r>
              <a:rPr lang="en-US" sz="2000">
                <a:latin typeface="Courier New" panose="02070309020205020404" pitchFamily="49" charset="0"/>
                <a:cs typeface="Courier New" panose="02070309020205020404" pitchFamily="49" charset="0"/>
              </a:rPr>
              <a:t>{</a:t>
            </a:r>
          </a:p>
          <a:p>
            <a:pPr marL="0" indent="0">
              <a:spcBef>
                <a:spcPts val="200"/>
              </a:spcBef>
              <a:buNone/>
            </a:pPr>
            <a:r>
              <a:rPr lang="en-US" sz="2000">
                <a:latin typeface="Courier New" panose="02070309020205020404" pitchFamily="49" charset="0"/>
                <a:cs typeface="Courier New" panose="02070309020205020404" pitchFamily="49" charset="0"/>
              </a:rPr>
              <a:t> static void Main(string[] </a:t>
            </a:r>
            <a:r>
              <a:rPr lang="en-US" sz="2000" err="1">
                <a:latin typeface="Courier New" panose="02070309020205020404" pitchFamily="49" charset="0"/>
                <a:cs typeface="Courier New" panose="02070309020205020404" pitchFamily="49" charset="0"/>
              </a:rPr>
              <a:t>args</a:t>
            </a:r>
            <a:r>
              <a:rPr lang="en-US" sz="2000">
                <a:latin typeface="Courier New" panose="02070309020205020404" pitchFamily="49" charset="0"/>
                <a:cs typeface="Courier New" panose="02070309020205020404" pitchFamily="49" charset="0"/>
              </a:rPr>
              <a:t>)</a:t>
            </a:r>
          </a:p>
          <a:p>
            <a:pPr marL="0" indent="0">
              <a:spcBef>
                <a:spcPts val="200"/>
              </a:spcBef>
              <a:buNone/>
            </a:pPr>
            <a:r>
              <a:rPr lang="en-US" sz="2000">
                <a:latin typeface="Courier New" panose="02070309020205020404" pitchFamily="49" charset="0"/>
                <a:cs typeface="Courier New" panose="02070309020205020404" pitchFamily="49" charset="0"/>
              </a:rPr>
              <a:t> {</a:t>
            </a:r>
          </a:p>
          <a:p>
            <a:pPr marL="457200" lvl="1" indent="0">
              <a:spcBef>
                <a:spcPts val="200"/>
              </a:spcBef>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Console.Clear</a:t>
            </a:r>
            <a:r>
              <a:rPr lang="en-US" sz="2000">
                <a:latin typeface="Courier New" panose="02070309020205020404" pitchFamily="49" charset="0"/>
                <a:cs typeface="Courier New" panose="02070309020205020404" pitchFamily="49" charset="0"/>
              </a:rPr>
              <a:t>();</a:t>
            </a:r>
          </a:p>
          <a:p>
            <a:pPr marL="457200" lvl="1" indent="0">
              <a:spcBef>
                <a:spcPts val="200"/>
              </a:spcBef>
              <a:buNone/>
            </a:pPr>
            <a:r>
              <a:rPr lang="en-US" sz="2000">
                <a:latin typeface="Courier New" panose="02070309020205020404" pitchFamily="49" charset="0"/>
                <a:cs typeface="Courier New" panose="02070309020205020404" pitchFamily="49" charset="0"/>
              </a:rPr>
              <a:t> string ten;  int </a:t>
            </a:r>
            <a:r>
              <a:rPr lang="en-US" sz="2000" err="1">
                <a:latin typeface="Courier New" panose="02070309020205020404" pitchFamily="49" charset="0"/>
                <a:cs typeface="Courier New" panose="02070309020205020404" pitchFamily="49" charset="0"/>
              </a:rPr>
              <a:t>tuoi</a:t>
            </a:r>
            <a:r>
              <a:rPr lang="en-US" sz="2000">
                <a:latin typeface="Courier New" panose="02070309020205020404" pitchFamily="49" charset="0"/>
                <a:cs typeface="Courier New" panose="02070309020205020404" pitchFamily="49" charset="0"/>
              </a:rPr>
              <a:t>;  float </a:t>
            </a:r>
            <a:r>
              <a:rPr lang="en-US" sz="2000" err="1">
                <a:latin typeface="Courier New" panose="02070309020205020404" pitchFamily="49" charset="0"/>
                <a:cs typeface="Courier New" panose="02070309020205020404" pitchFamily="49" charset="0"/>
              </a:rPr>
              <a:t>dtb</a:t>
            </a:r>
            <a:r>
              <a:rPr lang="en-US" sz="2000">
                <a:latin typeface="Courier New" panose="02070309020205020404" pitchFamily="49" charset="0"/>
                <a:cs typeface="Courier New" panose="02070309020205020404" pitchFamily="49" charset="0"/>
              </a:rPr>
              <a:t>;</a:t>
            </a:r>
          </a:p>
          <a:p>
            <a:pPr marL="457200" lvl="1" indent="0">
              <a:spcBef>
                <a:spcPts val="200"/>
              </a:spcBef>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Console.Write</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Nhap</a:t>
            </a:r>
            <a:r>
              <a:rPr lang="en-US" sz="2000">
                <a:latin typeface="Courier New" panose="02070309020205020404" pitchFamily="49" charset="0"/>
                <a:cs typeface="Courier New" panose="02070309020205020404" pitchFamily="49" charset="0"/>
              </a:rPr>
              <a:t> ten: ");  ten = </a:t>
            </a:r>
            <a:r>
              <a:rPr lang="en-US" sz="2000" err="1">
                <a:latin typeface="Courier New" panose="02070309020205020404" pitchFamily="49" charset="0"/>
                <a:cs typeface="Courier New" panose="02070309020205020404" pitchFamily="49" charset="0"/>
              </a:rPr>
              <a:t>Console.ReadLine</a:t>
            </a:r>
            <a:r>
              <a:rPr lang="en-US" sz="2000">
                <a:latin typeface="Courier New" panose="02070309020205020404" pitchFamily="49" charset="0"/>
                <a:cs typeface="Courier New" panose="02070309020205020404" pitchFamily="49" charset="0"/>
              </a:rPr>
              <a:t>();</a:t>
            </a:r>
          </a:p>
          <a:p>
            <a:pPr marL="457200" lvl="1" indent="0">
              <a:spcBef>
                <a:spcPts val="200"/>
              </a:spcBef>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Console.Write</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Nhap</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tuoi</a:t>
            </a:r>
            <a:r>
              <a:rPr lang="en-US" sz="2000">
                <a:latin typeface="Courier New" panose="02070309020205020404" pitchFamily="49" charset="0"/>
                <a:cs typeface="Courier New" panose="02070309020205020404" pitchFamily="49" charset="0"/>
              </a:rPr>
              <a:t>: "); </a:t>
            </a:r>
          </a:p>
          <a:p>
            <a:pPr marL="457200" lvl="1" indent="0">
              <a:spcBef>
                <a:spcPts val="200"/>
              </a:spcBef>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tuoi</a:t>
            </a:r>
            <a:r>
              <a:rPr lang="en-US" sz="2000">
                <a:latin typeface="Courier New" panose="02070309020205020404" pitchFamily="49" charset="0"/>
                <a:cs typeface="Courier New" panose="02070309020205020404" pitchFamily="49" charset="0"/>
              </a:rPr>
              <a:t> = </a:t>
            </a:r>
            <a:r>
              <a:rPr lang="en-US" sz="2000" err="1">
                <a:latin typeface="Courier New" panose="02070309020205020404" pitchFamily="49" charset="0"/>
                <a:cs typeface="Courier New" panose="02070309020205020404" pitchFamily="49" charset="0"/>
              </a:rPr>
              <a:t>int.Parse</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Console.ReadLine</a:t>
            </a:r>
            <a:r>
              <a:rPr lang="en-US" sz="2000">
                <a:latin typeface="Courier New" panose="02070309020205020404" pitchFamily="49" charset="0"/>
                <a:cs typeface="Courier New" panose="02070309020205020404" pitchFamily="49" charset="0"/>
              </a:rPr>
              <a:t>());</a:t>
            </a:r>
          </a:p>
          <a:p>
            <a:pPr marL="457200" lvl="1" indent="0">
              <a:spcBef>
                <a:spcPts val="200"/>
              </a:spcBef>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Console.Write</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Nhap</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dtb</a:t>
            </a:r>
            <a:r>
              <a:rPr lang="en-US" sz="2000">
                <a:latin typeface="Courier New" panose="02070309020205020404" pitchFamily="49" charset="0"/>
                <a:cs typeface="Courier New" panose="02070309020205020404" pitchFamily="49" charset="0"/>
              </a:rPr>
              <a:t>: "); </a:t>
            </a:r>
          </a:p>
          <a:p>
            <a:pPr marL="457200" lvl="1" indent="0">
              <a:spcBef>
                <a:spcPts val="200"/>
              </a:spcBef>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dtb</a:t>
            </a:r>
            <a:r>
              <a:rPr lang="en-US" sz="2000">
                <a:latin typeface="Courier New" panose="02070309020205020404" pitchFamily="49" charset="0"/>
                <a:cs typeface="Courier New" panose="02070309020205020404" pitchFamily="49" charset="0"/>
              </a:rPr>
              <a:t> = </a:t>
            </a:r>
            <a:r>
              <a:rPr lang="en-US" sz="2000" err="1">
                <a:latin typeface="Courier New" panose="02070309020205020404" pitchFamily="49" charset="0"/>
                <a:cs typeface="Courier New" panose="02070309020205020404" pitchFamily="49" charset="0"/>
              </a:rPr>
              <a:t>float.Parse</a:t>
            </a:r>
            <a:r>
              <a:rPr lang="en-US" sz="2000">
                <a:latin typeface="Courier New" panose="02070309020205020404" pitchFamily="49" charset="0"/>
                <a:cs typeface="Courier New" panose="02070309020205020404" pitchFamily="49" charset="0"/>
              </a:rPr>
              <a:t>(</a:t>
            </a:r>
            <a:r>
              <a:rPr lang="en-US" sz="2000" err="1">
                <a:latin typeface="Courier New" panose="02070309020205020404" pitchFamily="49" charset="0"/>
                <a:cs typeface="Courier New" panose="02070309020205020404" pitchFamily="49" charset="0"/>
              </a:rPr>
              <a:t>Console.ReadLine</a:t>
            </a:r>
            <a:r>
              <a:rPr lang="en-US" sz="2000">
                <a:latin typeface="Courier New" panose="02070309020205020404" pitchFamily="49" charset="0"/>
                <a:cs typeface="Courier New" panose="02070309020205020404" pitchFamily="49" charset="0"/>
              </a:rPr>
              <a:t>());</a:t>
            </a:r>
          </a:p>
          <a:p>
            <a:pPr marL="457200" lvl="1" indent="0">
              <a:spcBef>
                <a:spcPts val="200"/>
              </a:spcBef>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Console.WriteLine</a:t>
            </a:r>
            <a:r>
              <a:rPr lang="en-US" sz="2000">
                <a:latin typeface="Courier New" panose="02070309020205020404" pitchFamily="49" charset="0"/>
                <a:cs typeface="Courier New" panose="02070309020205020404" pitchFamily="49" charset="0"/>
              </a:rPr>
              <a:t>("-----------------------------------------");</a:t>
            </a:r>
          </a:p>
          <a:p>
            <a:pPr marL="457200" lvl="1" indent="0">
              <a:spcBef>
                <a:spcPts val="200"/>
              </a:spcBef>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Console.WriteLine</a:t>
            </a:r>
            <a:r>
              <a:rPr lang="en-US" sz="2000">
                <a:latin typeface="Courier New" panose="02070309020205020404" pitchFamily="49" charset="0"/>
                <a:cs typeface="Courier New" panose="02070309020205020404" pitchFamily="49" charset="0"/>
              </a:rPr>
              <a:t>("Du lieu </a:t>
            </a:r>
            <a:r>
              <a:rPr lang="en-US" sz="2000" err="1">
                <a:latin typeface="Courier New" panose="02070309020205020404" pitchFamily="49" charset="0"/>
                <a:cs typeface="Courier New" panose="02070309020205020404" pitchFamily="49" charset="0"/>
              </a:rPr>
              <a:t>sau</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khi</a:t>
            </a: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nhap</a:t>
            </a:r>
            <a:r>
              <a:rPr lang="en-US" sz="2000">
                <a:latin typeface="Courier New" panose="02070309020205020404" pitchFamily="49" charset="0"/>
                <a:cs typeface="Courier New" panose="02070309020205020404" pitchFamily="49" charset="0"/>
              </a:rPr>
              <a:t>: ");</a:t>
            </a:r>
          </a:p>
          <a:p>
            <a:pPr marL="457200" lvl="1" indent="0">
              <a:spcBef>
                <a:spcPts val="200"/>
              </a:spcBef>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Console.Write</a:t>
            </a:r>
            <a:r>
              <a:rPr lang="en-US" sz="2000">
                <a:latin typeface="Courier New" panose="02070309020205020404" pitchFamily="49" charset="0"/>
                <a:cs typeface="Courier New" panose="02070309020205020404" pitchFamily="49" charset="0"/>
              </a:rPr>
              <a:t>("Ten:{0}, </a:t>
            </a:r>
            <a:r>
              <a:rPr lang="en-US" sz="2000" err="1">
                <a:latin typeface="Courier New" panose="02070309020205020404" pitchFamily="49" charset="0"/>
                <a:cs typeface="Courier New" panose="02070309020205020404" pitchFamily="49" charset="0"/>
              </a:rPr>
              <a:t>Tuoi</a:t>
            </a:r>
            <a:r>
              <a:rPr lang="en-US" sz="2000">
                <a:latin typeface="Courier New" panose="02070309020205020404" pitchFamily="49" charset="0"/>
                <a:cs typeface="Courier New" panose="02070309020205020404" pitchFamily="49" charset="0"/>
              </a:rPr>
              <a:t>:{1}, DTB:{2:00.0}",</a:t>
            </a:r>
            <a:r>
              <a:rPr lang="en-US" sz="2000" err="1">
                <a:latin typeface="Courier New" panose="02070309020205020404" pitchFamily="49" charset="0"/>
                <a:cs typeface="Courier New" panose="02070309020205020404" pitchFamily="49" charset="0"/>
              </a:rPr>
              <a:t>ten,tuoi,dtb</a:t>
            </a:r>
            <a:r>
              <a:rPr lang="en-US" sz="2000">
                <a:latin typeface="Courier New" panose="02070309020205020404" pitchFamily="49" charset="0"/>
                <a:cs typeface="Courier New" panose="02070309020205020404" pitchFamily="49" charset="0"/>
              </a:rPr>
              <a:t>);</a:t>
            </a:r>
          </a:p>
          <a:p>
            <a:pPr marL="457200" lvl="1" indent="0">
              <a:spcBef>
                <a:spcPts val="200"/>
              </a:spcBef>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Console.WriteLine</a:t>
            </a:r>
            <a:r>
              <a:rPr lang="en-US" sz="2000">
                <a:latin typeface="Courier New" panose="02070309020205020404" pitchFamily="49" charset="0"/>
                <a:cs typeface="Courier New" panose="02070309020205020404" pitchFamily="49" charset="0"/>
              </a:rPr>
              <a:t>("-----------------------------------------");</a:t>
            </a:r>
          </a:p>
          <a:p>
            <a:pPr marL="457200" lvl="1" indent="0">
              <a:spcBef>
                <a:spcPts val="200"/>
              </a:spcBef>
              <a:buNone/>
            </a:pPr>
            <a:r>
              <a:rPr lang="en-US" sz="2000">
                <a:latin typeface="Courier New" panose="02070309020205020404" pitchFamily="49" charset="0"/>
                <a:cs typeface="Courier New" panose="02070309020205020404" pitchFamily="49" charset="0"/>
              </a:rPr>
              <a:t> </a:t>
            </a:r>
            <a:r>
              <a:rPr lang="en-US" sz="2000" err="1">
                <a:latin typeface="Courier New" panose="02070309020205020404" pitchFamily="49" charset="0"/>
                <a:cs typeface="Courier New" panose="02070309020205020404" pitchFamily="49" charset="0"/>
              </a:rPr>
              <a:t>Console.ReadLine</a:t>
            </a:r>
            <a:r>
              <a:rPr lang="en-US" sz="2000">
                <a:latin typeface="Courier New" panose="02070309020205020404" pitchFamily="49" charset="0"/>
                <a:cs typeface="Courier New" panose="02070309020205020404" pitchFamily="49" charset="0"/>
              </a:rPr>
              <a:t>();</a:t>
            </a:r>
          </a:p>
          <a:p>
            <a:pPr marL="0" indent="0">
              <a:spcBef>
                <a:spcPts val="200"/>
              </a:spcBef>
              <a:buNone/>
            </a:pPr>
            <a:r>
              <a:rPr lang="en-US" sz="2000">
                <a:latin typeface="Courier New" panose="02070309020205020404" pitchFamily="49" charset="0"/>
                <a:cs typeface="Courier New" panose="02070309020205020404" pitchFamily="49" charset="0"/>
              </a:rPr>
              <a:t> }</a:t>
            </a:r>
          </a:p>
          <a:p>
            <a:pPr marL="0" indent="0">
              <a:spcBef>
                <a:spcPts val="200"/>
              </a:spcBef>
              <a:buNone/>
            </a:pPr>
            <a:r>
              <a:rPr lang="en-US" sz="2000">
                <a:latin typeface="Courier New" panose="02070309020205020404" pitchFamily="49" charset="0"/>
                <a:cs typeface="Courier New" panose="02070309020205020404" pitchFamily="49" charset="0"/>
              </a:rPr>
              <a:t>}</a:t>
            </a:r>
          </a:p>
          <a:p>
            <a:pPr marL="0" indent="0">
              <a:buNone/>
            </a:pPr>
            <a:endParaRPr lang="fr-FR" sz="1800"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0086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38</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a:p>
            <a:r>
              <a:rPr lang="en-US" sz="1800"/>
              <a:t>1.9. </a:t>
            </a:r>
            <a:r>
              <a:rPr lang="en-US" sz="1800" err="1"/>
              <a:t>Nhập</a:t>
            </a:r>
            <a:r>
              <a:rPr lang="en-US" sz="1800"/>
              <a:t> </a:t>
            </a:r>
            <a:r>
              <a:rPr lang="en-US" sz="1800" err="1"/>
              <a:t>xuất</a:t>
            </a:r>
            <a:r>
              <a:rPr lang="en-US" sz="1800"/>
              <a:t> </a:t>
            </a:r>
            <a:r>
              <a:rPr lang="en-US" sz="1800" err="1"/>
              <a:t>dữ</a:t>
            </a:r>
            <a:r>
              <a:rPr lang="en-US" sz="1800"/>
              <a:t> </a:t>
            </a:r>
            <a:r>
              <a:rPr lang="en-US" sz="1800" err="1"/>
              <a:t>liệu</a:t>
            </a:r>
            <a:endParaRPr lang="en-US" sz="1800"/>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normAutofit fontScale="85000" lnSpcReduction="20000"/>
          </a:bodyPr>
          <a:lstStyle/>
          <a:p>
            <a:pPr marL="0" indent="0">
              <a:buNone/>
            </a:pPr>
            <a:r>
              <a:rPr lang="vi-VN" b="1"/>
              <a:t>Bài tập</a:t>
            </a:r>
          </a:p>
          <a:p>
            <a:pPr marL="0" indent="0">
              <a:buNone/>
            </a:pPr>
            <a:r>
              <a:rPr lang="vi-VN" b="1"/>
              <a:t>Bài tập 1: </a:t>
            </a:r>
            <a:r>
              <a:rPr lang="vi-VN"/>
              <a:t>Nhập vào vào 2 số nguyên, sau đó tính tổng, hiệu, tích, thương của nó?</a:t>
            </a:r>
          </a:p>
          <a:p>
            <a:pPr marL="0" indent="0">
              <a:buNone/>
            </a:pPr>
            <a:r>
              <a:rPr lang="vi-VN" b="1"/>
              <a:t>Bài tập 2: </a:t>
            </a:r>
            <a:r>
              <a:rPr lang="vi-VN"/>
              <a:t>Tìm lỗi của chương trình sau. Sửa lỗi và biên dịch lại chương trình.</a:t>
            </a:r>
          </a:p>
          <a:p>
            <a:pPr marL="0" indent="0">
              <a:buNone/>
            </a:pPr>
            <a:endParaRPr lang="vi-VN" b="1"/>
          </a:p>
          <a:p>
            <a:pPr marL="0" indent="0">
              <a:buNone/>
            </a:pPr>
            <a:r>
              <a:rPr lang="vi-VN" sz="2600">
                <a:latin typeface="Courier New" panose="02070309020205020404" pitchFamily="49" charset="0"/>
                <a:cs typeface="Courier New" panose="02070309020205020404" pitchFamily="49" charset="0"/>
              </a:rPr>
              <a:t>using System;</a:t>
            </a:r>
          </a:p>
          <a:p>
            <a:pPr marL="0" indent="0">
              <a:buNone/>
            </a:pPr>
            <a:r>
              <a:rPr lang="vi-VN" sz="2600">
                <a:latin typeface="Courier New" panose="02070309020205020404" pitchFamily="49" charset="0"/>
                <a:cs typeface="Courier New" panose="02070309020205020404" pitchFamily="49" charset="0"/>
              </a:rPr>
              <a:t>class BaiTap3_3</a:t>
            </a:r>
          </a:p>
          <a:p>
            <a:pPr marL="0" indent="0">
              <a:buNone/>
            </a:pPr>
            <a:r>
              <a:rPr lang="vi-VN" sz="2600">
                <a:latin typeface="Courier New" panose="02070309020205020404" pitchFamily="49" charset="0"/>
                <a:cs typeface="Courier New" panose="02070309020205020404" pitchFamily="49" charset="0"/>
              </a:rPr>
              <a:t>{</a:t>
            </a:r>
          </a:p>
          <a:p>
            <a:pPr marL="457200" lvl="1" indent="0">
              <a:buNone/>
            </a:pPr>
            <a:r>
              <a:rPr lang="vi-VN" sz="2600">
                <a:latin typeface="Courier New" panose="02070309020205020404" pitchFamily="49" charset="0"/>
                <a:cs typeface="Courier New" panose="02070309020205020404" pitchFamily="49" charset="0"/>
              </a:rPr>
              <a:t>public static void Main()</a:t>
            </a:r>
          </a:p>
          <a:p>
            <a:pPr marL="457200" lvl="1" indent="0">
              <a:buNone/>
            </a:pPr>
            <a:r>
              <a:rPr lang="vi-VN" sz="2600">
                <a:latin typeface="Courier New" panose="02070309020205020404" pitchFamily="49" charset="0"/>
                <a:cs typeface="Courier New" panose="02070309020205020404" pitchFamily="49" charset="0"/>
              </a:rPr>
              <a:t>{</a:t>
            </a:r>
          </a:p>
          <a:p>
            <a:pPr marL="914400" lvl="2" indent="0">
              <a:buNone/>
            </a:pPr>
            <a:r>
              <a:rPr lang="vi-VN" sz="2600">
                <a:latin typeface="Courier New" panose="02070309020205020404" pitchFamily="49" charset="0"/>
                <a:cs typeface="Courier New" panose="02070309020205020404" pitchFamily="49" charset="0"/>
              </a:rPr>
              <a:t>double myDouble; </a:t>
            </a:r>
            <a:r>
              <a:rPr lang="en-US" sz="2600">
                <a:latin typeface="Courier New" panose="02070309020205020404" pitchFamily="49" charset="0"/>
                <a:cs typeface="Courier New" panose="02070309020205020404" pitchFamily="49" charset="0"/>
              </a:rPr>
              <a:t>int</a:t>
            </a:r>
            <a:r>
              <a:rPr lang="vi-VN" sz="2600">
                <a:latin typeface="Courier New" panose="02070309020205020404" pitchFamily="49" charset="0"/>
                <a:cs typeface="Courier New" panose="02070309020205020404" pitchFamily="49" charset="0"/>
              </a:rPr>
              <a:t> myDecimal; </a:t>
            </a:r>
          </a:p>
          <a:p>
            <a:pPr marL="914400" lvl="2" indent="0">
              <a:buNone/>
            </a:pPr>
            <a:r>
              <a:rPr lang="vi-VN" sz="2600">
                <a:latin typeface="Courier New" panose="02070309020205020404" pitchFamily="49" charset="0"/>
                <a:cs typeface="Courier New" panose="02070309020205020404" pitchFamily="49" charset="0"/>
              </a:rPr>
              <a:t>myDouble = 3.14; myDecimal = 3.14;</a:t>
            </a:r>
          </a:p>
          <a:p>
            <a:pPr marL="914400" lvl="2" indent="0">
              <a:buNone/>
            </a:pPr>
            <a:r>
              <a:rPr lang="vi-VN" sz="2600">
                <a:latin typeface="Courier New" panose="02070309020205020404" pitchFamily="49" charset="0"/>
                <a:cs typeface="Courier New" panose="02070309020205020404" pitchFamily="49" charset="0"/>
              </a:rPr>
              <a:t>Console.</a:t>
            </a:r>
            <a:r>
              <a:rPr lang="en-US" sz="2600" err="1">
                <a:latin typeface="Courier New" panose="02070309020205020404" pitchFamily="49" charset="0"/>
                <a:cs typeface="Courier New" panose="02070309020205020404" pitchFamily="49" charset="0"/>
              </a:rPr>
              <a:t>ReadLine</a:t>
            </a:r>
            <a:r>
              <a:rPr lang="vi-VN" sz="2600">
                <a:latin typeface="Courier New" panose="02070309020205020404" pitchFamily="49" charset="0"/>
                <a:cs typeface="Courier New" panose="02070309020205020404" pitchFamily="49" charset="0"/>
              </a:rPr>
              <a:t>(“My Double: {0}”, myDouble); </a:t>
            </a:r>
          </a:p>
          <a:p>
            <a:pPr marL="914400" lvl="2" indent="0">
              <a:buNone/>
            </a:pPr>
            <a:r>
              <a:rPr lang="vi-VN" sz="2600">
                <a:latin typeface="Courier New" panose="02070309020205020404" pitchFamily="49" charset="0"/>
                <a:cs typeface="Courier New" panose="02070309020205020404" pitchFamily="49" charset="0"/>
              </a:rPr>
              <a:t>Console.WriteLine(“My Decimal: {</a:t>
            </a:r>
            <a:r>
              <a:rPr lang="en-US" sz="2600">
                <a:latin typeface="Courier New" panose="02070309020205020404" pitchFamily="49" charset="0"/>
                <a:cs typeface="Courier New" panose="02070309020205020404" pitchFamily="49" charset="0"/>
              </a:rPr>
              <a:t>1</a:t>
            </a:r>
            <a:r>
              <a:rPr lang="vi-VN" sz="2600">
                <a:latin typeface="Courier New" panose="02070309020205020404" pitchFamily="49" charset="0"/>
                <a:cs typeface="Courier New" panose="02070309020205020404" pitchFamily="49" charset="0"/>
              </a:rPr>
              <a:t>}”, myDecimal);</a:t>
            </a:r>
          </a:p>
          <a:p>
            <a:pPr marL="457200" lvl="1" indent="0">
              <a:buNone/>
            </a:pPr>
            <a:r>
              <a:rPr lang="vi-VN" sz="2600">
                <a:latin typeface="Courier New" panose="02070309020205020404" pitchFamily="49" charset="0"/>
                <a:cs typeface="Courier New" panose="02070309020205020404" pitchFamily="49" charset="0"/>
              </a:rPr>
              <a:t>}</a:t>
            </a:r>
          </a:p>
          <a:p>
            <a:pPr marL="0" indent="0">
              <a:buNone/>
            </a:pPr>
            <a:r>
              <a:rPr lang="vi-VN" sz="2600">
                <a:latin typeface="Courier New" panose="02070309020205020404" pitchFamily="49" charset="0"/>
                <a:cs typeface="Courier New" panose="02070309020205020404" pitchFamily="49" charset="0"/>
              </a:rPr>
              <a:t>}</a:t>
            </a:r>
          </a:p>
          <a:p>
            <a:pPr marL="0" indent="0">
              <a:buNone/>
            </a:pPr>
            <a:endParaRPr lang="vi-VN" b="1"/>
          </a:p>
        </p:txBody>
      </p:sp>
    </p:spTree>
    <p:extLst>
      <p:ext uri="{BB962C8B-B14F-4D97-AF65-F5344CB8AC3E}">
        <p14:creationId xmlns:p14="http://schemas.microsoft.com/office/powerpoint/2010/main" val="2138848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39</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a:p>
            <a:r>
              <a:rPr lang="en-US" sz="1800"/>
              <a:t>1.9. </a:t>
            </a:r>
            <a:r>
              <a:rPr lang="en-US" sz="1800" err="1"/>
              <a:t>Nhập</a:t>
            </a:r>
            <a:r>
              <a:rPr lang="en-US" sz="1800"/>
              <a:t> </a:t>
            </a:r>
            <a:r>
              <a:rPr lang="en-US" sz="1800" err="1"/>
              <a:t>xuất</a:t>
            </a:r>
            <a:r>
              <a:rPr lang="en-US" sz="1800"/>
              <a:t> </a:t>
            </a:r>
            <a:r>
              <a:rPr lang="en-US" sz="1800" err="1"/>
              <a:t>dữ</a:t>
            </a:r>
            <a:r>
              <a:rPr lang="en-US" sz="1800"/>
              <a:t> </a:t>
            </a:r>
            <a:r>
              <a:rPr lang="en-US" sz="1800" err="1"/>
              <a:t>liệu</a:t>
            </a:r>
            <a:endParaRPr lang="en-US" sz="1800"/>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normAutofit/>
          </a:bodyPr>
          <a:lstStyle/>
          <a:p>
            <a:pPr marL="0" indent="0">
              <a:buNone/>
            </a:pPr>
            <a:r>
              <a:rPr lang="vi-VN" b="1"/>
              <a:t>Bài tập</a:t>
            </a:r>
          </a:p>
          <a:p>
            <a:pPr marL="0" indent="0">
              <a:buNone/>
            </a:pPr>
            <a:r>
              <a:rPr lang="vi-VN" b="1"/>
              <a:t>Bài tập </a:t>
            </a:r>
            <a:r>
              <a:rPr lang="en-US" b="1"/>
              <a:t>3: </a:t>
            </a:r>
            <a:r>
              <a:rPr lang="en-US" err="1"/>
              <a:t>Viết</a:t>
            </a:r>
            <a:r>
              <a:rPr lang="en-US"/>
              <a:t> </a:t>
            </a:r>
            <a:r>
              <a:rPr lang="en-US" err="1"/>
              <a:t>chương</a:t>
            </a:r>
            <a:r>
              <a:rPr lang="en-US"/>
              <a:t> </a:t>
            </a:r>
            <a:r>
              <a:rPr lang="en-US" err="1"/>
              <a:t>trình</a:t>
            </a:r>
            <a:r>
              <a:rPr lang="en-US"/>
              <a:t> </a:t>
            </a:r>
            <a:r>
              <a:rPr lang="en-US" err="1"/>
              <a:t>nhập</a:t>
            </a:r>
            <a:r>
              <a:rPr lang="en-US"/>
              <a:t> </a:t>
            </a:r>
            <a:r>
              <a:rPr lang="en-US" err="1"/>
              <a:t>vào</a:t>
            </a:r>
            <a:r>
              <a:rPr lang="en-US"/>
              <a:t> 2 </a:t>
            </a:r>
            <a:r>
              <a:rPr lang="en-US" err="1"/>
              <a:t>số</a:t>
            </a:r>
            <a:r>
              <a:rPr lang="en-US"/>
              <a:t> </a:t>
            </a:r>
            <a:r>
              <a:rPr lang="en-US" err="1"/>
              <a:t>nguyên</a:t>
            </a:r>
            <a:r>
              <a:rPr lang="en-US"/>
              <a:t> </a:t>
            </a:r>
            <a:r>
              <a:rPr lang="en-US" err="1"/>
              <a:t>dương</a:t>
            </a:r>
            <a:r>
              <a:rPr lang="en-US"/>
              <a:t> a, n. </a:t>
            </a:r>
            <a:r>
              <a:rPr lang="en-US" err="1"/>
              <a:t>Hãy</a:t>
            </a:r>
            <a:r>
              <a:rPr lang="en-US"/>
              <a:t> </a:t>
            </a:r>
            <a:r>
              <a:rPr lang="en-US" err="1"/>
              <a:t>tính</a:t>
            </a:r>
            <a:r>
              <a:rPr lang="en-US"/>
              <a:t> a</a:t>
            </a:r>
            <a:r>
              <a:rPr lang="en-US" baseline="30000"/>
              <a:t>n.</a:t>
            </a:r>
            <a:endParaRPr lang="vi-VN" sz="2600">
              <a:latin typeface="Courier New" panose="02070309020205020404" pitchFamily="49" charset="0"/>
              <a:cs typeface="Courier New" panose="02070309020205020404" pitchFamily="49" charset="0"/>
            </a:endParaRPr>
          </a:p>
          <a:p>
            <a:pPr marL="0" indent="0">
              <a:buNone/>
            </a:pPr>
            <a:r>
              <a:rPr lang="en-US" b="1" err="1"/>
              <a:t>Bài</a:t>
            </a:r>
            <a:r>
              <a:rPr lang="en-US" b="1"/>
              <a:t> </a:t>
            </a:r>
            <a:r>
              <a:rPr lang="en-US" b="1" err="1"/>
              <a:t>tập</a:t>
            </a:r>
            <a:r>
              <a:rPr lang="en-US" b="1"/>
              <a:t> 4. </a:t>
            </a:r>
            <a:r>
              <a:rPr lang="en-US" err="1"/>
              <a:t>Viết</a:t>
            </a:r>
            <a:r>
              <a:rPr lang="en-US"/>
              <a:t> </a:t>
            </a:r>
            <a:r>
              <a:rPr lang="en-US" err="1"/>
              <a:t>chương</a:t>
            </a:r>
            <a:r>
              <a:rPr lang="en-US"/>
              <a:t> </a:t>
            </a:r>
            <a:r>
              <a:rPr lang="en-US" err="1"/>
              <a:t>trình</a:t>
            </a:r>
            <a:r>
              <a:rPr lang="en-US"/>
              <a:t> </a:t>
            </a:r>
            <a:r>
              <a:rPr lang="en-US" err="1"/>
              <a:t>nhập</a:t>
            </a:r>
            <a:r>
              <a:rPr lang="en-US"/>
              <a:t> </a:t>
            </a:r>
            <a:r>
              <a:rPr lang="en-US" err="1"/>
              <a:t>vào</a:t>
            </a:r>
            <a:r>
              <a:rPr lang="en-US"/>
              <a:t> 1 </a:t>
            </a:r>
            <a:r>
              <a:rPr lang="en-US" err="1"/>
              <a:t>số</a:t>
            </a:r>
            <a:r>
              <a:rPr lang="en-US"/>
              <a:t> </a:t>
            </a:r>
            <a:r>
              <a:rPr lang="en-US" err="1"/>
              <a:t>nguyên</a:t>
            </a:r>
            <a:r>
              <a:rPr lang="en-US"/>
              <a:t> </a:t>
            </a:r>
            <a:r>
              <a:rPr lang="en-US" err="1"/>
              <a:t>dương</a:t>
            </a:r>
            <a:r>
              <a:rPr lang="en-US"/>
              <a:t> a. </a:t>
            </a:r>
            <a:r>
              <a:rPr lang="en-US" err="1"/>
              <a:t>Hãy</a:t>
            </a:r>
            <a:r>
              <a:rPr lang="en-US"/>
              <a:t> </a:t>
            </a:r>
            <a:r>
              <a:rPr lang="en-US" err="1"/>
              <a:t>tính</a:t>
            </a:r>
            <a:r>
              <a:rPr lang="en-US"/>
              <a:t> </a:t>
            </a:r>
            <a:r>
              <a:rPr lang="en-US" err="1"/>
              <a:t>căn</a:t>
            </a:r>
            <a:r>
              <a:rPr lang="en-US"/>
              <a:t> </a:t>
            </a:r>
            <a:r>
              <a:rPr lang="en-US" err="1"/>
              <a:t>bậc</a:t>
            </a:r>
            <a:r>
              <a:rPr lang="en-US"/>
              <a:t> </a:t>
            </a:r>
            <a:r>
              <a:rPr lang="en-US" err="1"/>
              <a:t>hai</a:t>
            </a:r>
            <a:r>
              <a:rPr lang="en-US"/>
              <a:t> </a:t>
            </a:r>
            <a:r>
              <a:rPr lang="en-US" err="1"/>
              <a:t>của</a:t>
            </a:r>
            <a:r>
              <a:rPr lang="en-US"/>
              <a:t> </a:t>
            </a:r>
            <a:r>
              <a:rPr lang="en-US" err="1"/>
              <a:t>số</a:t>
            </a:r>
            <a:r>
              <a:rPr lang="en-US"/>
              <a:t> a </a:t>
            </a:r>
            <a:r>
              <a:rPr lang="en-US" err="1"/>
              <a:t>này</a:t>
            </a:r>
            <a:r>
              <a:rPr lang="en-US"/>
              <a:t>.</a:t>
            </a:r>
            <a:endParaRPr lang="vi-VN"/>
          </a:p>
        </p:txBody>
      </p:sp>
    </p:spTree>
    <p:extLst>
      <p:ext uri="{BB962C8B-B14F-4D97-AF65-F5344CB8AC3E}">
        <p14:creationId xmlns:p14="http://schemas.microsoft.com/office/powerpoint/2010/main" val="353024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Mục</a:t>
            </a:r>
            <a:r>
              <a:rPr lang="en-US"/>
              <a:t> </a:t>
            </a:r>
            <a:r>
              <a:rPr lang="en-US" err="1"/>
              <a:t>tiêu</a:t>
            </a:r>
            <a:endParaRPr lang="en-US"/>
          </a:p>
        </p:txBody>
      </p:sp>
      <p:sp>
        <p:nvSpPr>
          <p:cNvPr id="3" name="Content Placeholder 2"/>
          <p:cNvSpPr>
            <a:spLocks noGrp="1"/>
          </p:cNvSpPr>
          <p:nvPr>
            <p:ph idx="1"/>
          </p:nvPr>
        </p:nvSpPr>
        <p:spPr>
          <a:xfrm>
            <a:off x="838200" y="1540701"/>
            <a:ext cx="10515600" cy="4766314"/>
          </a:xfrm>
        </p:spPr>
        <p:txBody>
          <a:bodyPr>
            <a:normAutofit/>
          </a:bodyPr>
          <a:lstStyle/>
          <a:p>
            <a:pPr marL="0" indent="0" algn="just">
              <a:buNone/>
            </a:pPr>
            <a:r>
              <a:rPr lang="en-US" i="1" err="1"/>
              <a:t>Học</a:t>
            </a:r>
            <a:r>
              <a:rPr lang="en-US" i="1"/>
              <a:t> </a:t>
            </a:r>
            <a:r>
              <a:rPr lang="en-US" i="1" err="1"/>
              <a:t>xong</a:t>
            </a:r>
            <a:r>
              <a:rPr lang="en-US" i="1"/>
              <a:t> </a:t>
            </a:r>
            <a:r>
              <a:rPr lang="en-US" i="1" err="1"/>
              <a:t>bài</a:t>
            </a:r>
            <a:r>
              <a:rPr lang="en-US" i="1"/>
              <a:t> </a:t>
            </a:r>
            <a:r>
              <a:rPr lang="en-US" i="1" err="1"/>
              <a:t>học</a:t>
            </a:r>
            <a:r>
              <a:rPr lang="en-US" i="1"/>
              <a:t> </a:t>
            </a:r>
            <a:r>
              <a:rPr lang="en-US" i="1" err="1"/>
              <a:t>này</a:t>
            </a:r>
            <a:r>
              <a:rPr lang="en-US" i="1"/>
              <a:t> </a:t>
            </a:r>
            <a:r>
              <a:rPr lang="en-US" i="1" err="1"/>
              <a:t>người</a:t>
            </a:r>
            <a:r>
              <a:rPr lang="en-US" i="1"/>
              <a:t> </a:t>
            </a:r>
            <a:r>
              <a:rPr lang="en-US" i="1" err="1"/>
              <a:t>học</a:t>
            </a:r>
            <a:r>
              <a:rPr lang="en-US" i="1"/>
              <a:t> </a:t>
            </a:r>
            <a:r>
              <a:rPr lang="en-US" i="1" err="1"/>
              <a:t>có</a:t>
            </a:r>
            <a:r>
              <a:rPr lang="en-US" i="1"/>
              <a:t> </a:t>
            </a:r>
            <a:r>
              <a:rPr lang="en-US" i="1" err="1"/>
              <a:t>khả</a:t>
            </a:r>
            <a:r>
              <a:rPr lang="en-US" i="1"/>
              <a:t> </a:t>
            </a:r>
            <a:r>
              <a:rPr lang="en-US" i="1" err="1"/>
              <a:t>năng</a:t>
            </a:r>
            <a:r>
              <a:rPr lang="en-US" i="1"/>
              <a:t>:</a:t>
            </a:r>
            <a:endParaRPr lang="en-US"/>
          </a:p>
          <a:p>
            <a:pPr algn="just"/>
            <a:r>
              <a:rPr lang="en-US" sz="2600" b="1" i="1" err="1"/>
              <a:t>Về</a:t>
            </a:r>
            <a:r>
              <a:rPr lang="en-US" sz="2600" b="1" i="1"/>
              <a:t> </a:t>
            </a:r>
            <a:r>
              <a:rPr lang="en-US" sz="2600" b="1" i="1" err="1"/>
              <a:t>mặt</a:t>
            </a:r>
            <a:r>
              <a:rPr lang="en-US" sz="2600" b="1" i="1"/>
              <a:t> </a:t>
            </a:r>
            <a:r>
              <a:rPr lang="en-US" sz="2600" b="1" i="1" err="1"/>
              <a:t>kiến</a:t>
            </a:r>
            <a:r>
              <a:rPr lang="en-US" sz="2600" b="1" i="1"/>
              <a:t> </a:t>
            </a:r>
            <a:r>
              <a:rPr lang="en-US" sz="2600" b="1" i="1" err="1"/>
              <a:t>thức</a:t>
            </a:r>
            <a:r>
              <a:rPr lang="en-US" sz="2600" b="1" i="1"/>
              <a:t>:</a:t>
            </a:r>
            <a:r>
              <a:rPr lang="en-US" sz="2600"/>
              <a:t> </a:t>
            </a:r>
            <a:r>
              <a:rPr lang="en-US" sz="2600" err="1"/>
              <a:t>Nắm</a:t>
            </a:r>
            <a:r>
              <a:rPr lang="en-US" sz="2600"/>
              <a:t> </a:t>
            </a:r>
            <a:r>
              <a:rPr lang="en-US" sz="2600" err="1"/>
              <a:t>được</a:t>
            </a:r>
            <a:r>
              <a:rPr lang="en-US" sz="2600"/>
              <a:t> </a:t>
            </a:r>
            <a:r>
              <a:rPr lang="en-US" sz="2600" err="1"/>
              <a:t>kiến</a:t>
            </a:r>
            <a:r>
              <a:rPr lang="en-US" sz="2600"/>
              <a:t> </a:t>
            </a:r>
            <a:r>
              <a:rPr lang="en-US" sz="2600" err="1"/>
              <a:t>trúc</a:t>
            </a:r>
            <a:r>
              <a:rPr lang="en-US" sz="2600"/>
              <a:t> </a:t>
            </a:r>
            <a:r>
              <a:rPr lang="en-US" sz="2600" err="1"/>
              <a:t>.Net</a:t>
            </a:r>
            <a:r>
              <a:rPr lang="en-US" sz="2600"/>
              <a:t> Framework </a:t>
            </a:r>
            <a:r>
              <a:rPr lang="en-US" sz="2600" err="1"/>
              <a:t>và</a:t>
            </a:r>
            <a:r>
              <a:rPr lang="en-US" sz="2600"/>
              <a:t> </a:t>
            </a:r>
            <a:r>
              <a:rPr lang="en-US" sz="2600" err="1"/>
              <a:t>ngôn</a:t>
            </a:r>
            <a:r>
              <a:rPr lang="en-US" sz="2600"/>
              <a:t> </a:t>
            </a:r>
            <a:r>
              <a:rPr lang="en-US" sz="2600" err="1"/>
              <a:t>ngữ</a:t>
            </a:r>
            <a:r>
              <a:rPr lang="en-US" sz="2600"/>
              <a:t> C#.</a:t>
            </a:r>
          </a:p>
          <a:p>
            <a:pPr marL="0" indent="0" algn="just">
              <a:buNone/>
            </a:pPr>
            <a:r>
              <a:rPr lang="en-US" sz="2600" err="1"/>
              <a:t>Nắm</a:t>
            </a:r>
            <a:r>
              <a:rPr lang="en-US" sz="2600"/>
              <a:t> </a:t>
            </a:r>
            <a:r>
              <a:rPr lang="en-US" sz="2600" err="1"/>
              <a:t>được</a:t>
            </a:r>
            <a:r>
              <a:rPr lang="en-US" sz="2600"/>
              <a:t> </a:t>
            </a:r>
            <a:r>
              <a:rPr lang="en-US" sz="2600" err="1"/>
              <a:t>các</a:t>
            </a:r>
            <a:r>
              <a:rPr lang="en-US" sz="2600"/>
              <a:t> </a:t>
            </a:r>
            <a:r>
              <a:rPr lang="en-US" sz="2600" err="1"/>
              <a:t>kiểu</a:t>
            </a:r>
            <a:r>
              <a:rPr lang="en-US" sz="2600"/>
              <a:t> </a:t>
            </a:r>
            <a:r>
              <a:rPr lang="en-US" sz="2600" err="1"/>
              <a:t>dữ</a:t>
            </a:r>
            <a:r>
              <a:rPr lang="en-US" sz="2600"/>
              <a:t> </a:t>
            </a:r>
            <a:r>
              <a:rPr lang="en-US" sz="2600" err="1"/>
              <a:t>liệu</a:t>
            </a:r>
            <a:r>
              <a:rPr lang="en-US" sz="2600"/>
              <a:t>; </a:t>
            </a:r>
            <a:r>
              <a:rPr lang="en-US" sz="2600" err="1"/>
              <a:t>biết</a:t>
            </a:r>
            <a:r>
              <a:rPr lang="en-US" sz="2600"/>
              <a:t> </a:t>
            </a:r>
            <a:r>
              <a:rPr lang="en-US" sz="2600" err="1"/>
              <a:t>được</a:t>
            </a:r>
            <a:r>
              <a:rPr lang="en-US" sz="2600"/>
              <a:t> </a:t>
            </a:r>
            <a:r>
              <a:rPr lang="en-US" sz="2600" err="1"/>
              <a:t>cách</a:t>
            </a:r>
            <a:r>
              <a:rPr lang="en-US" sz="2600"/>
              <a:t> </a:t>
            </a:r>
            <a:r>
              <a:rPr lang="en-US" sz="2600" err="1"/>
              <a:t>sử</a:t>
            </a:r>
            <a:r>
              <a:rPr lang="en-US" sz="2600"/>
              <a:t> </a:t>
            </a:r>
            <a:r>
              <a:rPr lang="en-US" sz="2600" err="1"/>
              <a:t>dụng</a:t>
            </a:r>
            <a:r>
              <a:rPr lang="en-US" sz="2600"/>
              <a:t> </a:t>
            </a:r>
            <a:r>
              <a:rPr lang="en-US" sz="2600" err="1"/>
              <a:t>biểu</a:t>
            </a:r>
            <a:r>
              <a:rPr lang="en-US" sz="2600"/>
              <a:t> </a:t>
            </a:r>
            <a:r>
              <a:rPr lang="en-US" sz="2600" err="1"/>
              <a:t>thức</a:t>
            </a:r>
            <a:r>
              <a:rPr lang="en-US" sz="2600"/>
              <a:t>, </a:t>
            </a:r>
            <a:r>
              <a:rPr lang="en-US" sz="2600" err="1"/>
              <a:t>toán</a:t>
            </a:r>
            <a:r>
              <a:rPr lang="en-US" sz="2600"/>
              <a:t> </a:t>
            </a:r>
            <a:r>
              <a:rPr lang="en-US" sz="2600" err="1"/>
              <a:t>tử</a:t>
            </a:r>
            <a:r>
              <a:rPr lang="en-US" sz="2600"/>
              <a:t>, </a:t>
            </a:r>
            <a:r>
              <a:rPr lang="en-US" sz="2600" err="1"/>
              <a:t>biến</a:t>
            </a:r>
            <a:r>
              <a:rPr lang="en-US" sz="2600"/>
              <a:t>, </a:t>
            </a:r>
            <a:r>
              <a:rPr lang="en-US" sz="2600" err="1"/>
              <a:t>hằng</a:t>
            </a:r>
            <a:r>
              <a:rPr lang="en-US" sz="2600"/>
              <a:t>, </a:t>
            </a:r>
            <a:r>
              <a:rPr lang="en-US" sz="2600" err="1"/>
              <a:t>cách</a:t>
            </a:r>
            <a:r>
              <a:rPr lang="en-US" sz="2600"/>
              <a:t> </a:t>
            </a:r>
            <a:r>
              <a:rPr lang="en-US" sz="2600" err="1"/>
              <a:t>đặt</a:t>
            </a:r>
            <a:r>
              <a:rPr lang="en-US" sz="2600"/>
              <a:t> </a:t>
            </a:r>
            <a:r>
              <a:rPr lang="en-US" sz="2600" err="1"/>
              <a:t>tên</a:t>
            </a:r>
            <a:r>
              <a:rPr lang="en-US" sz="2600"/>
              <a:t>, </a:t>
            </a:r>
            <a:r>
              <a:rPr lang="en-US" sz="2600" err="1"/>
              <a:t>ghi</a:t>
            </a:r>
            <a:r>
              <a:rPr lang="en-US" sz="2600"/>
              <a:t> </a:t>
            </a:r>
            <a:r>
              <a:rPr lang="en-US" sz="2600" err="1"/>
              <a:t>lời</a:t>
            </a:r>
            <a:r>
              <a:rPr lang="en-US" sz="2600"/>
              <a:t> </a:t>
            </a:r>
            <a:r>
              <a:rPr lang="en-US" sz="2600" err="1"/>
              <a:t>chú</a:t>
            </a:r>
            <a:r>
              <a:rPr lang="en-US" sz="2600"/>
              <a:t> </a:t>
            </a:r>
            <a:r>
              <a:rPr lang="en-US" sz="2600" err="1"/>
              <a:t>thích</a:t>
            </a:r>
            <a:r>
              <a:rPr lang="en-US" sz="2600"/>
              <a:t>; </a:t>
            </a:r>
            <a:r>
              <a:rPr lang="en-US" sz="2600" err="1"/>
              <a:t>biết</a:t>
            </a:r>
            <a:r>
              <a:rPr lang="en-US" sz="2600"/>
              <a:t> </a:t>
            </a:r>
            <a:r>
              <a:rPr lang="en-US" sz="2600" err="1"/>
              <a:t>được</a:t>
            </a:r>
            <a:r>
              <a:rPr lang="en-US" sz="2600"/>
              <a:t> </a:t>
            </a:r>
            <a:r>
              <a:rPr lang="en-US" sz="2600" err="1"/>
              <a:t>cách</a:t>
            </a:r>
            <a:r>
              <a:rPr lang="en-US" sz="2600"/>
              <a:t> </a:t>
            </a:r>
            <a:r>
              <a:rPr lang="en-US" sz="2600" err="1"/>
              <a:t>nhập</a:t>
            </a:r>
            <a:r>
              <a:rPr lang="en-US" sz="2600"/>
              <a:t>, </a:t>
            </a:r>
            <a:r>
              <a:rPr lang="en-US" sz="2600" err="1"/>
              <a:t>xuất</a:t>
            </a:r>
            <a:r>
              <a:rPr lang="en-US" sz="2600"/>
              <a:t> </a:t>
            </a:r>
            <a:r>
              <a:rPr lang="en-US" sz="2600" err="1"/>
              <a:t>dữ</a:t>
            </a:r>
            <a:r>
              <a:rPr lang="en-US" sz="2600"/>
              <a:t> </a:t>
            </a:r>
            <a:r>
              <a:rPr lang="en-US" sz="2600" err="1"/>
              <a:t>liệu</a:t>
            </a:r>
            <a:r>
              <a:rPr lang="en-US" sz="2600"/>
              <a:t> </a:t>
            </a:r>
            <a:r>
              <a:rPr lang="en-US" sz="2600" err="1"/>
              <a:t>trong</a:t>
            </a:r>
            <a:r>
              <a:rPr lang="en-US" sz="2600"/>
              <a:t> C#.</a:t>
            </a:r>
          </a:p>
          <a:p>
            <a:pPr marL="0" indent="0" algn="just">
              <a:buNone/>
            </a:pPr>
            <a:r>
              <a:rPr lang="en-US" sz="2600" b="1" i="1"/>
              <a:t>2. </a:t>
            </a:r>
            <a:r>
              <a:rPr lang="en-US" sz="2600" b="1" i="1" err="1"/>
              <a:t>Về</a:t>
            </a:r>
            <a:r>
              <a:rPr lang="en-US" sz="2600" b="1" i="1"/>
              <a:t> </a:t>
            </a:r>
            <a:r>
              <a:rPr lang="en-US" sz="2600" b="1" i="1" err="1"/>
              <a:t>mặt</a:t>
            </a:r>
            <a:r>
              <a:rPr lang="en-US" sz="2600" b="1" i="1"/>
              <a:t> </a:t>
            </a:r>
            <a:r>
              <a:rPr lang="en-US" sz="2600" b="1" i="1" err="1"/>
              <a:t>kỹ</a:t>
            </a:r>
            <a:r>
              <a:rPr lang="en-US" sz="2600" b="1" i="1"/>
              <a:t> </a:t>
            </a:r>
            <a:r>
              <a:rPr lang="en-US" sz="2600" b="1" i="1" err="1"/>
              <a:t>năng</a:t>
            </a:r>
            <a:r>
              <a:rPr lang="en-US" sz="2600" b="1" i="1"/>
              <a:t>:</a:t>
            </a:r>
            <a:r>
              <a:rPr lang="en-US" sz="2600"/>
              <a:t> </a:t>
            </a:r>
            <a:r>
              <a:rPr lang="en-US" sz="2600" err="1"/>
              <a:t>Phân</a:t>
            </a:r>
            <a:r>
              <a:rPr lang="en-US" sz="2600"/>
              <a:t> </a:t>
            </a:r>
            <a:r>
              <a:rPr lang="en-US" sz="2600" err="1"/>
              <a:t>biệt</a:t>
            </a:r>
            <a:r>
              <a:rPr lang="en-US" sz="2600"/>
              <a:t> </a:t>
            </a:r>
            <a:r>
              <a:rPr lang="en-US" sz="2600" err="1"/>
              <a:t>được</a:t>
            </a:r>
            <a:r>
              <a:rPr lang="en-US" sz="2600"/>
              <a:t> </a:t>
            </a:r>
            <a:r>
              <a:rPr lang="en-US" sz="2600" err="1"/>
              <a:t>các</a:t>
            </a:r>
            <a:r>
              <a:rPr lang="en-US" sz="2600"/>
              <a:t> </a:t>
            </a:r>
            <a:r>
              <a:rPr lang="en-US" sz="2600" err="1"/>
              <a:t>thành</a:t>
            </a:r>
            <a:r>
              <a:rPr lang="en-US" sz="2600"/>
              <a:t> </a:t>
            </a:r>
            <a:r>
              <a:rPr lang="en-US" sz="2600" err="1"/>
              <a:t>phần</a:t>
            </a:r>
            <a:r>
              <a:rPr lang="en-US" sz="2600"/>
              <a:t> </a:t>
            </a:r>
            <a:r>
              <a:rPr lang="en-US" sz="2600" err="1"/>
              <a:t>bên</a:t>
            </a:r>
            <a:r>
              <a:rPr lang="en-US" sz="2600"/>
              <a:t> </a:t>
            </a:r>
            <a:r>
              <a:rPr lang="en-US" sz="2600" err="1"/>
              <a:t>trong</a:t>
            </a:r>
            <a:r>
              <a:rPr lang="en-US" sz="2600"/>
              <a:t> </a:t>
            </a:r>
            <a:r>
              <a:rPr lang="en-US" sz="2600" err="1"/>
              <a:t>.Net</a:t>
            </a:r>
            <a:r>
              <a:rPr lang="en-US" sz="2600"/>
              <a:t> Framework, </a:t>
            </a:r>
            <a:r>
              <a:rPr lang="en-US" sz="2600" err="1"/>
              <a:t>đăng</a:t>
            </a:r>
            <a:r>
              <a:rPr lang="en-US" sz="2600"/>
              <a:t> </a:t>
            </a:r>
            <a:r>
              <a:rPr lang="en-US" sz="2600" err="1"/>
              <a:t>nhập</a:t>
            </a:r>
            <a:r>
              <a:rPr lang="en-US" sz="2600"/>
              <a:t> </a:t>
            </a:r>
            <a:r>
              <a:rPr lang="en-US" sz="2600" err="1"/>
              <a:t>bộ</a:t>
            </a:r>
            <a:r>
              <a:rPr lang="en-US" sz="2600"/>
              <a:t> Visual Studio, </a:t>
            </a:r>
            <a:r>
              <a:rPr lang="en-US" sz="2600" err="1"/>
              <a:t>biên</a:t>
            </a:r>
            <a:r>
              <a:rPr lang="en-US" sz="2600"/>
              <a:t> </a:t>
            </a:r>
            <a:r>
              <a:rPr lang="en-US" sz="2600" err="1"/>
              <a:t>dịch</a:t>
            </a:r>
            <a:r>
              <a:rPr lang="en-US" sz="2600"/>
              <a:t> </a:t>
            </a:r>
            <a:r>
              <a:rPr lang="en-US" sz="2600" err="1"/>
              <a:t>chương</a:t>
            </a:r>
            <a:r>
              <a:rPr lang="en-US" sz="2600"/>
              <a:t> </a:t>
            </a:r>
            <a:r>
              <a:rPr lang="en-US" sz="2600" err="1"/>
              <a:t>trình</a:t>
            </a:r>
            <a:r>
              <a:rPr lang="en-US" sz="2600"/>
              <a:t> </a:t>
            </a:r>
            <a:r>
              <a:rPr lang="en-US" sz="2600" err="1"/>
              <a:t>trên</a:t>
            </a:r>
            <a:r>
              <a:rPr lang="en-US" sz="2600"/>
              <a:t> C#. </a:t>
            </a:r>
            <a:r>
              <a:rPr lang="en-US" sz="2600" err="1"/>
              <a:t>Phân</a:t>
            </a:r>
            <a:r>
              <a:rPr lang="en-US" sz="2600"/>
              <a:t> </a:t>
            </a:r>
            <a:r>
              <a:rPr lang="en-US" sz="2600" err="1"/>
              <a:t>loại</a:t>
            </a:r>
            <a:r>
              <a:rPr lang="en-US" sz="2600"/>
              <a:t> </a:t>
            </a:r>
            <a:r>
              <a:rPr lang="en-US" sz="2600" err="1"/>
              <a:t>được</a:t>
            </a:r>
            <a:r>
              <a:rPr lang="en-US" sz="2600"/>
              <a:t> </a:t>
            </a:r>
            <a:r>
              <a:rPr lang="en-US" sz="2600" err="1"/>
              <a:t>dữ</a:t>
            </a:r>
            <a:r>
              <a:rPr lang="en-US" sz="2600"/>
              <a:t> </a:t>
            </a:r>
            <a:r>
              <a:rPr lang="en-US" sz="2600" err="1"/>
              <a:t>liệu</a:t>
            </a:r>
            <a:r>
              <a:rPr lang="en-US" sz="2600"/>
              <a:t>; </a:t>
            </a:r>
            <a:r>
              <a:rPr lang="en-US" sz="2600" err="1"/>
              <a:t>sử</a:t>
            </a:r>
            <a:r>
              <a:rPr lang="en-US" sz="2600"/>
              <a:t> </a:t>
            </a:r>
            <a:r>
              <a:rPr lang="en-US" sz="2600" err="1"/>
              <a:t>dụng</a:t>
            </a:r>
            <a:r>
              <a:rPr lang="en-US" sz="2600"/>
              <a:t> </a:t>
            </a:r>
            <a:r>
              <a:rPr lang="en-US" sz="2600" err="1"/>
              <a:t>được</a:t>
            </a:r>
            <a:r>
              <a:rPr lang="en-US" sz="2600"/>
              <a:t> </a:t>
            </a:r>
            <a:r>
              <a:rPr lang="en-US" sz="2600" err="1"/>
              <a:t>biến</a:t>
            </a:r>
            <a:r>
              <a:rPr lang="en-US" sz="2600"/>
              <a:t>, </a:t>
            </a:r>
            <a:r>
              <a:rPr lang="en-US" sz="2600" err="1"/>
              <a:t>hằng</a:t>
            </a:r>
            <a:r>
              <a:rPr lang="en-US" sz="2600"/>
              <a:t>, </a:t>
            </a:r>
            <a:r>
              <a:rPr lang="en-US" sz="2600" err="1"/>
              <a:t>biểu</a:t>
            </a:r>
            <a:r>
              <a:rPr lang="en-US" sz="2600"/>
              <a:t> </a:t>
            </a:r>
            <a:r>
              <a:rPr lang="en-US" sz="2600" err="1"/>
              <a:t>thức</a:t>
            </a:r>
            <a:r>
              <a:rPr lang="en-US" sz="2600"/>
              <a:t>, </a:t>
            </a:r>
            <a:r>
              <a:rPr lang="en-US" sz="2600" err="1"/>
              <a:t>toán</a:t>
            </a:r>
            <a:r>
              <a:rPr lang="en-US" sz="2600"/>
              <a:t> </a:t>
            </a:r>
            <a:r>
              <a:rPr lang="en-US" sz="2600" err="1"/>
              <a:t>tử</a:t>
            </a:r>
            <a:r>
              <a:rPr lang="en-US" sz="2600"/>
              <a:t> </a:t>
            </a:r>
            <a:r>
              <a:rPr lang="en-US" sz="2600" err="1"/>
              <a:t>để</a:t>
            </a:r>
            <a:r>
              <a:rPr lang="en-US" sz="2600"/>
              <a:t> </a:t>
            </a:r>
            <a:r>
              <a:rPr lang="en-US" sz="2600" err="1"/>
              <a:t>lập</a:t>
            </a:r>
            <a:r>
              <a:rPr lang="en-US" sz="2600"/>
              <a:t> </a:t>
            </a:r>
            <a:r>
              <a:rPr lang="en-US" sz="2600" err="1"/>
              <a:t>trình</a:t>
            </a:r>
            <a:r>
              <a:rPr lang="en-US" sz="2600"/>
              <a:t>; </a:t>
            </a:r>
            <a:r>
              <a:rPr lang="en-US" sz="2600" err="1"/>
              <a:t>nhập</a:t>
            </a:r>
            <a:r>
              <a:rPr lang="en-US" sz="2600"/>
              <a:t> </a:t>
            </a:r>
            <a:r>
              <a:rPr lang="en-US" sz="2600" err="1"/>
              <a:t>xuất</a:t>
            </a:r>
            <a:r>
              <a:rPr lang="en-US" sz="2600"/>
              <a:t> </a:t>
            </a:r>
            <a:r>
              <a:rPr lang="en-US" sz="2600" err="1"/>
              <a:t>dữ</a:t>
            </a:r>
            <a:r>
              <a:rPr lang="en-US" sz="2600"/>
              <a:t> </a:t>
            </a:r>
            <a:r>
              <a:rPr lang="en-US" sz="2600" err="1"/>
              <a:t>liệu</a:t>
            </a:r>
            <a:r>
              <a:rPr lang="en-US" sz="2600"/>
              <a:t>.</a:t>
            </a:r>
          </a:p>
          <a:p>
            <a:pPr marL="0" indent="0" algn="just">
              <a:buNone/>
            </a:pPr>
            <a:r>
              <a:rPr lang="en-US" sz="2600" b="1" i="1"/>
              <a:t>3. </a:t>
            </a:r>
            <a:r>
              <a:rPr lang="en-US" sz="2600" b="1" i="1" err="1"/>
              <a:t>Về</a:t>
            </a:r>
            <a:r>
              <a:rPr lang="en-US" sz="2600" b="1" i="1"/>
              <a:t> </a:t>
            </a:r>
            <a:r>
              <a:rPr lang="en-US" sz="2600" b="1" i="1" err="1"/>
              <a:t>thái</a:t>
            </a:r>
            <a:r>
              <a:rPr lang="en-US" sz="2600" b="1" i="1"/>
              <a:t> </a:t>
            </a:r>
            <a:r>
              <a:rPr lang="en-US" sz="2600" b="1" i="1" err="1"/>
              <a:t>độ</a:t>
            </a:r>
            <a:r>
              <a:rPr lang="en-US" sz="2600" b="1" i="1"/>
              <a:t>:</a:t>
            </a:r>
            <a:r>
              <a:rPr lang="en-US" sz="2600"/>
              <a:t> </a:t>
            </a:r>
            <a:r>
              <a:rPr lang="en-US" sz="2600" err="1"/>
              <a:t>phải</a:t>
            </a:r>
            <a:r>
              <a:rPr lang="en-US" sz="2600"/>
              <a:t> </a:t>
            </a:r>
            <a:r>
              <a:rPr lang="en-US" sz="2600" err="1"/>
              <a:t>nghiêm</a:t>
            </a:r>
            <a:r>
              <a:rPr lang="en-US" sz="2600"/>
              <a:t> </a:t>
            </a:r>
            <a:r>
              <a:rPr lang="en-US" sz="2600" err="1"/>
              <a:t>túc</a:t>
            </a:r>
            <a:r>
              <a:rPr lang="en-US" sz="2600"/>
              <a:t> </a:t>
            </a:r>
            <a:r>
              <a:rPr lang="en-US" sz="2600" err="1"/>
              <a:t>trong</a:t>
            </a:r>
            <a:r>
              <a:rPr lang="en-US" sz="2600"/>
              <a:t> </a:t>
            </a:r>
            <a:r>
              <a:rPr lang="en-US" sz="2600" err="1"/>
              <a:t>học</a:t>
            </a:r>
            <a:r>
              <a:rPr lang="en-US" sz="2600"/>
              <a:t> </a:t>
            </a:r>
            <a:r>
              <a:rPr lang="en-US" sz="2600" err="1"/>
              <a:t>tập</a:t>
            </a:r>
            <a:r>
              <a:rPr lang="en-US" sz="2600"/>
              <a:t>, </a:t>
            </a:r>
            <a:r>
              <a:rPr lang="en-US" sz="2600" err="1"/>
              <a:t>chú</a:t>
            </a:r>
            <a:r>
              <a:rPr lang="en-US" sz="2600"/>
              <a:t> ý </a:t>
            </a:r>
            <a:r>
              <a:rPr lang="en-US" sz="2600" err="1"/>
              <a:t>nghe</a:t>
            </a:r>
            <a:r>
              <a:rPr lang="en-US" sz="2600"/>
              <a:t> </a:t>
            </a:r>
            <a:r>
              <a:rPr lang="en-US" sz="2600" err="1"/>
              <a:t>giảng</a:t>
            </a:r>
            <a:r>
              <a:rPr lang="en-US" sz="2600"/>
              <a:t>, </a:t>
            </a:r>
            <a:r>
              <a:rPr lang="en-US" sz="2600" err="1"/>
              <a:t>làm</a:t>
            </a:r>
            <a:r>
              <a:rPr lang="en-US" sz="2600"/>
              <a:t> </a:t>
            </a:r>
            <a:r>
              <a:rPr lang="en-US" sz="2600" err="1"/>
              <a:t>các</a:t>
            </a:r>
            <a:r>
              <a:rPr lang="en-US" sz="2600"/>
              <a:t> </a:t>
            </a:r>
            <a:r>
              <a:rPr lang="en-US" sz="2600" err="1"/>
              <a:t>nhiệm</a:t>
            </a:r>
            <a:r>
              <a:rPr lang="en-US" sz="2600"/>
              <a:t> </a:t>
            </a:r>
            <a:r>
              <a:rPr lang="en-US" sz="2600" err="1"/>
              <a:t>vụ</a:t>
            </a:r>
            <a:r>
              <a:rPr lang="en-US" sz="2600"/>
              <a:t> </a:t>
            </a:r>
            <a:r>
              <a:rPr lang="en-US" sz="2600" err="1"/>
              <a:t>được</a:t>
            </a:r>
            <a:r>
              <a:rPr lang="en-US" sz="2600"/>
              <a:t> </a:t>
            </a:r>
            <a:r>
              <a:rPr lang="en-US" sz="2600" err="1"/>
              <a:t>giáo</a:t>
            </a:r>
            <a:r>
              <a:rPr lang="en-US" sz="2600"/>
              <a:t> </a:t>
            </a:r>
            <a:r>
              <a:rPr lang="en-US" sz="2600" err="1"/>
              <a:t>viên</a:t>
            </a:r>
            <a:r>
              <a:rPr lang="en-US" sz="2600"/>
              <a:t> </a:t>
            </a:r>
            <a:r>
              <a:rPr lang="en-US" sz="2600" err="1"/>
              <a:t>phân</a:t>
            </a:r>
            <a:r>
              <a:rPr lang="en-US" sz="2600"/>
              <a:t> </a:t>
            </a:r>
            <a:r>
              <a:rPr lang="en-US" sz="2600" err="1"/>
              <a:t>công</a:t>
            </a:r>
            <a:r>
              <a:rPr lang="en-US" sz="2600"/>
              <a:t>.</a:t>
            </a:r>
          </a:p>
        </p:txBody>
      </p:sp>
      <p:sp>
        <p:nvSpPr>
          <p:cNvPr id="4" name="Slide Number Placeholder 3"/>
          <p:cNvSpPr>
            <a:spLocks noGrp="1"/>
          </p:cNvSpPr>
          <p:nvPr>
            <p:ph type="sldNum" sz="quarter" idx="12"/>
          </p:nvPr>
        </p:nvSpPr>
        <p:spPr/>
        <p:txBody>
          <a:bodyPr/>
          <a:lstStyle/>
          <a:p>
            <a:r>
              <a:rPr lang="en-US"/>
              <a:t>Page </a:t>
            </a:r>
            <a:fld id="{0B06AF46-0D8F-4FEE-AAAD-5DEA169F7C6E}" type="slidenum">
              <a:rPr lang="en-US" smtClean="0"/>
              <a:pPr/>
              <a:t>4</a:t>
            </a:fld>
            <a:endParaRPr lang="en-US"/>
          </a:p>
        </p:txBody>
      </p:sp>
    </p:spTree>
    <p:extLst>
      <p:ext uri="{BB962C8B-B14F-4D97-AF65-F5344CB8AC3E}">
        <p14:creationId xmlns:p14="http://schemas.microsoft.com/office/powerpoint/2010/main" val="3078497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40</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normAutofit/>
          </a:bodyPr>
          <a:lstStyle/>
          <a:p>
            <a:pPr marL="514350" indent="-285750">
              <a:buFont typeface="Wingdings" panose="05000000000000000000" pitchFamily="2" charset="2"/>
              <a:buChar char="q"/>
            </a:pPr>
            <a:r>
              <a:rPr lang="vi-VN" sz="2400" b="1" i="1">
                <a:effectLst/>
                <a:latin typeface="Times New Roman" panose="02020603050405020304" pitchFamily="18" charset="0"/>
                <a:ea typeface="Times New Roman" panose="02020603050405020304" pitchFamily="18" charset="0"/>
              </a:rPr>
              <a:t>Cấu trúc</a:t>
            </a:r>
            <a:r>
              <a:rPr lang="vi-VN" sz="2400" b="1" i="1" spc="5">
                <a:effectLst/>
                <a:latin typeface="Times New Roman" panose="02020603050405020304" pitchFamily="18" charset="0"/>
                <a:ea typeface="Times New Roman" panose="02020603050405020304" pitchFamily="18" charset="0"/>
              </a:rPr>
              <a:t> i</a:t>
            </a:r>
            <a:r>
              <a:rPr lang="vi-VN" sz="2400" b="1" i="1">
                <a:effectLst/>
                <a:latin typeface="Times New Roman" panose="02020603050405020304" pitchFamily="18" charset="0"/>
                <a:ea typeface="Times New Roman" panose="02020603050405020304" pitchFamily="18" charset="0"/>
              </a:rPr>
              <a:t>f ..</a:t>
            </a:r>
            <a:r>
              <a:rPr lang="vi-VN" sz="2400" b="1" i="1" spc="5">
                <a:effectLst/>
                <a:latin typeface="Times New Roman" panose="02020603050405020304" pitchFamily="18" charset="0"/>
                <a:ea typeface="Times New Roman" panose="02020603050405020304" pitchFamily="18" charset="0"/>
              </a:rPr>
              <a:t> </a:t>
            </a:r>
            <a:r>
              <a:rPr lang="vi-VN" sz="2400" b="1" i="1">
                <a:effectLst/>
                <a:latin typeface="Times New Roman" panose="02020603050405020304" pitchFamily="18" charset="0"/>
                <a:ea typeface="Times New Roman" panose="02020603050405020304" pitchFamily="18" charset="0"/>
              </a:rPr>
              <a:t>el</a:t>
            </a:r>
            <a:r>
              <a:rPr lang="vi-VN" sz="2400" b="1" i="1" spc="-10">
                <a:effectLst/>
                <a:latin typeface="Times New Roman" panose="02020603050405020304" pitchFamily="18" charset="0"/>
                <a:ea typeface="Times New Roman" panose="02020603050405020304" pitchFamily="18" charset="0"/>
              </a:rPr>
              <a:t>s</a:t>
            </a:r>
            <a:r>
              <a:rPr lang="vi-VN" sz="2400" b="1" i="1">
                <a:effectLst/>
                <a:latin typeface="Times New Roman" panose="02020603050405020304" pitchFamily="18" charset="0"/>
                <a:ea typeface="Times New Roman" panose="02020603050405020304" pitchFamily="18" charset="0"/>
              </a:rPr>
              <a:t>e …</a:t>
            </a:r>
            <a:endParaRPr lang="en-US" sz="2400" b="1" i="1">
              <a:effectLst/>
              <a:latin typeface="Times New Roman" panose="02020603050405020304" pitchFamily="18" charset="0"/>
              <a:ea typeface="Times New Roman" panose="02020603050405020304" pitchFamily="18" charset="0"/>
            </a:endParaRPr>
          </a:p>
          <a:p>
            <a:pPr indent="364490"/>
            <a:r>
              <a:rPr lang="vi-VN" sz="2400" b="1" i="1" kern="0">
                <a:effectLst/>
                <a:latin typeface="Times New Roman" panose="02020603050405020304" pitchFamily="18" charset="0"/>
              </a:rPr>
              <a:t>Cú pháp:</a:t>
            </a:r>
            <a:endParaRPr lang="en-US" sz="2400" b="1" kern="0">
              <a:effectLst/>
              <a:latin typeface="Times New Roman" panose="02020603050405020304" pitchFamily="18" charset="0"/>
            </a:endParaRPr>
          </a:p>
          <a:p>
            <a:pPr marL="364490" indent="0">
              <a:spcBef>
                <a:spcPts val="600"/>
              </a:spcBef>
              <a:spcAft>
                <a:spcPts val="0"/>
              </a:spcAft>
              <a:buNone/>
            </a:pPr>
            <a:r>
              <a:rPr lang="en-US" sz="2400" b="0">
                <a:effectLst/>
                <a:latin typeface="Courier New" panose="02070309020205020404" pitchFamily="49" charset="0"/>
                <a:ea typeface="Times New Roman" panose="02020603050405020304" pitchFamily="18" charset="0"/>
              </a:rPr>
              <a:t>if</a:t>
            </a:r>
            <a:r>
              <a:rPr lang="en-US" sz="2400" b="0" spc="-10">
                <a:effectLst/>
                <a:latin typeface="Courier New" panose="02070309020205020404" pitchFamily="49" charset="0"/>
                <a:ea typeface="Times New Roman" panose="02020603050405020304" pitchFamily="18" charset="0"/>
              </a:rPr>
              <a:t> </a:t>
            </a:r>
            <a:r>
              <a:rPr lang="en-US" sz="2400" b="0">
                <a:effectLst/>
                <a:latin typeface="Courier New" panose="02070309020205020404" pitchFamily="49" charset="0"/>
                <a:ea typeface="Times New Roman" panose="02020603050405020304" pitchFamily="18" charset="0"/>
              </a:rPr>
              <a:t>(&lt;</a:t>
            </a:r>
            <a:r>
              <a:rPr lang="en-US" sz="2400" b="0" err="1">
                <a:effectLst/>
                <a:latin typeface="Courier New" panose="02070309020205020404" pitchFamily="49" charset="0"/>
                <a:ea typeface="Times New Roman" panose="02020603050405020304" pitchFamily="18" charset="0"/>
              </a:rPr>
              <a:t>biểu_thức_logic</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marL="534035" indent="0">
              <a:lnSpc>
                <a:spcPts val="1035"/>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&lt;</a:t>
            </a:r>
            <a:r>
              <a:rPr lang="en-US" sz="2400" b="0" err="1">
                <a:effectLst/>
                <a:latin typeface="Courier New" panose="02070309020205020404" pitchFamily="49" charset="0"/>
                <a:ea typeface="Times New Roman" panose="02020603050405020304" pitchFamily="18" charset="0"/>
              </a:rPr>
              <a:t>khối_lệnh</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indent="0">
              <a:spcBef>
                <a:spcPts val="1200"/>
              </a:spcBef>
              <a:buNone/>
            </a:pPr>
            <a:r>
              <a:rPr lang="en-US" sz="2400" b="1" i="1" kern="0" err="1">
                <a:effectLst/>
                <a:latin typeface="Times New Roman" panose="02020603050405020304" pitchFamily="18" charset="0"/>
              </a:rPr>
              <a:t>hoặc</a:t>
            </a:r>
            <a:endParaRPr lang="en-US" sz="2400" b="1" kern="0">
              <a:effectLst/>
              <a:latin typeface="Times New Roman" panose="02020603050405020304" pitchFamily="18" charset="0"/>
            </a:endParaRPr>
          </a:p>
          <a:p>
            <a:pPr marL="364490" indent="0">
              <a:spcBef>
                <a:spcPts val="600"/>
              </a:spcBef>
              <a:spcAft>
                <a:spcPts val="0"/>
              </a:spcAft>
              <a:buNone/>
            </a:pPr>
            <a:r>
              <a:rPr lang="en-US" sz="2400" b="0">
                <a:effectLst/>
                <a:latin typeface="Courier New" panose="02070309020205020404" pitchFamily="49" charset="0"/>
                <a:ea typeface="Times New Roman" panose="02020603050405020304" pitchFamily="18" charset="0"/>
              </a:rPr>
              <a:t>if</a:t>
            </a:r>
            <a:r>
              <a:rPr lang="en-US" sz="2400" b="0" spc="-10">
                <a:effectLst/>
                <a:latin typeface="Courier New" panose="02070309020205020404" pitchFamily="49" charset="0"/>
                <a:ea typeface="Times New Roman" panose="02020603050405020304" pitchFamily="18" charset="0"/>
              </a:rPr>
              <a:t> </a:t>
            </a:r>
            <a:r>
              <a:rPr lang="en-US" sz="2400" b="0">
                <a:effectLst/>
                <a:latin typeface="Courier New" panose="02070309020205020404" pitchFamily="49" charset="0"/>
                <a:ea typeface="Times New Roman" panose="02020603050405020304" pitchFamily="18" charset="0"/>
              </a:rPr>
              <a:t>(&lt;</a:t>
            </a:r>
            <a:r>
              <a:rPr lang="en-US" sz="2400" b="0" err="1">
                <a:effectLst/>
                <a:latin typeface="Courier New" panose="02070309020205020404" pitchFamily="49" charset="0"/>
                <a:ea typeface="Times New Roman" panose="02020603050405020304" pitchFamily="18" charset="0"/>
              </a:rPr>
              <a:t>biểu_thức_logic</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marL="534035" indent="0">
              <a:lnSpc>
                <a:spcPts val="1035"/>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&lt;khối_lệnh_1&gt;;</a:t>
            </a:r>
            <a:endParaRPr lang="en-US" sz="2400" b="1">
              <a:effectLst/>
              <a:latin typeface="Times New Roman" panose="02020603050405020304" pitchFamily="18" charset="0"/>
              <a:ea typeface="Times New Roman" panose="02020603050405020304" pitchFamily="18" charset="0"/>
            </a:endParaRPr>
          </a:p>
          <a:p>
            <a:pPr marL="364490" indent="0">
              <a:lnSpc>
                <a:spcPts val="1060"/>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else</a:t>
            </a:r>
            <a:endParaRPr lang="en-US" sz="2400" b="1">
              <a:effectLst/>
              <a:latin typeface="Times New Roman" panose="02020603050405020304" pitchFamily="18" charset="0"/>
              <a:ea typeface="Times New Roman" panose="02020603050405020304" pitchFamily="18" charset="0"/>
            </a:endParaRPr>
          </a:p>
          <a:p>
            <a:pPr marL="534035" indent="0">
              <a:lnSpc>
                <a:spcPts val="1035"/>
              </a:lnSpc>
              <a:spcBef>
                <a:spcPts val="600"/>
              </a:spcBef>
              <a:buNone/>
            </a:pPr>
            <a:r>
              <a:rPr lang="en-US" sz="2400" b="0">
                <a:effectLst/>
                <a:latin typeface="Courier New" panose="02070309020205020404" pitchFamily="49" charset="0"/>
                <a:ea typeface="Times New Roman" panose="02020603050405020304" pitchFamily="18" charset="0"/>
              </a:rPr>
              <a:t>&lt;</a:t>
            </a:r>
            <a:r>
              <a:rPr lang="en-US" sz="2400" b="0" err="1">
                <a:effectLst/>
                <a:latin typeface="Courier New" panose="02070309020205020404" pitchFamily="49" charset="0"/>
                <a:ea typeface="Times New Roman" panose="02020603050405020304" pitchFamily="18" charset="0"/>
              </a:rPr>
              <a:t>khối_lệnh</a:t>
            </a:r>
            <a:r>
              <a:rPr lang="en-US" sz="2400" b="0">
                <a:effectLst/>
                <a:latin typeface="Courier New" panose="02070309020205020404" pitchFamily="49" charset="0"/>
                <a:ea typeface="Times New Roman" panose="02020603050405020304" pitchFamily="18" charset="0"/>
              </a:rPr>
              <a:t> 2&gt;;</a:t>
            </a:r>
            <a:endParaRPr lang="en-US" sz="2400" b="1">
              <a:effectLst/>
              <a:latin typeface="Times New Roman" panose="02020603050405020304" pitchFamily="18" charset="0"/>
              <a:ea typeface="Times New Roman" panose="02020603050405020304" pitchFamily="18" charset="0"/>
            </a:endParaRPr>
          </a:p>
          <a:p>
            <a:pPr marL="0" indent="0">
              <a:lnSpc>
                <a:spcPts val="500"/>
              </a:lnSpc>
              <a:spcBef>
                <a:spcPts val="50"/>
              </a:spcBef>
              <a:buNone/>
            </a:pPr>
            <a:r>
              <a:rPr lang="en-US" sz="2400" b="0">
                <a:effectLst/>
                <a:latin typeface="Times New Roman" panose="02020603050405020304" pitchFamily="18" charset="0"/>
                <a:ea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endParaRPr>
          </a:p>
          <a:p>
            <a:pPr indent="0">
              <a:spcBef>
                <a:spcPts val="1200"/>
              </a:spcBef>
              <a:buNone/>
            </a:pPr>
            <a:r>
              <a:rPr lang="en-US" sz="2400" b="1" i="1" kern="0" err="1">
                <a:effectLst/>
                <a:latin typeface="Times New Roman" panose="02020603050405020304" pitchFamily="18" charset="0"/>
              </a:rPr>
              <a:t>Trong</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đó</a:t>
            </a:r>
            <a:r>
              <a:rPr lang="en-US" sz="2400" b="1" i="1" kern="0">
                <a:effectLst/>
                <a:latin typeface="Times New Roman" panose="02020603050405020304" pitchFamily="18" charset="0"/>
              </a:rPr>
              <a:t>: </a:t>
            </a:r>
            <a:endParaRPr lang="en-US" sz="2400" b="1" kern="0">
              <a:effectLst/>
              <a:latin typeface="Times New Roman" panose="02020603050405020304" pitchFamily="18" charset="0"/>
            </a:endParaRPr>
          </a:p>
          <a:p>
            <a:pPr indent="0">
              <a:buNone/>
            </a:pPr>
            <a:r>
              <a:rPr lang="en-US" sz="2400" b="1" i="1" kern="0">
                <a:effectLst/>
                <a:latin typeface="Times New Roman" panose="02020603050405020304" pitchFamily="18" charset="0"/>
              </a:rPr>
              <a:t>- </a:t>
            </a:r>
            <a:r>
              <a:rPr lang="en-US" sz="2400" b="0" kern="0">
                <a:effectLst/>
                <a:latin typeface="Times New Roman" panose="02020603050405020304" pitchFamily="18" charset="0"/>
              </a:rPr>
              <a:t>&lt;</a:t>
            </a:r>
            <a:r>
              <a:rPr lang="en-US" sz="2400" b="0" kern="0" err="1">
                <a:effectLst/>
                <a:latin typeface="Times New Roman" panose="02020603050405020304" pitchFamily="18" charset="0"/>
              </a:rPr>
              <a:t>biểu_thức_logic</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là</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biểu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thức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cho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giá</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trị</a:t>
            </a:r>
            <a:r>
              <a:rPr lang="en-US" sz="2400" b="0" kern="0">
                <a:effectLst/>
                <a:latin typeface="Times New Roman" panose="02020603050405020304" pitchFamily="18" charset="0"/>
              </a:rPr>
              <a:t> true </a:t>
            </a:r>
            <a:r>
              <a:rPr lang="en-US" sz="2400" b="0" kern="0" err="1">
                <a:effectLst/>
                <a:latin typeface="Times New Roman" panose="02020603050405020304" pitchFamily="18" charset="0"/>
              </a:rPr>
              <a:t>hoặc</a:t>
            </a:r>
            <a:r>
              <a:rPr lang="en-US" sz="2400" b="0" kern="0">
                <a:effectLst/>
                <a:latin typeface="Times New Roman" panose="02020603050405020304" pitchFamily="18" charset="0"/>
              </a:rPr>
              <a:t> false. </a:t>
            </a:r>
            <a:endParaRPr lang="en-US" sz="2400" b="1" kern="0">
              <a:effectLst/>
              <a:latin typeface="Times New Roman" panose="02020603050405020304" pitchFamily="18" charset="0"/>
            </a:endParaRPr>
          </a:p>
          <a:p>
            <a:pPr indent="0">
              <a:buNone/>
            </a:pP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khối_lệnh</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là</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một</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lệnh</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đơn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giản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hoặc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có</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thể</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là</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một</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lệnh</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có</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cấu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trúc</a:t>
            </a:r>
            <a:r>
              <a:rPr lang="en-US" sz="2400" b="0" kern="0">
                <a:effectLst/>
                <a:latin typeface="Times New Roman" panose="02020603050405020304" pitchFamily="18" charset="0"/>
              </a:rPr>
              <a:t>.</a:t>
            </a:r>
            <a:endParaRPr lang="en-US" sz="2400" b="1" kern="0">
              <a:effectLst/>
              <a:latin typeface="Times New Roman" panose="02020603050405020304" pitchFamily="18" charset="0"/>
            </a:endParaRPr>
          </a:p>
          <a:p>
            <a:pPr marL="423545" indent="0" algn="just">
              <a:buNone/>
            </a:pPr>
            <a:r>
              <a:rPr lang="en-US" sz="2400" b="0" kern="0">
                <a:effectLst/>
                <a:latin typeface="Times New Roman" panose="02020603050405020304" pitchFamily="18" charset="0"/>
              </a:rPr>
              <a:t>- </a:t>
            </a:r>
            <a:r>
              <a:rPr lang="en-US" sz="2400" b="0" kern="0" err="1">
                <a:effectLst/>
                <a:latin typeface="Times New Roman" panose="02020603050405020304" pitchFamily="18" charset="0"/>
              </a:rPr>
              <a:t>Nếu</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biểu_thức_logic</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cho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giá</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trị</a:t>
            </a:r>
            <a:r>
              <a:rPr lang="en-US" sz="2400" b="0" kern="0">
                <a:effectLst/>
                <a:latin typeface="Times New Roman" panose="02020603050405020304" pitchFamily="18" charset="0"/>
              </a:rPr>
              <a:t> true </a:t>
            </a:r>
            <a:r>
              <a:rPr lang="en-US" sz="2400" b="0" kern="0" err="1">
                <a:effectLst/>
                <a:latin typeface="Times New Roman" panose="02020603050405020304" pitchFamily="18" charset="0"/>
              </a:rPr>
              <a:t>thì</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khối_lệnh</a:t>
            </a:r>
            <a:r>
              <a:rPr lang="en-US" sz="2400" b="0" kern="0">
                <a:effectLst/>
                <a:latin typeface="Times New Roman" panose="02020603050405020304" pitchFamily="18" charset="0"/>
              </a:rPr>
              <a:t>&gt; hay &lt;khối_lệnh_1&gt; </a:t>
            </a:r>
            <a:r>
              <a:rPr lang="en-US" sz="2400" b="0" kern="0" err="1">
                <a:effectLst/>
                <a:latin typeface="Times New Roman" panose="02020603050405020304" pitchFamily="18" charset="0"/>
              </a:rPr>
              <a:t>sẽ</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thực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ngược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lại</a:t>
            </a:r>
            <a:r>
              <a:rPr lang="en-US" sz="2400" b="0" kern="0">
                <a:effectLst/>
                <a:latin typeface="Times New Roman" panose="02020603050405020304" pitchFamily="18" charset="0"/>
              </a:rPr>
              <a:t> &lt;khối_lệnh_2&gt; </a:t>
            </a:r>
            <a:r>
              <a:rPr lang="en-US" sz="2400" b="0" kern="0" err="1">
                <a:effectLst/>
                <a:latin typeface="Times New Roman" panose="02020603050405020304" pitchFamily="18" charset="0"/>
              </a:rPr>
              <a:t>sẽ</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thực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thi</a:t>
            </a:r>
            <a:r>
              <a:rPr lang="en-US" sz="2400" b="0" kern="0">
                <a:effectLst/>
                <a:latin typeface="Times New Roman" panose="02020603050405020304" pitchFamily="18" charset="0"/>
              </a:rPr>
              <a:t>. </a:t>
            </a:r>
            <a:endParaRPr lang="en-US" sz="2400" b="1" kern="0">
              <a:effectLst/>
              <a:latin typeface="Times New Roman" panose="02020603050405020304" pitchFamily="18" charset="0"/>
            </a:endParaRPr>
          </a:p>
          <a:p>
            <a:endParaRPr lang="vi-VN"/>
          </a:p>
        </p:txBody>
      </p:sp>
    </p:spTree>
    <p:extLst>
      <p:ext uri="{BB962C8B-B14F-4D97-AF65-F5344CB8AC3E}">
        <p14:creationId xmlns:p14="http://schemas.microsoft.com/office/powerpoint/2010/main" val="2053384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41</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normAutofit lnSpcReduction="10000"/>
          </a:bodyPr>
          <a:lstStyle/>
          <a:p>
            <a:pPr marL="514350" indent="-285750">
              <a:buFont typeface="Wingdings" panose="05000000000000000000" pitchFamily="2" charset="2"/>
              <a:buChar char="q"/>
            </a:pPr>
            <a:r>
              <a:rPr lang="en-US" sz="1800" b="1" i="1" err="1">
                <a:effectLst/>
                <a:latin typeface="Times New Roman" panose="02020603050405020304" pitchFamily="18" charset="0"/>
                <a:ea typeface="Times New Roman" panose="02020603050405020304" pitchFamily="18" charset="0"/>
              </a:rPr>
              <a:t>Cấu</a:t>
            </a:r>
            <a:r>
              <a:rPr lang="en-US" sz="1800" b="1" i="1">
                <a:effectLst/>
                <a:latin typeface="Times New Roman" panose="02020603050405020304" pitchFamily="18" charset="0"/>
                <a:ea typeface="Times New Roman" panose="02020603050405020304" pitchFamily="18" charset="0"/>
              </a:rPr>
              <a:t> </a:t>
            </a:r>
            <a:r>
              <a:rPr lang="en-US" sz="1800" b="1" i="1" err="1">
                <a:effectLst/>
                <a:latin typeface="Times New Roman" panose="02020603050405020304" pitchFamily="18" charset="0"/>
                <a:ea typeface="Times New Roman" panose="02020603050405020304" pitchFamily="18" charset="0"/>
              </a:rPr>
              <a:t>trúc</a:t>
            </a:r>
            <a:r>
              <a:rPr lang="en-US" sz="1800" b="1" i="1">
                <a:effectLst/>
                <a:latin typeface="Times New Roman" panose="02020603050405020304" pitchFamily="18" charset="0"/>
                <a:ea typeface="Times New Roman" panose="02020603050405020304" pitchFamily="18" charset="0"/>
              </a:rPr>
              <a:t> switch</a:t>
            </a:r>
          </a:p>
          <a:p>
            <a:pPr indent="364490"/>
            <a:r>
              <a:rPr lang="en-US" sz="2400" b="1" i="1" kern="0" err="1">
                <a:effectLst/>
                <a:latin typeface="Times New Roman" panose="02020603050405020304" pitchFamily="18" charset="0"/>
              </a:rPr>
              <a:t>Cú</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pháp</a:t>
            </a:r>
            <a:r>
              <a:rPr lang="en-US" sz="2400" b="1" i="1" kern="0">
                <a:effectLst/>
                <a:latin typeface="Times New Roman" panose="02020603050405020304" pitchFamily="18" charset="0"/>
              </a:rPr>
              <a:t>:</a:t>
            </a:r>
            <a:endParaRPr lang="en-US" sz="2400" b="1" kern="0">
              <a:effectLst/>
              <a:latin typeface="Times New Roman" panose="02020603050405020304" pitchFamily="18" charset="0"/>
            </a:endParaRPr>
          </a:p>
          <a:p>
            <a:pPr marL="364490" indent="0">
              <a:spcBef>
                <a:spcPts val="600"/>
              </a:spcBef>
              <a:spcAft>
                <a:spcPts val="0"/>
              </a:spcAft>
              <a:buNone/>
            </a:pPr>
            <a:r>
              <a:rPr lang="en-US" sz="2400" b="0">
                <a:effectLst/>
                <a:latin typeface="Courier New" panose="02070309020205020404" pitchFamily="49" charset="0"/>
                <a:ea typeface="Times New Roman" panose="02020603050405020304" pitchFamily="18" charset="0"/>
              </a:rPr>
              <a:t>swit</a:t>
            </a:r>
            <a:r>
              <a:rPr lang="en-US" sz="2400" b="0" spc="5">
                <a:effectLst/>
                <a:latin typeface="Courier New" panose="02070309020205020404" pitchFamily="49" charset="0"/>
                <a:ea typeface="Times New Roman" panose="02020603050405020304" pitchFamily="18" charset="0"/>
              </a:rPr>
              <a:t>c</a:t>
            </a:r>
            <a:r>
              <a:rPr lang="en-US" sz="2400" b="0">
                <a:effectLst/>
                <a:latin typeface="Courier New" panose="02070309020205020404" pitchFamily="49" charset="0"/>
                <a:ea typeface="Times New Roman" panose="02020603050405020304" pitchFamily="18" charset="0"/>
              </a:rPr>
              <a:t>h</a:t>
            </a:r>
            <a:r>
              <a:rPr lang="en-US" sz="2400" b="0" spc="-5">
                <a:effectLst/>
                <a:latin typeface="Courier New" panose="02070309020205020404" pitchFamily="49" charset="0"/>
                <a:ea typeface="Times New Roman" panose="02020603050405020304" pitchFamily="18" charset="0"/>
              </a:rPr>
              <a:t> </a:t>
            </a:r>
            <a:r>
              <a:rPr lang="en-US" sz="2400" b="0">
                <a:effectLst/>
                <a:latin typeface="Courier New" panose="02070309020205020404" pitchFamily="49" charset="0"/>
                <a:ea typeface="Times New Roman" panose="02020603050405020304" pitchFamily="18" charset="0"/>
              </a:rPr>
              <a:t>(</a:t>
            </a:r>
            <a:r>
              <a:rPr lang="en-US" sz="2400" b="0" spc="-10">
                <a:effectLst/>
                <a:latin typeface="Courier New" panose="02070309020205020404" pitchFamily="49" charset="0"/>
                <a:ea typeface="Times New Roman" panose="02020603050405020304" pitchFamily="18" charset="0"/>
              </a:rPr>
              <a:t>&lt;</a:t>
            </a:r>
            <a:r>
              <a:rPr lang="en-US" sz="2400" b="0" err="1">
                <a:effectLst/>
                <a:latin typeface="Courier New" panose="02070309020205020404" pitchFamily="49" charset="0"/>
                <a:ea typeface="Times New Roman" panose="02020603050405020304" pitchFamily="18" charset="0"/>
              </a:rPr>
              <a:t>biểu_t</a:t>
            </a:r>
            <a:r>
              <a:rPr lang="en-US" sz="2400" b="0" spc="5" err="1">
                <a:effectLst/>
                <a:latin typeface="Courier New" panose="02070309020205020404" pitchFamily="49" charset="0"/>
                <a:ea typeface="Times New Roman" panose="02020603050405020304" pitchFamily="18" charset="0"/>
              </a:rPr>
              <a:t>h</a:t>
            </a:r>
            <a:r>
              <a:rPr lang="en-US" sz="2400" b="0" err="1">
                <a:effectLst/>
                <a:latin typeface="Courier New" panose="02070309020205020404" pitchFamily="49" charset="0"/>
                <a:ea typeface="Times New Roman" panose="02020603050405020304" pitchFamily="18" charset="0"/>
              </a:rPr>
              <a:t>ức_lựa_chọn</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marL="364490" indent="0">
              <a:lnSpc>
                <a:spcPts val="1025"/>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a:t>
            </a:r>
            <a:endParaRPr lang="en-US" sz="2400" b="1">
              <a:effectLst/>
              <a:latin typeface="Times New Roman" panose="02020603050405020304" pitchFamily="18" charset="0"/>
              <a:ea typeface="Times New Roman" panose="02020603050405020304" pitchFamily="18" charset="0"/>
            </a:endParaRPr>
          </a:p>
          <a:p>
            <a:pPr indent="0">
              <a:buNone/>
            </a:pPr>
            <a:r>
              <a:rPr lang="en-US" sz="2400" b="0">
                <a:effectLst/>
                <a:latin typeface="Courier New" panose="02070309020205020404" pitchFamily="49" charset="0"/>
                <a:ea typeface="Times New Roman" panose="02020603050405020304" pitchFamily="18" charset="0"/>
              </a:rPr>
              <a:t>	case &lt;biểu_thức_hằng_1&gt;:</a:t>
            </a:r>
            <a:endParaRPr lang="en-US" sz="2400" b="1">
              <a:effectLst/>
              <a:latin typeface="Times New Roman" panose="02020603050405020304" pitchFamily="18" charset="0"/>
              <a:ea typeface="Times New Roman" panose="02020603050405020304" pitchFamily="18" charset="0"/>
            </a:endParaRPr>
          </a:p>
          <a:p>
            <a:pPr marL="457200" indent="0">
              <a:buNone/>
            </a:pPr>
            <a:r>
              <a:rPr lang="en-US" sz="2400" b="0">
                <a:effectLst/>
                <a:latin typeface="Courier New" panose="02070309020205020404" pitchFamily="49" charset="0"/>
                <a:ea typeface="Times New Roman" panose="02020603050405020304" pitchFamily="18" charset="0"/>
              </a:rPr>
              <a:t>		[&lt;khối_lệnh_1&gt;]; [break];</a:t>
            </a:r>
            <a:endParaRPr lang="en-US" sz="2400" b="1">
              <a:effectLst/>
              <a:latin typeface="Times New Roman" panose="02020603050405020304" pitchFamily="18" charset="0"/>
              <a:ea typeface="Times New Roman" panose="02020603050405020304" pitchFamily="18" charset="0"/>
            </a:endParaRPr>
          </a:p>
          <a:p>
            <a:pPr indent="0">
              <a:buNone/>
            </a:pPr>
            <a:r>
              <a:rPr lang="en-US" sz="2400" b="0">
                <a:effectLst/>
                <a:latin typeface="Courier New" panose="02070309020205020404" pitchFamily="49" charset="0"/>
                <a:ea typeface="Times New Roman" panose="02020603050405020304" pitchFamily="18" charset="0"/>
              </a:rPr>
              <a:t>	case &lt;biểu_thức_hằng_2&gt;:</a:t>
            </a:r>
            <a:endParaRPr lang="en-US" sz="2400" b="1">
              <a:effectLst/>
              <a:latin typeface="Times New Roman" panose="02020603050405020304" pitchFamily="18" charset="0"/>
              <a:ea typeface="Times New Roman" panose="02020603050405020304" pitchFamily="18" charset="0"/>
            </a:endParaRPr>
          </a:p>
          <a:p>
            <a:pPr marL="457200" indent="0">
              <a:buNone/>
            </a:pPr>
            <a:r>
              <a:rPr lang="en-US" sz="2400" b="0">
                <a:effectLst/>
                <a:latin typeface="Courier New" panose="02070309020205020404" pitchFamily="49" charset="0"/>
                <a:ea typeface="Times New Roman" panose="02020603050405020304" pitchFamily="18" charset="0"/>
              </a:rPr>
              <a:t>		[&lt;khối_lệnh_2&gt;]; [break];</a:t>
            </a:r>
            <a:endParaRPr lang="en-US" sz="2400" b="1">
              <a:effectLst/>
              <a:latin typeface="Times New Roman" panose="02020603050405020304" pitchFamily="18" charset="0"/>
              <a:ea typeface="Times New Roman" panose="02020603050405020304" pitchFamily="18" charset="0"/>
            </a:endParaRPr>
          </a:p>
          <a:p>
            <a:pPr indent="0">
              <a:buNone/>
            </a:pPr>
            <a:r>
              <a:rPr lang="en-US" sz="2400" b="0">
                <a:effectLst/>
                <a:latin typeface="Courier New" panose="02070309020205020404" pitchFamily="49" charset="0"/>
                <a:ea typeface="Times New Roman" panose="02020603050405020304" pitchFamily="18" charset="0"/>
              </a:rPr>
              <a:t>	…</a:t>
            </a:r>
            <a:endParaRPr lang="en-US" sz="2400" b="1">
              <a:effectLst/>
              <a:latin typeface="Times New Roman" panose="02020603050405020304" pitchFamily="18" charset="0"/>
              <a:ea typeface="Times New Roman" panose="02020603050405020304" pitchFamily="18" charset="0"/>
            </a:endParaRPr>
          </a:p>
          <a:p>
            <a:pPr indent="0">
              <a:buNone/>
            </a:pPr>
            <a:r>
              <a:rPr lang="en-US" sz="2400" b="0">
                <a:effectLst/>
                <a:latin typeface="Courier New" panose="02070309020205020404" pitchFamily="49" charset="0"/>
                <a:ea typeface="Times New Roman" panose="02020603050405020304" pitchFamily="18" charset="0"/>
              </a:rPr>
              <a:t>	case &lt;</a:t>
            </a:r>
            <a:r>
              <a:rPr lang="en-US" sz="2400" b="0" err="1">
                <a:effectLst/>
                <a:latin typeface="Courier New" panose="02070309020205020404" pitchFamily="49" charset="0"/>
                <a:ea typeface="Times New Roman" panose="02020603050405020304" pitchFamily="18" charset="0"/>
              </a:rPr>
              <a:t>biểu_thức_hằng_n</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marL="905510" marR="1054100" indent="0" algn="just">
              <a:lnSpc>
                <a:spcPct val="90000"/>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		[&lt;</a:t>
            </a:r>
            <a:r>
              <a:rPr lang="en-US" sz="2400" b="0" err="1">
                <a:effectLst/>
                <a:latin typeface="Courier New" panose="02070309020205020404" pitchFamily="49" charset="0"/>
                <a:ea typeface="Times New Roman" panose="02020603050405020304" pitchFamily="18" charset="0"/>
              </a:rPr>
              <a:t>khối_lệnh_n</a:t>
            </a:r>
            <a:r>
              <a:rPr lang="en-US" sz="2400" b="0">
                <a:effectLst/>
                <a:latin typeface="Courier New" panose="02070309020205020404" pitchFamily="49" charset="0"/>
                <a:ea typeface="Times New Roman" panose="02020603050405020304" pitchFamily="18" charset="0"/>
              </a:rPr>
              <a:t>&gt;];[break];</a:t>
            </a:r>
            <a:endParaRPr lang="en-US" sz="2400" b="1">
              <a:effectLst/>
              <a:latin typeface="Times New Roman" panose="02020603050405020304" pitchFamily="18" charset="0"/>
              <a:ea typeface="Times New Roman" panose="02020603050405020304" pitchFamily="18" charset="0"/>
            </a:endParaRPr>
          </a:p>
          <a:p>
            <a:pPr indent="0">
              <a:buNone/>
            </a:pPr>
            <a:r>
              <a:rPr lang="en-US" sz="2400" b="0">
                <a:effectLst/>
                <a:latin typeface="Courier New" panose="02070309020205020404" pitchFamily="49" charset="0"/>
                <a:ea typeface="Times New Roman" panose="02020603050405020304" pitchFamily="18" charset="0"/>
              </a:rPr>
              <a:t>	[default: &lt;khối_lệnh_n+1&gt;;]</a:t>
            </a:r>
            <a:endParaRPr lang="en-US" sz="2400" b="1">
              <a:effectLst/>
              <a:latin typeface="Times New Roman" panose="02020603050405020304" pitchFamily="18" charset="0"/>
              <a:ea typeface="Times New Roman" panose="02020603050405020304" pitchFamily="18" charset="0"/>
            </a:endParaRPr>
          </a:p>
          <a:p>
            <a:pPr marL="364490" indent="0">
              <a:lnSpc>
                <a:spcPts val="1040"/>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a:t>
            </a:r>
            <a:endParaRPr lang="en-US" sz="2400" b="1">
              <a:effectLst/>
              <a:latin typeface="Times New Roman" panose="02020603050405020304" pitchFamily="18" charset="0"/>
              <a:ea typeface="Times New Roman" panose="02020603050405020304" pitchFamily="18" charset="0"/>
            </a:endParaRPr>
          </a:p>
          <a:p>
            <a:pPr indent="364490" algn="just">
              <a:spcBef>
                <a:spcPts val="1200"/>
              </a:spcBef>
            </a:pPr>
            <a:r>
              <a:rPr lang="en-US" sz="2400" b="1" i="1" kern="0" err="1">
                <a:effectLst/>
                <a:latin typeface="Times New Roman" panose="02020603050405020304" pitchFamily="18" charset="0"/>
              </a:rPr>
              <a:t>Trong</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đó</a:t>
            </a:r>
            <a:r>
              <a:rPr lang="en-US" sz="2400" b="1" i="1" kern="0">
                <a:effectLst/>
                <a:latin typeface="Times New Roman" panose="02020603050405020304" pitchFamily="18" charset="0"/>
              </a:rPr>
              <a:t>: </a:t>
            </a:r>
            <a:r>
              <a:rPr lang="en-US" sz="2400" b="0" kern="0">
                <a:effectLst/>
                <a:latin typeface="Times New Roman" panose="02020603050405020304" pitchFamily="18" charset="0"/>
              </a:rPr>
              <a:t>&lt;</a:t>
            </a:r>
            <a:r>
              <a:rPr lang="en-US" sz="2400" b="0" kern="0" err="1">
                <a:effectLst/>
                <a:latin typeface="Times New Roman" panose="02020603050405020304" pitchFamily="18" charset="0"/>
              </a:rPr>
              <a:t>biểu_thức_lựa_chọn</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là</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biểu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thức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sinh</a:t>
            </a:r>
            <a:r>
              <a:rPr lang="en-US" sz="2400" b="0" kern="0">
                <a:effectLst/>
                <a:latin typeface="Times New Roman" panose="02020603050405020304" pitchFamily="18" charset="0"/>
              </a:rPr>
              <a:t> ra </a:t>
            </a:r>
            <a:r>
              <a:rPr lang="en-US" sz="2400" b="0" kern="0" err="1">
                <a:effectLst/>
                <a:latin typeface="Times New Roman" panose="02020603050405020304" pitchFamily="18" charset="0"/>
              </a:rPr>
              <a:t>trị</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nguyên</a:t>
            </a:r>
            <a:r>
              <a:rPr lang="en-US" sz="2400" b="0" kern="0">
                <a:effectLst/>
                <a:latin typeface="Times New Roman" panose="02020603050405020304" pitchFamily="18" charset="0"/>
              </a:rPr>
              <a:t> hay </a:t>
            </a:r>
            <a:r>
              <a:rPr lang="en-US" sz="2400" b="0" kern="0" err="1">
                <a:effectLst/>
                <a:latin typeface="Times New Roman" panose="02020603050405020304" pitchFamily="18" charset="0"/>
              </a:rPr>
              <a:t>chuỗi</a:t>
            </a:r>
            <a:r>
              <a:rPr lang="en-US" sz="2400" b="0" kern="0">
                <a:effectLst/>
                <a:latin typeface="Times New Roman" panose="02020603050405020304" pitchFamily="18" charset="0"/>
              </a:rPr>
              <a:t>, switch </a:t>
            </a:r>
            <a:r>
              <a:rPr lang="en-US" sz="2400" b="0" kern="0" err="1">
                <a:effectLst/>
                <a:latin typeface="Times New Roman" panose="02020603050405020304" pitchFamily="18" charset="0"/>
              </a:rPr>
              <a:t>sẽ</a:t>
            </a:r>
            <a:r>
              <a:rPr lang="en-US" sz="2400" b="0" kern="0">
                <a:effectLst/>
                <a:latin typeface="Times New Roman" panose="02020603050405020304" pitchFamily="18" charset="0"/>
              </a:rPr>
              <a:t> so </a:t>
            </a:r>
            <a:r>
              <a:rPr lang="en-US" sz="2400" b="0" kern="0" err="1">
                <a:effectLst/>
                <a:latin typeface="Times New Roman" panose="02020603050405020304" pitchFamily="18" charset="0"/>
              </a:rPr>
              <a:t>sánh</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biểu_thức_lựa_chọn</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với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các</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biểu_thức_hằng</a:t>
            </a:r>
            <a:r>
              <a:rPr lang="en-US" sz="2400" b="0" kern="0">
                <a:effectLst/>
                <a:latin typeface="Times New Roman" panose="02020603050405020304" pitchFamily="18" charset="0"/>
              </a:rPr>
              <a:t>_?&gt; </a:t>
            </a:r>
            <a:r>
              <a:rPr lang="en-US" sz="2400" b="0" kern="0" err="1">
                <a:effectLst/>
                <a:latin typeface="Times New Roman" panose="02020603050405020304" pitchFamily="18" charset="0"/>
              </a:rPr>
              <a:t>để</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biết</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phải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thực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hiện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với</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khối_lệnh</a:t>
            </a:r>
            <a:r>
              <a:rPr lang="en-US" sz="2400" b="0" kern="0">
                <a:effectLst/>
                <a:latin typeface="Times New Roman" panose="02020603050405020304" pitchFamily="18" charset="0"/>
              </a:rPr>
              <a:t>_?&gt; </a:t>
            </a:r>
            <a:r>
              <a:rPr lang="en-US" sz="2400" b="0" kern="0" err="1">
                <a:effectLst/>
                <a:latin typeface="Times New Roman" panose="02020603050405020304" pitchFamily="18" charset="0"/>
              </a:rPr>
              <a:t>tương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ứng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lệnh</a:t>
            </a:r>
            <a:r>
              <a:rPr lang="en-US" sz="2400" b="0" kern="0">
                <a:effectLst/>
                <a:latin typeface="Times New Roman" panose="02020603050405020304" pitchFamily="18" charset="0"/>
              </a:rPr>
              <a:t> break </a:t>
            </a:r>
            <a:r>
              <a:rPr lang="en-US" sz="2400" b="0" kern="0" err="1">
                <a:effectLst/>
                <a:latin typeface="Times New Roman" panose="02020603050405020304" pitchFamily="18" charset="0"/>
              </a:rPr>
              <a:t>để</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thoát</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khỏi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cấu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trúc</a:t>
            </a:r>
            <a:r>
              <a:rPr lang="en-US" sz="2400" b="0" kern="0">
                <a:effectLst/>
                <a:latin typeface="Times New Roman" panose="02020603050405020304" pitchFamily="18" charset="0"/>
              </a:rPr>
              <a:t> switch </a:t>
            </a:r>
            <a:r>
              <a:rPr lang="en-US" sz="2400" b="0" kern="0" err="1">
                <a:effectLst/>
                <a:latin typeface="Times New Roman" panose="02020603050405020304" pitchFamily="18" charset="0"/>
              </a:rPr>
              <a:t>và</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bắt</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buộc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phải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có</a:t>
            </a:r>
            <a:r>
              <a:rPr lang="en-US" sz="2400" b="0" kern="0">
                <a:effectLst/>
                <a:latin typeface="Times New Roman" panose="02020603050405020304" pitchFamily="18" charset="0"/>
              </a:rPr>
              <a:t>.</a:t>
            </a:r>
            <a:endParaRPr lang="en-US" sz="2400" b="1" kern="0">
              <a:effectLst/>
              <a:latin typeface="Times New Roman" panose="02020603050405020304" pitchFamily="18" charset="0"/>
            </a:endParaRPr>
          </a:p>
          <a:p>
            <a:endParaRPr lang="vi-VN"/>
          </a:p>
        </p:txBody>
      </p:sp>
    </p:spTree>
    <p:extLst>
      <p:ext uri="{BB962C8B-B14F-4D97-AF65-F5344CB8AC3E}">
        <p14:creationId xmlns:p14="http://schemas.microsoft.com/office/powerpoint/2010/main" val="183628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42</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normAutofit/>
          </a:bodyPr>
          <a:lstStyle/>
          <a:p>
            <a:pPr marL="0" indent="0">
              <a:buNone/>
            </a:pPr>
            <a:r>
              <a:rPr lang="vi-VN" b="1"/>
              <a:t>Bài tập</a:t>
            </a:r>
          </a:p>
          <a:p>
            <a:pPr marL="0" indent="0">
              <a:buNone/>
            </a:pPr>
            <a:r>
              <a:rPr lang="vi-VN" b="1"/>
              <a:t>Bài tập </a:t>
            </a:r>
            <a:r>
              <a:rPr lang="en-US" b="1"/>
              <a:t>1: </a:t>
            </a:r>
            <a:r>
              <a:rPr lang="en-US" err="1"/>
              <a:t>Viết</a:t>
            </a:r>
            <a:r>
              <a:rPr lang="en-US"/>
              <a:t> </a:t>
            </a:r>
            <a:r>
              <a:rPr lang="en-US" err="1"/>
              <a:t>chương</a:t>
            </a:r>
            <a:r>
              <a:rPr lang="en-US"/>
              <a:t> </a:t>
            </a:r>
            <a:r>
              <a:rPr lang="en-US" err="1"/>
              <a:t>trình</a:t>
            </a:r>
            <a:r>
              <a:rPr lang="en-US"/>
              <a:t> </a:t>
            </a:r>
            <a:r>
              <a:rPr lang="en-US" err="1"/>
              <a:t>nhập</a:t>
            </a:r>
            <a:r>
              <a:rPr lang="en-US"/>
              <a:t> </a:t>
            </a:r>
            <a:r>
              <a:rPr lang="en-US" err="1"/>
              <a:t>vào</a:t>
            </a:r>
            <a:r>
              <a:rPr lang="en-US"/>
              <a:t> 1 </a:t>
            </a:r>
            <a:r>
              <a:rPr lang="en-US" err="1"/>
              <a:t>số</a:t>
            </a:r>
            <a:r>
              <a:rPr lang="en-US"/>
              <a:t> a (2&lt;=a&lt;=8). </a:t>
            </a:r>
            <a:r>
              <a:rPr lang="en-US" err="1"/>
              <a:t>Hãy</a:t>
            </a:r>
            <a:r>
              <a:rPr lang="en-US"/>
              <a:t> </a:t>
            </a:r>
            <a:r>
              <a:rPr lang="en-US" err="1"/>
              <a:t>cho</a:t>
            </a:r>
            <a:r>
              <a:rPr lang="en-US"/>
              <a:t> </a:t>
            </a:r>
            <a:r>
              <a:rPr lang="en-US" err="1"/>
              <a:t>biết</a:t>
            </a:r>
            <a:r>
              <a:rPr lang="en-US"/>
              <a:t> </a:t>
            </a:r>
            <a:r>
              <a:rPr lang="en-US" err="1"/>
              <a:t>số</a:t>
            </a:r>
            <a:r>
              <a:rPr lang="en-US"/>
              <a:t> a </a:t>
            </a:r>
            <a:r>
              <a:rPr lang="en-US" err="1"/>
              <a:t>này</a:t>
            </a:r>
            <a:r>
              <a:rPr lang="en-US"/>
              <a:t> </a:t>
            </a:r>
            <a:r>
              <a:rPr lang="en-US" err="1"/>
              <a:t>ứng</a:t>
            </a:r>
            <a:r>
              <a:rPr lang="en-US"/>
              <a:t> </a:t>
            </a:r>
            <a:r>
              <a:rPr lang="en-US" err="1"/>
              <a:t>với</a:t>
            </a:r>
            <a:r>
              <a:rPr lang="en-US"/>
              <a:t> </a:t>
            </a:r>
            <a:r>
              <a:rPr lang="en-US" err="1"/>
              <a:t>ngày</a:t>
            </a:r>
            <a:r>
              <a:rPr lang="en-US"/>
              <a:t> </a:t>
            </a:r>
            <a:r>
              <a:rPr lang="en-US" err="1"/>
              <a:t>thứ</a:t>
            </a:r>
            <a:r>
              <a:rPr lang="en-US"/>
              <a:t> </a:t>
            </a:r>
            <a:r>
              <a:rPr lang="en-US" err="1"/>
              <a:t>mấy</a:t>
            </a:r>
            <a:r>
              <a:rPr lang="en-US"/>
              <a:t> </a:t>
            </a:r>
            <a:r>
              <a:rPr lang="en-US" err="1"/>
              <a:t>trong</a:t>
            </a:r>
            <a:r>
              <a:rPr lang="en-US"/>
              <a:t> </a:t>
            </a:r>
            <a:r>
              <a:rPr lang="en-US" err="1"/>
              <a:t>tuần</a:t>
            </a:r>
            <a:r>
              <a:rPr lang="en-US"/>
              <a:t> (</a:t>
            </a:r>
            <a:r>
              <a:rPr lang="en-US" err="1"/>
              <a:t>Viết</a:t>
            </a:r>
            <a:r>
              <a:rPr lang="en-US"/>
              <a:t> </a:t>
            </a:r>
            <a:r>
              <a:rPr lang="en-US" err="1"/>
              <a:t>câu</a:t>
            </a:r>
            <a:r>
              <a:rPr lang="en-US"/>
              <a:t> </a:t>
            </a:r>
            <a:r>
              <a:rPr lang="en-US" err="1"/>
              <a:t>lệnh</a:t>
            </a:r>
            <a:r>
              <a:rPr lang="en-US"/>
              <a:t> if </a:t>
            </a:r>
            <a:r>
              <a:rPr lang="en-US" err="1"/>
              <a:t>và</a:t>
            </a:r>
            <a:r>
              <a:rPr lang="en-US"/>
              <a:t> switch)</a:t>
            </a:r>
          </a:p>
          <a:p>
            <a:pPr marL="0" indent="0">
              <a:buNone/>
            </a:pPr>
            <a:endParaRPr lang="en-US"/>
          </a:p>
          <a:p>
            <a:pPr marL="0" indent="0">
              <a:buNone/>
            </a:pPr>
            <a:r>
              <a:rPr lang="en-US" b="1" err="1"/>
              <a:t>Bài</a:t>
            </a:r>
            <a:r>
              <a:rPr lang="en-US" b="1"/>
              <a:t> </a:t>
            </a:r>
            <a:r>
              <a:rPr lang="en-US" b="1" err="1"/>
              <a:t>tập</a:t>
            </a:r>
            <a:r>
              <a:rPr lang="en-US" b="1"/>
              <a:t> 2</a:t>
            </a:r>
            <a:r>
              <a:rPr lang="en-US"/>
              <a:t>: </a:t>
            </a:r>
            <a:r>
              <a:rPr lang="en-US" err="1"/>
              <a:t>Viết</a:t>
            </a:r>
            <a:r>
              <a:rPr lang="en-US"/>
              <a:t> </a:t>
            </a:r>
            <a:r>
              <a:rPr lang="en-US" err="1"/>
              <a:t>chương</a:t>
            </a:r>
            <a:r>
              <a:rPr lang="en-US"/>
              <a:t> </a:t>
            </a:r>
            <a:r>
              <a:rPr lang="en-US" err="1"/>
              <a:t>trình</a:t>
            </a:r>
            <a:r>
              <a:rPr lang="en-US"/>
              <a:t> </a:t>
            </a:r>
            <a:r>
              <a:rPr lang="en-US" err="1"/>
              <a:t>nhập</a:t>
            </a:r>
            <a:r>
              <a:rPr lang="en-US"/>
              <a:t> </a:t>
            </a:r>
            <a:r>
              <a:rPr lang="en-US" err="1"/>
              <a:t>vào</a:t>
            </a:r>
            <a:r>
              <a:rPr lang="en-US"/>
              <a:t> 3 </a:t>
            </a:r>
            <a:r>
              <a:rPr lang="en-US" err="1"/>
              <a:t>số</a:t>
            </a:r>
            <a:r>
              <a:rPr lang="en-US"/>
              <a:t> a, b, c. </a:t>
            </a:r>
            <a:r>
              <a:rPr lang="en-US" err="1"/>
              <a:t>Giải</a:t>
            </a:r>
            <a:r>
              <a:rPr lang="en-US"/>
              <a:t> </a:t>
            </a:r>
            <a:r>
              <a:rPr lang="en-US" err="1"/>
              <a:t>phương</a:t>
            </a:r>
            <a:r>
              <a:rPr lang="en-US"/>
              <a:t> </a:t>
            </a:r>
            <a:r>
              <a:rPr lang="en-US" err="1"/>
              <a:t>trình</a:t>
            </a:r>
            <a:r>
              <a:rPr lang="en-US"/>
              <a:t> ax</a:t>
            </a:r>
            <a:r>
              <a:rPr lang="en-US" baseline="30000"/>
              <a:t>2</a:t>
            </a:r>
            <a:r>
              <a:rPr lang="en-US"/>
              <a:t> + bx + c = 0</a:t>
            </a:r>
            <a:endParaRPr lang="vi-VN"/>
          </a:p>
        </p:txBody>
      </p:sp>
    </p:spTree>
    <p:extLst>
      <p:ext uri="{BB962C8B-B14F-4D97-AF65-F5344CB8AC3E}">
        <p14:creationId xmlns:p14="http://schemas.microsoft.com/office/powerpoint/2010/main" val="2976131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43</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normAutofit/>
          </a:bodyPr>
          <a:lstStyle/>
          <a:p>
            <a:pPr marL="514350" indent="-285750">
              <a:buFont typeface="Wingdings" panose="05000000000000000000" pitchFamily="2" charset="2"/>
              <a:buChar char="q"/>
            </a:pPr>
            <a:r>
              <a:rPr lang="en-US" sz="2400" b="1" i="1" err="1">
                <a:effectLst/>
                <a:latin typeface="Times New Roman" panose="02020603050405020304" pitchFamily="18" charset="0"/>
                <a:ea typeface="Times New Roman" panose="02020603050405020304" pitchFamily="18" charset="0"/>
              </a:rPr>
              <a:t>Cấu</a:t>
            </a:r>
            <a:r>
              <a:rPr lang="en-US" sz="2400" b="1" i="1">
                <a:effectLst/>
                <a:latin typeface="Times New Roman" panose="02020603050405020304" pitchFamily="18" charset="0"/>
                <a:ea typeface="Times New Roman" panose="02020603050405020304" pitchFamily="18" charset="0"/>
              </a:rPr>
              <a:t> </a:t>
            </a:r>
            <a:r>
              <a:rPr lang="en-US" sz="2400" b="1" i="1" err="1">
                <a:effectLst/>
                <a:latin typeface="Times New Roman" panose="02020603050405020304" pitchFamily="18" charset="0"/>
                <a:ea typeface="Times New Roman" panose="02020603050405020304" pitchFamily="18" charset="0"/>
              </a:rPr>
              <a:t>trúc</a:t>
            </a:r>
            <a:r>
              <a:rPr lang="vi-VN" sz="2400" b="1" i="1">
                <a:effectLst/>
                <a:latin typeface="Times New Roman" panose="02020603050405020304" pitchFamily="18" charset="0"/>
                <a:ea typeface="Times New Roman" panose="02020603050405020304" pitchFamily="18" charset="0"/>
              </a:rPr>
              <a:t> lặp while</a:t>
            </a:r>
            <a:endParaRPr lang="en-US" sz="2400" b="1" i="1">
              <a:effectLst/>
              <a:latin typeface="Times New Roman" panose="02020603050405020304" pitchFamily="18" charset="0"/>
              <a:ea typeface="Times New Roman" panose="02020603050405020304" pitchFamily="18" charset="0"/>
            </a:endParaRPr>
          </a:p>
          <a:p>
            <a:pPr marL="0" indent="0">
              <a:lnSpc>
                <a:spcPts val="500"/>
              </a:lnSpc>
              <a:spcBef>
                <a:spcPts val="95"/>
              </a:spcBef>
              <a:buNone/>
            </a:pPr>
            <a:r>
              <a:rPr lang="en-US" sz="2400" b="1">
                <a:effectLst/>
                <a:latin typeface="Times New Roman" panose="02020603050405020304" pitchFamily="18" charset="0"/>
                <a:ea typeface="Times New Roman" panose="02020603050405020304" pitchFamily="18" charset="0"/>
              </a:rPr>
              <a:t> </a:t>
            </a:r>
          </a:p>
          <a:p>
            <a:pPr indent="0">
              <a:buNone/>
            </a:pPr>
            <a:r>
              <a:rPr lang="en-US" sz="2400" b="1" i="1" kern="0" err="1">
                <a:effectLst/>
                <a:latin typeface="Times New Roman" panose="02020603050405020304" pitchFamily="18" charset="0"/>
              </a:rPr>
              <a:t>Cú</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pháp</a:t>
            </a:r>
            <a:r>
              <a:rPr lang="en-US" sz="2400" b="1" i="1" kern="0">
                <a:effectLst/>
                <a:latin typeface="Times New Roman" panose="02020603050405020304" pitchFamily="18" charset="0"/>
              </a:rPr>
              <a:t>:</a:t>
            </a:r>
            <a:endParaRPr lang="en-US" sz="2400" b="1" kern="0">
              <a:effectLst/>
              <a:latin typeface="Times New Roman" panose="02020603050405020304" pitchFamily="18" charset="0"/>
            </a:endParaRPr>
          </a:p>
          <a:p>
            <a:pPr marL="364490" indent="0">
              <a:spcBef>
                <a:spcPts val="600"/>
              </a:spcBef>
              <a:spcAft>
                <a:spcPts val="0"/>
              </a:spcAft>
              <a:buNone/>
            </a:pPr>
            <a:r>
              <a:rPr lang="en-US" sz="2400" b="0">
                <a:effectLst/>
                <a:latin typeface="Courier New" panose="02070309020205020404" pitchFamily="49" charset="0"/>
                <a:ea typeface="Times New Roman" panose="02020603050405020304" pitchFamily="18" charset="0"/>
              </a:rPr>
              <a:t>while (&lt;</a:t>
            </a:r>
            <a:r>
              <a:rPr lang="en-US" sz="2400" b="0" err="1">
                <a:effectLst/>
                <a:latin typeface="Courier New" panose="02070309020205020404" pitchFamily="49" charset="0"/>
                <a:ea typeface="Times New Roman" panose="02020603050405020304" pitchFamily="18" charset="0"/>
              </a:rPr>
              <a:t>biểu_thức_logic</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marL="593090" indent="0">
              <a:spcAft>
                <a:spcPts val="0"/>
              </a:spcAft>
              <a:buNone/>
            </a:pPr>
            <a:r>
              <a:rPr lang="en-US" sz="2400" b="0">
                <a:effectLst/>
                <a:latin typeface="Courier New" panose="02070309020205020404" pitchFamily="49" charset="0"/>
                <a:ea typeface="Times New Roman" panose="02020603050405020304" pitchFamily="18" charset="0"/>
              </a:rPr>
              <a:t>&lt;</a:t>
            </a:r>
            <a:r>
              <a:rPr lang="en-US" sz="2400" b="0" err="1">
                <a:effectLst/>
                <a:latin typeface="Courier New" panose="02070309020205020404" pitchFamily="49" charset="0"/>
                <a:ea typeface="Times New Roman" panose="02020603050405020304" pitchFamily="18" charset="0"/>
              </a:rPr>
              <a:t>khối_lệnh</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indent="0">
              <a:spcBef>
                <a:spcPts val="1200"/>
              </a:spcBef>
              <a:buNone/>
            </a:pPr>
            <a:r>
              <a:rPr lang="en-US" sz="2400" b="1" i="1" kern="0" err="1">
                <a:effectLst/>
                <a:latin typeface="Times New Roman" panose="02020603050405020304" pitchFamily="18" charset="0"/>
              </a:rPr>
              <a:t>Mô</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tả</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quá</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trình</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thực</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hiện</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trong</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cấu</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trúc</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lặp</a:t>
            </a:r>
            <a:r>
              <a:rPr lang="en-US" sz="2400" b="1" i="1" kern="0">
                <a:effectLst/>
                <a:latin typeface="Times New Roman" panose="02020603050405020304" pitchFamily="18" charset="0"/>
              </a:rPr>
              <a:t> while: </a:t>
            </a:r>
            <a:endParaRPr lang="en-US" sz="2400" b="1" kern="0">
              <a:effectLst/>
              <a:latin typeface="Times New Roman" panose="02020603050405020304" pitchFamily="18" charset="0"/>
            </a:endParaRPr>
          </a:p>
          <a:p>
            <a:pPr marL="342900" indent="0" algn="just">
              <a:buNone/>
            </a:pPr>
            <a:r>
              <a:rPr lang="en-US" sz="2400" b="0" kern="0" err="1">
                <a:effectLst/>
                <a:latin typeface="Times New Roman" panose="02020603050405020304" pitchFamily="18" charset="0"/>
              </a:rPr>
              <a:t>Nếu</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biểu_thức_logic</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vẫn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còn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đúng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thì</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khối_lệnh</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sẽ</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thực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hiện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ngược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lại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sẽ</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thoát</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khỏi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vòng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lặp</a:t>
            </a:r>
            <a:r>
              <a:rPr lang="en-US" sz="2400" b="0" kern="0">
                <a:effectLst/>
                <a:latin typeface="Times New Roman" panose="02020603050405020304" pitchFamily="18" charset="0"/>
              </a:rPr>
              <a:t>.</a:t>
            </a:r>
            <a:endParaRPr lang="en-US" sz="2400" b="1" kern="0">
              <a:effectLst/>
              <a:latin typeface="Times New Roman" panose="02020603050405020304" pitchFamily="18" charset="0"/>
            </a:endParaRPr>
          </a:p>
        </p:txBody>
      </p:sp>
    </p:spTree>
    <p:extLst>
      <p:ext uri="{BB962C8B-B14F-4D97-AF65-F5344CB8AC3E}">
        <p14:creationId xmlns:p14="http://schemas.microsoft.com/office/powerpoint/2010/main" val="2378359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44</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normAutofit/>
          </a:bodyPr>
          <a:lstStyle/>
          <a:p>
            <a:pPr marL="514350" indent="-285750">
              <a:buFont typeface="Wingdings" panose="05000000000000000000" pitchFamily="2" charset="2"/>
              <a:buChar char="q"/>
            </a:pPr>
            <a:r>
              <a:rPr lang="en-US" sz="2400" b="1" i="1" err="1">
                <a:effectLst/>
                <a:latin typeface="Times New Roman" panose="02020603050405020304" pitchFamily="18" charset="0"/>
                <a:ea typeface="Times New Roman" panose="02020603050405020304" pitchFamily="18" charset="0"/>
              </a:rPr>
              <a:t>Cấu</a:t>
            </a:r>
            <a:r>
              <a:rPr lang="en-US" sz="2400" b="1" i="1">
                <a:effectLst/>
                <a:latin typeface="Times New Roman" panose="02020603050405020304" pitchFamily="18" charset="0"/>
                <a:ea typeface="Times New Roman" panose="02020603050405020304" pitchFamily="18" charset="0"/>
              </a:rPr>
              <a:t> </a:t>
            </a:r>
            <a:r>
              <a:rPr lang="en-US" sz="2400" b="1" i="1" err="1">
                <a:effectLst/>
                <a:latin typeface="Times New Roman" panose="02020603050405020304" pitchFamily="18" charset="0"/>
                <a:ea typeface="Times New Roman" panose="02020603050405020304" pitchFamily="18" charset="0"/>
              </a:rPr>
              <a:t>trúc</a:t>
            </a:r>
            <a:r>
              <a:rPr lang="vi-VN" sz="2400" b="1" i="1">
                <a:effectLst/>
                <a:latin typeface="Times New Roman" panose="02020603050405020304" pitchFamily="18" charset="0"/>
                <a:ea typeface="Times New Roman" panose="02020603050405020304" pitchFamily="18" charset="0"/>
              </a:rPr>
              <a:t> lặp do … while</a:t>
            </a:r>
            <a:endParaRPr lang="en-US" sz="2400" b="1" i="1">
              <a:effectLst/>
              <a:latin typeface="Times New Roman" panose="02020603050405020304" pitchFamily="18" charset="0"/>
              <a:ea typeface="Times New Roman" panose="02020603050405020304" pitchFamily="18" charset="0"/>
            </a:endParaRPr>
          </a:p>
          <a:p>
            <a:pPr indent="0">
              <a:buNone/>
            </a:pPr>
            <a:r>
              <a:rPr lang="en-US" sz="2400" b="1" i="1" kern="0" err="1">
                <a:effectLst/>
                <a:latin typeface="Times New Roman" panose="02020603050405020304" pitchFamily="18" charset="0"/>
              </a:rPr>
              <a:t>Cú</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pháp</a:t>
            </a:r>
            <a:r>
              <a:rPr lang="en-US" sz="2400" b="1" i="1" kern="0">
                <a:effectLst/>
                <a:latin typeface="Times New Roman" panose="02020603050405020304" pitchFamily="18" charset="0"/>
              </a:rPr>
              <a:t>:</a:t>
            </a:r>
            <a:endParaRPr lang="en-US" sz="2400" b="1" kern="0">
              <a:effectLst/>
              <a:latin typeface="Times New Roman" panose="02020603050405020304" pitchFamily="18" charset="0"/>
            </a:endParaRPr>
          </a:p>
          <a:p>
            <a:pPr marL="364490" indent="0">
              <a:lnSpc>
                <a:spcPct val="150000"/>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do</a:t>
            </a:r>
            <a:endParaRPr lang="en-US" sz="2400" b="1">
              <a:effectLst/>
              <a:latin typeface="Times New Roman" panose="02020603050405020304" pitchFamily="18" charset="0"/>
              <a:ea typeface="Times New Roman" panose="02020603050405020304" pitchFamily="18" charset="0"/>
            </a:endParaRPr>
          </a:p>
          <a:p>
            <a:pPr marL="534035" indent="0">
              <a:lnSpc>
                <a:spcPct val="150000"/>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&lt;</a:t>
            </a:r>
            <a:r>
              <a:rPr lang="en-US" sz="2400" b="0" err="1">
                <a:effectLst/>
                <a:latin typeface="Courier New" panose="02070309020205020404" pitchFamily="49" charset="0"/>
                <a:ea typeface="Times New Roman" panose="02020603050405020304" pitchFamily="18" charset="0"/>
              </a:rPr>
              <a:t>khối_lệnh</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marL="364490" indent="0">
              <a:lnSpc>
                <a:spcPct val="150000"/>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while (&lt;</a:t>
            </a:r>
            <a:r>
              <a:rPr lang="en-US" sz="2400" b="0" err="1">
                <a:effectLst/>
                <a:latin typeface="Courier New" panose="02070309020205020404" pitchFamily="49" charset="0"/>
                <a:ea typeface="Times New Roman" panose="02020603050405020304" pitchFamily="18" charset="0"/>
              </a:rPr>
              <a:t>biểu_thức_logic</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indent="0" algn="just">
              <a:spcBef>
                <a:spcPts val="1200"/>
              </a:spcBef>
              <a:buNone/>
            </a:pPr>
            <a:r>
              <a:rPr lang="en-US" sz="2400" b="1" i="1" kern="0" err="1">
                <a:effectLst/>
                <a:latin typeface="Times New Roman" panose="02020603050405020304" pitchFamily="18" charset="0"/>
              </a:rPr>
              <a:t>Mô</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tả</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quá</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trình</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thực</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hiện</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trong</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cấu</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trúc</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lặp</a:t>
            </a:r>
            <a:r>
              <a:rPr lang="en-US" sz="2400" b="1" i="1" kern="0">
                <a:effectLst/>
                <a:latin typeface="Times New Roman" panose="02020603050405020304" pitchFamily="18" charset="0"/>
              </a:rPr>
              <a:t> do … while:</a:t>
            </a:r>
            <a:r>
              <a:rPr lang="en-US" sz="2400" b="0" kern="0">
                <a:effectLst/>
                <a:latin typeface="Times New Roman" panose="02020603050405020304" pitchFamily="18" charset="0"/>
              </a:rPr>
              <a:t> </a:t>
            </a:r>
            <a:endParaRPr lang="en-US" sz="2400" b="1" kern="0">
              <a:effectLst/>
              <a:latin typeface="Times New Roman" panose="02020603050405020304" pitchFamily="18" charset="0"/>
            </a:endParaRPr>
          </a:p>
          <a:p>
            <a:pPr marL="342900" indent="0" algn="just">
              <a:buNone/>
            </a:pPr>
            <a:r>
              <a:rPr lang="en-US" sz="2400" b="0" kern="0" err="1">
                <a:effectLst/>
                <a:latin typeface="Times New Roman" panose="02020603050405020304" pitchFamily="18" charset="0"/>
              </a:rPr>
              <a:t>Trong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cấu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trúc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lặp</a:t>
            </a:r>
            <a:r>
              <a:rPr lang="en-US" sz="2400" b="0" kern="0">
                <a:effectLst/>
                <a:latin typeface="Times New Roman" panose="02020603050405020304" pitchFamily="18" charset="0"/>
              </a:rPr>
              <a:t> do … while, &lt;</a:t>
            </a:r>
            <a:r>
              <a:rPr lang="en-US" sz="2400" b="0" kern="0" err="1">
                <a:effectLst/>
                <a:latin typeface="Times New Roman" panose="02020603050405020304" pitchFamily="18" charset="0"/>
              </a:rPr>
              <a:t>khối_lệnh</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sẽ</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thực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hiện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trước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sau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đó</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biểu_thức_logic</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được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kiểm</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tra</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nếu</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biểu_thức_logic</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đúng</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khối_lệnh</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lại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thực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hiện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ngược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lại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sẽ</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thoát</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khỏi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vòng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lặp</a:t>
            </a:r>
            <a:r>
              <a:rPr lang="en-US" sz="2400" b="0" kern="0">
                <a:effectLst/>
                <a:latin typeface="Times New Roman" panose="02020603050405020304" pitchFamily="18" charset="0"/>
              </a:rPr>
              <a:t>.</a:t>
            </a:r>
            <a:endParaRPr lang="en-US" sz="2400" b="1" kern="0">
              <a:effectLst/>
              <a:latin typeface="Times New Roman" panose="02020603050405020304" pitchFamily="18" charset="0"/>
            </a:endParaRPr>
          </a:p>
        </p:txBody>
      </p:sp>
    </p:spTree>
    <p:extLst>
      <p:ext uri="{BB962C8B-B14F-4D97-AF65-F5344CB8AC3E}">
        <p14:creationId xmlns:p14="http://schemas.microsoft.com/office/powerpoint/2010/main" val="2091231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45</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p:txBody>
          <a:bodyPr>
            <a:noAutofit/>
          </a:bodyPr>
          <a:lstStyle/>
          <a:p>
            <a:pPr marL="571500" indent="-342900">
              <a:buFont typeface="Wingdings" panose="05000000000000000000" pitchFamily="2" charset="2"/>
              <a:buChar char="q"/>
            </a:pPr>
            <a:r>
              <a:rPr lang="en-US" sz="2400" b="1" i="1" err="1">
                <a:effectLst/>
                <a:latin typeface="Times New Roman" panose="02020603050405020304" pitchFamily="18" charset="0"/>
                <a:ea typeface="Times New Roman" panose="02020603050405020304" pitchFamily="18" charset="0"/>
              </a:rPr>
              <a:t>Cấu</a:t>
            </a:r>
            <a:r>
              <a:rPr lang="en-US" sz="2400" b="1" i="1">
                <a:effectLst/>
                <a:latin typeface="Times New Roman" panose="02020603050405020304" pitchFamily="18" charset="0"/>
                <a:ea typeface="Times New Roman" panose="02020603050405020304" pitchFamily="18" charset="0"/>
              </a:rPr>
              <a:t> </a:t>
            </a:r>
            <a:r>
              <a:rPr lang="en-US" sz="2400" b="1" i="1" err="1">
                <a:effectLst/>
                <a:latin typeface="Times New Roman" panose="02020603050405020304" pitchFamily="18" charset="0"/>
                <a:ea typeface="Times New Roman" panose="02020603050405020304" pitchFamily="18" charset="0"/>
              </a:rPr>
              <a:t>trúc</a:t>
            </a:r>
            <a:r>
              <a:rPr lang="vi-VN" sz="2400" b="1" i="1">
                <a:effectLst/>
                <a:latin typeface="Times New Roman" panose="02020603050405020304" pitchFamily="18" charset="0"/>
                <a:ea typeface="Times New Roman" panose="02020603050405020304" pitchFamily="18" charset="0"/>
              </a:rPr>
              <a:t> lặp for</a:t>
            </a:r>
            <a:endParaRPr lang="en-US" sz="2400" b="1" i="1">
              <a:effectLst/>
              <a:latin typeface="Times New Roman" panose="02020603050405020304" pitchFamily="18" charset="0"/>
              <a:ea typeface="Times New Roman" panose="02020603050405020304" pitchFamily="18" charset="0"/>
            </a:endParaRPr>
          </a:p>
          <a:p>
            <a:pPr indent="0">
              <a:buNone/>
            </a:pPr>
            <a:r>
              <a:rPr lang="en-US" sz="2400" b="1" i="1" kern="0" err="1">
                <a:effectLst/>
                <a:latin typeface="Times New Roman" panose="02020603050405020304" pitchFamily="18" charset="0"/>
              </a:rPr>
              <a:t>Cú</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pháp</a:t>
            </a:r>
            <a:r>
              <a:rPr lang="en-US" sz="2400" b="1" i="1" kern="0">
                <a:effectLst/>
                <a:latin typeface="Times New Roman" panose="02020603050405020304" pitchFamily="18" charset="0"/>
              </a:rPr>
              <a:t>:</a:t>
            </a:r>
            <a:endParaRPr lang="en-US" sz="2400" b="1" kern="0">
              <a:effectLst/>
              <a:latin typeface="Times New Roman" panose="02020603050405020304" pitchFamily="18" charset="0"/>
            </a:endParaRPr>
          </a:p>
          <a:p>
            <a:pPr marL="364490" indent="0">
              <a:lnSpc>
                <a:spcPts val="1040"/>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for ([&lt;bt1&gt;]; [&lt;bt2&gt;]; [&lt;bt3&gt;])</a:t>
            </a:r>
            <a:endParaRPr lang="en-US" sz="2400" b="1">
              <a:effectLst/>
              <a:latin typeface="Times New Roman" panose="02020603050405020304" pitchFamily="18" charset="0"/>
              <a:ea typeface="Times New Roman" panose="02020603050405020304" pitchFamily="18" charset="0"/>
            </a:endParaRPr>
          </a:p>
          <a:p>
            <a:pPr marL="593090" indent="0">
              <a:lnSpc>
                <a:spcPts val="1040"/>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&lt;</a:t>
            </a:r>
            <a:r>
              <a:rPr lang="en-US" sz="2400" b="0" err="1">
                <a:effectLst/>
                <a:latin typeface="Courier New" panose="02070309020205020404" pitchFamily="49" charset="0"/>
                <a:ea typeface="Times New Roman" panose="02020603050405020304" pitchFamily="18" charset="0"/>
              </a:rPr>
              <a:t>khối_lệnh</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indent="0" algn="just">
              <a:spcBef>
                <a:spcPts val="1200"/>
              </a:spcBef>
              <a:buNone/>
            </a:pPr>
            <a:r>
              <a:rPr lang="en-US" sz="2400" b="1" i="1" kern="0" err="1">
                <a:effectLst/>
                <a:latin typeface="Times New Roman" panose="02020603050405020304" pitchFamily="18" charset="0"/>
              </a:rPr>
              <a:t>Trong</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đó</a:t>
            </a:r>
            <a:r>
              <a:rPr lang="en-US" sz="2400" b="1" i="1" kern="0">
                <a:effectLst/>
                <a:latin typeface="Times New Roman" panose="02020603050405020304" pitchFamily="18" charset="0"/>
              </a:rPr>
              <a:t>:</a:t>
            </a:r>
            <a:endParaRPr lang="en-US" sz="2400" b="1" kern="0">
              <a:effectLst/>
              <a:latin typeface="Times New Roman" panose="02020603050405020304" pitchFamily="18" charset="0"/>
            </a:endParaRPr>
          </a:p>
          <a:p>
            <a:pPr indent="0" algn="just">
              <a:buNone/>
            </a:pPr>
            <a:r>
              <a:rPr lang="en-US" sz="2400" b="0" kern="0">
                <a:effectLst/>
                <a:latin typeface="Times New Roman" panose="02020603050405020304" pitchFamily="18" charset="0"/>
              </a:rPr>
              <a:t>- &lt;bt1&gt; </a:t>
            </a:r>
            <a:r>
              <a:rPr lang="en-US" sz="2400" b="0" kern="0" err="1">
                <a:effectLst/>
                <a:latin typeface="Times New Roman" panose="02020603050405020304" pitchFamily="18" charset="0"/>
              </a:rPr>
              <a:t>là</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biểu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thức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khởi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tạo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biến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điều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khiển</a:t>
            </a:r>
            <a:endParaRPr lang="en-US" sz="2400" b="1" kern="0">
              <a:effectLst/>
              <a:latin typeface="Times New Roman" panose="02020603050405020304" pitchFamily="18" charset="0"/>
            </a:endParaRPr>
          </a:p>
          <a:p>
            <a:pPr indent="0" algn="just">
              <a:buNone/>
            </a:pPr>
            <a:r>
              <a:rPr lang="en-US" sz="2400" b="0" kern="0">
                <a:effectLst/>
                <a:latin typeface="Times New Roman" panose="02020603050405020304" pitchFamily="18" charset="0"/>
              </a:rPr>
              <a:t>- &lt;bt2&gt; </a:t>
            </a:r>
            <a:r>
              <a:rPr lang="en-US" sz="2400" b="0" kern="0" err="1">
                <a:effectLst/>
                <a:latin typeface="Times New Roman" panose="02020603050405020304" pitchFamily="18" charset="0"/>
              </a:rPr>
              <a:t>là</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biểu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thức</a:t>
            </a:r>
            <a:r>
              <a:rPr lang="en-US" sz="2400" b="0" kern="0">
                <a:effectLst/>
                <a:latin typeface="Times New Roman" panose="02020603050405020304" pitchFamily="18" charset="0"/>
              </a:rPr>
              <a:t> logic</a:t>
            </a:r>
            <a:endParaRPr lang="en-US" sz="2400" b="1" kern="0">
              <a:effectLst/>
              <a:latin typeface="Times New Roman" panose="02020603050405020304" pitchFamily="18" charset="0"/>
            </a:endParaRPr>
          </a:p>
          <a:p>
            <a:pPr indent="0" algn="just">
              <a:buNone/>
            </a:pPr>
            <a:r>
              <a:rPr lang="en-US" sz="2400" b="0" kern="0">
                <a:effectLst/>
                <a:latin typeface="Times New Roman" panose="02020603050405020304" pitchFamily="18" charset="0"/>
              </a:rPr>
              <a:t>- &lt;bt3&gt; </a:t>
            </a:r>
            <a:r>
              <a:rPr lang="en-US" sz="2400" b="0" kern="0" err="1">
                <a:effectLst/>
                <a:latin typeface="Times New Roman" panose="02020603050405020304" pitchFamily="18" charset="0"/>
              </a:rPr>
              <a:t>là</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biểu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thức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thay</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đổi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biến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điều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khiển</a:t>
            </a:r>
            <a:endParaRPr lang="en-US" sz="2400" b="1" kern="0">
              <a:effectLst/>
              <a:latin typeface="Times New Roman" panose="02020603050405020304" pitchFamily="18" charset="0"/>
            </a:endParaRPr>
          </a:p>
          <a:p>
            <a:pPr indent="0" algn="just">
              <a:spcBef>
                <a:spcPts val="1200"/>
              </a:spcBef>
              <a:buNone/>
            </a:pPr>
            <a:r>
              <a:rPr lang="en-US" sz="2400" b="1" i="1" kern="0" err="1">
                <a:effectLst/>
                <a:latin typeface="Times New Roman" panose="02020603050405020304" pitchFamily="18" charset="0"/>
              </a:rPr>
              <a:t>Mô</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tả</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quá</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trình</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thực</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hiện</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trong</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cấu</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trúc</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lặp</a:t>
            </a:r>
            <a:r>
              <a:rPr lang="en-US" sz="2400" b="1" i="1" kern="0">
                <a:effectLst/>
                <a:latin typeface="Times New Roman" panose="02020603050405020304" pitchFamily="18" charset="0"/>
              </a:rPr>
              <a:t> for</a:t>
            </a:r>
            <a:endParaRPr lang="en-US" sz="2400" b="1" kern="0">
              <a:effectLst/>
              <a:latin typeface="Times New Roman" panose="02020603050405020304" pitchFamily="18" charset="0"/>
            </a:endParaRPr>
          </a:p>
          <a:p>
            <a:pPr marL="342900" indent="0" algn="just">
              <a:buNone/>
            </a:pPr>
            <a:r>
              <a:rPr lang="en-US" sz="2400" b="0" kern="0" err="1">
                <a:effectLst/>
                <a:latin typeface="Times New Roman" panose="02020603050405020304" pitchFamily="18" charset="0"/>
              </a:rPr>
              <a:t>Bước</a:t>
            </a:r>
            <a:r>
              <a:rPr lang="en-US" sz="2400" b="0" kern="0">
                <a:effectLst/>
                <a:latin typeface="Times New Roman" panose="02020603050405020304" pitchFamily="18" charset="0"/>
              </a:rPr>
              <a:t> 1: &lt;bt1&gt; </a:t>
            </a:r>
            <a:r>
              <a:rPr lang="en-US" sz="2400" b="0" kern="0" err="1">
                <a:effectLst/>
                <a:latin typeface="Times New Roman" panose="02020603050405020304" pitchFamily="18" charset="0"/>
              </a:rPr>
              <a:t>được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thực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hiện</a:t>
            </a:r>
            <a:r>
              <a:rPr lang="en-US" sz="2400" b="0" kern="0">
                <a:effectLst/>
                <a:latin typeface="Times New Roman" panose="02020603050405020304" pitchFamily="18" charset="0"/>
              </a:rPr>
              <a:t>.</a:t>
            </a:r>
            <a:endParaRPr lang="en-US" sz="2400" b="1" kern="0">
              <a:effectLst/>
              <a:latin typeface="Times New Roman" panose="02020603050405020304" pitchFamily="18" charset="0"/>
            </a:endParaRPr>
          </a:p>
          <a:p>
            <a:pPr marL="571500" indent="0" algn="just">
              <a:buNone/>
            </a:pPr>
            <a:r>
              <a:rPr lang="en-US" sz="2400" b="0" kern="0" err="1">
                <a:effectLst/>
                <a:latin typeface="Times New Roman" panose="02020603050405020304" pitchFamily="18" charset="0"/>
              </a:rPr>
              <a:t>Bước</a:t>
            </a:r>
            <a:r>
              <a:rPr lang="en-US" sz="2400" b="0" kern="0">
                <a:effectLst/>
                <a:latin typeface="Times New Roman" panose="02020603050405020304" pitchFamily="18" charset="0"/>
              </a:rPr>
              <a:t> 2: &lt;bt2&gt; </a:t>
            </a:r>
            <a:r>
              <a:rPr lang="en-US" sz="2400" b="0" kern="0" err="1">
                <a:effectLst/>
                <a:latin typeface="Times New Roman" panose="02020603050405020304" pitchFamily="18" charset="0"/>
              </a:rPr>
              <a:t>được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thực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hiện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Nếu</a:t>
            </a:r>
            <a:r>
              <a:rPr lang="en-US" sz="2400" b="0" kern="0">
                <a:effectLst/>
                <a:latin typeface="Times New Roman" panose="02020603050405020304" pitchFamily="18" charset="0"/>
              </a:rPr>
              <a:t> &lt;bt2&gt; </a:t>
            </a:r>
            <a:r>
              <a:rPr lang="en-US" sz="2400" b="0" kern="0" err="1">
                <a:effectLst/>
                <a:latin typeface="Times New Roman" panose="02020603050405020304" pitchFamily="18" charset="0"/>
              </a:rPr>
              <a:t>có</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giá</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trị</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đúng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thì</a:t>
            </a:r>
            <a:r>
              <a:rPr lang="en-US" sz="2400" b="0" kern="0">
                <a:effectLst/>
                <a:latin typeface="Times New Roman" panose="02020603050405020304" pitchFamily="18" charset="0"/>
              </a:rPr>
              <a:t> qua </a:t>
            </a:r>
            <a:r>
              <a:rPr lang="en-US" sz="2400" b="0" kern="0" err="1">
                <a:effectLst/>
                <a:latin typeface="Times New Roman" panose="02020603050405020304" pitchFamily="18" charset="0"/>
              </a:rPr>
              <a:t>Bước</a:t>
            </a:r>
            <a:r>
              <a:rPr lang="en-US" sz="2400" b="0" kern="0">
                <a:effectLst/>
                <a:latin typeface="Times New Roman" panose="02020603050405020304" pitchFamily="18" charset="0"/>
              </a:rPr>
              <a:t> 3, </a:t>
            </a:r>
            <a:r>
              <a:rPr lang="en-US" sz="2400" b="0" kern="0" err="1">
                <a:effectLst/>
                <a:latin typeface="Times New Roman" panose="02020603050405020304" pitchFamily="18" charset="0"/>
              </a:rPr>
              <a:t>ngược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lại</a:t>
            </a:r>
            <a:r>
              <a:rPr lang="en-US" sz="2400" b="0" kern="0">
                <a:effectLst/>
                <a:latin typeface="Times New Roman" panose="02020603050405020304" pitchFamily="18" charset="0"/>
              </a:rPr>
              <a:t> qua </a:t>
            </a:r>
            <a:r>
              <a:rPr lang="en-US" sz="2400" b="0" kern="0" err="1">
                <a:effectLst/>
                <a:latin typeface="Times New Roman" panose="02020603050405020304" pitchFamily="18" charset="0"/>
              </a:rPr>
              <a:t>Bước</a:t>
            </a:r>
            <a:r>
              <a:rPr lang="en-US" sz="2400" b="0" kern="0">
                <a:effectLst/>
                <a:latin typeface="Times New Roman" panose="02020603050405020304" pitchFamily="18" charset="0"/>
              </a:rPr>
              <a:t> 5.</a:t>
            </a:r>
            <a:endParaRPr lang="en-US" sz="2400" b="1" kern="0">
              <a:effectLst/>
              <a:latin typeface="Times New Roman" panose="02020603050405020304" pitchFamily="18" charset="0"/>
            </a:endParaRPr>
          </a:p>
          <a:p>
            <a:pPr marL="571500" indent="0" algn="just">
              <a:buNone/>
            </a:pPr>
            <a:r>
              <a:rPr lang="en-US" sz="2400" b="0" kern="0" err="1">
                <a:effectLst/>
                <a:latin typeface="Times New Roman" panose="02020603050405020304" pitchFamily="18" charset="0"/>
              </a:rPr>
              <a:t>Bước</a:t>
            </a:r>
            <a:r>
              <a:rPr lang="en-US" sz="2400" b="0" kern="0">
                <a:effectLst/>
                <a:latin typeface="Times New Roman" panose="02020603050405020304" pitchFamily="18" charset="0"/>
              </a:rPr>
              <a:t> 3: &lt;</a:t>
            </a:r>
            <a:r>
              <a:rPr lang="en-US" sz="2400" b="0" kern="0" err="1">
                <a:effectLst/>
                <a:latin typeface="Times New Roman" panose="02020603050405020304" pitchFamily="18" charset="0"/>
              </a:rPr>
              <a:t>khối_lệnh</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được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thực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hiện</a:t>
            </a:r>
            <a:endParaRPr lang="en-US" sz="2400" b="1" kern="0">
              <a:effectLst/>
              <a:latin typeface="Times New Roman" panose="02020603050405020304" pitchFamily="18" charset="0"/>
            </a:endParaRPr>
          </a:p>
          <a:p>
            <a:pPr marL="571500" indent="0" algn="just">
              <a:buNone/>
            </a:pPr>
            <a:r>
              <a:rPr lang="en-US" sz="2400" b="0" kern="0" err="1">
                <a:effectLst/>
                <a:latin typeface="Times New Roman" panose="02020603050405020304" pitchFamily="18" charset="0"/>
              </a:rPr>
              <a:t>Bước</a:t>
            </a:r>
            <a:r>
              <a:rPr lang="en-US" sz="2400" b="0" kern="0">
                <a:effectLst/>
                <a:latin typeface="Times New Roman" panose="02020603050405020304" pitchFamily="18" charset="0"/>
              </a:rPr>
              <a:t> 4: &lt;bt3&gt; </a:t>
            </a:r>
            <a:r>
              <a:rPr lang="en-US" sz="2400" b="0" kern="0" err="1">
                <a:effectLst/>
                <a:latin typeface="Times New Roman" panose="02020603050405020304" pitchFamily="18" charset="0"/>
              </a:rPr>
              <a:t>được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thực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hiện</a:t>
            </a:r>
            <a:endParaRPr lang="en-US" sz="2400" b="1" kern="0">
              <a:effectLst/>
              <a:latin typeface="Times New Roman" panose="02020603050405020304" pitchFamily="18" charset="0"/>
            </a:endParaRPr>
          </a:p>
          <a:p>
            <a:pPr marL="571500" indent="0" algn="just">
              <a:buNone/>
            </a:pPr>
            <a:r>
              <a:rPr lang="en-US" sz="2400" b="0" kern="0" err="1">
                <a:effectLst/>
                <a:latin typeface="Times New Roman" panose="02020603050405020304" pitchFamily="18" charset="0"/>
              </a:rPr>
              <a:t>Bước</a:t>
            </a:r>
            <a:r>
              <a:rPr lang="en-US" sz="2400" b="0" kern="0">
                <a:effectLst/>
                <a:latin typeface="Times New Roman" panose="02020603050405020304" pitchFamily="18" charset="0"/>
              </a:rPr>
              <a:t> 5: </a:t>
            </a:r>
            <a:r>
              <a:rPr lang="en-US" sz="2400" b="0" kern="0" err="1">
                <a:effectLst/>
                <a:latin typeface="Times New Roman" panose="02020603050405020304" pitchFamily="18" charset="0"/>
              </a:rPr>
              <a:t>Thoát</a:t>
            </a:r>
            <a:endParaRPr lang="en-US" sz="2400" b="1" kern="0">
              <a:effectLst/>
              <a:latin typeface="Times New Roman" panose="02020603050405020304" pitchFamily="18" charset="0"/>
            </a:endParaRPr>
          </a:p>
        </p:txBody>
      </p:sp>
    </p:spTree>
    <p:extLst>
      <p:ext uri="{BB962C8B-B14F-4D97-AF65-F5344CB8AC3E}">
        <p14:creationId xmlns:p14="http://schemas.microsoft.com/office/powerpoint/2010/main" val="1322740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46</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a:xfrm>
            <a:off x="2625725" y="211015"/>
            <a:ext cx="9466629" cy="6161700"/>
          </a:xfrm>
        </p:spPr>
        <p:txBody>
          <a:bodyPr>
            <a:noAutofit/>
          </a:bodyPr>
          <a:lstStyle/>
          <a:p>
            <a:pPr marL="571500" indent="-342900">
              <a:spcBef>
                <a:spcPts val="1200"/>
              </a:spcBef>
              <a:buFont typeface="Wingdings" panose="05000000000000000000" pitchFamily="2" charset="2"/>
              <a:buChar char="q"/>
            </a:pPr>
            <a:r>
              <a:rPr lang="en-US" sz="2400" b="1" i="1" err="1">
                <a:effectLst/>
                <a:latin typeface="Times New Roman" panose="02020603050405020304" pitchFamily="18" charset="0"/>
                <a:ea typeface="Times New Roman" panose="02020603050405020304" pitchFamily="18" charset="0"/>
              </a:rPr>
              <a:t>Cấu</a:t>
            </a:r>
            <a:r>
              <a:rPr lang="en-US" sz="2400" b="1" i="1">
                <a:effectLst/>
                <a:latin typeface="Times New Roman" panose="02020603050405020304" pitchFamily="18" charset="0"/>
                <a:ea typeface="Times New Roman" panose="02020603050405020304" pitchFamily="18" charset="0"/>
              </a:rPr>
              <a:t> </a:t>
            </a:r>
            <a:r>
              <a:rPr lang="en-US" sz="2400" b="1" i="1" err="1">
                <a:effectLst/>
                <a:latin typeface="Times New Roman" panose="02020603050405020304" pitchFamily="18" charset="0"/>
                <a:ea typeface="Times New Roman" panose="02020603050405020304" pitchFamily="18" charset="0"/>
              </a:rPr>
              <a:t>trúc</a:t>
            </a:r>
            <a:r>
              <a:rPr lang="vi-VN" sz="2400" b="1" i="1">
                <a:effectLst/>
                <a:latin typeface="Times New Roman" panose="02020603050405020304" pitchFamily="18" charset="0"/>
                <a:ea typeface="Times New Roman" panose="02020603050405020304" pitchFamily="18" charset="0"/>
              </a:rPr>
              <a:t> lặp for</a:t>
            </a:r>
            <a:r>
              <a:rPr lang="en-US" sz="2400" b="1" i="1">
                <a:effectLst/>
                <a:latin typeface="Times New Roman" panose="02020603050405020304" pitchFamily="18" charset="0"/>
                <a:ea typeface="Times New Roman" panose="02020603050405020304" pitchFamily="18" charset="0"/>
              </a:rPr>
              <a:t>each</a:t>
            </a:r>
          </a:p>
          <a:p>
            <a:pPr indent="0">
              <a:buNone/>
            </a:pPr>
            <a:r>
              <a:rPr lang="en-US" sz="2400" b="1" i="1" kern="0" err="1">
                <a:effectLst/>
                <a:latin typeface="Times New Roman" panose="02020603050405020304" pitchFamily="18" charset="0"/>
              </a:rPr>
              <a:t>Cú</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pháp</a:t>
            </a:r>
            <a:r>
              <a:rPr lang="en-US" sz="2400" b="1" i="1" kern="0">
                <a:effectLst/>
                <a:latin typeface="Times New Roman" panose="02020603050405020304" pitchFamily="18" charset="0"/>
              </a:rPr>
              <a:t>:</a:t>
            </a:r>
            <a:endParaRPr lang="en-US" sz="2400" b="1" kern="0">
              <a:effectLst/>
              <a:latin typeface="Times New Roman" panose="02020603050405020304" pitchFamily="18" charset="0"/>
            </a:endParaRPr>
          </a:p>
          <a:p>
            <a:pPr marL="364490" indent="0">
              <a:lnSpc>
                <a:spcPct val="100000"/>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foreach (&lt;</a:t>
            </a:r>
            <a:r>
              <a:rPr lang="en-US" sz="2400" b="0" err="1">
                <a:effectLst/>
                <a:latin typeface="Courier New" panose="02070309020205020404" pitchFamily="49" charset="0"/>
                <a:ea typeface="Times New Roman" panose="02020603050405020304" pitchFamily="18" charset="0"/>
              </a:rPr>
              <a:t>kiểu_dữ_liệu</a:t>
            </a:r>
            <a:r>
              <a:rPr lang="en-US" sz="2400" b="0">
                <a:effectLst/>
                <a:latin typeface="Courier New" panose="02070309020205020404" pitchFamily="49" charset="0"/>
                <a:ea typeface="Times New Roman" panose="02020603050405020304" pitchFamily="18" charset="0"/>
              </a:rPr>
              <a:t>&gt; &lt;</a:t>
            </a:r>
            <a:r>
              <a:rPr lang="en-US" sz="2400" b="0" err="1">
                <a:effectLst/>
                <a:latin typeface="Courier New" panose="02070309020205020404" pitchFamily="49" charset="0"/>
                <a:ea typeface="Times New Roman" panose="02020603050405020304" pitchFamily="18" charset="0"/>
              </a:rPr>
              <a:t>tên_biến</a:t>
            </a:r>
            <a:r>
              <a:rPr lang="en-US" sz="2400" b="0">
                <a:effectLst/>
                <a:latin typeface="Courier New" panose="02070309020205020404" pitchFamily="49" charset="0"/>
                <a:ea typeface="Times New Roman" panose="02020603050405020304" pitchFamily="18" charset="0"/>
              </a:rPr>
              <a:t>&gt; in &lt;</a:t>
            </a:r>
            <a:r>
              <a:rPr lang="en-US" sz="2400" b="0" err="1">
                <a:effectLst/>
                <a:latin typeface="Courier New" panose="02070309020205020404" pitchFamily="49" charset="0"/>
                <a:ea typeface="Times New Roman" panose="02020603050405020304" pitchFamily="18" charset="0"/>
              </a:rPr>
              <a:t>tập_hợp</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marL="593090" indent="0">
              <a:lnSpc>
                <a:spcPct val="100000"/>
              </a:lnSpc>
              <a:spcBef>
                <a:spcPts val="600"/>
              </a:spcBef>
              <a:spcAft>
                <a:spcPts val="0"/>
              </a:spcAft>
              <a:buNone/>
            </a:pPr>
            <a:r>
              <a:rPr lang="en-US" sz="2400" b="0">
                <a:effectLst/>
                <a:latin typeface="Courier New" panose="02070309020205020404" pitchFamily="49" charset="0"/>
                <a:ea typeface="Times New Roman" panose="02020603050405020304" pitchFamily="18" charset="0"/>
              </a:rPr>
              <a:t>&lt;</a:t>
            </a:r>
            <a:r>
              <a:rPr lang="en-US" sz="2400" b="0" err="1">
                <a:effectLst/>
                <a:latin typeface="Courier New" panose="02070309020205020404" pitchFamily="49" charset="0"/>
                <a:ea typeface="Times New Roman" panose="02020603050405020304" pitchFamily="18" charset="0"/>
              </a:rPr>
              <a:t>khối_lệnh</a:t>
            </a:r>
            <a:r>
              <a:rPr lang="en-US" sz="2400" b="0">
                <a:effectLst/>
                <a:latin typeface="Courier New" panose="02070309020205020404" pitchFamily="49" charset="0"/>
                <a:ea typeface="Times New Roman" panose="02020603050405020304" pitchFamily="18" charset="0"/>
              </a:rPr>
              <a:t>&gt;;</a:t>
            </a:r>
            <a:endParaRPr lang="en-US" sz="2400" b="1">
              <a:effectLst/>
              <a:latin typeface="Times New Roman" panose="02020603050405020304" pitchFamily="18" charset="0"/>
              <a:ea typeface="Times New Roman" panose="02020603050405020304" pitchFamily="18" charset="0"/>
            </a:endParaRPr>
          </a:p>
          <a:p>
            <a:pPr indent="0" algn="just">
              <a:spcBef>
                <a:spcPts val="1200"/>
              </a:spcBef>
              <a:buNone/>
            </a:pPr>
            <a:r>
              <a:rPr lang="en-US" sz="2400" b="1" i="1" kern="0" err="1">
                <a:effectLst/>
                <a:latin typeface="Times New Roman" panose="02020603050405020304" pitchFamily="18" charset="0"/>
              </a:rPr>
              <a:t>Trong</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đó</a:t>
            </a:r>
            <a:r>
              <a:rPr lang="en-US" sz="2400" b="1" i="1" kern="0">
                <a:effectLst/>
                <a:latin typeface="Times New Roman" panose="02020603050405020304" pitchFamily="18" charset="0"/>
              </a:rPr>
              <a:t>:</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tập_hợp</a:t>
            </a:r>
            <a:r>
              <a:rPr lang="en-US" sz="2400" b="0" kern="0">
                <a:effectLst/>
                <a:latin typeface="Times New Roman" panose="02020603050405020304" pitchFamily="18" charset="0"/>
              </a:rPr>
              <a:t>&gt; </a:t>
            </a:r>
            <a:r>
              <a:rPr lang="en-US" sz="2400" b="0" kern="0" err="1">
                <a:effectLst/>
                <a:latin typeface="Times New Roman" panose="02020603050405020304" pitchFamily="18" charset="0"/>
              </a:rPr>
              <a:t>chứa</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các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phần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tử</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cùng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kiểu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dữ</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liệu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với</a:t>
            </a:r>
            <a:r>
              <a:rPr lang="en-US" sz="2400" b="0" kern="0">
                <a:effectLst/>
                <a:latin typeface="Times New Roman" panose="02020603050405020304" pitchFamily="18" charset="0"/>
              </a:rPr>
              <a:t> &lt;</a:t>
            </a:r>
            <a:r>
              <a:rPr lang="en-US" sz="2400" b="0" kern="0" err="1">
                <a:effectLst/>
                <a:latin typeface="Times New Roman" panose="02020603050405020304" pitchFamily="18" charset="0"/>
              </a:rPr>
              <a:t>tên_biến</a:t>
            </a:r>
            <a:r>
              <a:rPr lang="en-US" sz="2400" b="0" kern="0">
                <a:effectLst/>
                <a:latin typeface="Times New Roman" panose="02020603050405020304" pitchFamily="18" charset="0"/>
              </a:rPr>
              <a:t>&gt;</a:t>
            </a:r>
            <a:endParaRPr lang="en-US" sz="2400" b="1" kern="0">
              <a:effectLst/>
              <a:latin typeface="Times New Roman" panose="02020603050405020304" pitchFamily="18" charset="0"/>
            </a:endParaRPr>
          </a:p>
          <a:p>
            <a:pPr indent="0" algn="just">
              <a:spcBef>
                <a:spcPts val="1200"/>
              </a:spcBef>
              <a:buNone/>
            </a:pPr>
            <a:r>
              <a:rPr lang="en-US" sz="2400" b="1" i="1" kern="0" err="1">
                <a:effectLst/>
                <a:latin typeface="Times New Roman" panose="02020603050405020304" pitchFamily="18" charset="0"/>
              </a:rPr>
              <a:t>Mô</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tả</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quá</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trình</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thực</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hiện</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trong</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cấu</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trúc</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lặp</a:t>
            </a:r>
            <a:r>
              <a:rPr lang="en-US" sz="2400" b="1" i="1" kern="0">
                <a:effectLst/>
                <a:latin typeface="Times New Roman" panose="02020603050405020304" pitchFamily="18" charset="0"/>
              </a:rPr>
              <a:t> foreach</a:t>
            </a:r>
            <a:endParaRPr lang="en-US" sz="2400" b="1" kern="0">
              <a:effectLst/>
              <a:latin typeface="Times New Roman" panose="02020603050405020304" pitchFamily="18" charset="0"/>
            </a:endParaRPr>
          </a:p>
          <a:p>
            <a:pPr marL="0" indent="0">
              <a:buNone/>
            </a:pPr>
            <a:r>
              <a:rPr lang="en-US" sz="2400" err="1">
                <a:effectLst/>
                <a:latin typeface="Times New Roman" panose="02020603050405020304" pitchFamily="18" charset="0"/>
                <a:ea typeface="Times New Roman" panose="02020603050405020304" pitchFamily="18" charset="0"/>
              </a:rPr>
              <a:t>Lần</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lượt</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các</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phần</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tử</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trong</a:t>
            </a:r>
            <a:r>
              <a:rPr lang="en-US" sz="2400">
                <a:effectLst/>
                <a:latin typeface="Times New Roman" panose="02020603050405020304" pitchFamily="18" charset="0"/>
                <a:ea typeface="Times New Roman" panose="02020603050405020304" pitchFamily="18" charset="0"/>
              </a:rPr>
              <a:t> &lt;</a:t>
            </a:r>
            <a:r>
              <a:rPr lang="en-US" sz="2400" err="1">
                <a:effectLst/>
                <a:latin typeface="Times New Roman" panose="02020603050405020304" pitchFamily="18" charset="0"/>
                <a:ea typeface="Times New Roman" panose="02020603050405020304" pitchFamily="18" charset="0"/>
              </a:rPr>
              <a:t>tập_hợp</a:t>
            </a:r>
            <a:r>
              <a:rPr lang="en-US" sz="2400">
                <a:effectLst/>
                <a:latin typeface="Times New Roman" panose="02020603050405020304" pitchFamily="18" charset="0"/>
                <a:ea typeface="Times New Roman" panose="02020603050405020304" pitchFamily="18" charset="0"/>
              </a:rPr>
              <a:t>&gt; </a:t>
            </a:r>
            <a:r>
              <a:rPr lang="en-US" sz="2400" err="1">
                <a:effectLst/>
                <a:latin typeface="Times New Roman" panose="02020603050405020304" pitchFamily="18" charset="0"/>
                <a:ea typeface="Times New Roman" panose="02020603050405020304" pitchFamily="18" charset="0"/>
              </a:rPr>
              <a:t>sẽ</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được</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gán</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cho</a:t>
            </a:r>
            <a:r>
              <a:rPr lang="en-US" sz="2400">
                <a:effectLst/>
                <a:latin typeface="Times New Roman" panose="02020603050405020304" pitchFamily="18" charset="0"/>
                <a:ea typeface="Times New Roman" panose="02020603050405020304" pitchFamily="18" charset="0"/>
              </a:rPr>
              <a:t> &lt;</a:t>
            </a:r>
            <a:r>
              <a:rPr lang="en-US" sz="2400" err="1">
                <a:effectLst/>
                <a:latin typeface="Times New Roman" panose="02020603050405020304" pitchFamily="18" charset="0"/>
                <a:ea typeface="Times New Roman" panose="02020603050405020304" pitchFamily="18" charset="0"/>
              </a:rPr>
              <a:t>tên_biến</a:t>
            </a:r>
            <a:r>
              <a:rPr lang="en-US" sz="2400">
                <a:effectLst/>
                <a:latin typeface="Times New Roman" panose="02020603050405020304" pitchFamily="18" charset="0"/>
                <a:ea typeface="Times New Roman" panose="02020603050405020304" pitchFamily="18" charset="0"/>
              </a:rPr>
              <a:t>&gt;, </a:t>
            </a:r>
            <a:r>
              <a:rPr lang="en-US" sz="2400" err="1">
                <a:effectLst/>
                <a:latin typeface="Times New Roman" panose="02020603050405020304" pitchFamily="18" charset="0"/>
                <a:ea typeface="Times New Roman" panose="02020603050405020304" pitchFamily="18" charset="0"/>
              </a:rPr>
              <a:t>sau</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mỗi</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lần</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gán</a:t>
            </a:r>
            <a:r>
              <a:rPr lang="en-US" sz="2400">
                <a:effectLst/>
                <a:latin typeface="Times New Roman" panose="02020603050405020304" pitchFamily="18" charset="0"/>
                <a:ea typeface="Times New Roman" panose="02020603050405020304" pitchFamily="18" charset="0"/>
              </a:rPr>
              <a:t>, &lt;</a:t>
            </a:r>
            <a:r>
              <a:rPr lang="en-US" sz="2400" err="1">
                <a:effectLst/>
                <a:latin typeface="Times New Roman" panose="02020603050405020304" pitchFamily="18" charset="0"/>
                <a:ea typeface="Times New Roman" panose="02020603050405020304" pitchFamily="18" charset="0"/>
              </a:rPr>
              <a:t>khối_lệnh</a:t>
            </a:r>
            <a:r>
              <a:rPr lang="en-US" sz="2400">
                <a:effectLst/>
                <a:latin typeface="Times New Roman" panose="02020603050405020304" pitchFamily="18" charset="0"/>
                <a:ea typeface="Times New Roman" panose="02020603050405020304" pitchFamily="18" charset="0"/>
              </a:rPr>
              <a:t>&gt; </a:t>
            </a:r>
            <a:r>
              <a:rPr lang="en-US" sz="2400" err="1">
                <a:effectLst/>
                <a:latin typeface="Times New Roman" panose="02020603050405020304" pitchFamily="18" charset="0"/>
                <a:ea typeface="Times New Roman" panose="02020603050405020304" pitchFamily="18" charset="0"/>
              </a:rPr>
              <a:t>sẽ</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được</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thực</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thi</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Quá</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trình</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kết</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thúc</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khi</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tất</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cả</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các</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phần</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tử</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trong</a:t>
            </a:r>
            <a:r>
              <a:rPr lang="en-US" sz="2400">
                <a:effectLst/>
                <a:latin typeface="Times New Roman" panose="02020603050405020304" pitchFamily="18" charset="0"/>
                <a:ea typeface="Times New Roman" panose="02020603050405020304" pitchFamily="18" charset="0"/>
              </a:rPr>
              <a:t> &lt;</a:t>
            </a:r>
            <a:r>
              <a:rPr lang="en-US" sz="2400" err="1">
                <a:effectLst/>
                <a:latin typeface="Times New Roman" panose="02020603050405020304" pitchFamily="18" charset="0"/>
                <a:ea typeface="Times New Roman" panose="02020603050405020304" pitchFamily="18" charset="0"/>
              </a:rPr>
              <a:t>tập_hợp</a:t>
            </a:r>
            <a:r>
              <a:rPr lang="en-US" sz="2400">
                <a:effectLst/>
                <a:latin typeface="Times New Roman" panose="02020603050405020304" pitchFamily="18" charset="0"/>
                <a:ea typeface="Times New Roman" panose="02020603050405020304" pitchFamily="18" charset="0"/>
              </a:rPr>
              <a:t>&gt; </a:t>
            </a:r>
            <a:r>
              <a:rPr lang="en-US" sz="2400" err="1">
                <a:effectLst/>
                <a:latin typeface="Times New Roman" panose="02020603050405020304" pitchFamily="18" charset="0"/>
                <a:ea typeface="Times New Roman" panose="02020603050405020304" pitchFamily="18" charset="0"/>
              </a:rPr>
              <a:t>đã</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được</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duyệt</a:t>
            </a:r>
            <a:r>
              <a:rPr lang="en-US" sz="2400">
                <a:effectLst/>
                <a:latin typeface="Times New Roman" panose="02020603050405020304" pitchFamily="18" charset="0"/>
                <a:ea typeface="Times New Roman" panose="02020603050405020304" pitchFamily="18" charset="0"/>
              </a:rPr>
              <a:t>.</a:t>
            </a:r>
            <a:endParaRPr lang="en-US" sz="2400" b="1" kern="0">
              <a:effectLst/>
              <a:latin typeface="Times New Roman" panose="02020603050405020304" pitchFamily="18" charset="0"/>
            </a:endParaRPr>
          </a:p>
        </p:txBody>
      </p:sp>
    </p:spTree>
    <p:extLst>
      <p:ext uri="{BB962C8B-B14F-4D97-AF65-F5344CB8AC3E}">
        <p14:creationId xmlns:p14="http://schemas.microsoft.com/office/powerpoint/2010/main" val="3591821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47</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a:xfrm>
                <a:off x="2821015" y="78274"/>
                <a:ext cx="8967421" cy="6161700"/>
              </a:xfrm>
            </p:spPr>
            <p:txBody>
              <a:bodyPr>
                <a:normAutofit/>
              </a:bodyPr>
              <a:lstStyle/>
              <a:p>
                <a:pPr marL="0" indent="0">
                  <a:buNone/>
                </a:pPr>
                <a:r>
                  <a:rPr lang="vi-VN" b="1"/>
                  <a:t>Bài tập</a:t>
                </a:r>
              </a:p>
              <a:p>
                <a:pPr marL="0" indent="0">
                  <a:buNone/>
                </a:pPr>
                <a:r>
                  <a:rPr lang="en-US" b="1" err="1"/>
                  <a:t>Bài</a:t>
                </a:r>
                <a:r>
                  <a:rPr lang="en-US" b="1"/>
                  <a:t> </a:t>
                </a:r>
                <a:r>
                  <a:rPr lang="en-US" b="1" err="1"/>
                  <a:t>tập</a:t>
                </a:r>
                <a:r>
                  <a:rPr lang="en-US" b="1"/>
                  <a:t> 1: </a:t>
                </a:r>
                <a:r>
                  <a:rPr lang="en-US" err="1"/>
                  <a:t>Viết</a:t>
                </a:r>
                <a:r>
                  <a:rPr lang="en-US"/>
                  <a:t> </a:t>
                </a:r>
                <a:r>
                  <a:rPr lang="en-US" err="1"/>
                  <a:t>chương</a:t>
                </a:r>
                <a:r>
                  <a:rPr lang="en-US"/>
                  <a:t> </a:t>
                </a:r>
                <a:r>
                  <a:rPr lang="en-US" err="1"/>
                  <a:t>trình</a:t>
                </a:r>
                <a:r>
                  <a:rPr lang="en-US"/>
                  <a:t> </a:t>
                </a:r>
                <a:r>
                  <a:rPr lang="en-US" err="1"/>
                  <a:t>nhập</a:t>
                </a:r>
                <a:r>
                  <a:rPr lang="en-US"/>
                  <a:t> </a:t>
                </a:r>
                <a:r>
                  <a:rPr lang="en-US" err="1"/>
                  <a:t>vào</a:t>
                </a:r>
                <a:r>
                  <a:rPr lang="en-US"/>
                  <a:t> </a:t>
                </a:r>
                <a:r>
                  <a:rPr lang="en-US" err="1"/>
                  <a:t>cho</a:t>
                </a:r>
                <a:r>
                  <a:rPr lang="en-US"/>
                  <a:t> </a:t>
                </a:r>
                <a:r>
                  <a:rPr lang="en-US" err="1"/>
                  <a:t>đến</a:t>
                </a:r>
                <a:r>
                  <a:rPr lang="en-US"/>
                  <a:t> </a:t>
                </a:r>
                <a:r>
                  <a:rPr lang="en-US" err="1"/>
                  <a:t>khi</a:t>
                </a:r>
                <a:r>
                  <a:rPr lang="en-US"/>
                  <a:t> </a:t>
                </a:r>
                <a:r>
                  <a:rPr lang="en-US" err="1"/>
                  <a:t>được</a:t>
                </a:r>
                <a:r>
                  <a:rPr lang="en-US"/>
                  <a:t> </a:t>
                </a:r>
                <a:r>
                  <a:rPr lang="en-US" err="1"/>
                  <a:t>một</a:t>
                </a:r>
                <a:r>
                  <a:rPr lang="en-US"/>
                  <a:t> </a:t>
                </a:r>
                <a:r>
                  <a:rPr lang="en-US" err="1"/>
                  <a:t>số</a:t>
                </a:r>
                <a:r>
                  <a:rPr lang="en-US"/>
                  <a:t> </a:t>
                </a:r>
                <a:r>
                  <a:rPr lang="en-US" err="1"/>
                  <a:t>nguyên</a:t>
                </a:r>
                <a:r>
                  <a:rPr lang="en-US"/>
                  <a:t> </a:t>
                </a:r>
                <a:r>
                  <a:rPr lang="en-US" err="1"/>
                  <a:t>dương</a:t>
                </a:r>
                <a:r>
                  <a:rPr lang="en-US"/>
                  <a:t>.</a:t>
                </a:r>
              </a:p>
              <a:p>
                <a:pPr marL="0" indent="0">
                  <a:buNone/>
                </a:pPr>
                <a:r>
                  <a:rPr lang="vi-VN" b="1"/>
                  <a:t>Bài tập </a:t>
                </a:r>
                <a:r>
                  <a:rPr lang="en-US" b="1"/>
                  <a:t>2: </a:t>
                </a:r>
                <a:r>
                  <a:rPr lang="en-US" err="1"/>
                  <a:t>Viết</a:t>
                </a:r>
                <a:r>
                  <a:rPr lang="en-US"/>
                  <a:t> </a:t>
                </a:r>
                <a:r>
                  <a:rPr lang="en-US" err="1"/>
                  <a:t>chương</a:t>
                </a:r>
                <a:r>
                  <a:rPr lang="en-US"/>
                  <a:t> </a:t>
                </a:r>
                <a:r>
                  <a:rPr lang="en-US" err="1"/>
                  <a:t>trình</a:t>
                </a:r>
                <a:r>
                  <a:rPr lang="en-US"/>
                  <a:t> </a:t>
                </a:r>
                <a:r>
                  <a:rPr lang="en-US" err="1"/>
                  <a:t>nhập</a:t>
                </a:r>
                <a:r>
                  <a:rPr lang="en-US"/>
                  <a:t> </a:t>
                </a:r>
                <a:r>
                  <a:rPr lang="en-US" err="1"/>
                  <a:t>vào</a:t>
                </a:r>
                <a:r>
                  <a:rPr lang="en-US"/>
                  <a:t> 1 </a:t>
                </a:r>
                <a:r>
                  <a:rPr lang="en-US" err="1"/>
                  <a:t>số</a:t>
                </a:r>
                <a:r>
                  <a:rPr lang="en-US"/>
                  <a:t> </a:t>
                </a:r>
                <a:r>
                  <a:rPr lang="en-US" err="1"/>
                  <a:t>nguyên</a:t>
                </a:r>
                <a:r>
                  <a:rPr lang="en-US"/>
                  <a:t> </a:t>
                </a:r>
                <a:r>
                  <a:rPr lang="en-US" err="1"/>
                  <a:t>dương</a:t>
                </a:r>
                <a:r>
                  <a:rPr lang="en-US"/>
                  <a:t> n. </a:t>
                </a:r>
                <a:r>
                  <a:rPr lang="en-US" err="1"/>
                  <a:t>Hãy</a:t>
                </a:r>
                <a:r>
                  <a:rPr lang="en-US"/>
                  <a:t> </a:t>
                </a:r>
                <a:r>
                  <a:rPr lang="en-US" err="1"/>
                  <a:t>tính</a:t>
                </a:r>
                <a:r>
                  <a:rPr lang="en-US"/>
                  <a:t> (</a:t>
                </a:r>
                <a:r>
                  <a:rPr lang="en-US" err="1"/>
                  <a:t>sử</a:t>
                </a:r>
                <a:r>
                  <a:rPr lang="en-US"/>
                  <a:t> </a:t>
                </a:r>
                <a:r>
                  <a:rPr lang="en-US" err="1"/>
                  <a:t>dụng</a:t>
                </a:r>
                <a:r>
                  <a:rPr lang="en-US"/>
                  <a:t> 3 </a:t>
                </a:r>
                <a:r>
                  <a:rPr lang="en-US" err="1"/>
                  <a:t>câu</a:t>
                </a:r>
                <a:r>
                  <a:rPr lang="en-US"/>
                  <a:t> </a:t>
                </a:r>
                <a:r>
                  <a:rPr lang="en-US" err="1"/>
                  <a:t>lệnh</a:t>
                </a:r>
                <a:r>
                  <a:rPr lang="en-US"/>
                  <a:t> for, while, do…while):</a:t>
                </a:r>
              </a:p>
              <a:p>
                <a:pPr marL="514350" indent="-514350">
                  <a:buAutoNum type="alphaLcPeriod"/>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panose="02040503050406030204" pitchFamily="18" charset="0"/>
                      </a:rPr>
                      <m:t>+ …+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𝑛</m:t>
                        </m:r>
                        <m:r>
                          <a:rPr lang="en-US" b="0" i="1" smtClean="0">
                            <a:latin typeface="Cambria Math" panose="02040503050406030204" pitchFamily="18" charset="0"/>
                          </a:rPr>
                          <m:t>+1</m:t>
                        </m:r>
                      </m:den>
                    </m:f>
                  </m:oMath>
                </a14:m>
                <a:r>
                  <a:rPr lang="en-US"/>
                  <a:t> </a:t>
                </a:r>
              </a:p>
              <a:p>
                <a:pPr marL="514350" indent="-514350">
                  <a:buAutoNum type="alphaLcPeriod"/>
                </a:pPr>
                <a:r>
                  <a:rPr lang="en-US"/>
                  <a:t>S = 1 – 3 + …  + (-1)</a:t>
                </a:r>
                <a:r>
                  <a:rPr lang="en-US" baseline="30000"/>
                  <a:t>n+1</a:t>
                </a:r>
                <a:r>
                  <a:rPr lang="en-US"/>
                  <a:t> (2n-1)</a:t>
                </a:r>
              </a:p>
              <a:p>
                <a:pPr marL="514350" indent="-514350">
                  <a:buAutoNum type="alphaLcPeriod"/>
                </a:pPr>
                <a:r>
                  <a:rPr lang="en-US"/>
                  <a:t> S =</a:t>
                </a:r>
              </a:p>
              <a:p>
                <a:pPr marL="514350" indent="-514350">
                  <a:buAutoNum type="alphaLcPeriod"/>
                </a:pPr>
                <a:r>
                  <a:rPr lang="en-US"/>
                  <a:t>S = </a:t>
                </a:r>
              </a:p>
              <a:p>
                <a:pPr marL="514350" indent="-514350">
                  <a:buAutoNum type="alphaLcPeriod"/>
                </a:pPr>
                <a:r>
                  <a:rPr lang="en-US"/>
                  <a:t>S = 1 – 2! + … + (-1)</a:t>
                </a:r>
                <a:r>
                  <a:rPr lang="en-US" baseline="30000"/>
                  <a:t>n+1</a:t>
                </a:r>
                <a:r>
                  <a:rPr lang="en-US"/>
                  <a:t> n!</a:t>
                </a:r>
              </a:p>
              <a:p>
                <a:pPr marL="514350" indent="-514350">
                  <a:buAutoNum type="alphaLcPeriod"/>
                </a:pPr>
                <a:endParaRPr lang="en-US"/>
              </a:p>
              <a:p>
                <a:pPr marL="514350" indent="-514350">
                  <a:buAutoNum type="alphaLcPeriod"/>
                </a:pPr>
                <a:endParaRPr lang="en-US"/>
              </a:p>
              <a:p>
                <a:pPr marL="0" indent="0">
                  <a:buNone/>
                </a:pPr>
                <a:endParaRPr lang="en-US"/>
              </a:p>
            </p:txBody>
          </p:sp>
        </mc:Choice>
        <mc:Fallback>
          <p:sp>
            <p:nvSpPr>
              <p:cNvPr id="7" name="Content Placeholder 6">
                <a:extLst>
                  <a:ext uri="{FF2B5EF4-FFF2-40B4-BE49-F238E27FC236}">
                    <a16:creationId xmlns:a16="http://schemas.microsoft.com/office/drawing/2014/main" id="{0F895250-8392-451A-8A29-8BA4BCE3E691}"/>
                  </a:ext>
                </a:extLst>
              </p:cNvPr>
              <p:cNvSpPr>
                <a:spLocks noGrp="1" noRot="1" noChangeAspect="1" noMove="1" noResize="1" noEditPoints="1" noAdjustHandles="1" noChangeArrowheads="1" noChangeShapeType="1" noTextEdit="1"/>
              </p:cNvSpPr>
              <p:nvPr>
                <p:ph sz="quarter" idx="13"/>
              </p:nvPr>
            </p:nvSpPr>
            <p:spPr>
              <a:xfrm>
                <a:off x="2821015" y="78274"/>
                <a:ext cx="8967421" cy="6161700"/>
              </a:xfrm>
              <a:blipFill>
                <a:blip r:embed="rId3"/>
                <a:stretch>
                  <a:fillRect l="-1428" t="-1780" r="-1360"/>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55A39A3D-6C8D-4BBE-8CE4-683E93C392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859" b="54167"/>
          <a:stretch>
            <a:fillRect/>
          </a:stretch>
        </p:blipFill>
        <p:spPr bwMode="auto">
          <a:xfrm>
            <a:off x="3940607" y="3428169"/>
            <a:ext cx="3494088" cy="588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F84D2A70-0096-4CBC-9D33-26E90CE441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859" t="41022" b="-5255"/>
          <a:stretch>
            <a:fillRect/>
          </a:stretch>
        </p:blipFill>
        <p:spPr bwMode="auto">
          <a:xfrm>
            <a:off x="3940607" y="3967368"/>
            <a:ext cx="2622551" cy="621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73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48</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a:xfrm>
            <a:off x="2625725" y="82062"/>
            <a:ext cx="9466629" cy="6161700"/>
          </a:xfrm>
        </p:spPr>
        <p:txBody>
          <a:bodyPr>
            <a:noAutofit/>
          </a:bodyPr>
          <a:lstStyle/>
          <a:p>
            <a:pPr>
              <a:buFont typeface="Wingdings" panose="05000000000000000000" pitchFamily="2" charset="2"/>
              <a:buChar char="q"/>
            </a:pPr>
            <a:r>
              <a:rPr lang="vi-VN" sz="2400" b="1">
                <a:effectLst/>
                <a:latin typeface="Times New Roman" panose="02020603050405020304" pitchFamily="18" charset="0"/>
                <a:ea typeface="Times New Roman" panose="02020603050405020304" pitchFamily="18" charset="0"/>
              </a:rPr>
              <a:t>Mảng</a:t>
            </a:r>
            <a:endParaRPr lang="en-US" sz="2400" b="1">
              <a:effectLst/>
              <a:latin typeface="Times New Roman" panose="02020603050405020304" pitchFamily="18" charset="0"/>
              <a:ea typeface="Times New Roman" panose="02020603050405020304" pitchFamily="18" charset="0"/>
            </a:endParaRPr>
          </a:p>
          <a:p>
            <a:r>
              <a:rPr lang="en-US" sz="2400" b="1" err="1">
                <a:effectLst/>
                <a:latin typeface="Times New Roman" panose="02020603050405020304" pitchFamily="18" charset="0"/>
                <a:ea typeface="Times New Roman" panose="02020603050405020304" pitchFamily="18" charset="0"/>
              </a:rPr>
              <a:t>Định</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nghĩa</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mảng</a:t>
            </a:r>
            <a:endParaRPr lang="en-US" sz="2400" b="1">
              <a:ea typeface="Times New Roman" panose="02020603050405020304" pitchFamily="18" charset="0"/>
            </a:endParaRPr>
          </a:p>
          <a:p>
            <a:r>
              <a:rPr lang="en-US" sz="2400" b="1" err="1">
                <a:effectLst/>
                <a:latin typeface="Times New Roman" panose="02020603050405020304" pitchFamily="18" charset="0"/>
                <a:ea typeface="Times New Roman" panose="02020603050405020304" pitchFamily="18" charset="0"/>
              </a:rPr>
              <a:t>Mảng</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một</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chiều</a:t>
            </a:r>
            <a:endParaRPr lang="en-US" sz="2400" b="1">
              <a:effectLst/>
              <a:latin typeface="Times New Roman" panose="02020603050405020304" pitchFamily="18" charset="0"/>
              <a:ea typeface="Times New Roman" panose="02020603050405020304" pitchFamily="18" charset="0"/>
            </a:endParaRPr>
          </a:p>
          <a:p>
            <a:pPr indent="0" algn="just">
              <a:buNone/>
            </a:pPr>
            <a:r>
              <a:rPr lang="en-GB" sz="2400" i="1" err="1">
                <a:effectLst/>
                <a:latin typeface="Times New Roman" panose="02020603050405020304" pitchFamily="18" charset="0"/>
                <a:ea typeface="Times New Roman" panose="02020603050405020304" pitchFamily="18" charset="0"/>
              </a:rPr>
              <a:t>Khai</a:t>
            </a:r>
            <a:r>
              <a:rPr lang="en-GB" sz="2400" i="1">
                <a:effectLst/>
                <a:latin typeface="Times New Roman" panose="02020603050405020304" pitchFamily="18" charset="0"/>
                <a:ea typeface="Times New Roman" panose="02020603050405020304" pitchFamily="18" charset="0"/>
              </a:rPr>
              <a:t> </a:t>
            </a:r>
            <a:r>
              <a:rPr lang="en-GB" sz="2400" i="1" err="1">
                <a:effectLst/>
                <a:latin typeface="Times New Roman" panose="02020603050405020304" pitchFamily="18" charset="0"/>
                <a:ea typeface="Times New Roman" panose="02020603050405020304" pitchFamily="18" charset="0"/>
              </a:rPr>
              <a:t>báo</a:t>
            </a:r>
            <a:endParaRPr lang="en-US" sz="2400" i="1">
              <a:effectLst/>
              <a:latin typeface="Times New Roman" panose="02020603050405020304" pitchFamily="18" charset="0"/>
              <a:ea typeface="Times New Roman" panose="02020603050405020304" pitchFamily="18" charset="0"/>
            </a:endParaRPr>
          </a:p>
          <a:p>
            <a:pPr marL="0" indent="0">
              <a:buNone/>
            </a:pPr>
            <a:r>
              <a:rPr lang="en-US" sz="2400" b="1" kern="0">
                <a:effectLst/>
                <a:latin typeface="Times New Roman" panose="02020603050405020304" pitchFamily="18" charset="0"/>
              </a:rPr>
              <a:t>		</a:t>
            </a:r>
            <a:r>
              <a:rPr lang="en-US" sz="2400" b="0" kern="0">
                <a:effectLst/>
                <a:latin typeface="Courier New" panose="02070309020205020404" pitchFamily="49" charset="0"/>
              </a:rPr>
              <a:t>&lt;</a:t>
            </a:r>
            <a:r>
              <a:rPr lang="en-US" sz="2400" b="0" kern="0" err="1">
                <a:effectLst/>
                <a:latin typeface="Courier New" panose="02070309020205020404" pitchFamily="49" charset="0"/>
              </a:rPr>
              <a:t>kiểu</a:t>
            </a:r>
            <a:r>
              <a:rPr lang="en-US" sz="2400" b="0" kern="0">
                <a:effectLst/>
                <a:latin typeface="Courier New" panose="02070309020205020404" pitchFamily="49" charset="0"/>
              </a:rPr>
              <a:t> </a:t>
            </a:r>
            <a:r>
              <a:rPr lang="en-US" sz="2400" b="0" kern="0" err="1">
                <a:effectLst/>
                <a:latin typeface="Courier New" panose="02070309020205020404" pitchFamily="49" charset="0"/>
              </a:rPr>
              <a:t>dữ</a:t>
            </a:r>
            <a:r>
              <a:rPr lang="en-US" sz="2400" b="0" kern="0">
                <a:effectLst/>
                <a:latin typeface="Courier New" panose="02070309020205020404" pitchFamily="49" charset="0"/>
              </a:rPr>
              <a:t> </a:t>
            </a:r>
            <a:r>
              <a:rPr lang="en-US" sz="2400" b="0" kern="0" err="1">
                <a:effectLst/>
                <a:latin typeface="Courier New" panose="02070309020205020404" pitchFamily="49" charset="0"/>
              </a:rPr>
              <a:t>liệu</a:t>
            </a:r>
            <a:r>
              <a:rPr lang="en-US" sz="2400" b="0" kern="0">
                <a:effectLst/>
                <a:latin typeface="Courier New" panose="02070309020205020404" pitchFamily="49" charset="0"/>
              </a:rPr>
              <a:t>&gt;[] &lt;</a:t>
            </a:r>
            <a:r>
              <a:rPr lang="en-US" sz="2400" b="0" kern="0" err="1">
                <a:effectLst/>
                <a:latin typeface="Courier New" panose="02070309020205020404" pitchFamily="49" charset="0"/>
              </a:rPr>
              <a:t>tên</a:t>
            </a:r>
            <a:r>
              <a:rPr lang="en-US" sz="2400" b="0" kern="0">
                <a:effectLst/>
                <a:latin typeface="Courier New" panose="02070309020205020404" pitchFamily="49" charset="0"/>
              </a:rPr>
              <a:t> </a:t>
            </a:r>
            <a:r>
              <a:rPr lang="en-US" sz="2400" b="0" kern="0" err="1">
                <a:effectLst/>
                <a:latin typeface="Courier New" panose="02070309020205020404" pitchFamily="49" charset="0"/>
              </a:rPr>
              <a:t>mảng</a:t>
            </a:r>
            <a:r>
              <a:rPr lang="en-US" sz="2400" b="0" kern="0">
                <a:effectLst/>
                <a:latin typeface="Courier New" panose="02070309020205020404" pitchFamily="49" charset="0"/>
              </a:rPr>
              <a:t>&gt;;</a:t>
            </a:r>
            <a:endParaRPr lang="en-US" sz="2400" b="1" kern="0">
              <a:effectLst/>
              <a:latin typeface="Times New Roman" panose="02020603050405020304" pitchFamily="18" charset="0"/>
            </a:endParaRPr>
          </a:p>
          <a:p>
            <a:pPr indent="0">
              <a:spcBef>
                <a:spcPts val="1200"/>
              </a:spcBef>
              <a:buNone/>
              <a:tabLst>
                <a:tab pos="4000500" algn="l"/>
              </a:tabLst>
            </a:pPr>
            <a:r>
              <a:rPr lang="en-US" sz="2400" b="1" i="1" kern="0" err="1">
                <a:effectLst/>
                <a:latin typeface="Times New Roman" panose="02020603050405020304" pitchFamily="18" charset="0"/>
              </a:rPr>
              <a:t>Ví</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dụ</a:t>
            </a:r>
            <a:r>
              <a:rPr lang="en-US" sz="2400" b="1" i="1" kern="0">
                <a:effectLst/>
                <a:latin typeface="Times New Roman" panose="02020603050405020304" pitchFamily="18" charset="0"/>
              </a:rPr>
              <a:t>: </a:t>
            </a:r>
            <a:r>
              <a:rPr lang="en-US" sz="2400" b="0" kern="0">
                <a:effectLst/>
                <a:latin typeface="Courier New" panose="02070309020205020404" pitchFamily="49" charset="0"/>
              </a:rPr>
              <a:t>int[] </a:t>
            </a:r>
            <a:r>
              <a:rPr lang="en-US" sz="2400" b="0" kern="0" err="1">
                <a:effectLst/>
                <a:latin typeface="Courier New" panose="02070309020205020404" pitchFamily="49" charset="0"/>
              </a:rPr>
              <a:t>myIntArray</a:t>
            </a:r>
            <a:r>
              <a:rPr lang="en-US" sz="2400" b="0" kern="0">
                <a:effectLst/>
                <a:latin typeface="Courier New" panose="02070309020205020404" pitchFamily="49" charset="0"/>
              </a:rPr>
              <a:t>;</a:t>
            </a:r>
            <a:endParaRPr lang="en-US" sz="2400" b="1" kern="0">
              <a:effectLst/>
              <a:latin typeface="Times New Roman" panose="02020603050405020304" pitchFamily="18" charset="0"/>
            </a:endParaRPr>
          </a:p>
          <a:p>
            <a:pPr marL="0" indent="0">
              <a:buNone/>
            </a:pPr>
            <a:r>
              <a:rPr lang="en-US" sz="2400" b="0" kern="0">
                <a:effectLst/>
                <a:latin typeface="Courier New" panose="02070309020205020404" pitchFamily="49" charset="0"/>
              </a:rPr>
              <a:t>		Button[] </a:t>
            </a:r>
            <a:r>
              <a:rPr lang="en-US" sz="2400" b="0" kern="0" err="1">
                <a:effectLst/>
                <a:latin typeface="Courier New" panose="02070309020205020404" pitchFamily="49" charset="0"/>
              </a:rPr>
              <a:t>myButtonArray</a:t>
            </a:r>
            <a:r>
              <a:rPr lang="en-US" sz="2400" b="0" kern="0">
                <a:effectLst/>
                <a:latin typeface="Courier New" panose="02070309020205020404" pitchFamily="49" charset="0"/>
              </a:rPr>
              <a:t>;</a:t>
            </a:r>
            <a:endParaRPr lang="en-US" sz="2400" b="1" kern="0">
              <a:effectLst/>
              <a:latin typeface="Times New Roman" panose="02020603050405020304" pitchFamily="18" charset="0"/>
            </a:endParaRPr>
          </a:p>
          <a:p>
            <a:pPr indent="0">
              <a:spcBef>
                <a:spcPts val="1200"/>
              </a:spcBef>
              <a:buNone/>
              <a:tabLst>
                <a:tab pos="4000500" algn="l"/>
              </a:tabLst>
            </a:pPr>
            <a:r>
              <a:rPr lang="en-US" sz="2400" b="0" kern="0">
                <a:effectLst/>
                <a:latin typeface="Times New Roman" panose="02020603050405020304" pitchFamily="18" charset="0"/>
              </a:rPr>
              <a:t>Sau </a:t>
            </a:r>
            <a:r>
              <a:rPr lang="en-US" sz="2400" b="0" kern="0" err="1">
                <a:effectLst/>
                <a:latin typeface="Times New Roman" panose="02020603050405020304" pitchFamily="18" charset="0"/>
              </a:rPr>
              <a:t>khi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khai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báo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mảng</a:t>
            </a:r>
            <a:r>
              <a:rPr lang="en-US" sz="2400" b="0" kern="0">
                <a:effectLst/>
                <a:latin typeface="Times New Roman" panose="02020603050405020304" pitchFamily="18" charset="0"/>
              </a:rPr>
              <a:t>, ta </a:t>
            </a:r>
            <a:r>
              <a:rPr lang="en-US" sz="2400" b="0" kern="0" err="1">
                <a:effectLst/>
                <a:latin typeface="Times New Roman" panose="02020603050405020304" pitchFamily="18" charset="0"/>
              </a:rPr>
              <a:t>cần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cấp</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phát</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số</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phần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tử</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cho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mảng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theo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mẫu</a:t>
            </a:r>
            <a:r>
              <a:rPr lang="en-US" sz="2400" b="0" kern="0">
                <a:effectLst/>
                <a:latin typeface="Times New Roman" panose="02020603050405020304" pitchFamily="18" charset="0"/>
              </a:rPr>
              <a:t>:</a:t>
            </a:r>
            <a:endParaRPr lang="en-US" sz="2400" b="1" kern="0">
              <a:effectLst/>
              <a:latin typeface="Times New Roman" panose="02020603050405020304" pitchFamily="18" charset="0"/>
            </a:endParaRPr>
          </a:p>
          <a:p>
            <a:pPr marL="0" indent="0">
              <a:spcBef>
                <a:spcPts val="1200"/>
              </a:spcBef>
              <a:buNone/>
            </a:pPr>
            <a:r>
              <a:rPr lang="en-US" sz="2400" b="0" kern="0">
                <a:effectLst/>
                <a:latin typeface="Times New Roman" panose="02020603050405020304" pitchFamily="18" charset="0"/>
              </a:rPr>
              <a:t>	</a:t>
            </a:r>
            <a:r>
              <a:rPr lang="en-US" sz="2400" b="0" kern="0">
                <a:effectLst/>
                <a:latin typeface="Courier New" panose="02070309020205020404" pitchFamily="49" charset="0"/>
              </a:rPr>
              <a:t>&lt;</a:t>
            </a:r>
            <a:r>
              <a:rPr lang="en-US" sz="2400" b="0" kern="0" err="1">
                <a:effectLst/>
                <a:latin typeface="Courier New" panose="02070309020205020404" pitchFamily="49" charset="0"/>
              </a:rPr>
              <a:t>tên</a:t>
            </a:r>
            <a:r>
              <a:rPr lang="en-US" sz="2400" b="0" kern="0">
                <a:effectLst/>
                <a:latin typeface="Courier New" panose="02070309020205020404" pitchFamily="49" charset="0"/>
              </a:rPr>
              <a:t> </a:t>
            </a:r>
            <a:r>
              <a:rPr lang="en-US" sz="2400" b="0" kern="0" err="1">
                <a:effectLst/>
                <a:latin typeface="Courier New" panose="02070309020205020404" pitchFamily="49" charset="0"/>
              </a:rPr>
              <a:t>mảng</a:t>
            </a:r>
            <a:r>
              <a:rPr lang="en-US" sz="2400" b="0" kern="0">
                <a:effectLst/>
                <a:latin typeface="Courier New" panose="02070309020205020404" pitchFamily="49" charset="0"/>
              </a:rPr>
              <a:t>&gt; = new &lt;</a:t>
            </a:r>
            <a:r>
              <a:rPr lang="en-US" sz="2400" b="0" kern="0" err="1">
                <a:effectLst/>
                <a:latin typeface="Courier New" panose="02070309020205020404" pitchFamily="49" charset="0"/>
              </a:rPr>
              <a:t>kiểu</a:t>
            </a:r>
            <a:r>
              <a:rPr lang="en-US" sz="2400" b="0" kern="0">
                <a:effectLst/>
                <a:latin typeface="Courier New" panose="02070309020205020404" pitchFamily="49" charset="0"/>
              </a:rPr>
              <a:t> </a:t>
            </a:r>
            <a:r>
              <a:rPr lang="en-US" sz="2400" b="0" kern="0" err="1">
                <a:effectLst/>
                <a:latin typeface="Courier New" panose="02070309020205020404" pitchFamily="49" charset="0"/>
              </a:rPr>
              <a:t>dữ</a:t>
            </a:r>
            <a:r>
              <a:rPr lang="en-US" sz="2400" b="0" kern="0">
                <a:effectLst/>
                <a:latin typeface="Courier New" panose="02070309020205020404" pitchFamily="49" charset="0"/>
              </a:rPr>
              <a:t> </a:t>
            </a:r>
            <a:r>
              <a:rPr lang="en-US" sz="2400" b="0" kern="0" err="1">
                <a:effectLst/>
                <a:latin typeface="Courier New" panose="02070309020205020404" pitchFamily="49" charset="0"/>
              </a:rPr>
              <a:t>liệu</a:t>
            </a:r>
            <a:r>
              <a:rPr lang="en-US" sz="2400" b="0" kern="0">
                <a:effectLst/>
                <a:latin typeface="Courier New" panose="02070309020205020404" pitchFamily="49" charset="0"/>
              </a:rPr>
              <a:t>&gt;[</a:t>
            </a:r>
            <a:r>
              <a:rPr lang="en-US" sz="2400" b="0" kern="0" err="1">
                <a:effectLst/>
                <a:latin typeface="Courier New" panose="02070309020205020404" pitchFamily="49" charset="0"/>
              </a:rPr>
              <a:t>số</a:t>
            </a:r>
            <a:r>
              <a:rPr lang="en-US" sz="2400" b="0" kern="0">
                <a:effectLst/>
                <a:latin typeface="Courier New" panose="02070309020205020404" pitchFamily="49" charset="0"/>
              </a:rPr>
              <a:t> </a:t>
            </a:r>
            <a:r>
              <a:rPr lang="en-US" sz="2400" b="0" kern="0" err="1">
                <a:effectLst/>
                <a:latin typeface="Courier New" panose="02070309020205020404" pitchFamily="49" charset="0"/>
              </a:rPr>
              <a:t>phần</a:t>
            </a:r>
            <a:r>
              <a:rPr lang="en-US" sz="2400" b="0" kern="0">
                <a:effectLst/>
                <a:latin typeface="Courier New" panose="02070309020205020404" pitchFamily="49" charset="0"/>
              </a:rPr>
              <a:t> </a:t>
            </a:r>
            <a:r>
              <a:rPr lang="en-US" sz="2400" b="0" kern="0" err="1">
                <a:effectLst/>
                <a:latin typeface="Courier New" panose="02070309020205020404" pitchFamily="49" charset="0"/>
              </a:rPr>
              <a:t>tử</a:t>
            </a:r>
            <a:r>
              <a:rPr lang="en-US" sz="2400" b="0" kern="0">
                <a:effectLst/>
                <a:latin typeface="Courier New" panose="02070309020205020404" pitchFamily="49" charset="0"/>
              </a:rPr>
              <a:t>];</a:t>
            </a:r>
            <a:endParaRPr lang="en-US" sz="2400" b="1" kern="0">
              <a:effectLst/>
              <a:latin typeface="Times New Roman" panose="02020603050405020304" pitchFamily="18" charset="0"/>
            </a:endParaRPr>
          </a:p>
          <a:p>
            <a:pPr indent="0" algn="just">
              <a:spcBef>
                <a:spcPts val="600"/>
              </a:spcBef>
              <a:buNone/>
            </a:pPr>
            <a:r>
              <a:rPr lang="en-US" sz="2400" spc="-5">
                <a:effectLst/>
                <a:latin typeface="Times New Roman" panose="02020603050405020304" pitchFamily="18" charset="0"/>
                <a:ea typeface="Times New Roman" panose="02020603050405020304" pitchFamily="18" charset="0"/>
              </a:rPr>
              <a:t>Khi </a:t>
            </a:r>
            <a:r>
              <a:rPr lang="en-US" sz="2400" spc="-5" err="1">
                <a:effectLst/>
                <a:latin typeface="Times New Roman" panose="02020603050405020304" pitchFamily="18" charset="0"/>
                <a:ea typeface="Times New Roman" panose="02020603050405020304" pitchFamily="18" charset="0"/>
              </a:rPr>
              <a:t>cấp</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phát</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số</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phần</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tử</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cho</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mảng</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xong</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thì</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giá</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trị</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mặc</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định</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cho</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mỗi</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phần</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tử</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trong</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mảng</a:t>
            </a:r>
            <a:r>
              <a:rPr lang="en-US" sz="2400" spc="-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là</a:t>
            </a:r>
            <a:r>
              <a:rPr lang="en-US" sz="2400" spc="-5">
                <a:effectLst/>
                <a:latin typeface="Times New Roman" panose="02020603050405020304" pitchFamily="18" charset="0"/>
                <a:ea typeface="Times New Roman" panose="02020603050405020304" pitchFamily="18" charset="0"/>
              </a:rPr>
              <a:t> </a:t>
            </a:r>
            <a:r>
              <a:rPr lang="en-US" sz="2400" b="1" spc="-5">
                <a:effectLst/>
                <a:latin typeface="Times New Roman" panose="02020603050405020304" pitchFamily="18" charset="0"/>
                <a:ea typeface="Times New Roman" panose="02020603050405020304" pitchFamily="18" charset="0"/>
              </a:rPr>
              <a:t>null</a:t>
            </a:r>
            <a:r>
              <a:rPr lang="en-US" sz="2400" spc="-5">
                <a:effectLst/>
                <a:latin typeface="Times New Roman" panose="02020603050405020304" pitchFamily="18" charset="0"/>
                <a:ea typeface="Times New Roman" panose="02020603050405020304" pitchFamily="18" charset="0"/>
              </a:rPr>
              <a:t>.</a:t>
            </a:r>
          </a:p>
          <a:p>
            <a:pPr marL="0" indent="0">
              <a:spcBef>
                <a:spcPts val="1200"/>
              </a:spcBef>
              <a:buNone/>
            </a:pPr>
            <a:r>
              <a:rPr lang="en-US" sz="2400" b="1" i="1" kern="0" err="1">
                <a:effectLst/>
                <a:latin typeface="Times New Roman" panose="02020603050405020304" pitchFamily="18" charset="0"/>
              </a:rPr>
              <a:t>Ví</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dụ</a:t>
            </a:r>
            <a:r>
              <a:rPr lang="en-US" sz="2400" b="1" i="1" kern="0">
                <a:effectLst/>
                <a:latin typeface="Times New Roman" panose="02020603050405020304" pitchFamily="18" charset="0"/>
              </a:rPr>
              <a:t>:  </a:t>
            </a:r>
            <a:r>
              <a:rPr lang="en-US" sz="2400" b="0" kern="0">
                <a:effectLst/>
                <a:latin typeface="Courier New" panose="02070309020205020404" pitchFamily="49" charset="0"/>
              </a:rPr>
              <a:t>int[] </a:t>
            </a:r>
            <a:r>
              <a:rPr lang="en-US" sz="2400" b="0" kern="0" err="1">
                <a:effectLst/>
                <a:latin typeface="Courier New" panose="02070309020205020404" pitchFamily="49" charset="0"/>
              </a:rPr>
              <a:t>myIntArray</a:t>
            </a:r>
            <a:r>
              <a:rPr lang="en-US" sz="2400" b="0" kern="0">
                <a:effectLst/>
                <a:latin typeface="Courier New" panose="02070309020205020404" pitchFamily="49" charset="0"/>
              </a:rPr>
              <a:t>;</a:t>
            </a:r>
            <a:endParaRPr lang="en-US" sz="2400" b="1" kern="0">
              <a:effectLst/>
              <a:latin typeface="Times New Roman" panose="02020603050405020304" pitchFamily="18" charset="0"/>
            </a:endParaRPr>
          </a:p>
          <a:p>
            <a:pPr marL="0" indent="0">
              <a:buNone/>
            </a:pPr>
            <a:r>
              <a:rPr lang="en-US" sz="2400" b="0" kern="0">
                <a:effectLst/>
                <a:latin typeface="Courier New" panose="02070309020205020404" pitchFamily="49" charset="0"/>
              </a:rPr>
              <a:t>	 //</a:t>
            </a:r>
            <a:r>
              <a:rPr lang="en-US" sz="2400" b="0" kern="0" err="1">
                <a:effectLst/>
                <a:latin typeface="Courier New" panose="02070309020205020404" pitchFamily="49" charset="0"/>
              </a:rPr>
              <a:t>cấp</a:t>
            </a:r>
            <a:r>
              <a:rPr lang="en-US" sz="2400" b="0" kern="0">
                <a:effectLst/>
                <a:latin typeface="Courier New" panose="02070309020205020404" pitchFamily="49" charset="0"/>
              </a:rPr>
              <a:t> 5 </a:t>
            </a:r>
            <a:r>
              <a:rPr lang="en-US" sz="2400" b="0" kern="0" err="1">
                <a:effectLst/>
                <a:latin typeface="Courier New" panose="02070309020205020404" pitchFamily="49" charset="0"/>
              </a:rPr>
              <a:t>ptử</a:t>
            </a:r>
            <a:r>
              <a:rPr lang="en-US" sz="2400" b="0" kern="0">
                <a:effectLst/>
                <a:latin typeface="Courier New" panose="02070309020205020404" pitchFamily="49" charset="0"/>
              </a:rPr>
              <a:t> </a:t>
            </a:r>
            <a:r>
              <a:rPr lang="en-US" sz="2400" b="0" kern="0" err="1">
                <a:effectLst/>
                <a:latin typeface="Courier New" panose="02070309020205020404" pitchFamily="49" charset="0"/>
              </a:rPr>
              <a:t>cho</a:t>
            </a:r>
            <a:r>
              <a:rPr lang="en-US" sz="2400" b="0" kern="0">
                <a:effectLst/>
                <a:latin typeface="Courier New" panose="02070309020205020404" pitchFamily="49" charset="0"/>
              </a:rPr>
              <a:t> </a:t>
            </a:r>
            <a:r>
              <a:rPr lang="en-US" sz="2400" b="0" kern="0" err="1">
                <a:effectLst/>
                <a:latin typeface="Courier New" panose="02070309020205020404" pitchFamily="49" charset="0"/>
              </a:rPr>
              <a:t>mảng</a:t>
            </a:r>
            <a:r>
              <a:rPr lang="en-US" sz="2400" b="0" kern="0">
                <a:effectLst/>
                <a:latin typeface="Courier New" panose="02070309020205020404" pitchFamily="49" charset="0"/>
              </a:rPr>
              <a:t> </a:t>
            </a:r>
            <a:r>
              <a:rPr lang="en-US" sz="2400" b="0" kern="0" err="1">
                <a:effectLst/>
                <a:latin typeface="Courier New" panose="02070309020205020404" pitchFamily="49" charset="0"/>
              </a:rPr>
              <a:t>myIntArray</a:t>
            </a:r>
            <a:endParaRPr lang="en-US" sz="2400" b="0" kern="0">
              <a:effectLst/>
              <a:latin typeface="Courier New" panose="02070309020205020404" pitchFamily="49" charset="0"/>
            </a:endParaRPr>
          </a:p>
          <a:p>
            <a:pPr marL="0" indent="0">
              <a:buNone/>
            </a:pPr>
            <a:r>
              <a:rPr lang="en-US" sz="2400" b="0" kern="0">
                <a:effectLst/>
                <a:latin typeface="Courier New" panose="02070309020205020404" pitchFamily="49" charset="0"/>
              </a:rPr>
              <a:t>	</a:t>
            </a:r>
            <a:r>
              <a:rPr lang="en-US" sz="2400" b="0" kern="0" err="1">
                <a:effectLst/>
                <a:latin typeface="Courier New" panose="02070309020205020404" pitchFamily="49" charset="0"/>
              </a:rPr>
              <a:t>myIntArray</a:t>
            </a:r>
            <a:r>
              <a:rPr lang="en-US" sz="2400" b="0" kern="0">
                <a:effectLst/>
                <a:latin typeface="Courier New" panose="02070309020205020404" pitchFamily="49" charset="0"/>
              </a:rPr>
              <a:t>=new int[5];</a:t>
            </a:r>
            <a:endParaRPr lang="en-US" sz="2400" b="1" kern="0">
              <a:effectLst/>
              <a:latin typeface="Times New Roman" panose="02020603050405020304" pitchFamily="18" charset="0"/>
            </a:endParaRPr>
          </a:p>
          <a:p>
            <a:pPr marL="0" indent="0">
              <a:buNone/>
            </a:pPr>
            <a:r>
              <a:rPr lang="en-US" sz="2400">
                <a:effectLst/>
                <a:latin typeface="Courier New" panose="02070309020205020404" pitchFamily="49" charset="0"/>
                <a:ea typeface="Times New Roman" panose="02020603050405020304" pitchFamily="18" charset="0"/>
              </a:rPr>
              <a:t> 	Button[] </a:t>
            </a:r>
            <a:r>
              <a:rPr lang="en-US" sz="2400" err="1">
                <a:effectLst/>
                <a:latin typeface="Courier New" panose="02070309020205020404" pitchFamily="49" charset="0"/>
                <a:ea typeface="Times New Roman" panose="02020603050405020304" pitchFamily="18" charset="0"/>
              </a:rPr>
              <a:t>myButtonArray</a:t>
            </a:r>
            <a:r>
              <a:rPr lang="en-US" sz="2400">
                <a:effectLst/>
                <a:latin typeface="Courier New" panose="02070309020205020404" pitchFamily="49" charset="0"/>
                <a:ea typeface="Times New Roman" panose="02020603050405020304" pitchFamily="18" charset="0"/>
              </a:rPr>
              <a:t> = new Button[3]; </a:t>
            </a:r>
            <a:endParaRPr lang="en-US" sz="2400"/>
          </a:p>
        </p:txBody>
      </p:sp>
    </p:spTree>
    <p:extLst>
      <p:ext uri="{BB962C8B-B14F-4D97-AF65-F5344CB8AC3E}">
        <p14:creationId xmlns:p14="http://schemas.microsoft.com/office/powerpoint/2010/main" val="42778333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49</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a:xfrm>
            <a:off x="2625725" y="82062"/>
            <a:ext cx="9466629" cy="6161700"/>
          </a:xfrm>
        </p:spPr>
        <p:txBody>
          <a:bodyPr>
            <a:noAutofit/>
          </a:bodyPr>
          <a:lstStyle/>
          <a:p>
            <a:pPr>
              <a:buFont typeface="Wingdings" panose="05000000000000000000" pitchFamily="2" charset="2"/>
              <a:buChar char="q"/>
            </a:pPr>
            <a:r>
              <a:rPr lang="vi-VN" sz="2400" b="1">
                <a:effectLst/>
                <a:latin typeface="Times New Roman" panose="02020603050405020304" pitchFamily="18" charset="0"/>
                <a:ea typeface="Times New Roman" panose="02020603050405020304" pitchFamily="18" charset="0"/>
              </a:rPr>
              <a:t>Mảng</a:t>
            </a:r>
            <a:endParaRPr lang="en-US" sz="2400" b="1">
              <a:effectLst/>
              <a:latin typeface="Times New Roman" panose="02020603050405020304" pitchFamily="18" charset="0"/>
              <a:ea typeface="Times New Roman" panose="02020603050405020304" pitchFamily="18" charset="0"/>
            </a:endParaRPr>
          </a:p>
          <a:p>
            <a:r>
              <a:rPr lang="en-US" sz="2400" b="1" err="1">
                <a:effectLst/>
                <a:latin typeface="Times New Roman" panose="02020603050405020304" pitchFamily="18" charset="0"/>
                <a:ea typeface="Times New Roman" panose="02020603050405020304" pitchFamily="18" charset="0"/>
              </a:rPr>
              <a:t>Mảng</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hai</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chiều</a:t>
            </a:r>
            <a:endParaRPr lang="en-US" sz="2400" b="1">
              <a:effectLst/>
              <a:latin typeface="Times New Roman" panose="02020603050405020304" pitchFamily="18" charset="0"/>
              <a:ea typeface="Times New Roman" panose="02020603050405020304" pitchFamily="18" charset="0"/>
            </a:endParaRPr>
          </a:p>
          <a:p>
            <a:pPr marL="0" indent="0">
              <a:buNone/>
            </a:pPr>
            <a:r>
              <a:rPr lang="en-GB" sz="2400" i="1" err="1">
                <a:effectLst/>
                <a:latin typeface="Times New Roman" panose="02020603050405020304" pitchFamily="18" charset="0"/>
                <a:ea typeface="Times New Roman" panose="02020603050405020304" pitchFamily="18" charset="0"/>
              </a:rPr>
              <a:t>Khai</a:t>
            </a:r>
            <a:r>
              <a:rPr lang="en-GB" sz="2400" i="1">
                <a:effectLst/>
                <a:latin typeface="Times New Roman" panose="02020603050405020304" pitchFamily="18" charset="0"/>
                <a:ea typeface="Times New Roman" panose="02020603050405020304" pitchFamily="18" charset="0"/>
              </a:rPr>
              <a:t> </a:t>
            </a:r>
            <a:r>
              <a:rPr lang="en-GB" sz="2400" i="1" err="1">
                <a:effectLst/>
                <a:latin typeface="Times New Roman" panose="02020603050405020304" pitchFamily="18" charset="0"/>
                <a:ea typeface="Times New Roman" panose="02020603050405020304" pitchFamily="18" charset="0"/>
              </a:rPr>
              <a:t>báo</a:t>
            </a:r>
            <a:endParaRPr lang="en-US" sz="2400" i="1">
              <a:effectLst/>
              <a:latin typeface="Times New Roman" panose="02020603050405020304" pitchFamily="18" charset="0"/>
              <a:ea typeface="Times New Roman" panose="02020603050405020304" pitchFamily="18" charset="0"/>
            </a:endParaRPr>
          </a:p>
          <a:p>
            <a:pPr marL="0" indent="0">
              <a:spcBef>
                <a:spcPts val="1200"/>
              </a:spcBef>
              <a:buNone/>
            </a:pPr>
            <a:r>
              <a:rPr lang="en-US" sz="2400" b="1" kern="0">
                <a:effectLst/>
                <a:latin typeface="Times New Roman" panose="02020603050405020304" pitchFamily="18" charset="0"/>
              </a:rPr>
              <a:t>		</a:t>
            </a:r>
            <a:r>
              <a:rPr lang="en-US" sz="1800" b="0" kern="0">
                <a:effectLst/>
                <a:latin typeface="Courier New" panose="02070309020205020404" pitchFamily="49" charset="0"/>
              </a:rPr>
              <a:t>&lt;</a:t>
            </a:r>
            <a:r>
              <a:rPr lang="en-US" sz="2400" b="0" kern="0" err="1">
                <a:effectLst/>
                <a:latin typeface="Courier New" panose="02070309020205020404" pitchFamily="49" charset="0"/>
              </a:rPr>
              <a:t>kiểu</a:t>
            </a:r>
            <a:r>
              <a:rPr lang="en-US" sz="2400" b="0" kern="0">
                <a:effectLst/>
                <a:latin typeface="Courier New" panose="02070309020205020404" pitchFamily="49" charset="0"/>
              </a:rPr>
              <a:t> </a:t>
            </a:r>
            <a:r>
              <a:rPr lang="en-US" sz="2400" b="0" kern="0" err="1">
                <a:effectLst/>
                <a:latin typeface="Courier New" panose="02070309020205020404" pitchFamily="49" charset="0"/>
              </a:rPr>
              <a:t>dữ</a:t>
            </a:r>
            <a:r>
              <a:rPr lang="en-US" sz="2400" b="0" kern="0">
                <a:effectLst/>
                <a:latin typeface="Courier New" panose="02070309020205020404" pitchFamily="49" charset="0"/>
              </a:rPr>
              <a:t> </a:t>
            </a:r>
            <a:r>
              <a:rPr lang="en-US" sz="2400" b="0" kern="0" err="1">
                <a:effectLst/>
                <a:latin typeface="Courier New" panose="02070309020205020404" pitchFamily="49" charset="0"/>
              </a:rPr>
              <a:t>liệu</a:t>
            </a:r>
            <a:r>
              <a:rPr lang="en-US" sz="2400" b="0" kern="0">
                <a:effectLst/>
                <a:latin typeface="Courier New" panose="02070309020205020404" pitchFamily="49" charset="0"/>
              </a:rPr>
              <a:t>&gt;[,] &lt;</a:t>
            </a:r>
            <a:r>
              <a:rPr lang="en-US" sz="2400" b="0" kern="0" err="1">
                <a:effectLst/>
                <a:latin typeface="Courier New" panose="02070309020205020404" pitchFamily="49" charset="0"/>
              </a:rPr>
              <a:t>tên</a:t>
            </a:r>
            <a:r>
              <a:rPr lang="en-US" sz="2400" b="0" kern="0">
                <a:effectLst/>
                <a:latin typeface="Courier New" panose="02070309020205020404" pitchFamily="49" charset="0"/>
              </a:rPr>
              <a:t> </a:t>
            </a:r>
            <a:r>
              <a:rPr lang="en-US" sz="2400" b="0" kern="0" err="1">
                <a:effectLst/>
                <a:latin typeface="Courier New" panose="02070309020205020404" pitchFamily="49" charset="0"/>
              </a:rPr>
              <a:t>mảng</a:t>
            </a:r>
            <a:r>
              <a:rPr lang="en-US" sz="2400" b="0" kern="0">
                <a:effectLst/>
                <a:latin typeface="Courier New" panose="02070309020205020404" pitchFamily="49" charset="0"/>
              </a:rPr>
              <a:t>&gt;;</a:t>
            </a:r>
            <a:endParaRPr lang="en-US" sz="2400" b="1" kern="0">
              <a:effectLst/>
              <a:latin typeface="Times New Roman" panose="02020603050405020304" pitchFamily="18" charset="0"/>
            </a:endParaRPr>
          </a:p>
          <a:p>
            <a:pPr indent="0">
              <a:spcBef>
                <a:spcPts val="1200"/>
              </a:spcBef>
              <a:buNone/>
              <a:tabLst>
                <a:tab pos="4000500" algn="l"/>
              </a:tabLst>
            </a:pPr>
            <a:r>
              <a:rPr lang="en-US" sz="2400" b="1" i="1" kern="0" err="1">
                <a:effectLst/>
                <a:latin typeface="Times New Roman" panose="02020603050405020304" pitchFamily="18" charset="0"/>
              </a:rPr>
              <a:t>Ví</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dụ</a:t>
            </a:r>
            <a:r>
              <a:rPr lang="en-US" sz="2400" b="1" i="1" kern="0">
                <a:effectLst/>
                <a:latin typeface="Times New Roman" panose="02020603050405020304" pitchFamily="18" charset="0"/>
              </a:rPr>
              <a:t>:  </a:t>
            </a:r>
            <a:r>
              <a:rPr lang="en-US" sz="2400" b="0" kern="0">
                <a:effectLst/>
                <a:latin typeface="Courier New" panose="02070309020205020404" pitchFamily="49" charset="0"/>
              </a:rPr>
              <a:t>int[,] A;</a:t>
            </a:r>
            <a:endParaRPr lang="en-US" sz="2400" b="1" kern="0">
              <a:effectLst/>
              <a:latin typeface="Times New Roman" panose="02020603050405020304" pitchFamily="18" charset="0"/>
            </a:endParaRPr>
          </a:p>
          <a:p>
            <a:pPr indent="0">
              <a:spcBef>
                <a:spcPts val="1200"/>
              </a:spcBef>
              <a:buNone/>
              <a:tabLst>
                <a:tab pos="4000500" algn="l"/>
              </a:tabLst>
            </a:pPr>
            <a:r>
              <a:rPr lang="en-US" sz="2400" b="0" kern="0">
                <a:effectLst/>
                <a:latin typeface="Times New Roman" panose="02020603050405020304" pitchFamily="18" charset="0"/>
              </a:rPr>
              <a:t>Sau </a:t>
            </a:r>
            <a:r>
              <a:rPr lang="en-US" sz="2400" b="0" kern="0" err="1">
                <a:effectLst/>
                <a:latin typeface="Times New Roman" panose="02020603050405020304" pitchFamily="18" charset="0"/>
              </a:rPr>
              <a:t>khi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khai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báo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mảng</a:t>
            </a:r>
            <a:r>
              <a:rPr lang="en-US" sz="2400" b="0" kern="0">
                <a:effectLst/>
                <a:latin typeface="Times New Roman" panose="02020603050405020304" pitchFamily="18" charset="0"/>
              </a:rPr>
              <a:t>, ta </a:t>
            </a:r>
            <a:r>
              <a:rPr lang="en-US" sz="2400" b="0" kern="0" err="1">
                <a:effectLst/>
                <a:latin typeface="Times New Roman" panose="02020603050405020304" pitchFamily="18" charset="0"/>
              </a:rPr>
              <a:t>cần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cấp</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phát</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số</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phần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tử</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cho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mảng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theo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mẫu</a:t>
            </a:r>
            <a:r>
              <a:rPr lang="en-US" sz="2400" b="0" kern="0">
                <a:effectLst/>
                <a:latin typeface="Times New Roman" panose="02020603050405020304" pitchFamily="18" charset="0"/>
              </a:rPr>
              <a:t>:</a:t>
            </a:r>
            <a:endParaRPr lang="en-US" sz="2400" b="1" kern="0">
              <a:effectLst/>
              <a:latin typeface="Times New Roman" panose="02020603050405020304" pitchFamily="18" charset="0"/>
            </a:endParaRPr>
          </a:p>
          <a:p>
            <a:pPr marL="0" indent="0">
              <a:spcBef>
                <a:spcPts val="1200"/>
              </a:spcBef>
              <a:buNone/>
            </a:pPr>
            <a:r>
              <a:rPr lang="en-US" sz="2400" b="0" kern="0">
                <a:effectLst/>
                <a:latin typeface="Courier New" panose="02070309020205020404" pitchFamily="49" charset="0"/>
              </a:rPr>
              <a:t>&lt;</a:t>
            </a:r>
            <a:r>
              <a:rPr lang="en-US" sz="2400" b="0" kern="0" err="1">
                <a:effectLst/>
                <a:latin typeface="Courier New" panose="02070309020205020404" pitchFamily="49" charset="0"/>
              </a:rPr>
              <a:t>tên</a:t>
            </a:r>
            <a:r>
              <a:rPr lang="en-US" sz="2400" b="0" kern="0">
                <a:effectLst/>
                <a:latin typeface="Courier New" panose="02070309020205020404" pitchFamily="49" charset="0"/>
              </a:rPr>
              <a:t> </a:t>
            </a:r>
            <a:r>
              <a:rPr lang="en-US" sz="2400" b="0" kern="0" err="1">
                <a:effectLst/>
                <a:latin typeface="Courier New" panose="02070309020205020404" pitchFamily="49" charset="0"/>
              </a:rPr>
              <a:t>mảng</a:t>
            </a:r>
            <a:r>
              <a:rPr lang="en-US" sz="2400" b="0" kern="0">
                <a:effectLst/>
                <a:latin typeface="Courier New" panose="02070309020205020404" pitchFamily="49" charset="0"/>
              </a:rPr>
              <a:t>&gt; = new &lt;</a:t>
            </a:r>
            <a:r>
              <a:rPr lang="en-US" sz="2400" b="0" kern="0" err="1">
                <a:effectLst/>
                <a:latin typeface="Courier New" panose="02070309020205020404" pitchFamily="49" charset="0"/>
              </a:rPr>
              <a:t>kiểu</a:t>
            </a:r>
            <a:r>
              <a:rPr lang="en-US" sz="2400" b="0" kern="0">
                <a:effectLst/>
                <a:latin typeface="Courier New" panose="02070309020205020404" pitchFamily="49" charset="0"/>
              </a:rPr>
              <a:t> </a:t>
            </a:r>
            <a:r>
              <a:rPr lang="en-US" sz="2400" b="0" kern="0" err="1">
                <a:effectLst/>
                <a:latin typeface="Courier New" panose="02070309020205020404" pitchFamily="49" charset="0"/>
              </a:rPr>
              <a:t>dữ</a:t>
            </a:r>
            <a:r>
              <a:rPr lang="en-US" sz="2400" b="0" kern="0">
                <a:effectLst/>
                <a:latin typeface="Courier New" panose="02070309020205020404" pitchFamily="49" charset="0"/>
              </a:rPr>
              <a:t> </a:t>
            </a:r>
            <a:r>
              <a:rPr lang="en-US" sz="2400" b="0" kern="0" err="1">
                <a:effectLst/>
                <a:latin typeface="Courier New" panose="02070309020205020404" pitchFamily="49" charset="0"/>
              </a:rPr>
              <a:t>liệu</a:t>
            </a:r>
            <a:r>
              <a:rPr lang="en-US" sz="2400" b="0" kern="0">
                <a:effectLst/>
                <a:latin typeface="Courier New" panose="02070309020205020404" pitchFamily="49" charset="0"/>
              </a:rPr>
              <a:t>&gt;[</a:t>
            </a:r>
            <a:r>
              <a:rPr lang="en-US" sz="2400" b="0" kern="0" err="1">
                <a:effectLst/>
                <a:latin typeface="Courier New" panose="02070309020205020404" pitchFamily="49" charset="0"/>
              </a:rPr>
              <a:t>số</a:t>
            </a:r>
            <a:r>
              <a:rPr lang="en-US" sz="2400" b="0" kern="0">
                <a:effectLst/>
                <a:latin typeface="Courier New" panose="02070309020205020404" pitchFamily="49" charset="0"/>
              </a:rPr>
              <a:t> </a:t>
            </a:r>
            <a:r>
              <a:rPr lang="en-US" sz="2400" b="0" kern="0" err="1">
                <a:effectLst/>
                <a:latin typeface="Courier New" panose="02070309020205020404" pitchFamily="49" charset="0"/>
              </a:rPr>
              <a:t>hàng</a:t>
            </a:r>
            <a:r>
              <a:rPr lang="en-US" sz="2400" b="0" kern="0">
                <a:effectLst/>
                <a:latin typeface="Courier New" panose="02070309020205020404" pitchFamily="49" charset="0"/>
              </a:rPr>
              <a:t>, </a:t>
            </a:r>
            <a:r>
              <a:rPr lang="en-US" sz="2400" b="0" kern="0" err="1">
                <a:effectLst/>
                <a:latin typeface="Courier New" panose="02070309020205020404" pitchFamily="49" charset="0"/>
              </a:rPr>
              <a:t>số</a:t>
            </a:r>
            <a:r>
              <a:rPr lang="en-US" sz="2400" b="0" kern="0">
                <a:effectLst/>
                <a:latin typeface="Courier New" panose="02070309020205020404" pitchFamily="49" charset="0"/>
              </a:rPr>
              <a:t> </a:t>
            </a:r>
            <a:r>
              <a:rPr lang="en-US" sz="2400" b="0" kern="0" err="1">
                <a:effectLst/>
                <a:latin typeface="Courier New" panose="02070309020205020404" pitchFamily="49" charset="0"/>
              </a:rPr>
              <a:t>cột</a:t>
            </a:r>
            <a:r>
              <a:rPr lang="en-US" sz="2400" b="0" kern="0">
                <a:effectLst/>
                <a:latin typeface="Courier New" panose="02070309020205020404" pitchFamily="49" charset="0"/>
              </a:rPr>
              <a:t>];</a:t>
            </a:r>
            <a:endParaRPr lang="en-US" sz="2400" b="1" kern="0">
              <a:effectLst/>
              <a:latin typeface="Times New Roman" panose="02020603050405020304" pitchFamily="18" charset="0"/>
            </a:endParaRPr>
          </a:p>
          <a:p>
            <a:pPr indent="0">
              <a:spcBef>
                <a:spcPts val="1200"/>
              </a:spcBef>
              <a:buNone/>
              <a:tabLst>
                <a:tab pos="4000500" algn="l"/>
              </a:tabLst>
            </a:pPr>
            <a:r>
              <a:rPr lang="en-US" sz="2400" b="0" kern="0">
                <a:effectLst/>
                <a:latin typeface="Times New Roman" panose="02020603050405020304" pitchFamily="18" charset="0"/>
              </a:rPr>
              <a:t>Khi </a:t>
            </a:r>
            <a:r>
              <a:rPr lang="en-US" sz="2400" b="0" kern="0" err="1">
                <a:effectLst/>
                <a:latin typeface="Times New Roman" panose="02020603050405020304" pitchFamily="18" charset="0"/>
              </a:rPr>
              <a:t>cấp</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phát</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số</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phần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tử</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cho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mảng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xong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thì</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giá</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trị</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mặc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định</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cho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mỗi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phần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tử</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trong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mảng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là</a:t>
            </a:r>
            <a:r>
              <a:rPr lang="en-US" sz="2400" b="0" kern="0">
                <a:effectLst/>
                <a:latin typeface="Times New Roman" panose="02020603050405020304" pitchFamily="18" charset="0"/>
              </a:rPr>
              <a:t> </a:t>
            </a:r>
            <a:r>
              <a:rPr lang="en-US" sz="2400" b="1" kern="0">
                <a:effectLst/>
                <a:latin typeface="Times New Roman" panose="02020603050405020304" pitchFamily="18" charset="0"/>
              </a:rPr>
              <a:t>null.</a:t>
            </a:r>
          </a:p>
          <a:p>
            <a:pPr indent="0">
              <a:spcBef>
                <a:spcPts val="1200"/>
              </a:spcBef>
              <a:buNone/>
              <a:tabLst>
                <a:tab pos="4000500" algn="l"/>
              </a:tabLst>
            </a:pPr>
            <a:r>
              <a:rPr lang="en-US" sz="2400" b="1" i="1" kern="0" err="1">
                <a:effectLst/>
                <a:latin typeface="Times New Roman" panose="02020603050405020304" pitchFamily="18" charset="0"/>
              </a:rPr>
              <a:t>Ví</a:t>
            </a:r>
            <a:r>
              <a:rPr lang="en-US" sz="2400" b="1" i="1" kern="0">
                <a:effectLst/>
                <a:latin typeface="Times New Roman" panose="02020603050405020304" pitchFamily="18" charset="0"/>
              </a:rPr>
              <a:t> </a:t>
            </a:r>
            <a:r>
              <a:rPr lang="en-US" sz="2400" b="1" i="1" kern="0" err="1">
                <a:effectLst/>
                <a:latin typeface="Times New Roman" panose="02020603050405020304" pitchFamily="18" charset="0"/>
              </a:rPr>
              <a:t>dụ</a:t>
            </a:r>
            <a:r>
              <a:rPr lang="en-US" sz="2400" b="1" i="1" kern="0">
                <a:effectLst/>
                <a:latin typeface="Times New Roman" panose="02020603050405020304" pitchFamily="18" charset="0"/>
              </a:rPr>
              <a:t>:   </a:t>
            </a:r>
            <a:r>
              <a:rPr lang="en-US" sz="2400" b="0" kern="0">
                <a:effectLst/>
                <a:latin typeface="Courier New" panose="02070309020205020404" pitchFamily="49" charset="0"/>
              </a:rPr>
              <a:t>int[,] A;</a:t>
            </a:r>
            <a:endParaRPr lang="en-US" sz="2400" b="1" kern="0">
              <a:effectLst/>
              <a:latin typeface="Times New Roman" panose="02020603050405020304" pitchFamily="18" charset="0"/>
            </a:endParaRPr>
          </a:p>
          <a:p>
            <a:pPr marL="0" indent="0">
              <a:buNone/>
            </a:pPr>
            <a:r>
              <a:rPr lang="en-US" sz="2400" b="0" kern="0">
                <a:effectLst/>
                <a:latin typeface="Courier New" panose="02070309020205020404" pitchFamily="49" charset="0"/>
              </a:rPr>
              <a:t>A = new int[2,3];//</a:t>
            </a:r>
            <a:r>
              <a:rPr lang="en-US" sz="2400" b="0" kern="0" err="1">
                <a:effectLst/>
                <a:latin typeface="Courier New" panose="02070309020205020404" pitchFamily="49" charset="0"/>
              </a:rPr>
              <a:t>Mảng</a:t>
            </a:r>
            <a:r>
              <a:rPr lang="en-US" sz="2400" b="0" kern="0">
                <a:effectLst/>
                <a:latin typeface="Courier New" panose="02070309020205020404" pitchFamily="49" charset="0"/>
              </a:rPr>
              <a:t> A </a:t>
            </a:r>
            <a:r>
              <a:rPr lang="en-US" sz="2400" b="0" kern="0" err="1">
                <a:effectLst/>
                <a:latin typeface="Courier New" panose="02070309020205020404" pitchFamily="49" charset="0"/>
              </a:rPr>
              <a:t>có</a:t>
            </a:r>
            <a:r>
              <a:rPr lang="en-US" sz="2400" b="0" kern="0">
                <a:effectLst/>
                <a:latin typeface="Courier New" panose="02070309020205020404" pitchFamily="49" charset="0"/>
              </a:rPr>
              <a:t> 2x3 </a:t>
            </a:r>
            <a:r>
              <a:rPr lang="en-US" sz="2400" b="0" kern="0" err="1">
                <a:effectLst/>
                <a:latin typeface="Courier New" panose="02070309020205020404" pitchFamily="49" charset="0"/>
              </a:rPr>
              <a:t>ptử</a:t>
            </a:r>
            <a:r>
              <a:rPr lang="en-US" sz="2400" b="0" kern="0">
                <a:effectLst/>
                <a:latin typeface="Courier New" panose="02070309020205020404" pitchFamily="49" charset="0"/>
              </a:rPr>
              <a:t> </a:t>
            </a:r>
            <a:r>
              <a:rPr lang="en-US" sz="2400" b="0" kern="0" err="1">
                <a:effectLst/>
                <a:latin typeface="Courier New" panose="02070309020205020404" pitchFamily="49" charset="0"/>
              </a:rPr>
              <a:t>có</a:t>
            </a:r>
            <a:r>
              <a:rPr lang="en-US" sz="2400" b="0" kern="0">
                <a:effectLst/>
                <a:latin typeface="Courier New" panose="02070309020205020404" pitchFamily="49" charset="0"/>
              </a:rPr>
              <a:t> </a:t>
            </a:r>
            <a:r>
              <a:rPr lang="en-US" sz="2400" b="0" kern="0" err="1">
                <a:effectLst/>
                <a:latin typeface="Courier New" panose="02070309020205020404" pitchFamily="49" charset="0"/>
              </a:rPr>
              <a:t>gtrị</a:t>
            </a:r>
            <a:r>
              <a:rPr lang="en-US" sz="2400" b="0" kern="0">
                <a:effectLst/>
                <a:latin typeface="Courier New" panose="02070309020205020404" pitchFamily="49" charset="0"/>
              </a:rPr>
              <a:t> null</a:t>
            </a:r>
            <a:endParaRPr lang="en-US" sz="2400" b="1" kern="0">
              <a:effectLst/>
              <a:latin typeface="Times New Roman" panose="02020603050405020304" pitchFamily="18" charset="0"/>
            </a:endParaRPr>
          </a:p>
        </p:txBody>
      </p:sp>
    </p:spTree>
    <p:extLst>
      <p:ext uri="{BB962C8B-B14F-4D97-AF65-F5344CB8AC3E}">
        <p14:creationId xmlns:p14="http://schemas.microsoft.com/office/powerpoint/2010/main" val="2923686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5</a:t>
            </a:fld>
            <a:endParaRPr lang="en-US"/>
          </a:p>
        </p:txBody>
      </p:sp>
      <p:sp>
        <p:nvSpPr>
          <p:cNvPr id="4" name="Content Placeholder 3"/>
          <p:cNvSpPr>
            <a:spLocks noGrp="1"/>
          </p:cNvSpPr>
          <p:nvPr>
            <p:ph sz="quarter" idx="13"/>
          </p:nvPr>
        </p:nvSpPr>
        <p:spPr/>
        <p:txBody>
          <a:bodyPr>
            <a:normAutofit/>
          </a:bodyPr>
          <a:lstStyle/>
          <a:p>
            <a:r>
              <a:rPr lang="en-US" altLang="en-US"/>
              <a:t>Net Framework </a:t>
            </a:r>
            <a:r>
              <a:rPr lang="en-US" altLang="en-US" err="1"/>
              <a:t>là</a:t>
            </a:r>
            <a:r>
              <a:rPr lang="en-US" altLang="en-US"/>
              <a:t> </a:t>
            </a:r>
            <a:r>
              <a:rPr lang="en-US" altLang="en-US" err="1"/>
              <a:t>giao</a:t>
            </a:r>
            <a:r>
              <a:rPr lang="en-US" altLang="en-US"/>
              <a:t> </a:t>
            </a:r>
            <a:r>
              <a:rPr lang="en-US" altLang="en-US" err="1"/>
              <a:t>diện</a:t>
            </a:r>
            <a:r>
              <a:rPr lang="en-US" altLang="en-US"/>
              <a:t> </a:t>
            </a:r>
            <a:r>
              <a:rPr lang="en-US" altLang="en-US" err="1"/>
              <a:t>lập</a:t>
            </a:r>
            <a:r>
              <a:rPr lang="en-US" altLang="en-US"/>
              <a:t> </a:t>
            </a:r>
            <a:r>
              <a:rPr lang="en-US" altLang="en-US" err="1"/>
              <a:t>trình</a:t>
            </a:r>
            <a:r>
              <a:rPr lang="en-US" altLang="en-US"/>
              <a:t> </a:t>
            </a:r>
            <a:r>
              <a:rPr lang="en-US" altLang="en-US" err="1"/>
              <a:t>ứng</a:t>
            </a:r>
            <a:r>
              <a:rPr lang="en-US" altLang="en-US"/>
              <a:t> </a:t>
            </a:r>
            <a:r>
              <a:rPr lang="en-US" altLang="en-US" err="1"/>
              <a:t>dụng</a:t>
            </a:r>
            <a:r>
              <a:rPr lang="en-US" altLang="en-US"/>
              <a:t> </a:t>
            </a:r>
            <a:r>
              <a:rPr lang="en-US" altLang="en-US" err="1"/>
              <a:t>trên</a:t>
            </a:r>
            <a:r>
              <a:rPr lang="en-US" altLang="en-US"/>
              <a:t> </a:t>
            </a:r>
            <a:r>
              <a:rPr lang="en-US" altLang="en-US" err="1"/>
              <a:t>nền</a:t>
            </a:r>
            <a:r>
              <a:rPr lang="en-US" altLang="en-US"/>
              <a:t> Windows. </a:t>
            </a:r>
          </a:p>
          <a:p>
            <a:r>
              <a:rPr lang="en-US" altLang="en-US" err="1"/>
              <a:t>Thông</a:t>
            </a:r>
            <a:r>
              <a:rPr lang="en-US" altLang="en-US"/>
              <a:t> qua </a:t>
            </a:r>
            <a:r>
              <a:rPr lang="en-US" altLang="en-US" err="1"/>
              <a:t>.Net</a:t>
            </a:r>
            <a:r>
              <a:rPr lang="en-US" altLang="en-US"/>
              <a:t> ta </a:t>
            </a:r>
            <a:r>
              <a:rPr lang="en-US" altLang="en-US" err="1"/>
              <a:t>có</a:t>
            </a:r>
            <a:r>
              <a:rPr lang="en-US" altLang="en-US"/>
              <a:t> </a:t>
            </a:r>
            <a:r>
              <a:rPr lang="en-US" altLang="en-US" err="1"/>
              <a:t>thể</a:t>
            </a:r>
            <a:r>
              <a:rPr lang="en-US" altLang="en-US"/>
              <a:t> </a:t>
            </a:r>
            <a:r>
              <a:rPr lang="en-US" altLang="en-US" err="1"/>
              <a:t>viết</a:t>
            </a:r>
            <a:r>
              <a:rPr lang="en-US" altLang="en-US"/>
              <a:t> </a:t>
            </a:r>
            <a:r>
              <a:rPr lang="en-US" altLang="en-US" err="1"/>
              <a:t>các</a:t>
            </a:r>
            <a:r>
              <a:rPr lang="en-US" altLang="en-US"/>
              <a:t> </a:t>
            </a:r>
            <a:r>
              <a:rPr lang="en-US" altLang="en-US" err="1"/>
              <a:t>chương</a:t>
            </a:r>
            <a:r>
              <a:rPr lang="en-US" altLang="en-US"/>
              <a:t> </a:t>
            </a:r>
            <a:r>
              <a:rPr lang="en-US" altLang="en-US" err="1"/>
              <a:t>trình</a:t>
            </a:r>
            <a:r>
              <a:rPr lang="en-US" altLang="en-US"/>
              <a:t> hay </a:t>
            </a:r>
            <a:r>
              <a:rPr lang="en-US" altLang="en-US" err="1"/>
              <a:t>ứng</a:t>
            </a:r>
            <a:r>
              <a:rPr lang="en-US" altLang="en-US"/>
              <a:t> </a:t>
            </a:r>
            <a:r>
              <a:rPr lang="en-US" altLang="en-US" err="1"/>
              <a:t>dụng</a:t>
            </a:r>
            <a:r>
              <a:rPr lang="en-US" altLang="en-US"/>
              <a:t> </a:t>
            </a:r>
            <a:r>
              <a:rPr lang="en-US" altLang="en-US" err="1"/>
              <a:t>trong</a:t>
            </a:r>
            <a:r>
              <a:rPr lang="en-US" altLang="en-US"/>
              <a:t> </a:t>
            </a:r>
            <a:r>
              <a:rPr lang="en-US" altLang="en-US" err="1"/>
              <a:t>môi</a:t>
            </a:r>
            <a:r>
              <a:rPr lang="en-US" altLang="en-US"/>
              <a:t> </a:t>
            </a:r>
            <a:r>
              <a:rPr lang="en-US" altLang="en-US" err="1"/>
              <a:t>trường</a:t>
            </a:r>
            <a:r>
              <a:rPr lang="en-US" altLang="en-US"/>
              <a:t> </a:t>
            </a:r>
            <a:r>
              <a:rPr lang="en-US" altLang="en-US" err="1"/>
              <a:t>phân</a:t>
            </a:r>
            <a:r>
              <a:rPr lang="en-US" altLang="en-US"/>
              <a:t> </a:t>
            </a:r>
            <a:r>
              <a:rPr lang="en-US" altLang="en-US" err="1"/>
              <a:t>tán</a:t>
            </a:r>
            <a:r>
              <a:rPr lang="en-US" altLang="en-US"/>
              <a:t>. </a:t>
            </a:r>
          </a:p>
          <a:p>
            <a:r>
              <a:rPr lang="en-US" altLang="en-US" err="1"/>
              <a:t>.Net</a:t>
            </a:r>
            <a:r>
              <a:rPr lang="en-US" altLang="en-US"/>
              <a:t> </a:t>
            </a:r>
            <a:r>
              <a:rPr lang="en-US" altLang="en-US" err="1"/>
              <a:t>có</a:t>
            </a:r>
            <a:r>
              <a:rPr lang="en-US" altLang="en-US"/>
              <a:t> </a:t>
            </a:r>
            <a:r>
              <a:rPr lang="en-US" altLang="en-US" err="1"/>
              <a:t>khả</a:t>
            </a:r>
            <a:r>
              <a:rPr lang="en-US" altLang="en-US"/>
              <a:t> </a:t>
            </a:r>
            <a:r>
              <a:rPr lang="en-US" altLang="en-US" err="1"/>
              <a:t>năng</a:t>
            </a:r>
            <a:r>
              <a:rPr lang="en-US" altLang="en-US"/>
              <a:t> </a:t>
            </a:r>
            <a:r>
              <a:rPr lang="en-US" altLang="en-US" err="1"/>
              <a:t>giúp</a:t>
            </a:r>
            <a:r>
              <a:rPr lang="en-US" altLang="en-US"/>
              <a:t> </a:t>
            </a:r>
            <a:r>
              <a:rPr lang="en-US" altLang="en-US" err="1"/>
              <a:t>nâng</a:t>
            </a:r>
            <a:r>
              <a:rPr lang="en-US" altLang="en-US"/>
              <a:t> </a:t>
            </a:r>
            <a:r>
              <a:rPr lang="en-US" altLang="en-US" err="1"/>
              <a:t>cấp</a:t>
            </a:r>
            <a:r>
              <a:rPr lang="en-US" altLang="en-US"/>
              <a:t> </a:t>
            </a:r>
            <a:r>
              <a:rPr lang="en-US" altLang="en-US" err="1"/>
              <a:t>các</a:t>
            </a:r>
            <a:r>
              <a:rPr lang="en-US" altLang="en-US"/>
              <a:t> </a:t>
            </a:r>
            <a:r>
              <a:rPr lang="en-US" altLang="en-US" err="1"/>
              <a:t>chương</a:t>
            </a:r>
            <a:r>
              <a:rPr lang="en-US" altLang="en-US"/>
              <a:t> </a:t>
            </a:r>
            <a:r>
              <a:rPr lang="en-US" altLang="en-US" err="1"/>
              <a:t>trình</a:t>
            </a:r>
            <a:r>
              <a:rPr lang="en-US" altLang="en-US"/>
              <a:t> </a:t>
            </a:r>
            <a:r>
              <a:rPr lang="en-US" altLang="en-US" err="1"/>
              <a:t>đã</a:t>
            </a:r>
            <a:r>
              <a:rPr lang="en-US" altLang="en-US"/>
              <a:t> </a:t>
            </a:r>
            <a:r>
              <a:rPr lang="en-US" altLang="en-US" err="1"/>
              <a:t>có</a:t>
            </a:r>
            <a:r>
              <a:rPr lang="en-US" altLang="en-US"/>
              <a:t>. </a:t>
            </a:r>
          </a:p>
          <a:p>
            <a:r>
              <a:rPr lang="en-US" altLang="en-US" err="1"/>
              <a:t>.Net</a:t>
            </a:r>
            <a:r>
              <a:rPr lang="en-US" altLang="en-US"/>
              <a:t> Framework </a:t>
            </a:r>
            <a:r>
              <a:rPr lang="en-US" altLang="en-US" err="1"/>
              <a:t>còn</a:t>
            </a:r>
            <a:r>
              <a:rPr lang="en-US" altLang="en-US"/>
              <a:t> </a:t>
            </a:r>
            <a:r>
              <a:rPr lang="en-US" altLang="en-US" err="1"/>
              <a:t>được</a:t>
            </a:r>
            <a:r>
              <a:rPr lang="en-US" altLang="en-US"/>
              <a:t> </a:t>
            </a:r>
            <a:r>
              <a:rPr lang="en-US" altLang="en-US" err="1"/>
              <a:t>thiết</a:t>
            </a:r>
            <a:r>
              <a:rPr lang="en-US" altLang="en-US"/>
              <a:t> </a:t>
            </a:r>
            <a:r>
              <a:rPr lang="en-US" altLang="en-US" err="1"/>
              <a:t>kế</a:t>
            </a:r>
            <a:r>
              <a:rPr lang="en-US" altLang="en-US"/>
              <a:t> </a:t>
            </a:r>
            <a:r>
              <a:rPr lang="en-US" altLang="en-US" err="1"/>
              <a:t>hoàn</a:t>
            </a:r>
            <a:r>
              <a:rPr lang="en-US" altLang="en-US"/>
              <a:t> </a:t>
            </a:r>
            <a:r>
              <a:rPr lang="en-US" altLang="en-US" err="1"/>
              <a:t>hảo</a:t>
            </a:r>
            <a:r>
              <a:rPr lang="en-US" altLang="en-US"/>
              <a:t> </a:t>
            </a:r>
            <a:r>
              <a:rPr lang="en-US" altLang="en-US" err="1"/>
              <a:t>cho</a:t>
            </a:r>
            <a:r>
              <a:rPr lang="en-US" altLang="en-US"/>
              <a:t> </a:t>
            </a:r>
            <a:r>
              <a:rPr lang="en-US" altLang="en-US" err="1"/>
              <a:t>mảng</a:t>
            </a:r>
            <a:r>
              <a:rPr lang="en-US" altLang="en-US"/>
              <a:t> </a:t>
            </a:r>
            <a:r>
              <a:rPr lang="en-US" altLang="en-US" err="1"/>
              <a:t>truyền</a:t>
            </a:r>
            <a:r>
              <a:rPr lang="en-US" altLang="en-US"/>
              <a:t> </a:t>
            </a:r>
            <a:r>
              <a:rPr lang="en-US" altLang="en-US" err="1"/>
              <a:t>thông</a:t>
            </a:r>
            <a:r>
              <a:rPr lang="en-US" altLang="en-US"/>
              <a:t> </a:t>
            </a:r>
            <a:r>
              <a:rPr lang="en-US" altLang="en-US" err="1"/>
              <a:t>bằng</a:t>
            </a:r>
            <a:r>
              <a:rPr lang="en-US" altLang="en-US"/>
              <a:t> </a:t>
            </a:r>
            <a:r>
              <a:rPr lang="en-US" altLang="en-US" err="1"/>
              <a:t>các</a:t>
            </a:r>
            <a:r>
              <a:rPr lang="en-US" altLang="en-US"/>
              <a:t> </a:t>
            </a:r>
            <a:r>
              <a:rPr lang="en-US" altLang="en-US" err="1"/>
              <a:t>thành</a:t>
            </a:r>
            <a:r>
              <a:rPr lang="en-US" altLang="en-US"/>
              <a:t> </a:t>
            </a:r>
            <a:r>
              <a:rPr lang="en-US" altLang="en-US" err="1"/>
              <a:t>phần</a:t>
            </a:r>
            <a:r>
              <a:rPr lang="en-US" altLang="en-US"/>
              <a:t> </a:t>
            </a:r>
            <a:r>
              <a:rPr lang="en-US" altLang="en-US" err="1"/>
              <a:t>của</a:t>
            </a:r>
            <a:r>
              <a:rPr lang="en-US" altLang="en-US"/>
              <a:t> COM </a:t>
            </a:r>
          </a:p>
        </p:txBody>
      </p:sp>
      <p:sp>
        <p:nvSpPr>
          <p:cNvPr id="5" name="Text Placeholder 4"/>
          <p:cNvSpPr>
            <a:spLocks noGrp="1"/>
          </p:cNvSpPr>
          <p:nvPr>
            <p:ph type="body" sz="quarter" idx="14"/>
          </p:nvPr>
        </p:nvSpPr>
        <p:spPr/>
        <p:txBody>
          <a:bodyPr>
            <a:normAutofit/>
          </a:bodyPr>
          <a:lstStyle/>
          <a:p>
            <a:r>
              <a:rPr lang="en-US" err="1"/>
              <a:t>Chương</a:t>
            </a:r>
            <a:r>
              <a:rPr lang="en-US"/>
              <a:t> 1. NET Framework &amp;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p:txBody>
      </p:sp>
    </p:spTree>
    <p:extLst>
      <p:ext uri="{BB962C8B-B14F-4D97-AF65-F5344CB8AC3E}">
        <p14:creationId xmlns:p14="http://schemas.microsoft.com/office/powerpoint/2010/main" val="32372460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50</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a:xfrm>
            <a:off x="2625725" y="82062"/>
            <a:ext cx="9466629" cy="6161700"/>
          </a:xfrm>
        </p:spPr>
        <p:txBody>
          <a:bodyPr>
            <a:noAutofit/>
          </a:bodyPr>
          <a:lstStyle/>
          <a:p>
            <a:pPr>
              <a:buFont typeface="Wingdings" panose="05000000000000000000" pitchFamily="2" charset="2"/>
              <a:buChar char="q"/>
            </a:pPr>
            <a:r>
              <a:rPr lang="vi-VN" sz="2400" b="1">
                <a:effectLst/>
                <a:latin typeface="Times New Roman" panose="02020603050405020304" pitchFamily="18" charset="0"/>
                <a:ea typeface="Times New Roman" panose="02020603050405020304" pitchFamily="18" charset="0"/>
              </a:rPr>
              <a:t>Mảng</a:t>
            </a:r>
            <a:endParaRPr lang="en-US" sz="2400" b="1">
              <a:effectLst/>
              <a:latin typeface="Times New Roman" panose="02020603050405020304" pitchFamily="18" charset="0"/>
              <a:ea typeface="Times New Roman" panose="02020603050405020304" pitchFamily="18" charset="0"/>
            </a:endParaRPr>
          </a:p>
          <a:p>
            <a:r>
              <a:rPr lang="en-US" sz="2400" b="1" err="1">
                <a:effectLst/>
                <a:latin typeface="Times New Roman" panose="02020603050405020304" pitchFamily="18" charset="0"/>
                <a:ea typeface="Times New Roman" panose="02020603050405020304" pitchFamily="18" charset="0"/>
              </a:rPr>
              <a:t>Mảng</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hai</a:t>
            </a:r>
            <a:r>
              <a:rPr lang="en-US" sz="2400" b="1">
                <a:effectLst/>
                <a:latin typeface="Times New Roman" panose="02020603050405020304" pitchFamily="18" charset="0"/>
                <a:ea typeface="Times New Roman" panose="02020603050405020304" pitchFamily="18" charset="0"/>
              </a:rPr>
              <a:t> </a:t>
            </a:r>
            <a:r>
              <a:rPr lang="en-US" sz="2400" b="1" err="1">
                <a:effectLst/>
                <a:latin typeface="Times New Roman" panose="02020603050405020304" pitchFamily="18" charset="0"/>
                <a:ea typeface="Times New Roman" panose="02020603050405020304" pitchFamily="18" charset="0"/>
              </a:rPr>
              <a:t>chiều</a:t>
            </a:r>
            <a:endParaRPr lang="en-US" sz="2400" b="1">
              <a:effectLst/>
              <a:latin typeface="Times New Roman" panose="02020603050405020304" pitchFamily="18" charset="0"/>
              <a:ea typeface="Times New Roman" panose="02020603050405020304" pitchFamily="18" charset="0"/>
            </a:endParaRPr>
          </a:p>
          <a:p>
            <a:pPr indent="0">
              <a:spcBef>
                <a:spcPts val="1200"/>
              </a:spcBef>
              <a:buNone/>
              <a:tabLst>
                <a:tab pos="4000500" algn="l"/>
              </a:tabLst>
            </a:pPr>
            <a:r>
              <a:rPr lang="en-US" sz="2400" b="0" kern="0">
                <a:effectLst/>
                <a:latin typeface="Times New Roman" panose="02020603050405020304" pitchFamily="18" charset="0"/>
              </a:rPr>
              <a:t>Ta </a:t>
            </a:r>
            <a:r>
              <a:rPr lang="en-US" sz="2400" b="0" kern="0" err="1">
                <a:effectLst/>
                <a:latin typeface="Times New Roman" panose="02020603050405020304" pitchFamily="18" charset="0"/>
              </a:rPr>
              <a:t>có</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thể</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nhập</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dữ</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liệu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cho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mảng</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từ</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bàn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phím</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hoặc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có</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thể</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gán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sẵn</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dữ</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liệu</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lúc</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khai</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báo</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ví</a:t>
            </a:r>
            <a:r>
              <a:rPr lang="en-US" sz="2400" b="0" kern="0">
                <a:effectLst/>
                <a:latin typeface="Times New Roman" panose="02020603050405020304" pitchFamily="18" charset="0"/>
              </a:rPr>
              <a:t> </a:t>
            </a:r>
            <a:r>
              <a:rPr lang="en-US" sz="2400" b="0" kern="0" err="1">
                <a:effectLst/>
                <a:latin typeface="Times New Roman" panose="02020603050405020304" pitchFamily="18" charset="0"/>
              </a:rPr>
              <a:t>dụ</a:t>
            </a:r>
            <a:r>
              <a:rPr lang="en-US" sz="2400" b="0" kern="0">
                <a:effectLst/>
                <a:latin typeface="Times New Roman" panose="02020603050405020304" pitchFamily="18" charset="0"/>
              </a:rPr>
              <a:t>:</a:t>
            </a:r>
            <a:endParaRPr lang="en-US" sz="2400" b="1" kern="0">
              <a:effectLst/>
              <a:latin typeface="Times New Roman" panose="02020603050405020304" pitchFamily="18" charset="0"/>
            </a:endParaRPr>
          </a:p>
          <a:p>
            <a:pPr marL="0" indent="0">
              <a:spcBef>
                <a:spcPts val="1200"/>
              </a:spcBef>
              <a:buNone/>
            </a:pPr>
            <a:r>
              <a:rPr lang="en-US" sz="2400">
                <a:ea typeface="Times New Roman" panose="02020603050405020304" pitchFamily="18" charset="0"/>
              </a:rPr>
              <a:t>	</a:t>
            </a:r>
            <a:r>
              <a:rPr lang="en-US" sz="2400" b="0">
                <a:effectLst/>
                <a:latin typeface="Courier New" panose="02070309020205020404" pitchFamily="49" charset="0"/>
                <a:ea typeface="Times New Roman" panose="02020603050405020304" pitchFamily="18" charset="0"/>
              </a:rPr>
              <a:t>int[,] A = {{1, 4, 2},{3, 6, 9} }; </a:t>
            </a:r>
            <a:endParaRPr lang="en-US" sz="2400" b="1">
              <a:effectLst/>
              <a:latin typeface="Times New Roman" panose="02020603050405020304" pitchFamily="18" charset="0"/>
              <a:ea typeface="Times New Roman" panose="02020603050405020304" pitchFamily="18" charset="0"/>
            </a:endParaRPr>
          </a:p>
          <a:p>
            <a:pPr marL="457200" indent="0">
              <a:spcBef>
                <a:spcPts val="1200"/>
              </a:spcBef>
              <a:spcAft>
                <a:spcPts val="0"/>
              </a:spcAft>
              <a:buNone/>
            </a:pPr>
            <a:r>
              <a:rPr lang="en-US" sz="2400" b="0">
                <a:effectLst/>
                <a:latin typeface="Courier New" panose="02070309020205020404" pitchFamily="49" charset="0"/>
                <a:ea typeface="Times New Roman" panose="02020603050405020304" pitchFamily="18" charset="0"/>
              </a:rPr>
              <a:t>//A[0,0]=1, A[0,1]=4, …</a:t>
            </a:r>
            <a:endParaRPr lang="en-US" sz="2400" b="1">
              <a:effectLst/>
              <a:latin typeface="Times New Roman" panose="02020603050405020304" pitchFamily="18" charset="0"/>
              <a:ea typeface="Times New Roman" panose="02020603050405020304" pitchFamily="18" charset="0"/>
            </a:endParaRPr>
          </a:p>
          <a:p>
            <a:pPr indent="0">
              <a:spcBef>
                <a:spcPts val="1200"/>
              </a:spcBef>
              <a:buNone/>
              <a:tabLst>
                <a:tab pos="4000500" algn="l"/>
              </a:tabLst>
            </a:pPr>
            <a:r>
              <a:rPr lang="en-US" sz="2400" b="0" kern="0" err="1">
                <a:effectLst/>
                <a:latin typeface="Times New Roman" panose="02020603050405020304" pitchFamily="18" charset="0"/>
              </a:rPr>
              <a:t>Hoặc</a:t>
            </a:r>
            <a:r>
              <a:rPr lang="en-US" sz="2400" b="0" kern="0">
                <a:effectLst/>
                <a:latin typeface="Times New Roman" panose="02020603050405020304" pitchFamily="18" charset="0"/>
              </a:rPr>
              <a:t> </a:t>
            </a:r>
            <a:endParaRPr lang="en-US" sz="2400" b="1" kern="0">
              <a:effectLst/>
              <a:latin typeface="Times New Roman" panose="02020603050405020304" pitchFamily="18" charset="0"/>
            </a:endParaRPr>
          </a:p>
          <a:p>
            <a:pPr marL="0" indent="0">
              <a:buNone/>
            </a:pPr>
            <a:r>
              <a:rPr lang="en-US" sz="2400" b="0" kern="0">
                <a:effectLst/>
                <a:latin typeface="Times New Roman" panose="02020603050405020304" pitchFamily="18" charset="0"/>
              </a:rPr>
              <a:t>	</a:t>
            </a:r>
            <a:r>
              <a:rPr lang="en-US" sz="2400" b="0" kern="0">
                <a:effectLst/>
                <a:latin typeface="Courier New" panose="02070309020205020404" pitchFamily="49" charset="0"/>
              </a:rPr>
              <a:t>int[,] A;</a:t>
            </a:r>
            <a:endParaRPr lang="en-US" sz="2400" b="1" kern="0">
              <a:effectLst/>
              <a:latin typeface="Times New Roman" panose="02020603050405020304" pitchFamily="18" charset="0"/>
            </a:endParaRPr>
          </a:p>
          <a:p>
            <a:pPr marL="0" indent="0">
              <a:buNone/>
            </a:pPr>
            <a:r>
              <a:rPr lang="en-US" sz="2400">
                <a:effectLst/>
                <a:latin typeface="Courier New" panose="02070309020205020404" pitchFamily="49" charset="0"/>
                <a:ea typeface="Times New Roman" panose="02020603050405020304" pitchFamily="18" charset="0"/>
              </a:rPr>
              <a:t>	A = new int[2,3] {{1, 4, 2},{3, 6, 9} };</a:t>
            </a:r>
            <a:endParaRPr lang="en-US" sz="2400" b="1" kern="0">
              <a:effectLst/>
              <a:latin typeface="Times New Roman" panose="02020603050405020304" pitchFamily="18" charset="0"/>
            </a:endParaRPr>
          </a:p>
        </p:txBody>
      </p:sp>
    </p:spTree>
    <p:extLst>
      <p:ext uri="{BB962C8B-B14F-4D97-AF65-F5344CB8AC3E}">
        <p14:creationId xmlns:p14="http://schemas.microsoft.com/office/powerpoint/2010/main" val="15097180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51</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a:xfrm>
            <a:off x="3086101" y="276711"/>
            <a:ext cx="8872538" cy="6161700"/>
          </a:xfrm>
        </p:spPr>
        <p:txBody>
          <a:bodyPr>
            <a:normAutofit/>
          </a:bodyPr>
          <a:lstStyle/>
          <a:p>
            <a:pPr marL="0" indent="0">
              <a:buNone/>
            </a:pPr>
            <a:r>
              <a:rPr lang="vi-VN" b="1"/>
              <a:t>Bài tập</a:t>
            </a:r>
          </a:p>
          <a:p>
            <a:pPr marL="0" indent="0">
              <a:buNone/>
            </a:pPr>
            <a:r>
              <a:rPr lang="vi-VN" sz="2400" b="1"/>
              <a:t>Bài tập </a:t>
            </a:r>
            <a:r>
              <a:rPr lang="en-US" sz="2400" b="1"/>
              <a:t>1: </a:t>
            </a:r>
            <a:r>
              <a:rPr lang="en-US" sz="2400" err="1"/>
              <a:t>Viết</a:t>
            </a:r>
            <a:r>
              <a:rPr lang="en-US" sz="2400"/>
              <a:t> </a:t>
            </a:r>
            <a:r>
              <a:rPr lang="en-US" sz="2400" err="1"/>
              <a:t>chương</a:t>
            </a:r>
            <a:r>
              <a:rPr lang="en-US" sz="2400"/>
              <a:t> </a:t>
            </a:r>
            <a:r>
              <a:rPr lang="en-US" sz="2400" err="1"/>
              <a:t>trình</a:t>
            </a:r>
            <a:r>
              <a:rPr lang="en-US" sz="2400"/>
              <a:t> </a:t>
            </a:r>
            <a:r>
              <a:rPr lang="en-US" sz="2400" err="1"/>
              <a:t>tạo</a:t>
            </a:r>
            <a:r>
              <a:rPr lang="en-US" sz="2400"/>
              <a:t> </a:t>
            </a:r>
            <a:r>
              <a:rPr lang="en-US" sz="2400" err="1"/>
              <a:t>mảng</a:t>
            </a:r>
            <a:r>
              <a:rPr lang="en-US" sz="2400"/>
              <a:t> </a:t>
            </a:r>
            <a:r>
              <a:rPr lang="en-US" sz="2400" err="1"/>
              <a:t>số</a:t>
            </a:r>
            <a:r>
              <a:rPr lang="en-US" sz="2400"/>
              <a:t> </a:t>
            </a:r>
            <a:r>
              <a:rPr lang="en-US" sz="2400" err="1"/>
              <a:t>nguyên</a:t>
            </a:r>
            <a:r>
              <a:rPr lang="en-US" sz="2400"/>
              <a:t> </a:t>
            </a:r>
            <a:r>
              <a:rPr lang="en-US" sz="2400" err="1"/>
              <a:t>một</a:t>
            </a:r>
            <a:r>
              <a:rPr lang="en-US" sz="2400"/>
              <a:t> </a:t>
            </a:r>
            <a:r>
              <a:rPr lang="en-US" sz="2400" err="1"/>
              <a:t>chiều</a:t>
            </a:r>
            <a:r>
              <a:rPr lang="en-US" sz="2400"/>
              <a:t> </a:t>
            </a:r>
            <a:r>
              <a:rPr lang="en-US" sz="2400" err="1"/>
              <a:t>có</a:t>
            </a:r>
            <a:r>
              <a:rPr lang="en-US" sz="2400"/>
              <a:t> n </a:t>
            </a:r>
            <a:r>
              <a:rPr lang="en-US" sz="2400" err="1"/>
              <a:t>phần</a:t>
            </a:r>
            <a:r>
              <a:rPr lang="en-US" sz="2400"/>
              <a:t> </a:t>
            </a:r>
            <a:r>
              <a:rPr lang="en-US" sz="2400" err="1"/>
              <a:t>tử</a:t>
            </a:r>
            <a:r>
              <a:rPr lang="en-US" sz="2400"/>
              <a:t> </a:t>
            </a:r>
            <a:r>
              <a:rPr lang="en-US" sz="2400" err="1"/>
              <a:t>chứa</a:t>
            </a:r>
            <a:r>
              <a:rPr lang="en-US" sz="2400"/>
              <a:t> </a:t>
            </a:r>
            <a:r>
              <a:rPr lang="en-US" sz="2400" err="1"/>
              <a:t>giá</a:t>
            </a:r>
            <a:r>
              <a:rPr lang="en-US" sz="2400"/>
              <a:t> </a:t>
            </a:r>
            <a:r>
              <a:rPr lang="en-US" sz="2400" err="1"/>
              <a:t>trị</a:t>
            </a:r>
            <a:r>
              <a:rPr lang="en-US" sz="2400"/>
              <a:t> </a:t>
            </a:r>
            <a:r>
              <a:rPr lang="en-US" sz="2400" err="1"/>
              <a:t>ngẫu</a:t>
            </a:r>
            <a:r>
              <a:rPr lang="en-US" sz="2400"/>
              <a:t> </a:t>
            </a:r>
            <a:r>
              <a:rPr lang="en-US" sz="2400" err="1"/>
              <a:t>nhiên</a:t>
            </a:r>
            <a:r>
              <a:rPr lang="en-US" sz="2400"/>
              <a:t>. </a:t>
            </a:r>
            <a:r>
              <a:rPr lang="en-US" sz="2400" err="1"/>
              <a:t>Hãy</a:t>
            </a:r>
            <a:r>
              <a:rPr lang="en-US" sz="2400"/>
              <a:t> </a:t>
            </a:r>
            <a:r>
              <a:rPr lang="en-US" sz="2400" err="1"/>
              <a:t>kiểm</a:t>
            </a:r>
            <a:r>
              <a:rPr lang="en-US" sz="2400"/>
              <a:t> </a:t>
            </a:r>
            <a:r>
              <a:rPr lang="en-US" sz="2400" err="1"/>
              <a:t>tra</a:t>
            </a:r>
            <a:r>
              <a:rPr lang="en-US" sz="2400"/>
              <a:t> </a:t>
            </a:r>
            <a:r>
              <a:rPr lang="en-US" sz="2400" err="1"/>
              <a:t>xem</a:t>
            </a:r>
            <a:r>
              <a:rPr lang="en-US" sz="2400"/>
              <a:t> </a:t>
            </a:r>
            <a:r>
              <a:rPr lang="en-US" sz="2400" err="1"/>
              <a:t>mảng</a:t>
            </a:r>
            <a:r>
              <a:rPr lang="en-US" sz="2400"/>
              <a:t> </a:t>
            </a:r>
            <a:r>
              <a:rPr lang="en-US" sz="2400" err="1"/>
              <a:t>có</a:t>
            </a:r>
            <a:r>
              <a:rPr lang="en-US" sz="2400"/>
              <a:t> </a:t>
            </a:r>
            <a:r>
              <a:rPr lang="en-US" sz="2400" err="1"/>
              <a:t>tăng</a:t>
            </a:r>
            <a:r>
              <a:rPr lang="en-US" sz="2400"/>
              <a:t> </a:t>
            </a:r>
            <a:r>
              <a:rPr lang="en-US" sz="2400" err="1"/>
              <a:t>dần</a:t>
            </a:r>
            <a:r>
              <a:rPr lang="en-US" sz="2400"/>
              <a:t> hay </a:t>
            </a:r>
            <a:r>
              <a:rPr lang="en-US" sz="2400" err="1"/>
              <a:t>không</a:t>
            </a:r>
            <a:r>
              <a:rPr lang="en-US" sz="2400"/>
              <a:t>.</a:t>
            </a:r>
          </a:p>
          <a:p>
            <a:pPr marL="0" indent="0">
              <a:buNone/>
            </a:pPr>
            <a:r>
              <a:rPr lang="en-US" sz="2400" b="1" spc="5" err="1">
                <a:effectLst/>
                <a:latin typeface="Times New Roman" panose="02020603050405020304" pitchFamily="18" charset="0"/>
                <a:ea typeface="Times New Roman" panose="02020603050405020304" pitchFamily="18" charset="0"/>
              </a:rPr>
              <a:t>B</a:t>
            </a:r>
            <a:r>
              <a:rPr lang="en-US" sz="2400" b="1" spc="5" err="1">
                <a:ea typeface="Times New Roman" panose="02020603050405020304" pitchFamily="18" charset="0"/>
              </a:rPr>
              <a:t>ài</a:t>
            </a:r>
            <a:r>
              <a:rPr lang="en-US" sz="2400" b="1" spc="5">
                <a:ea typeface="Times New Roman" panose="02020603050405020304" pitchFamily="18" charset="0"/>
              </a:rPr>
              <a:t> </a:t>
            </a:r>
            <a:r>
              <a:rPr lang="en-US" sz="2400" b="1" spc="5" err="1">
                <a:ea typeface="Times New Roman" panose="02020603050405020304" pitchFamily="18" charset="0"/>
              </a:rPr>
              <a:t>tập</a:t>
            </a:r>
            <a:r>
              <a:rPr lang="en-US" sz="2400" b="1" spc="5">
                <a:ea typeface="Times New Roman" panose="02020603050405020304" pitchFamily="18" charset="0"/>
              </a:rPr>
              <a:t> 2: </a:t>
            </a:r>
            <a:r>
              <a:rPr lang="en-US" sz="2400" spc="5" err="1">
                <a:effectLst/>
                <a:latin typeface="Times New Roman" panose="02020603050405020304" pitchFamily="18" charset="0"/>
                <a:ea typeface="Times New Roman" panose="02020603050405020304" pitchFamily="18" charset="0"/>
              </a:rPr>
              <a:t>V</a:t>
            </a:r>
            <a:r>
              <a:rPr lang="en-US" sz="2400" spc="-5" err="1">
                <a:effectLst/>
                <a:latin typeface="Times New Roman" panose="02020603050405020304" pitchFamily="18" charset="0"/>
                <a:ea typeface="Times New Roman" panose="02020603050405020304" pitchFamily="18" charset="0"/>
              </a:rPr>
              <a:t>i</a:t>
            </a:r>
            <a:r>
              <a:rPr lang="en-US" sz="2400" err="1">
                <a:effectLst/>
                <a:latin typeface="Times New Roman" panose="02020603050405020304" pitchFamily="18" charset="0"/>
                <a:ea typeface="Times New Roman" panose="02020603050405020304" pitchFamily="18" charset="0"/>
              </a:rPr>
              <a:t>ết</a:t>
            </a:r>
            <a:r>
              <a:rPr lang="en-US" sz="2400" spc="10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c</a:t>
            </a:r>
            <a:r>
              <a:rPr lang="en-US" sz="2400" err="1">
                <a:effectLst/>
                <a:latin typeface="Times New Roman" panose="02020603050405020304" pitchFamily="18" charset="0"/>
                <a:ea typeface="Times New Roman" panose="02020603050405020304" pitchFamily="18" charset="0"/>
              </a:rPr>
              <a:t>hư</a:t>
            </a:r>
            <a:r>
              <a:rPr lang="en-US" sz="2400" spc="-5" err="1">
                <a:effectLst/>
                <a:latin typeface="Times New Roman" panose="02020603050405020304" pitchFamily="18" charset="0"/>
                <a:ea typeface="Times New Roman" panose="02020603050405020304" pitchFamily="18" charset="0"/>
              </a:rPr>
              <a:t>ơ</a:t>
            </a:r>
            <a:r>
              <a:rPr lang="en-US" sz="2400" err="1">
                <a:effectLst/>
                <a:latin typeface="Times New Roman" panose="02020603050405020304" pitchFamily="18" charset="0"/>
                <a:ea typeface="Times New Roman" panose="02020603050405020304" pitchFamily="18" charset="0"/>
              </a:rPr>
              <a:t>ng</a:t>
            </a:r>
            <a:r>
              <a:rPr lang="en-US" sz="2400" spc="11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trình</a:t>
            </a:r>
            <a:r>
              <a:rPr lang="en-US" sz="2400" spc="11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tạo</a:t>
            </a:r>
            <a:r>
              <a:rPr lang="en-US" sz="2400" spc="10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m</a:t>
            </a:r>
            <a:r>
              <a:rPr lang="en-US" sz="2400" err="1">
                <a:effectLst/>
                <a:latin typeface="Times New Roman" panose="02020603050405020304" pitchFamily="18" charset="0"/>
                <a:ea typeface="Times New Roman" panose="02020603050405020304" pitchFamily="18" charset="0"/>
              </a:rPr>
              <a:t>ảng</a:t>
            </a:r>
            <a:r>
              <a:rPr lang="en-US" sz="2400" spc="110">
                <a:effectLst/>
                <a:latin typeface="Times New Roman" panose="02020603050405020304" pitchFamily="18" charset="0"/>
                <a:ea typeface="Times New Roman" panose="02020603050405020304" pitchFamily="18" charset="0"/>
              </a:rPr>
              <a:t> </a:t>
            </a:r>
            <a:r>
              <a:rPr lang="en-US" sz="2400" spc="110" err="1">
                <a:effectLst/>
                <a:latin typeface="Times New Roman" panose="02020603050405020304" pitchFamily="18" charset="0"/>
                <a:ea typeface="Times New Roman" panose="02020603050405020304" pitchFamily="18" charset="0"/>
              </a:rPr>
              <a:t>số</a:t>
            </a:r>
            <a:r>
              <a:rPr lang="en-US" sz="2400" spc="110">
                <a:effectLst/>
                <a:latin typeface="Times New Roman" panose="02020603050405020304" pitchFamily="18" charset="0"/>
                <a:ea typeface="Times New Roman" panose="02020603050405020304" pitchFamily="18" charset="0"/>
              </a:rPr>
              <a:t> </a:t>
            </a:r>
            <a:r>
              <a:rPr lang="en-US" sz="2400" spc="110" err="1">
                <a:effectLst/>
                <a:latin typeface="Times New Roman" panose="02020603050405020304" pitchFamily="18" charset="0"/>
                <a:ea typeface="Times New Roman" panose="02020603050405020304" pitchFamily="18" charset="0"/>
              </a:rPr>
              <a:t>nguyên</a:t>
            </a:r>
            <a:r>
              <a:rPr lang="en-US" sz="2400" spc="110">
                <a:effectLst/>
                <a:latin typeface="Times New Roman" panose="02020603050405020304" pitchFamily="18" charset="0"/>
                <a:ea typeface="Times New Roman" panose="02020603050405020304" pitchFamily="18" charset="0"/>
              </a:rPr>
              <a:t> </a:t>
            </a:r>
            <a:r>
              <a:rPr lang="en-US" sz="2400" spc="110" err="1">
                <a:effectLst/>
                <a:latin typeface="Times New Roman" panose="02020603050405020304" pitchFamily="18" charset="0"/>
                <a:ea typeface="Times New Roman" panose="02020603050405020304" pitchFamily="18" charset="0"/>
              </a:rPr>
              <a:t>một</a:t>
            </a:r>
            <a:r>
              <a:rPr lang="en-US" sz="2400" spc="110">
                <a:effectLst/>
                <a:latin typeface="Times New Roman" panose="02020603050405020304" pitchFamily="18" charset="0"/>
                <a:ea typeface="Times New Roman" panose="02020603050405020304" pitchFamily="18" charset="0"/>
              </a:rPr>
              <a:t> </a:t>
            </a:r>
            <a:r>
              <a:rPr lang="en-US" sz="2400" spc="110" err="1">
                <a:effectLst/>
                <a:latin typeface="Times New Roman" panose="02020603050405020304" pitchFamily="18" charset="0"/>
                <a:ea typeface="Times New Roman" panose="02020603050405020304" pitchFamily="18" charset="0"/>
              </a:rPr>
              <a:t>c</a:t>
            </a:r>
            <a:r>
              <a:rPr lang="en-US" sz="2400" err="1">
                <a:effectLst/>
                <a:latin typeface="Times New Roman" panose="02020603050405020304" pitchFamily="18" charset="0"/>
                <a:ea typeface="Times New Roman" panose="02020603050405020304" pitchFamily="18" charset="0"/>
              </a:rPr>
              <a:t>h</a:t>
            </a:r>
            <a:r>
              <a:rPr lang="en-US" sz="2400" spc="5" err="1">
                <a:effectLst/>
                <a:latin typeface="Times New Roman" panose="02020603050405020304" pitchFamily="18" charset="0"/>
                <a:ea typeface="Times New Roman" panose="02020603050405020304" pitchFamily="18" charset="0"/>
              </a:rPr>
              <a:t>i</a:t>
            </a:r>
            <a:r>
              <a:rPr lang="en-US" sz="2400" err="1">
                <a:effectLst/>
                <a:latin typeface="Times New Roman" panose="02020603050405020304" pitchFamily="18" charset="0"/>
                <a:ea typeface="Times New Roman" panose="02020603050405020304" pitchFamily="18" charset="0"/>
              </a:rPr>
              <a:t>ều</a:t>
            </a:r>
            <a:r>
              <a:rPr lang="en-US" sz="2400" spc="105">
                <a:effectLst/>
                <a:latin typeface="Times New Roman" panose="02020603050405020304" pitchFamily="18" charset="0"/>
                <a:ea typeface="Times New Roman" panose="02020603050405020304" pitchFamily="18" charset="0"/>
              </a:rPr>
              <a:t> </a:t>
            </a:r>
            <a:r>
              <a:rPr lang="en-US" sz="2400" spc="105" err="1">
                <a:effectLst/>
                <a:latin typeface="Times New Roman" panose="02020603050405020304" pitchFamily="18" charset="0"/>
                <a:ea typeface="Times New Roman" panose="02020603050405020304" pitchFamily="18" charset="0"/>
              </a:rPr>
              <a:t>có</a:t>
            </a:r>
            <a:r>
              <a:rPr lang="en-US" sz="2400" spc="105">
                <a:effectLst/>
                <a:latin typeface="Times New Roman" panose="02020603050405020304" pitchFamily="18" charset="0"/>
                <a:ea typeface="Times New Roman" panose="02020603050405020304" pitchFamily="18" charset="0"/>
              </a:rPr>
              <a:t> n </a:t>
            </a:r>
            <a:r>
              <a:rPr lang="en-US" sz="2400" spc="105" err="1">
                <a:effectLst/>
                <a:latin typeface="Times New Roman" panose="02020603050405020304" pitchFamily="18" charset="0"/>
                <a:ea typeface="Times New Roman" panose="02020603050405020304" pitchFamily="18" charset="0"/>
              </a:rPr>
              <a:t>phần</a:t>
            </a:r>
            <a:r>
              <a:rPr lang="en-US" sz="2400" spc="105">
                <a:effectLst/>
                <a:latin typeface="Times New Roman" panose="02020603050405020304" pitchFamily="18" charset="0"/>
                <a:ea typeface="Times New Roman" panose="02020603050405020304" pitchFamily="18" charset="0"/>
              </a:rPr>
              <a:t> </a:t>
            </a:r>
            <a:r>
              <a:rPr lang="en-US" sz="2400" spc="105" err="1">
                <a:effectLst/>
                <a:latin typeface="Times New Roman" panose="02020603050405020304" pitchFamily="18" charset="0"/>
                <a:ea typeface="Times New Roman" panose="02020603050405020304" pitchFamily="18" charset="0"/>
              </a:rPr>
              <a:t>tử</a:t>
            </a:r>
            <a:r>
              <a:rPr lang="en-US" sz="2400" spc="10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c</a:t>
            </a:r>
            <a:r>
              <a:rPr lang="en-US" sz="2400" err="1">
                <a:effectLst/>
                <a:latin typeface="Times New Roman" panose="02020603050405020304" pitchFamily="18" charset="0"/>
                <a:ea typeface="Times New Roman" panose="02020603050405020304" pitchFamily="18" charset="0"/>
              </a:rPr>
              <a:t>h</a:t>
            </a:r>
            <a:r>
              <a:rPr lang="en-US" sz="2400" spc="5" err="1">
                <a:effectLst/>
                <a:latin typeface="Times New Roman" panose="02020603050405020304" pitchFamily="18" charset="0"/>
                <a:ea typeface="Times New Roman" panose="02020603050405020304" pitchFamily="18" charset="0"/>
              </a:rPr>
              <a:t>ứ</a:t>
            </a:r>
            <a:r>
              <a:rPr lang="en-US" sz="2400" err="1">
                <a:effectLst/>
                <a:latin typeface="Times New Roman" panose="02020603050405020304" pitchFamily="18" charset="0"/>
                <a:ea typeface="Times New Roman" panose="02020603050405020304" pitchFamily="18" charset="0"/>
              </a:rPr>
              <a:t>a</a:t>
            </a:r>
            <a:r>
              <a:rPr lang="en-US" sz="2400" spc="11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giá</a:t>
            </a:r>
            <a:r>
              <a:rPr lang="en-US" sz="2400" spc="11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t</a:t>
            </a:r>
            <a:r>
              <a:rPr lang="en-US" sz="2400" spc="15" err="1">
                <a:effectLst/>
                <a:latin typeface="Times New Roman" panose="02020603050405020304" pitchFamily="18" charset="0"/>
                <a:ea typeface="Times New Roman" panose="02020603050405020304" pitchFamily="18" charset="0"/>
              </a:rPr>
              <a:t>r</a:t>
            </a:r>
            <a:r>
              <a:rPr lang="en-US" sz="2400" err="1">
                <a:effectLst/>
                <a:latin typeface="Times New Roman" panose="02020603050405020304" pitchFamily="18" charset="0"/>
                <a:ea typeface="Times New Roman" panose="02020603050405020304" pitchFamily="18" charset="0"/>
              </a:rPr>
              <a:t>ị</a:t>
            </a:r>
            <a:r>
              <a:rPr lang="en-US" sz="2400" spc="9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ngẫu</a:t>
            </a:r>
            <a:r>
              <a:rPr lang="en-US" sz="2400" spc="11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nh</a:t>
            </a:r>
            <a:r>
              <a:rPr lang="en-US" sz="2400" spc="-5" err="1">
                <a:effectLst/>
                <a:latin typeface="Times New Roman" panose="02020603050405020304" pitchFamily="18" charset="0"/>
                <a:ea typeface="Times New Roman" panose="02020603050405020304" pitchFamily="18" charset="0"/>
              </a:rPr>
              <a:t>i</a:t>
            </a:r>
            <a:r>
              <a:rPr lang="en-US" sz="2400" err="1">
                <a:effectLst/>
                <a:latin typeface="Times New Roman" panose="02020603050405020304" pitchFamily="18" charset="0"/>
                <a:ea typeface="Times New Roman" panose="02020603050405020304" pitchFamily="18" charset="0"/>
              </a:rPr>
              <a:t>ên</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Sắp</a:t>
            </a:r>
            <a:r>
              <a:rPr lang="en-US" sz="2400" spc="70">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x</a:t>
            </a:r>
            <a:r>
              <a:rPr lang="en-US" sz="2400" err="1">
                <a:effectLst/>
                <a:latin typeface="Times New Roman" panose="02020603050405020304" pitchFamily="18" charset="0"/>
                <a:ea typeface="Times New Roman" panose="02020603050405020304" pitchFamily="18" charset="0"/>
              </a:rPr>
              <a:t>ếp</a:t>
            </a:r>
            <a:r>
              <a:rPr lang="en-US" sz="2400" spc="6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c</a:t>
            </a:r>
            <a:r>
              <a:rPr lang="en-US" sz="2400" err="1">
                <a:effectLst/>
                <a:latin typeface="Times New Roman" panose="02020603050405020304" pitchFamily="18" charset="0"/>
                <a:ea typeface="Times New Roman" panose="02020603050405020304" pitchFamily="18" charset="0"/>
              </a:rPr>
              <a:t>ác</a:t>
            </a:r>
            <a:r>
              <a:rPr lang="en-US" sz="2400" spc="6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thành</a:t>
            </a:r>
            <a:r>
              <a:rPr lang="en-US" sz="2400" spc="7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phần</a:t>
            </a:r>
            <a:r>
              <a:rPr lang="en-US" sz="2400" spc="7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trong</a:t>
            </a:r>
            <a:r>
              <a:rPr lang="en-US" sz="2400" spc="7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mảng</a:t>
            </a:r>
            <a:r>
              <a:rPr lang="en-US" sz="2400" spc="6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a:t>
            </a:r>
            <a:r>
              <a:rPr lang="en-US" sz="2400" spc="-5" err="1">
                <a:effectLst/>
                <a:latin typeface="Times New Roman" panose="02020603050405020304" pitchFamily="18" charset="0"/>
                <a:ea typeface="Times New Roman" panose="02020603050405020304" pitchFamily="18" charset="0"/>
              </a:rPr>
              <a:t>h</a:t>
            </a:r>
            <a:r>
              <a:rPr lang="en-US" sz="2400" err="1">
                <a:effectLst/>
                <a:latin typeface="Times New Roman" panose="02020603050405020304" pitchFamily="18" charset="0"/>
                <a:ea typeface="Times New Roman" panose="02020603050405020304" pitchFamily="18" charset="0"/>
              </a:rPr>
              <a:t>eo</a:t>
            </a:r>
            <a:r>
              <a:rPr lang="en-US" sz="2400" spc="6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thứ</a:t>
            </a:r>
            <a:r>
              <a:rPr lang="en-US" sz="2400" spc="80">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t</a:t>
            </a:r>
            <a:r>
              <a:rPr lang="en-US" sz="2400" err="1">
                <a:effectLst/>
                <a:latin typeface="Times New Roman" panose="02020603050405020304" pitchFamily="18" charset="0"/>
                <a:ea typeface="Times New Roman" panose="02020603050405020304" pitchFamily="18" charset="0"/>
              </a:rPr>
              <a:t>ự</a:t>
            </a:r>
            <a:r>
              <a:rPr lang="en-US" sz="2400" spc="7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tăng</a:t>
            </a:r>
            <a:r>
              <a:rPr lang="en-US" sz="2400" spc="8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dần</a:t>
            </a:r>
            <a:r>
              <a:rPr lang="en-US" sz="2400" spc="70">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v</a:t>
            </a:r>
            <a:r>
              <a:rPr lang="en-US" sz="2400" err="1">
                <a:effectLst/>
                <a:latin typeface="Times New Roman" panose="02020603050405020304" pitchFamily="18" charset="0"/>
                <a:ea typeface="Times New Roman" panose="02020603050405020304" pitchFamily="18" charset="0"/>
              </a:rPr>
              <a:t>à</a:t>
            </a:r>
            <a:r>
              <a:rPr lang="en-US" sz="2400" spc="6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h</a:t>
            </a:r>
            <a:r>
              <a:rPr lang="en-US" sz="2400" spc="-5" err="1">
                <a:effectLst/>
                <a:latin typeface="Times New Roman" panose="02020603050405020304" pitchFamily="18" charset="0"/>
                <a:ea typeface="Times New Roman" panose="02020603050405020304" pitchFamily="18" charset="0"/>
              </a:rPr>
              <a:t>i</a:t>
            </a:r>
            <a:r>
              <a:rPr lang="en-US" sz="2400" err="1">
                <a:effectLst/>
                <a:latin typeface="Times New Roman" panose="02020603050405020304" pitchFamily="18" charset="0"/>
                <a:ea typeface="Times New Roman" panose="02020603050405020304" pitchFamily="18" charset="0"/>
              </a:rPr>
              <a:t>ển</a:t>
            </a:r>
            <a:r>
              <a:rPr lang="en-US" sz="2400" spc="6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thị</a:t>
            </a:r>
            <a:r>
              <a:rPr lang="en-US" sz="2400" spc="6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k</a:t>
            </a:r>
            <a:r>
              <a:rPr lang="en-US" sz="2400" spc="-5" err="1">
                <a:effectLst/>
                <a:latin typeface="Times New Roman" panose="02020603050405020304" pitchFamily="18" charset="0"/>
                <a:ea typeface="Times New Roman" panose="02020603050405020304" pitchFamily="18" charset="0"/>
              </a:rPr>
              <a:t>ế</a:t>
            </a:r>
            <a:r>
              <a:rPr lang="en-US" sz="2400" err="1">
                <a:effectLst/>
                <a:latin typeface="Times New Roman" panose="02020603050405020304" pitchFamily="18" charset="0"/>
                <a:ea typeface="Times New Roman" panose="02020603050405020304" pitchFamily="18" charset="0"/>
              </a:rPr>
              <a:t>t</a:t>
            </a:r>
            <a:r>
              <a:rPr lang="en-US" sz="2400" spc="7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quả</a:t>
            </a:r>
            <a:r>
              <a:rPr lang="en-US" sz="2400" spc="70">
                <a:ea typeface="Times New Roman" panose="02020603050405020304" pitchFamily="18" charset="0"/>
              </a:rPr>
              <a:t>.</a:t>
            </a:r>
          </a:p>
          <a:p>
            <a:pPr marL="0" indent="0">
              <a:buNone/>
            </a:pPr>
            <a:r>
              <a:rPr lang="en-US" sz="2400" b="1" spc="70" err="1">
                <a:ea typeface="Times New Roman" panose="02020603050405020304" pitchFamily="18" charset="0"/>
              </a:rPr>
              <a:t>Bài</a:t>
            </a:r>
            <a:r>
              <a:rPr lang="en-US" sz="2400" b="1" spc="70">
                <a:ea typeface="Times New Roman" panose="02020603050405020304" pitchFamily="18" charset="0"/>
              </a:rPr>
              <a:t> </a:t>
            </a:r>
            <a:r>
              <a:rPr lang="en-US" sz="2400" b="1" spc="70" err="1">
                <a:ea typeface="Times New Roman" panose="02020603050405020304" pitchFamily="18" charset="0"/>
              </a:rPr>
              <a:t>tập</a:t>
            </a:r>
            <a:r>
              <a:rPr lang="en-US" sz="2400" b="1" spc="70">
                <a:ea typeface="Times New Roman" panose="02020603050405020304" pitchFamily="18" charset="0"/>
              </a:rPr>
              <a:t> 3: </a:t>
            </a:r>
            <a:r>
              <a:rPr lang="en-US" sz="2400" spc="5" err="1">
                <a:effectLst/>
                <a:latin typeface="Times New Roman" panose="02020603050405020304" pitchFamily="18" charset="0"/>
                <a:ea typeface="Times New Roman" panose="02020603050405020304" pitchFamily="18" charset="0"/>
              </a:rPr>
              <a:t>V</a:t>
            </a:r>
            <a:r>
              <a:rPr lang="en-US" sz="2400" spc="-5" err="1">
                <a:effectLst/>
                <a:latin typeface="Times New Roman" panose="02020603050405020304" pitchFamily="18" charset="0"/>
                <a:ea typeface="Times New Roman" panose="02020603050405020304" pitchFamily="18" charset="0"/>
              </a:rPr>
              <a:t>i</a:t>
            </a:r>
            <a:r>
              <a:rPr lang="en-US" sz="2400" err="1">
                <a:effectLst/>
                <a:latin typeface="Times New Roman" panose="02020603050405020304" pitchFamily="18" charset="0"/>
                <a:ea typeface="Times New Roman" panose="02020603050405020304" pitchFamily="18" charset="0"/>
              </a:rPr>
              <a:t>ết</a:t>
            </a:r>
            <a:r>
              <a:rPr lang="en-US" sz="2400" spc="8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ch</a:t>
            </a:r>
            <a:r>
              <a:rPr lang="en-US" sz="2400" spc="-5" err="1">
                <a:effectLst/>
                <a:latin typeface="Times New Roman" panose="02020603050405020304" pitchFamily="18" charset="0"/>
                <a:ea typeface="Times New Roman" panose="02020603050405020304" pitchFamily="18" charset="0"/>
              </a:rPr>
              <a:t>ư</a:t>
            </a:r>
            <a:r>
              <a:rPr lang="en-US" sz="2400" err="1">
                <a:effectLst/>
                <a:latin typeface="Times New Roman" panose="02020603050405020304" pitchFamily="18" charset="0"/>
                <a:ea typeface="Times New Roman" panose="02020603050405020304" pitchFamily="18" charset="0"/>
              </a:rPr>
              <a:t>ơng</a:t>
            </a:r>
            <a:r>
              <a:rPr lang="en-US" sz="2400" spc="8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trình</a:t>
            </a:r>
            <a:r>
              <a:rPr lang="en-US" sz="2400" spc="9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tìm</a:t>
            </a:r>
            <a:r>
              <a:rPr lang="en-US" sz="2400" spc="9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số</a:t>
            </a:r>
            <a:r>
              <a:rPr lang="en-US" sz="2400" spc="8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lớn</a:t>
            </a:r>
            <a:r>
              <a:rPr lang="en-US" sz="2400" spc="8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nhất</a:t>
            </a:r>
            <a:r>
              <a:rPr lang="en-US" sz="2400" spc="9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v</a:t>
            </a:r>
            <a:r>
              <a:rPr lang="en-US" sz="2400" err="1">
                <a:effectLst/>
                <a:latin typeface="Times New Roman" panose="02020603050405020304" pitchFamily="18" charset="0"/>
                <a:ea typeface="Times New Roman" panose="02020603050405020304" pitchFamily="18" charset="0"/>
              </a:rPr>
              <a:t>à</a:t>
            </a:r>
            <a:r>
              <a:rPr lang="en-US" sz="2400" spc="8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nhỏ</a:t>
            </a:r>
            <a:r>
              <a:rPr lang="en-US" sz="2400" spc="9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nhất</a:t>
            </a:r>
            <a:r>
              <a:rPr lang="en-US" sz="2400" spc="9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trong</a:t>
            </a:r>
            <a:r>
              <a:rPr lang="en-US" sz="2400" spc="8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mảng</a:t>
            </a:r>
            <a:r>
              <a:rPr lang="en-US" sz="2400" spc="8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hai</a:t>
            </a:r>
            <a:r>
              <a:rPr lang="en-US" sz="2400" spc="8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c</a:t>
            </a:r>
            <a:r>
              <a:rPr lang="en-US" sz="2400" err="1">
                <a:effectLst/>
                <a:latin typeface="Times New Roman" panose="02020603050405020304" pitchFamily="18" charset="0"/>
                <a:ea typeface="Times New Roman" panose="02020603050405020304" pitchFamily="18" charset="0"/>
              </a:rPr>
              <a:t>h</a:t>
            </a:r>
            <a:r>
              <a:rPr lang="en-US" sz="2400" spc="-5" err="1">
                <a:effectLst/>
                <a:latin typeface="Times New Roman" panose="02020603050405020304" pitchFamily="18" charset="0"/>
                <a:ea typeface="Times New Roman" panose="02020603050405020304" pitchFamily="18" charset="0"/>
              </a:rPr>
              <a:t>i</a:t>
            </a:r>
            <a:r>
              <a:rPr lang="en-US" sz="2400" err="1">
                <a:effectLst/>
                <a:latin typeface="Times New Roman" panose="02020603050405020304" pitchFamily="18" charset="0"/>
                <a:ea typeface="Times New Roman" panose="02020603050405020304" pitchFamily="18" charset="0"/>
              </a:rPr>
              <a:t>ều</a:t>
            </a:r>
            <a:r>
              <a:rPr lang="en-US" sz="2400" spc="85">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c</a:t>
            </a:r>
            <a:r>
              <a:rPr lang="en-US" sz="2400" err="1">
                <a:effectLst/>
                <a:latin typeface="Times New Roman" panose="02020603050405020304" pitchFamily="18" charset="0"/>
                <a:ea typeface="Times New Roman" panose="02020603050405020304" pitchFamily="18" charset="0"/>
              </a:rPr>
              <a:t>ó</a:t>
            </a:r>
            <a:r>
              <a:rPr lang="en-US" sz="2400" spc="8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k</a:t>
            </a:r>
            <a:r>
              <a:rPr lang="en-US" sz="2400" spc="5" err="1">
                <a:effectLst/>
                <a:latin typeface="Times New Roman" panose="02020603050405020304" pitchFamily="18" charset="0"/>
                <a:ea typeface="Times New Roman" panose="02020603050405020304" pitchFamily="18" charset="0"/>
              </a:rPr>
              <a:t>í</a:t>
            </a:r>
            <a:r>
              <a:rPr lang="en-US" sz="2400" err="1">
                <a:effectLst/>
                <a:latin typeface="Times New Roman" panose="02020603050405020304" pitchFamily="18" charset="0"/>
                <a:ea typeface="Times New Roman" panose="02020603050405020304" pitchFamily="18" charset="0"/>
              </a:rPr>
              <a:t>ch</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thước</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cố</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đ</a:t>
            </a:r>
            <a:r>
              <a:rPr lang="en-US" sz="2400" spc="5" err="1">
                <a:effectLst/>
                <a:latin typeface="Times New Roman" panose="02020603050405020304" pitchFamily="18" charset="0"/>
                <a:ea typeface="Times New Roman" panose="02020603050405020304" pitchFamily="18" charset="0"/>
              </a:rPr>
              <a:t>ị</a:t>
            </a:r>
            <a:r>
              <a:rPr lang="en-US" sz="2400" err="1">
                <a:effectLst/>
                <a:latin typeface="Times New Roman" panose="02020603050405020304" pitchFamily="18" charset="0"/>
                <a:ea typeface="Times New Roman" panose="02020603050405020304" pitchFamily="18" charset="0"/>
              </a:rPr>
              <a:t>nh</a:t>
            </a:r>
            <a:r>
              <a:rPr lang="en-US" sz="2400">
                <a:effectLst/>
                <a:latin typeface="Times New Roman" panose="02020603050405020304" pitchFamily="18" charset="0"/>
                <a:ea typeface="Times New Roman" panose="02020603050405020304" pitchFamily="18" charset="0"/>
              </a:rPr>
              <a:t>. </a:t>
            </a:r>
            <a:r>
              <a:rPr lang="en-US" sz="2400" spc="10" err="1">
                <a:effectLst/>
                <a:latin typeface="Times New Roman" panose="02020603050405020304" pitchFamily="18" charset="0"/>
                <a:ea typeface="Times New Roman" panose="02020603050405020304" pitchFamily="18" charset="0"/>
              </a:rPr>
              <a:t>C</a:t>
            </a:r>
            <a:r>
              <a:rPr lang="en-US" sz="2400" err="1">
                <a:effectLst/>
                <a:latin typeface="Times New Roman" panose="02020603050405020304" pitchFamily="18" charset="0"/>
                <a:ea typeface="Times New Roman" panose="02020603050405020304" pitchFamily="18" charset="0"/>
              </a:rPr>
              <a:t>ác</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thành</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phần</a:t>
            </a:r>
            <a:r>
              <a:rPr lang="en-US" sz="2400">
                <a:effectLst/>
                <a:latin typeface="Times New Roman" panose="02020603050405020304" pitchFamily="18" charset="0"/>
                <a:ea typeface="Times New Roman" panose="02020603050405020304" pitchFamily="18" charset="0"/>
              </a:rPr>
              <a:t> </a:t>
            </a:r>
            <a:r>
              <a:rPr lang="en-US" sz="2400" spc="5" err="1">
                <a:effectLst/>
                <a:latin typeface="Times New Roman" panose="02020603050405020304" pitchFamily="18" charset="0"/>
                <a:ea typeface="Times New Roman" panose="02020603050405020304" pitchFamily="18" charset="0"/>
              </a:rPr>
              <a:t>c</a:t>
            </a:r>
            <a:r>
              <a:rPr lang="en-US" sz="2400" err="1">
                <a:effectLst/>
                <a:latin typeface="Times New Roman" panose="02020603050405020304" pitchFamily="18" charset="0"/>
                <a:ea typeface="Times New Roman" panose="02020603050405020304" pitchFamily="18" charset="0"/>
              </a:rPr>
              <a:t>ủa</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mảng</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được</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phát</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sinh</a:t>
            </a:r>
            <a:r>
              <a:rPr lang="en-US" sz="2400" spc="15">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ngẫu</a:t>
            </a:r>
            <a:r>
              <a:rPr lang="en-US" sz="2400">
                <a:effectLst/>
                <a:latin typeface="Times New Roman" panose="02020603050405020304" pitchFamily="18" charset="0"/>
                <a:ea typeface="Times New Roman" panose="02020603050405020304" pitchFamily="18" charset="0"/>
              </a:rPr>
              <a:t> </a:t>
            </a:r>
            <a:r>
              <a:rPr lang="en-US" sz="2400" err="1">
                <a:effectLst/>
                <a:latin typeface="Times New Roman" panose="02020603050405020304" pitchFamily="18" charset="0"/>
                <a:ea typeface="Times New Roman" panose="02020603050405020304" pitchFamily="18" charset="0"/>
              </a:rPr>
              <a:t>nhi</a:t>
            </a:r>
            <a:r>
              <a:rPr lang="en-US" sz="2400" spc="5" err="1">
                <a:effectLst/>
                <a:latin typeface="Times New Roman" panose="02020603050405020304" pitchFamily="18" charset="0"/>
                <a:ea typeface="Times New Roman" panose="02020603050405020304" pitchFamily="18" charset="0"/>
              </a:rPr>
              <a:t>ê</a:t>
            </a:r>
            <a:r>
              <a:rPr lang="en-US" sz="2400" err="1">
                <a:effectLst/>
                <a:latin typeface="Times New Roman" panose="02020603050405020304" pitchFamily="18" charset="0"/>
                <a:ea typeface="Times New Roman" panose="02020603050405020304" pitchFamily="18" charset="0"/>
              </a:rPr>
              <a:t>n</a:t>
            </a:r>
            <a:endParaRPr lang="en-US" sz="2400">
              <a:effectLst/>
              <a:latin typeface="Times New Roman" panose="02020603050405020304" pitchFamily="18" charset="0"/>
              <a:ea typeface="Times New Roman" panose="02020603050405020304" pitchFamily="18" charset="0"/>
            </a:endParaRPr>
          </a:p>
          <a:p>
            <a:pPr marL="0" indent="0">
              <a:buNone/>
            </a:pPr>
            <a:r>
              <a:rPr lang="vi-VN" sz="2400" b="1"/>
              <a:t>Bài tập </a:t>
            </a:r>
            <a:r>
              <a:rPr lang="en-US" sz="2400" b="1"/>
              <a:t>4: </a:t>
            </a:r>
            <a:r>
              <a:rPr lang="en-US" sz="2400" err="1"/>
              <a:t>Viết</a:t>
            </a:r>
            <a:r>
              <a:rPr lang="en-US" sz="2400"/>
              <a:t> </a:t>
            </a:r>
            <a:r>
              <a:rPr lang="en-US" sz="2400" err="1"/>
              <a:t>chương</a:t>
            </a:r>
            <a:r>
              <a:rPr lang="en-US" sz="2400"/>
              <a:t> </a:t>
            </a:r>
            <a:r>
              <a:rPr lang="en-US" sz="2400" err="1"/>
              <a:t>trình</a:t>
            </a:r>
            <a:r>
              <a:rPr lang="en-US" sz="2400"/>
              <a:t> </a:t>
            </a:r>
            <a:r>
              <a:rPr lang="en-US" sz="2400" err="1"/>
              <a:t>tạo</a:t>
            </a:r>
            <a:r>
              <a:rPr lang="en-US" sz="2400"/>
              <a:t> </a:t>
            </a:r>
            <a:r>
              <a:rPr lang="en-US" sz="2400" err="1"/>
              <a:t>mảng</a:t>
            </a:r>
            <a:r>
              <a:rPr lang="en-US" sz="2400"/>
              <a:t> </a:t>
            </a:r>
            <a:r>
              <a:rPr lang="en-US" sz="2400" err="1"/>
              <a:t>số</a:t>
            </a:r>
            <a:r>
              <a:rPr lang="en-US" sz="2400"/>
              <a:t> </a:t>
            </a:r>
            <a:r>
              <a:rPr lang="en-US" sz="2400" err="1"/>
              <a:t>nguyên</a:t>
            </a:r>
            <a:r>
              <a:rPr lang="en-US" sz="2400"/>
              <a:t> </a:t>
            </a:r>
            <a:r>
              <a:rPr lang="en-US" sz="2400" err="1"/>
              <a:t>một</a:t>
            </a:r>
            <a:r>
              <a:rPr lang="en-US" sz="2400"/>
              <a:t> </a:t>
            </a:r>
            <a:r>
              <a:rPr lang="en-US" sz="2400" err="1"/>
              <a:t>chiều</a:t>
            </a:r>
            <a:r>
              <a:rPr lang="en-US" sz="2400"/>
              <a:t> </a:t>
            </a:r>
            <a:r>
              <a:rPr lang="en-US" sz="2400" err="1"/>
              <a:t>có</a:t>
            </a:r>
            <a:r>
              <a:rPr lang="en-US" sz="2400"/>
              <a:t> n </a:t>
            </a:r>
            <a:r>
              <a:rPr lang="en-US" sz="2400" err="1"/>
              <a:t>phần</a:t>
            </a:r>
            <a:r>
              <a:rPr lang="en-US" sz="2400"/>
              <a:t> </a:t>
            </a:r>
            <a:r>
              <a:rPr lang="en-US" sz="2400" err="1"/>
              <a:t>tử</a:t>
            </a:r>
            <a:r>
              <a:rPr lang="en-US" sz="2400"/>
              <a:t> </a:t>
            </a:r>
            <a:r>
              <a:rPr lang="en-US" sz="2400" err="1"/>
              <a:t>chứa</a:t>
            </a:r>
            <a:r>
              <a:rPr lang="en-US" sz="2400"/>
              <a:t> </a:t>
            </a:r>
            <a:r>
              <a:rPr lang="en-US" sz="2400" err="1"/>
              <a:t>giá</a:t>
            </a:r>
            <a:r>
              <a:rPr lang="en-US" sz="2400"/>
              <a:t> </a:t>
            </a:r>
            <a:r>
              <a:rPr lang="en-US" sz="2400" err="1"/>
              <a:t>trị</a:t>
            </a:r>
            <a:r>
              <a:rPr lang="en-US" sz="2400"/>
              <a:t> </a:t>
            </a:r>
            <a:r>
              <a:rPr lang="en-US" sz="2400" err="1"/>
              <a:t>ngẫu</a:t>
            </a:r>
            <a:r>
              <a:rPr lang="en-US" sz="2400"/>
              <a:t> </a:t>
            </a:r>
            <a:r>
              <a:rPr lang="en-US" sz="2400" err="1"/>
              <a:t>nhiên</a:t>
            </a:r>
            <a:r>
              <a:rPr lang="en-US" sz="2400"/>
              <a:t>. </a:t>
            </a:r>
            <a:r>
              <a:rPr lang="en-US" sz="2400" err="1"/>
              <a:t>Hãy</a:t>
            </a:r>
            <a:r>
              <a:rPr lang="en-US" sz="2400"/>
              <a:t> </a:t>
            </a:r>
            <a:r>
              <a:rPr lang="en-US" sz="2400" err="1"/>
              <a:t>kiểm</a:t>
            </a:r>
            <a:r>
              <a:rPr lang="en-US" sz="2400"/>
              <a:t> </a:t>
            </a:r>
            <a:r>
              <a:rPr lang="en-US" sz="2400" err="1"/>
              <a:t>tra</a:t>
            </a:r>
            <a:r>
              <a:rPr lang="en-US" sz="2400"/>
              <a:t> </a:t>
            </a:r>
            <a:r>
              <a:rPr lang="en-US" sz="2400" err="1"/>
              <a:t>xem</a:t>
            </a:r>
            <a:r>
              <a:rPr lang="en-US" sz="2400"/>
              <a:t> </a:t>
            </a:r>
            <a:r>
              <a:rPr lang="en-US" sz="2400" err="1"/>
              <a:t>mảng</a:t>
            </a:r>
            <a:r>
              <a:rPr lang="en-US" sz="2400"/>
              <a:t> </a:t>
            </a:r>
            <a:r>
              <a:rPr lang="en-US" sz="2400" err="1"/>
              <a:t>có</a:t>
            </a:r>
            <a:r>
              <a:rPr lang="en-US" sz="2400"/>
              <a:t> </a:t>
            </a:r>
            <a:r>
              <a:rPr lang="en-US" sz="2400" err="1"/>
              <a:t>đối</a:t>
            </a:r>
            <a:r>
              <a:rPr lang="en-US" sz="2400"/>
              <a:t> </a:t>
            </a:r>
            <a:r>
              <a:rPr lang="en-US" sz="2400" err="1"/>
              <a:t>xứng</a:t>
            </a:r>
            <a:r>
              <a:rPr lang="en-US" sz="2400"/>
              <a:t> hay </a:t>
            </a:r>
            <a:r>
              <a:rPr lang="en-US" sz="2400" err="1"/>
              <a:t>không</a:t>
            </a:r>
            <a:r>
              <a:rPr lang="en-US" sz="2400"/>
              <a:t>.</a:t>
            </a:r>
          </a:p>
          <a:p>
            <a:pPr marL="0" indent="0">
              <a:buNone/>
            </a:pPr>
            <a:endParaRPr lang="en-US" sz="2400">
              <a:effectLst/>
              <a:latin typeface="Times New Roman" panose="02020603050405020304" pitchFamily="18" charset="0"/>
              <a:ea typeface="Times New Roman" panose="02020603050405020304" pitchFamily="18" charset="0"/>
            </a:endParaRPr>
          </a:p>
          <a:p>
            <a:pPr marL="0" indent="0">
              <a:buNone/>
            </a:pPr>
            <a:endParaRPr lang="en-US" sz="2400" spc="70">
              <a:ea typeface="Times New Roman" panose="02020603050405020304" pitchFamily="18" charset="0"/>
            </a:endParaRPr>
          </a:p>
          <a:p>
            <a:pPr marL="0" indent="0">
              <a:buNone/>
            </a:pPr>
            <a:endParaRPr lang="en-US" sz="2400"/>
          </a:p>
          <a:p>
            <a:pPr marL="0" indent="0">
              <a:buNone/>
            </a:pPr>
            <a:endParaRPr lang="en-US"/>
          </a:p>
        </p:txBody>
      </p:sp>
    </p:spTree>
    <p:extLst>
      <p:ext uri="{BB962C8B-B14F-4D97-AF65-F5344CB8AC3E}">
        <p14:creationId xmlns:p14="http://schemas.microsoft.com/office/powerpoint/2010/main" val="26203229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52</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a:xfrm>
            <a:off x="3086101" y="276711"/>
            <a:ext cx="8872538" cy="6161700"/>
          </a:xfrm>
        </p:spPr>
        <p:txBody>
          <a:bodyPr>
            <a:normAutofit lnSpcReduction="10000"/>
          </a:bodyPr>
          <a:lstStyle/>
          <a:p>
            <a:pPr marL="0" indent="0">
              <a:buNone/>
            </a:pPr>
            <a:r>
              <a:rPr lang="en-US" sz="2400" b="1" err="1"/>
              <a:t>Luyện</a:t>
            </a:r>
            <a:r>
              <a:rPr lang="en-US" sz="2400" b="1"/>
              <a:t> </a:t>
            </a:r>
            <a:r>
              <a:rPr lang="en-US" sz="2400" b="1" err="1"/>
              <a:t>tập</a:t>
            </a:r>
            <a:r>
              <a:rPr lang="en-US" sz="2400" b="1"/>
              <a:t>:</a:t>
            </a:r>
          </a:p>
          <a:p>
            <a:pPr marL="0" indent="0">
              <a:buNone/>
            </a:pPr>
            <a:r>
              <a:rPr lang="en-US" sz="2400" b="1"/>
              <a:t>BT1. </a:t>
            </a:r>
            <a:r>
              <a:rPr lang="en-US" sz="2400" err="1">
                <a:effectLst/>
                <a:ea typeface="Calibri" panose="020F0502020204030204" pitchFamily="34" charset="0"/>
              </a:rPr>
              <a:t>Viết</a:t>
            </a:r>
            <a:r>
              <a:rPr lang="en-US" sz="2400">
                <a:effectLst/>
                <a:ea typeface="Calibri" panose="020F0502020204030204" pitchFamily="34" charset="0"/>
              </a:rPr>
              <a:t> </a:t>
            </a:r>
            <a:r>
              <a:rPr lang="en-US" sz="2400" err="1">
                <a:effectLst/>
                <a:ea typeface="Calibri" panose="020F0502020204030204" pitchFamily="34" charset="0"/>
              </a:rPr>
              <a:t>chương</a:t>
            </a:r>
            <a:r>
              <a:rPr lang="en-US" sz="2400">
                <a:effectLst/>
                <a:ea typeface="Calibri" panose="020F0502020204030204" pitchFamily="34" charset="0"/>
              </a:rPr>
              <a:t> </a:t>
            </a:r>
            <a:r>
              <a:rPr lang="en-US" sz="2400" err="1">
                <a:effectLst/>
                <a:ea typeface="Calibri" panose="020F0502020204030204" pitchFamily="34" charset="0"/>
              </a:rPr>
              <a:t>tính</a:t>
            </a:r>
            <a:r>
              <a:rPr lang="en-US" sz="2400">
                <a:effectLst/>
                <a:ea typeface="Calibri" panose="020F0502020204030204" pitchFamily="34" charset="0"/>
              </a:rPr>
              <a:t> max </a:t>
            </a:r>
            <a:r>
              <a:rPr lang="en-US" sz="2400" err="1">
                <a:effectLst/>
                <a:ea typeface="Calibri" panose="020F0502020204030204" pitchFamily="34" charset="0"/>
              </a:rPr>
              <a:t>và</a:t>
            </a:r>
            <a:r>
              <a:rPr lang="en-US" sz="2400">
                <a:effectLst/>
                <a:ea typeface="Calibri" panose="020F0502020204030204" pitchFamily="34" charset="0"/>
              </a:rPr>
              <a:t> min </a:t>
            </a:r>
            <a:r>
              <a:rPr lang="en-US" sz="2400" err="1">
                <a:effectLst/>
                <a:ea typeface="Calibri" panose="020F0502020204030204" pitchFamily="34" charset="0"/>
              </a:rPr>
              <a:t>của</a:t>
            </a:r>
            <a:r>
              <a:rPr lang="en-US" sz="2400">
                <a:effectLst/>
                <a:ea typeface="Calibri" panose="020F0502020204030204" pitchFamily="34" charset="0"/>
              </a:rPr>
              <a:t> 3 </a:t>
            </a:r>
            <a:r>
              <a:rPr lang="en-US" sz="2400" err="1">
                <a:effectLst/>
                <a:ea typeface="Calibri" panose="020F0502020204030204" pitchFamily="34" charset="0"/>
              </a:rPr>
              <a:t>số</a:t>
            </a:r>
            <a:r>
              <a:rPr lang="en-US" sz="2400">
                <a:effectLst/>
                <a:ea typeface="Calibri" panose="020F0502020204030204" pitchFamily="34" charset="0"/>
              </a:rPr>
              <a:t> </a:t>
            </a:r>
            <a:r>
              <a:rPr lang="en-US" sz="2400" err="1">
                <a:effectLst/>
                <a:ea typeface="Calibri" panose="020F0502020204030204" pitchFamily="34" charset="0"/>
              </a:rPr>
              <a:t>nguyên</a:t>
            </a:r>
            <a:r>
              <a:rPr lang="en-US" sz="2400">
                <a:effectLst/>
                <a:ea typeface="Calibri" panose="020F0502020204030204" pitchFamily="34" charset="0"/>
              </a:rPr>
              <a:t> </a:t>
            </a:r>
            <a:r>
              <a:rPr lang="en-US" sz="2400" err="1">
                <a:effectLst/>
                <a:ea typeface="Calibri" panose="020F0502020204030204" pitchFamily="34" charset="0"/>
              </a:rPr>
              <a:t>nhập</a:t>
            </a:r>
            <a:r>
              <a:rPr lang="en-US" sz="2400">
                <a:effectLst/>
                <a:ea typeface="Calibri" panose="020F0502020204030204" pitchFamily="34" charset="0"/>
              </a:rPr>
              <a:t> </a:t>
            </a:r>
            <a:r>
              <a:rPr lang="en-US" sz="2400" err="1">
                <a:effectLst/>
                <a:ea typeface="Calibri" panose="020F0502020204030204" pitchFamily="34" charset="0"/>
              </a:rPr>
              <a:t>từ</a:t>
            </a:r>
            <a:r>
              <a:rPr lang="en-US" sz="2400">
                <a:effectLst/>
                <a:ea typeface="Calibri" panose="020F0502020204030204" pitchFamily="34" charset="0"/>
              </a:rPr>
              <a:t> </a:t>
            </a:r>
            <a:r>
              <a:rPr lang="en-US" sz="2400" err="1">
                <a:effectLst/>
                <a:ea typeface="Calibri" panose="020F0502020204030204" pitchFamily="34" charset="0"/>
              </a:rPr>
              <a:t>bàn</a:t>
            </a:r>
            <a:r>
              <a:rPr lang="en-US" sz="2400">
                <a:effectLst/>
                <a:ea typeface="Calibri" panose="020F0502020204030204" pitchFamily="34" charset="0"/>
              </a:rPr>
              <a:t> </a:t>
            </a:r>
            <a:r>
              <a:rPr lang="en-US" sz="2400" err="1">
                <a:effectLst/>
                <a:ea typeface="Calibri" panose="020F0502020204030204" pitchFamily="34" charset="0"/>
              </a:rPr>
              <a:t>phím</a:t>
            </a:r>
            <a:r>
              <a:rPr lang="en-US" sz="2400">
                <a:effectLst/>
                <a:ea typeface="Calibri" panose="020F0502020204030204" pitchFamily="34" charset="0"/>
              </a:rPr>
              <a:t> </a:t>
            </a:r>
            <a:r>
              <a:rPr lang="en-US" sz="2400" err="1">
                <a:effectLst/>
                <a:ea typeface="Calibri" panose="020F0502020204030204" pitchFamily="34" charset="0"/>
              </a:rPr>
              <a:t>theo</a:t>
            </a:r>
            <a:r>
              <a:rPr lang="en-US" sz="2400">
                <a:effectLst/>
                <a:ea typeface="Calibri" panose="020F0502020204030204" pitchFamily="34" charset="0"/>
              </a:rPr>
              <a:t> 2 </a:t>
            </a:r>
            <a:r>
              <a:rPr lang="en-US" sz="2400" err="1">
                <a:effectLst/>
                <a:ea typeface="Calibri" panose="020F0502020204030204" pitchFamily="34" charset="0"/>
              </a:rPr>
              <a:t>cách</a:t>
            </a:r>
            <a:r>
              <a:rPr lang="en-US" sz="2400">
                <a:effectLst/>
                <a:ea typeface="Calibri" panose="020F0502020204030204" pitchFamily="34" charset="0"/>
              </a:rPr>
              <a:t> </a:t>
            </a:r>
            <a:r>
              <a:rPr lang="en-US" sz="2400" err="1">
                <a:effectLst/>
                <a:ea typeface="Calibri" panose="020F0502020204030204" pitchFamily="34" charset="0"/>
              </a:rPr>
              <a:t>khác</a:t>
            </a:r>
            <a:r>
              <a:rPr lang="en-US" sz="2400">
                <a:effectLst/>
                <a:ea typeface="Calibri" panose="020F0502020204030204" pitchFamily="34" charset="0"/>
              </a:rPr>
              <a:t> </a:t>
            </a:r>
            <a:r>
              <a:rPr lang="en-US" sz="2400" err="1">
                <a:effectLst/>
                <a:ea typeface="Calibri" panose="020F0502020204030204" pitchFamily="34" charset="0"/>
              </a:rPr>
              <a:t>nhau</a:t>
            </a:r>
            <a:r>
              <a:rPr lang="en-US" sz="2400">
                <a:effectLst/>
                <a:ea typeface="Calibri" panose="020F0502020204030204" pitchFamily="34" charset="0"/>
              </a:rPr>
              <a:t>:</a:t>
            </a:r>
          </a:p>
          <a:p>
            <a:pPr indent="0" algn="just">
              <a:lnSpc>
                <a:spcPct val="115000"/>
              </a:lnSpc>
              <a:buNone/>
            </a:pPr>
            <a:r>
              <a:rPr lang="en-US" sz="2400">
                <a:effectLst/>
                <a:ea typeface="Calibri" panose="020F0502020204030204" pitchFamily="34" charset="0"/>
              </a:rPr>
              <a:t>	- </a:t>
            </a:r>
            <a:r>
              <a:rPr lang="en-US" sz="2400" err="1">
                <a:effectLst/>
                <a:ea typeface="Calibri" panose="020F0502020204030204" pitchFamily="34" charset="0"/>
              </a:rPr>
              <a:t>Không</a:t>
            </a:r>
            <a:r>
              <a:rPr lang="en-US" sz="2400">
                <a:effectLst/>
                <a:ea typeface="Calibri" panose="020F0502020204030204" pitchFamily="34" charset="0"/>
              </a:rPr>
              <a:t> </a:t>
            </a:r>
            <a:r>
              <a:rPr lang="en-US" sz="2400" err="1">
                <a:effectLst/>
                <a:ea typeface="Calibri" panose="020F0502020204030204" pitchFamily="34" charset="0"/>
              </a:rPr>
              <a:t>dùng</a:t>
            </a:r>
            <a:r>
              <a:rPr lang="en-US" sz="2400">
                <a:effectLst/>
                <a:ea typeface="Calibri" panose="020F0502020204030204" pitchFamily="34" charset="0"/>
              </a:rPr>
              <a:t> </a:t>
            </a:r>
            <a:r>
              <a:rPr lang="en-US" sz="2400" err="1">
                <a:effectLst/>
                <a:ea typeface="Calibri" panose="020F0502020204030204" pitchFamily="34" charset="0"/>
              </a:rPr>
              <a:t>lệnh</a:t>
            </a:r>
            <a:r>
              <a:rPr lang="en-US" sz="2400">
                <a:effectLst/>
                <a:ea typeface="Calibri" panose="020F0502020204030204" pitchFamily="34" charset="0"/>
              </a:rPr>
              <a:t> if</a:t>
            </a:r>
          </a:p>
          <a:p>
            <a:pPr indent="0" algn="just">
              <a:lnSpc>
                <a:spcPct val="115000"/>
              </a:lnSpc>
              <a:buNone/>
            </a:pPr>
            <a:r>
              <a:rPr lang="en-US" sz="2400">
                <a:ea typeface="Calibri" panose="020F0502020204030204" pitchFamily="34" charset="0"/>
              </a:rPr>
              <a:t>	- </a:t>
            </a:r>
            <a:r>
              <a:rPr lang="en-US" sz="2400" err="1">
                <a:effectLst/>
                <a:ea typeface="Calibri" panose="020F0502020204030204" pitchFamily="34" charset="0"/>
              </a:rPr>
              <a:t>Cách</a:t>
            </a:r>
            <a:r>
              <a:rPr lang="en-US" sz="2400">
                <a:effectLst/>
                <a:ea typeface="Calibri" panose="020F0502020204030204" pitchFamily="34" charset="0"/>
              </a:rPr>
              <a:t> 1: </a:t>
            </a:r>
            <a:r>
              <a:rPr lang="en-US" sz="2400" err="1">
                <a:effectLst/>
                <a:ea typeface="Calibri" panose="020F0502020204030204" pitchFamily="34" charset="0"/>
              </a:rPr>
              <a:t>chỉ</a:t>
            </a:r>
            <a:r>
              <a:rPr lang="en-US" sz="2400">
                <a:effectLst/>
                <a:ea typeface="Calibri" panose="020F0502020204030204" pitchFamily="34" charset="0"/>
              </a:rPr>
              <a:t> </a:t>
            </a:r>
            <a:r>
              <a:rPr lang="en-US" sz="2400" err="1">
                <a:effectLst/>
                <a:ea typeface="Calibri" panose="020F0502020204030204" pitchFamily="34" charset="0"/>
              </a:rPr>
              <a:t>sử</a:t>
            </a:r>
            <a:r>
              <a:rPr lang="en-US" sz="2400">
                <a:effectLst/>
                <a:ea typeface="Calibri" panose="020F0502020204030204" pitchFamily="34" charset="0"/>
              </a:rPr>
              <a:t> </a:t>
            </a:r>
            <a:r>
              <a:rPr lang="en-US" sz="2400" err="1">
                <a:effectLst/>
                <a:ea typeface="Calibri" panose="020F0502020204030204" pitchFamily="34" charset="0"/>
              </a:rPr>
              <a:t>dụng</a:t>
            </a:r>
            <a:r>
              <a:rPr lang="en-US" sz="2400">
                <a:effectLst/>
                <a:ea typeface="Calibri" panose="020F0502020204030204" pitchFamily="34" charset="0"/>
              </a:rPr>
              <a:t> </a:t>
            </a:r>
            <a:r>
              <a:rPr lang="en-US" sz="2400" err="1">
                <a:effectLst/>
                <a:ea typeface="Calibri" panose="020F0502020204030204" pitchFamily="34" charset="0"/>
              </a:rPr>
              <a:t>lệnh</a:t>
            </a:r>
            <a:r>
              <a:rPr lang="en-US" sz="2400">
                <a:effectLst/>
                <a:ea typeface="Calibri" panose="020F0502020204030204" pitchFamily="34" charset="0"/>
              </a:rPr>
              <a:t> if</a:t>
            </a:r>
          </a:p>
          <a:p>
            <a:pPr marL="0" indent="0">
              <a:buNone/>
            </a:pPr>
            <a:r>
              <a:rPr lang="en-US" sz="2400">
                <a:effectLst/>
                <a:ea typeface="Calibri" panose="020F0502020204030204" pitchFamily="34" charset="0"/>
              </a:rPr>
              <a:t>	- </a:t>
            </a:r>
            <a:r>
              <a:rPr lang="en-US" sz="2400" err="1">
                <a:effectLst/>
                <a:ea typeface="Calibri" panose="020F0502020204030204" pitchFamily="34" charset="0"/>
              </a:rPr>
              <a:t>Cách</a:t>
            </a:r>
            <a:r>
              <a:rPr lang="en-US" sz="2400">
                <a:effectLst/>
                <a:ea typeface="Calibri" panose="020F0502020204030204" pitchFamily="34" charset="0"/>
              </a:rPr>
              <a:t> 2: </a:t>
            </a:r>
            <a:r>
              <a:rPr lang="en-US" sz="2400" err="1">
                <a:effectLst/>
                <a:ea typeface="Calibri" panose="020F0502020204030204" pitchFamily="34" charset="0"/>
              </a:rPr>
              <a:t>sử</a:t>
            </a:r>
            <a:r>
              <a:rPr lang="en-US" sz="2400">
                <a:effectLst/>
                <a:ea typeface="Calibri" panose="020F0502020204030204" pitchFamily="34" charset="0"/>
              </a:rPr>
              <a:t> </a:t>
            </a:r>
            <a:r>
              <a:rPr lang="en-US" sz="2400" err="1">
                <a:effectLst/>
                <a:ea typeface="Calibri" panose="020F0502020204030204" pitchFamily="34" charset="0"/>
              </a:rPr>
              <a:t>dụng</a:t>
            </a:r>
            <a:r>
              <a:rPr lang="en-US" sz="2400">
                <a:effectLst/>
                <a:ea typeface="Calibri" panose="020F0502020204030204" pitchFamily="34" charset="0"/>
              </a:rPr>
              <a:t> if … else …</a:t>
            </a:r>
          </a:p>
          <a:p>
            <a:pPr marL="0" indent="0">
              <a:buNone/>
            </a:pPr>
            <a:r>
              <a:rPr lang="en-US" sz="2400" b="1"/>
              <a:t>BT2.</a:t>
            </a:r>
            <a:r>
              <a:rPr lang="en-US" sz="2400"/>
              <a:t> </a:t>
            </a:r>
            <a:r>
              <a:rPr lang="en-US" sz="2400" err="1">
                <a:effectLst/>
                <a:latin typeface="Times New Roman" panose="02020603050405020304" pitchFamily="18" charset="0"/>
                <a:ea typeface="Calibri" panose="020F0502020204030204" pitchFamily="34" charset="0"/>
              </a:rPr>
              <a:t>Viết</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chương</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trình</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nhập</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vào</a:t>
            </a:r>
            <a:r>
              <a:rPr lang="en-US" sz="2400">
                <a:effectLst/>
                <a:latin typeface="Times New Roman" panose="02020603050405020304" pitchFamily="18" charset="0"/>
                <a:ea typeface="Calibri" panose="020F0502020204030204" pitchFamily="34" charset="0"/>
              </a:rPr>
              <a:t> 3 </a:t>
            </a:r>
            <a:r>
              <a:rPr lang="en-US" sz="2400" err="1">
                <a:effectLst/>
                <a:latin typeface="Times New Roman" panose="02020603050405020304" pitchFamily="18" charset="0"/>
                <a:ea typeface="Calibri" panose="020F0502020204030204" pitchFamily="34" charset="0"/>
              </a:rPr>
              <a:t>cạnh</a:t>
            </a:r>
            <a:r>
              <a:rPr lang="en-US" sz="2400">
                <a:effectLst/>
                <a:latin typeface="Times New Roman" panose="02020603050405020304" pitchFamily="18" charset="0"/>
                <a:ea typeface="Calibri" panose="020F0502020204030204" pitchFamily="34" charset="0"/>
              </a:rPr>
              <a:t> tam </a:t>
            </a:r>
            <a:r>
              <a:rPr lang="en-US" sz="2400" err="1">
                <a:effectLst/>
                <a:latin typeface="Times New Roman" panose="02020603050405020304" pitchFamily="18" charset="0"/>
                <a:ea typeface="Calibri" panose="020F0502020204030204" pitchFamily="34" charset="0"/>
              </a:rPr>
              <a:t>giác</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sau</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đó</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kiểm</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tra</a:t>
            </a:r>
            <a:r>
              <a:rPr lang="en-US" sz="2400">
                <a:effectLst/>
                <a:latin typeface="Times New Roman" panose="02020603050405020304" pitchFamily="18" charset="0"/>
                <a:ea typeface="Calibri" panose="020F0502020204030204" pitchFamily="34" charset="0"/>
              </a:rPr>
              <a:t> tam </a:t>
            </a:r>
            <a:r>
              <a:rPr lang="en-US" sz="2400" err="1">
                <a:effectLst/>
                <a:latin typeface="Times New Roman" panose="02020603050405020304" pitchFamily="18" charset="0"/>
                <a:ea typeface="Calibri" panose="020F0502020204030204" pitchFamily="34" charset="0"/>
              </a:rPr>
              <a:t>giác</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này</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thuộc</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loại</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gì</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đều</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cân</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vuông</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cân</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vuông</a:t>
            </a:r>
            <a:r>
              <a:rPr lang="en-US" sz="2400">
                <a:effectLst/>
                <a:latin typeface="Times New Roman" panose="02020603050405020304" pitchFamily="18" charset="0"/>
                <a:ea typeface="Calibri" panose="020F0502020204030204" pitchFamily="34" charset="0"/>
              </a:rPr>
              <a:t>, </a:t>
            </a:r>
            <a:r>
              <a:rPr lang="en-US" sz="2400" err="1">
                <a:effectLst/>
                <a:latin typeface="Times New Roman" panose="02020603050405020304" pitchFamily="18" charset="0"/>
                <a:ea typeface="Calibri" panose="020F0502020204030204" pitchFamily="34" charset="0"/>
              </a:rPr>
              <a:t>thường</a:t>
            </a:r>
            <a:r>
              <a:rPr lang="en-US" sz="2400">
                <a:effectLst/>
                <a:latin typeface="Times New Roman" panose="02020603050405020304" pitchFamily="18" charset="0"/>
                <a:ea typeface="Calibri" panose="020F0502020204030204" pitchFamily="34" charset="0"/>
              </a:rPr>
              <a:t>).</a:t>
            </a:r>
          </a:p>
          <a:p>
            <a:pPr marL="0" indent="0">
              <a:buNone/>
            </a:pPr>
            <a:r>
              <a:rPr lang="en-US" sz="2400" b="1"/>
              <a:t>BT3.</a:t>
            </a:r>
            <a:r>
              <a:rPr lang="en-US" sz="2400"/>
              <a:t> </a:t>
            </a:r>
            <a:r>
              <a:rPr lang="vi-VN" sz="2400"/>
              <a:t>Viết chương trình tìm max và min của 4 số nguyên nhập vào từ bàn phím</a:t>
            </a:r>
            <a:endParaRPr lang="en-US" sz="2400"/>
          </a:p>
          <a:p>
            <a:pPr marL="0" indent="0">
              <a:buNone/>
            </a:pPr>
            <a:r>
              <a:rPr lang="en-US" sz="2400" b="1"/>
              <a:t>BT4.</a:t>
            </a:r>
            <a:r>
              <a:rPr lang="en-US" sz="2400"/>
              <a:t> </a:t>
            </a:r>
            <a:r>
              <a:rPr lang="vi-VN" sz="2400"/>
              <a:t>Hãy nhập tháng và năm, sau đó hãy in ra số ngày lớn nhất dựa trên tháng và năm vừa nhập.</a:t>
            </a:r>
            <a:endParaRPr lang="en-US" sz="2400"/>
          </a:p>
          <a:p>
            <a:pPr marL="0" indent="0">
              <a:buNone/>
            </a:pPr>
            <a:r>
              <a:rPr lang="en-US" sz="2400" b="1"/>
              <a:t>BT5</a:t>
            </a:r>
            <a:r>
              <a:rPr lang="en-US" sz="2400"/>
              <a:t>. </a:t>
            </a:r>
            <a:r>
              <a:rPr lang="vi-VN" sz="2400"/>
              <a:t>Viết chương trình xác định xem một tờ giấy có độ dày 0.1 mm. Phải gấp đôi tờ giấy bao nhiêu lần để nó có độ dày &gt;1m (1m = 1000 mm)</a:t>
            </a:r>
          </a:p>
          <a:p>
            <a:pPr marL="0" indent="0">
              <a:buNone/>
            </a:pPr>
            <a:endParaRPr lang="en-US" sz="2400"/>
          </a:p>
          <a:p>
            <a:pPr marL="0" indent="0">
              <a:buNone/>
            </a:pPr>
            <a:endParaRPr lang="en-US" sz="2400">
              <a:effectLst/>
              <a:latin typeface="Times New Roman" panose="02020603050405020304" pitchFamily="18" charset="0"/>
              <a:ea typeface="Times New Roman" panose="02020603050405020304" pitchFamily="18" charset="0"/>
            </a:endParaRPr>
          </a:p>
          <a:p>
            <a:pPr marL="0" indent="0">
              <a:buNone/>
            </a:pPr>
            <a:endParaRPr lang="en-US" sz="2400" spc="70">
              <a:ea typeface="Times New Roman" panose="02020603050405020304" pitchFamily="18" charset="0"/>
            </a:endParaRPr>
          </a:p>
          <a:p>
            <a:pPr marL="0" indent="0">
              <a:buNone/>
            </a:pPr>
            <a:endParaRPr lang="en-US" sz="2400"/>
          </a:p>
          <a:p>
            <a:pPr marL="0" indent="0">
              <a:buNone/>
            </a:pPr>
            <a:endParaRPr lang="en-US"/>
          </a:p>
        </p:txBody>
      </p:sp>
    </p:spTree>
    <p:extLst>
      <p:ext uri="{BB962C8B-B14F-4D97-AF65-F5344CB8AC3E}">
        <p14:creationId xmlns:p14="http://schemas.microsoft.com/office/powerpoint/2010/main" val="3969070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53</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t>
            </a:r>
            <a:r>
              <a:rPr lang="en-US" err="1"/>
              <a:t>và</a:t>
            </a:r>
            <a:r>
              <a:rPr lang="en-US"/>
              <a:t>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a:p>
            <a:r>
              <a:rPr lang="en-US"/>
              <a:t>1.2. </a:t>
            </a:r>
            <a:r>
              <a:rPr lang="en-US" err="1"/>
              <a:t>Làm</a:t>
            </a:r>
            <a:r>
              <a:rPr lang="en-US"/>
              <a:t> </a:t>
            </a:r>
            <a:r>
              <a:rPr lang="en-US" err="1"/>
              <a:t>quen</a:t>
            </a:r>
            <a:r>
              <a:rPr lang="en-US"/>
              <a:t> </a:t>
            </a:r>
            <a:r>
              <a:rPr lang="en-US" err="1"/>
              <a:t>với</a:t>
            </a:r>
            <a:r>
              <a:rPr lang="en-US"/>
              <a:t> C# </a:t>
            </a:r>
            <a:r>
              <a:rPr lang="en-US" err="1"/>
              <a:t>và</a:t>
            </a:r>
            <a:r>
              <a:rPr lang="en-US"/>
              <a:t> Visual Studio Code</a:t>
            </a:r>
          </a:p>
          <a:p>
            <a:r>
              <a:rPr lang="en-US"/>
              <a:t>1.3. </a:t>
            </a:r>
            <a:r>
              <a:rPr lang="en-US" err="1"/>
              <a:t>Giới</a:t>
            </a:r>
            <a:r>
              <a:rPr lang="en-US"/>
              <a:t> </a:t>
            </a:r>
            <a:r>
              <a:rPr lang="en-US" err="1"/>
              <a:t>thiệu</a:t>
            </a:r>
            <a:r>
              <a:rPr lang="en-US"/>
              <a:t> </a:t>
            </a:r>
            <a:r>
              <a:rPr lang="en-US" err="1"/>
              <a:t>ngôn</a:t>
            </a:r>
            <a:r>
              <a:rPr lang="en-US"/>
              <a:t> </a:t>
            </a:r>
            <a:r>
              <a:rPr lang="en-US" err="1"/>
              <a:t>ngữ</a:t>
            </a:r>
            <a:r>
              <a:rPr lang="en-US"/>
              <a:t> </a:t>
            </a:r>
            <a:r>
              <a:rPr lang="en-US" err="1"/>
              <a:t>lập</a:t>
            </a:r>
            <a:r>
              <a:rPr lang="en-US"/>
              <a:t> </a:t>
            </a:r>
            <a:r>
              <a:rPr lang="en-US" err="1"/>
              <a:t>trình</a:t>
            </a:r>
            <a:r>
              <a:rPr lang="en-US"/>
              <a:t> C#</a:t>
            </a:r>
          </a:p>
          <a:p>
            <a:r>
              <a:rPr lang="en-US"/>
              <a:t>1.4. </a:t>
            </a:r>
            <a:r>
              <a:rPr lang="en-US" err="1"/>
              <a:t>Kiểu</a:t>
            </a:r>
            <a:r>
              <a:rPr lang="en-US"/>
              <a:t> </a:t>
            </a:r>
            <a:r>
              <a:rPr lang="en-US" err="1"/>
              <a:t>dữ</a:t>
            </a:r>
            <a:r>
              <a:rPr lang="en-US"/>
              <a:t> </a:t>
            </a:r>
            <a:r>
              <a:rPr lang="en-US" err="1"/>
              <a:t>liệu</a:t>
            </a:r>
            <a:endParaRPr lang="en-US"/>
          </a:p>
          <a:p>
            <a:r>
              <a:rPr lang="en-US"/>
              <a:t>1.5. </a:t>
            </a:r>
            <a:r>
              <a:rPr lang="en-US" sz="1800" err="1">
                <a:solidFill>
                  <a:srgbClr val="000000"/>
                </a:solidFill>
                <a:effectLst/>
                <a:latin typeface="Times New Roman" panose="02020603050405020304" pitchFamily="18" charset="0"/>
                <a:ea typeface="Times New Roman" panose="02020603050405020304" pitchFamily="18" charset="0"/>
              </a:rPr>
              <a:t>Biến</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và</a:t>
            </a:r>
            <a:r>
              <a:rPr lang="en-US" sz="1800">
                <a:solidFill>
                  <a:srgbClr val="000000"/>
                </a:solidFill>
                <a:effectLst/>
                <a:latin typeface="Times New Roman" panose="02020603050405020304" pitchFamily="18" charset="0"/>
                <a:ea typeface="Times New Roman" panose="02020603050405020304" pitchFamily="18" charset="0"/>
              </a:rPr>
              <a:t> </a:t>
            </a:r>
            <a:r>
              <a:rPr lang="en-US" sz="1800" err="1">
                <a:solidFill>
                  <a:srgbClr val="000000"/>
                </a:solidFill>
                <a:effectLst/>
                <a:latin typeface="Times New Roman" panose="02020603050405020304" pitchFamily="18" charset="0"/>
                <a:ea typeface="Times New Roman" panose="02020603050405020304" pitchFamily="18" charset="0"/>
              </a:rPr>
              <a:t>hằng</a:t>
            </a:r>
            <a:endParaRPr lang="en-US" sz="1800">
              <a:solidFill>
                <a:srgbClr val="000000"/>
              </a:solidFill>
              <a:effectLst/>
              <a:latin typeface="Times New Roman" panose="02020603050405020304" pitchFamily="18" charset="0"/>
              <a:ea typeface="Times New Roman" panose="02020603050405020304" pitchFamily="18" charset="0"/>
            </a:endParaRPr>
          </a:p>
          <a:p>
            <a:r>
              <a:rPr lang="en-US" sz="1800">
                <a:solidFill>
                  <a:srgbClr val="000000"/>
                </a:solidFill>
              </a:rPr>
              <a:t>1.6. </a:t>
            </a:r>
            <a:r>
              <a:rPr lang="en-US" sz="1800" err="1">
                <a:solidFill>
                  <a:srgbClr val="000000"/>
                </a:solidFill>
              </a:rPr>
              <a:t>Các</a:t>
            </a:r>
            <a:r>
              <a:rPr lang="en-US" sz="1800">
                <a:solidFill>
                  <a:srgbClr val="000000"/>
                </a:solidFill>
              </a:rPr>
              <a:t> </a:t>
            </a:r>
            <a:r>
              <a:rPr lang="en-US" sz="1800" err="1">
                <a:solidFill>
                  <a:srgbClr val="000000"/>
                </a:solidFill>
              </a:rPr>
              <a:t>toán</a:t>
            </a:r>
            <a:r>
              <a:rPr lang="en-US" sz="1800">
                <a:solidFill>
                  <a:srgbClr val="000000"/>
                </a:solidFill>
              </a:rPr>
              <a:t> </a:t>
            </a:r>
            <a:r>
              <a:rPr lang="en-US" sz="1800" err="1">
                <a:solidFill>
                  <a:srgbClr val="000000"/>
                </a:solidFill>
              </a:rPr>
              <a:t>tử</a:t>
            </a:r>
            <a:r>
              <a:rPr lang="en-US" sz="1800">
                <a:solidFill>
                  <a:srgbClr val="000000"/>
                </a:solidFill>
              </a:rPr>
              <a:t> (</a:t>
            </a:r>
            <a:r>
              <a:rPr lang="en-US" sz="1800" err="1">
                <a:solidFill>
                  <a:srgbClr val="000000"/>
                </a:solidFill>
              </a:rPr>
              <a:t>phép</a:t>
            </a:r>
            <a:r>
              <a:rPr lang="en-US" sz="1800">
                <a:solidFill>
                  <a:srgbClr val="000000"/>
                </a:solidFill>
              </a:rPr>
              <a:t> </a:t>
            </a:r>
            <a:r>
              <a:rPr lang="en-US" sz="1800" err="1">
                <a:solidFill>
                  <a:srgbClr val="000000"/>
                </a:solidFill>
              </a:rPr>
              <a:t>toán</a:t>
            </a:r>
            <a:r>
              <a:rPr lang="en-US" sz="1800">
                <a:solidFill>
                  <a:srgbClr val="000000"/>
                </a:solidFill>
              </a:rPr>
              <a:t>)</a:t>
            </a:r>
          </a:p>
          <a:p>
            <a:r>
              <a:rPr lang="en-US" sz="1800">
                <a:solidFill>
                  <a:srgbClr val="000000"/>
                </a:solidFill>
              </a:rPr>
              <a:t>1.7. </a:t>
            </a:r>
            <a:r>
              <a:rPr lang="en-US" sz="1800" err="1"/>
              <a:t>Tên</a:t>
            </a:r>
            <a:r>
              <a:rPr lang="en-US" sz="1800"/>
              <a:t>, </a:t>
            </a:r>
            <a:r>
              <a:rPr lang="en-US" sz="1800" err="1"/>
              <a:t>từ</a:t>
            </a:r>
            <a:r>
              <a:rPr lang="en-US" sz="1800"/>
              <a:t> </a:t>
            </a:r>
            <a:r>
              <a:rPr lang="en-US" sz="1800" err="1"/>
              <a:t>khóa</a:t>
            </a:r>
            <a:r>
              <a:rPr lang="en-US" sz="1800"/>
              <a:t>, </a:t>
            </a:r>
            <a:r>
              <a:rPr lang="en-US" sz="1800" err="1"/>
              <a:t>chú</a:t>
            </a:r>
            <a:r>
              <a:rPr lang="en-US" sz="1800"/>
              <a:t> </a:t>
            </a:r>
            <a:r>
              <a:rPr lang="en-US" sz="1800" err="1"/>
              <a:t>thích</a:t>
            </a:r>
            <a:endParaRPr lang="en-US" sz="1800"/>
          </a:p>
          <a:p>
            <a:r>
              <a:rPr lang="en-US" sz="1800"/>
              <a:t>1.8. </a:t>
            </a:r>
            <a:r>
              <a:rPr lang="en-US" sz="1800" err="1"/>
              <a:t>Câu</a:t>
            </a:r>
            <a:r>
              <a:rPr lang="en-US" sz="1800"/>
              <a:t> </a:t>
            </a:r>
            <a:r>
              <a:rPr lang="en-US" sz="1800" err="1"/>
              <a:t>lệnh</a:t>
            </a:r>
            <a:r>
              <a:rPr lang="en-US" sz="1800"/>
              <a:t> </a:t>
            </a:r>
            <a:r>
              <a:rPr lang="en-US" sz="1800" err="1"/>
              <a:t>trong</a:t>
            </a:r>
            <a:r>
              <a:rPr lang="en-US" sz="1800"/>
              <a:t> C#</a:t>
            </a:r>
          </a:p>
        </p:txBody>
      </p:sp>
      <p:sp>
        <p:nvSpPr>
          <p:cNvPr id="7" name="Content Placeholder 6">
            <a:extLst>
              <a:ext uri="{FF2B5EF4-FFF2-40B4-BE49-F238E27FC236}">
                <a16:creationId xmlns:a16="http://schemas.microsoft.com/office/drawing/2014/main" id="{0F895250-8392-451A-8A29-8BA4BCE3E691}"/>
              </a:ext>
            </a:extLst>
          </p:cNvPr>
          <p:cNvSpPr>
            <a:spLocks noGrp="1"/>
          </p:cNvSpPr>
          <p:nvPr>
            <p:ph sz="quarter" idx="13"/>
          </p:nvPr>
        </p:nvSpPr>
        <p:spPr>
          <a:xfrm>
            <a:off x="3086101" y="276711"/>
            <a:ext cx="8872538" cy="6161700"/>
          </a:xfrm>
        </p:spPr>
        <p:txBody>
          <a:bodyPr>
            <a:normAutofit fontScale="92500" lnSpcReduction="10000"/>
          </a:bodyPr>
          <a:lstStyle/>
          <a:p>
            <a:pPr marL="0" indent="0">
              <a:buNone/>
            </a:pPr>
            <a:r>
              <a:rPr lang="en-US" sz="2400" b="1" err="1"/>
              <a:t>Luyện</a:t>
            </a:r>
            <a:r>
              <a:rPr lang="en-US" sz="2400" b="1"/>
              <a:t> </a:t>
            </a:r>
            <a:r>
              <a:rPr lang="en-US" sz="2400" b="1" err="1"/>
              <a:t>tập</a:t>
            </a:r>
            <a:r>
              <a:rPr lang="en-US" sz="2400" b="1"/>
              <a:t>:</a:t>
            </a:r>
          </a:p>
          <a:p>
            <a:pPr marL="0" indent="0">
              <a:buNone/>
            </a:pPr>
            <a:r>
              <a:rPr lang="en-US" sz="2400" b="1"/>
              <a:t>BT6. </a:t>
            </a:r>
            <a:r>
              <a:rPr lang="vi-VN" sz="2400">
                <a:effectLst/>
                <a:ea typeface="Calibri" panose="020F0502020204030204" pitchFamily="34" charset="0"/>
              </a:rPr>
              <a:t>Viết chương trình hiển thị ra màn hình:</a:t>
            </a:r>
          </a:p>
          <a:p>
            <a:pPr marL="0" indent="0">
              <a:buNone/>
            </a:pPr>
            <a:r>
              <a:rPr lang="vi-VN" sz="2400">
                <a:effectLst/>
                <a:ea typeface="Calibri" panose="020F0502020204030204" pitchFamily="34" charset="0"/>
              </a:rPr>
              <a:t>		*			</a:t>
            </a:r>
          </a:p>
          <a:p>
            <a:pPr marL="0" indent="0">
              <a:buNone/>
            </a:pPr>
            <a:r>
              <a:rPr lang="vi-VN" sz="2400">
                <a:effectLst/>
                <a:ea typeface="Calibri" panose="020F0502020204030204" pitchFamily="34" charset="0"/>
              </a:rPr>
              <a:t>		* *			</a:t>
            </a:r>
          </a:p>
          <a:p>
            <a:pPr marL="0" indent="0">
              <a:buNone/>
            </a:pPr>
            <a:r>
              <a:rPr lang="vi-VN" sz="2400">
                <a:effectLst/>
                <a:ea typeface="Calibri" panose="020F0502020204030204" pitchFamily="34" charset="0"/>
              </a:rPr>
              <a:t>		* * *			</a:t>
            </a:r>
          </a:p>
          <a:p>
            <a:pPr marL="0" indent="0">
              <a:buNone/>
            </a:pPr>
            <a:r>
              <a:rPr lang="vi-VN" sz="2400">
                <a:effectLst/>
                <a:ea typeface="Calibri" panose="020F0502020204030204" pitchFamily="34" charset="0"/>
              </a:rPr>
              <a:t>		* * * * 		</a:t>
            </a:r>
          </a:p>
          <a:p>
            <a:pPr marL="0" indent="0">
              <a:buNone/>
            </a:pPr>
            <a:r>
              <a:rPr lang="vi-VN" sz="2400">
                <a:effectLst/>
                <a:ea typeface="Calibri" panose="020F0502020204030204" pitchFamily="34" charset="0"/>
              </a:rPr>
              <a:t>		* * * * *</a:t>
            </a:r>
          </a:p>
          <a:p>
            <a:pPr marL="0" indent="0">
              <a:buNone/>
            </a:pPr>
            <a:r>
              <a:rPr lang="en-US" sz="2400" b="1"/>
              <a:t>BT7.</a:t>
            </a:r>
            <a:r>
              <a:rPr lang="en-US" sz="2400"/>
              <a:t> </a:t>
            </a:r>
            <a:r>
              <a:rPr lang="vi-VN" sz="2400">
                <a:effectLst/>
                <a:latin typeface="Times New Roman" panose="02020603050405020304" pitchFamily="18" charset="0"/>
                <a:ea typeface="Calibri" panose="020F0502020204030204" pitchFamily="34" charset="0"/>
              </a:rPr>
              <a:t>Viết chương trình in ra bảng cửu chương</a:t>
            </a:r>
            <a:endParaRPr lang="en-US" sz="2400">
              <a:effectLst/>
              <a:latin typeface="Times New Roman" panose="02020603050405020304" pitchFamily="18" charset="0"/>
              <a:ea typeface="Calibri" panose="020F0502020204030204" pitchFamily="34" charset="0"/>
            </a:endParaRPr>
          </a:p>
          <a:p>
            <a:pPr marL="0" indent="0">
              <a:buNone/>
            </a:pPr>
            <a:r>
              <a:rPr lang="en-US" sz="2400" b="1"/>
              <a:t>BT8.</a:t>
            </a:r>
            <a:r>
              <a:rPr lang="en-US" sz="2400"/>
              <a:t> </a:t>
            </a:r>
            <a:r>
              <a:rPr lang="vi-VN" sz="2400"/>
              <a:t>Hãy tính tổng của n phần tử trên mảng nguyên, với các phần tử của mảng được nhập ngẫu nhiên</a:t>
            </a:r>
            <a:endParaRPr lang="en-US" sz="2400"/>
          </a:p>
          <a:p>
            <a:pPr marL="0" indent="0">
              <a:buNone/>
            </a:pPr>
            <a:r>
              <a:rPr lang="en-US" sz="2400" b="1"/>
              <a:t>BT9.</a:t>
            </a:r>
            <a:r>
              <a:rPr lang="en-US" sz="2400"/>
              <a:t> </a:t>
            </a:r>
            <a:r>
              <a:rPr lang="vi-VN" sz="2400"/>
              <a:t>Viết chương trình cộng hai ma trận nxm, tức là mảng hai chiều có kích thước n dòng, m cột. Các giá trị của hai mảng phát sinh ngẫu nhiên, cho biết kết quả cộng hai ma trận?.</a:t>
            </a:r>
            <a:endParaRPr lang="en-US" sz="2400"/>
          </a:p>
          <a:p>
            <a:pPr marL="0" indent="0">
              <a:buNone/>
            </a:pPr>
            <a:r>
              <a:rPr lang="en-US" sz="2400" b="1"/>
              <a:t>BT10</a:t>
            </a:r>
            <a:r>
              <a:rPr lang="en-US" sz="2400"/>
              <a:t>. </a:t>
            </a:r>
            <a:r>
              <a:rPr lang="vi-VN" sz="2400"/>
              <a:t>Viết chương trình cho phép người dùng nhập vào một ma trận nxm, sao đó tìm kiếm một giá trị nào đó theo yêu cầu người dùng, kết quả của việc tìm kiếm là giá trị và thứ tự của giá trị tìm được trong ma trận</a:t>
            </a:r>
          </a:p>
          <a:p>
            <a:pPr marL="0" indent="0">
              <a:buNone/>
            </a:pPr>
            <a:endParaRPr lang="en-US" sz="2400"/>
          </a:p>
          <a:p>
            <a:pPr marL="0" indent="0">
              <a:buNone/>
            </a:pPr>
            <a:endParaRPr lang="en-US" sz="2400">
              <a:effectLst/>
              <a:latin typeface="Times New Roman" panose="02020603050405020304" pitchFamily="18" charset="0"/>
              <a:ea typeface="Times New Roman" panose="02020603050405020304" pitchFamily="18" charset="0"/>
            </a:endParaRPr>
          </a:p>
          <a:p>
            <a:pPr marL="0" indent="0">
              <a:buNone/>
            </a:pPr>
            <a:endParaRPr lang="en-US" sz="2400" spc="70">
              <a:ea typeface="Times New Roman" panose="02020603050405020304" pitchFamily="18" charset="0"/>
            </a:endParaRPr>
          </a:p>
          <a:p>
            <a:pPr marL="0" indent="0">
              <a:buNone/>
            </a:pPr>
            <a:endParaRPr lang="en-US" sz="2400"/>
          </a:p>
          <a:p>
            <a:pPr marL="0" indent="0">
              <a:buNone/>
            </a:pPr>
            <a:endParaRPr lang="en-US"/>
          </a:p>
        </p:txBody>
      </p:sp>
    </p:spTree>
    <p:extLst>
      <p:ext uri="{BB962C8B-B14F-4D97-AF65-F5344CB8AC3E}">
        <p14:creationId xmlns:p14="http://schemas.microsoft.com/office/powerpoint/2010/main" val="2688461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a:t>Thank you!</a:t>
            </a:r>
          </a:p>
        </p:txBody>
      </p:sp>
    </p:spTree>
    <p:extLst>
      <p:ext uri="{BB962C8B-B14F-4D97-AF65-F5344CB8AC3E}">
        <p14:creationId xmlns:p14="http://schemas.microsoft.com/office/powerpoint/2010/main" val="124003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6</a:t>
            </a:fld>
            <a:endParaRPr lang="en-US"/>
          </a:p>
        </p:txBody>
      </p:sp>
      <p:sp>
        <p:nvSpPr>
          <p:cNvPr id="4" name="Content Placeholder 3"/>
          <p:cNvSpPr>
            <a:spLocks noGrp="1"/>
          </p:cNvSpPr>
          <p:nvPr>
            <p:ph sz="quarter" idx="13"/>
          </p:nvPr>
        </p:nvSpPr>
        <p:spPr/>
        <p:txBody>
          <a:bodyPr>
            <a:normAutofit/>
          </a:bodyPr>
          <a:lstStyle/>
          <a:p>
            <a:pPr>
              <a:defRPr/>
            </a:pPr>
            <a:r>
              <a:rPr lang="en-US" err="1"/>
              <a:t>.Net</a:t>
            </a:r>
            <a:r>
              <a:rPr lang="en-US"/>
              <a:t> Framework </a:t>
            </a:r>
            <a:r>
              <a:rPr lang="en-US" err="1"/>
              <a:t>cung</a:t>
            </a:r>
            <a:r>
              <a:rPr lang="en-US"/>
              <a:t> </a:t>
            </a:r>
            <a:r>
              <a:rPr lang="en-US" err="1"/>
              <a:t>cấp</a:t>
            </a:r>
            <a:r>
              <a:rPr lang="en-US"/>
              <a:t> </a:t>
            </a:r>
            <a:r>
              <a:rPr lang="en-US" err="1"/>
              <a:t>cấu</a:t>
            </a:r>
            <a:r>
              <a:rPr lang="en-US"/>
              <a:t> </a:t>
            </a:r>
            <a:r>
              <a:rPr lang="en-US" err="1"/>
              <a:t>trúc</a:t>
            </a:r>
            <a:r>
              <a:rPr lang="en-US"/>
              <a:t> </a:t>
            </a:r>
            <a:r>
              <a:rPr lang="en-US" err="1"/>
              <a:t>hoàn</a:t>
            </a:r>
            <a:r>
              <a:rPr lang="en-US"/>
              <a:t> </a:t>
            </a:r>
            <a:r>
              <a:rPr lang="en-US" err="1"/>
              <a:t>chỉnh</a:t>
            </a:r>
            <a:r>
              <a:rPr lang="en-US"/>
              <a:t> </a:t>
            </a:r>
            <a:r>
              <a:rPr lang="en-US" err="1"/>
              <a:t>cho</a:t>
            </a:r>
            <a:r>
              <a:rPr lang="en-US"/>
              <a:t> </a:t>
            </a:r>
            <a:r>
              <a:rPr lang="en-US" err="1"/>
              <a:t>bất</a:t>
            </a:r>
            <a:r>
              <a:rPr lang="en-US"/>
              <a:t> </a:t>
            </a:r>
            <a:r>
              <a:rPr lang="en-US" err="1"/>
              <a:t>kỳ</a:t>
            </a:r>
            <a:r>
              <a:rPr lang="en-US"/>
              <a:t> </a:t>
            </a:r>
            <a:r>
              <a:rPr lang="en-US" err="1"/>
              <a:t>chương</a:t>
            </a:r>
            <a:r>
              <a:rPr lang="en-US"/>
              <a:t> </a:t>
            </a:r>
            <a:r>
              <a:rPr lang="en-US" err="1"/>
              <a:t>trình</a:t>
            </a:r>
            <a:r>
              <a:rPr lang="en-US"/>
              <a:t> </a:t>
            </a:r>
            <a:r>
              <a:rPr lang="en-US" err="1"/>
              <a:t>nào</a:t>
            </a:r>
            <a:r>
              <a:rPr lang="en-US"/>
              <a:t>. </a:t>
            </a:r>
          </a:p>
          <a:p>
            <a:pPr>
              <a:defRPr/>
            </a:pPr>
            <a:r>
              <a:rPr lang="en-US" err="1"/>
              <a:t>.Net</a:t>
            </a:r>
            <a:r>
              <a:rPr lang="en-US"/>
              <a:t> </a:t>
            </a:r>
            <a:r>
              <a:rPr lang="en-US" err="1"/>
              <a:t>cung</a:t>
            </a:r>
            <a:r>
              <a:rPr lang="en-US"/>
              <a:t> </a:t>
            </a:r>
            <a:r>
              <a:rPr lang="en-US" err="1"/>
              <a:t>cấp</a:t>
            </a:r>
            <a:r>
              <a:rPr lang="en-US"/>
              <a:t> </a:t>
            </a:r>
            <a:r>
              <a:rPr lang="en-US" err="1"/>
              <a:t>môi</a:t>
            </a:r>
            <a:r>
              <a:rPr lang="en-US"/>
              <a:t> </a:t>
            </a:r>
            <a:r>
              <a:rPr lang="en-US" err="1"/>
              <a:t>trường</a:t>
            </a:r>
            <a:r>
              <a:rPr lang="en-US"/>
              <a:t> </a:t>
            </a:r>
            <a:r>
              <a:rPr lang="en-US" err="1"/>
              <a:t>chạy</a:t>
            </a:r>
            <a:r>
              <a:rPr lang="en-US"/>
              <a:t> </a:t>
            </a:r>
            <a:r>
              <a:rPr lang="en-US" err="1"/>
              <a:t>thực</a:t>
            </a:r>
            <a:r>
              <a:rPr lang="en-US"/>
              <a:t> </a:t>
            </a:r>
            <a:r>
              <a:rPr lang="en-US" err="1"/>
              <a:t>.Net</a:t>
            </a:r>
            <a:r>
              <a:rPr lang="en-US"/>
              <a:t> </a:t>
            </a:r>
            <a:r>
              <a:rPr lang="en-US" err="1"/>
              <a:t>được</a:t>
            </a:r>
            <a:r>
              <a:rPr lang="en-US"/>
              <a:t> </a:t>
            </a:r>
            <a:r>
              <a:rPr lang="en-US" err="1"/>
              <a:t>gọi</a:t>
            </a:r>
            <a:r>
              <a:rPr lang="en-US"/>
              <a:t> </a:t>
            </a:r>
            <a:r>
              <a:rPr lang="en-US" err="1"/>
              <a:t>là</a:t>
            </a:r>
            <a:r>
              <a:rPr lang="en-US"/>
              <a:t> CLR </a:t>
            </a:r>
            <a:r>
              <a:rPr lang="en-US" err="1"/>
              <a:t>để</a:t>
            </a:r>
            <a:r>
              <a:rPr lang="en-US"/>
              <a:t> </a:t>
            </a:r>
            <a:r>
              <a:rPr lang="en-US" err="1"/>
              <a:t>thực</a:t>
            </a:r>
            <a:r>
              <a:rPr lang="en-US"/>
              <a:t> </a:t>
            </a:r>
            <a:r>
              <a:rPr lang="en-US" err="1"/>
              <a:t>thi</a:t>
            </a:r>
            <a:r>
              <a:rPr lang="en-US"/>
              <a:t> </a:t>
            </a:r>
            <a:r>
              <a:rPr lang="en-US" err="1"/>
              <a:t>đoạn</a:t>
            </a:r>
            <a:r>
              <a:rPr lang="en-US"/>
              <a:t> </a:t>
            </a:r>
            <a:r>
              <a:rPr lang="en-US" err="1"/>
              <a:t>lệnh</a:t>
            </a:r>
            <a:r>
              <a:rPr lang="en-US"/>
              <a:t> </a:t>
            </a:r>
            <a:r>
              <a:rPr lang="en-US" err="1"/>
              <a:t>viết</a:t>
            </a:r>
            <a:r>
              <a:rPr lang="en-US"/>
              <a:t> </a:t>
            </a:r>
            <a:r>
              <a:rPr lang="en-US" err="1"/>
              <a:t>trên</a:t>
            </a:r>
            <a:r>
              <a:rPr lang="en-US"/>
              <a:t> </a:t>
            </a:r>
            <a:r>
              <a:rPr lang="en-US" err="1"/>
              <a:t>nền</a:t>
            </a:r>
            <a:r>
              <a:rPr lang="en-US"/>
              <a:t> Windows. </a:t>
            </a:r>
          </a:p>
          <a:p>
            <a:pPr>
              <a:defRPr/>
            </a:pPr>
            <a:r>
              <a:rPr lang="en-US" err="1"/>
              <a:t>.Net</a:t>
            </a:r>
            <a:r>
              <a:rPr lang="en-US"/>
              <a:t> </a:t>
            </a:r>
            <a:r>
              <a:rPr lang="en-US" err="1"/>
              <a:t>cung</a:t>
            </a:r>
            <a:r>
              <a:rPr lang="en-US"/>
              <a:t> </a:t>
            </a:r>
            <a:r>
              <a:rPr lang="en-US" err="1"/>
              <a:t>cấp</a:t>
            </a:r>
            <a:r>
              <a:rPr lang="en-US"/>
              <a:t> </a:t>
            </a:r>
            <a:r>
              <a:rPr lang="en-US" err="1"/>
              <a:t>một</a:t>
            </a:r>
            <a:r>
              <a:rPr lang="en-US"/>
              <a:t> </a:t>
            </a:r>
            <a:r>
              <a:rPr lang="en-US" err="1"/>
              <a:t>môi</a:t>
            </a:r>
            <a:r>
              <a:rPr lang="en-US"/>
              <a:t> </a:t>
            </a:r>
            <a:r>
              <a:rPr lang="en-US" err="1"/>
              <a:t>trường</a:t>
            </a:r>
            <a:r>
              <a:rPr lang="en-US"/>
              <a:t> </a:t>
            </a:r>
            <a:r>
              <a:rPr lang="en-US" err="1"/>
              <a:t>phát</a:t>
            </a:r>
            <a:r>
              <a:rPr lang="en-US"/>
              <a:t> </a:t>
            </a:r>
            <a:r>
              <a:rPr lang="en-US" err="1"/>
              <a:t>triển</a:t>
            </a:r>
            <a:r>
              <a:rPr lang="en-US"/>
              <a:t> </a:t>
            </a:r>
            <a:r>
              <a:rPr lang="en-US" err="1"/>
              <a:t>ứng</a:t>
            </a:r>
            <a:r>
              <a:rPr lang="en-US"/>
              <a:t> </a:t>
            </a:r>
            <a:r>
              <a:rPr lang="en-US" err="1"/>
              <a:t>dụng</a:t>
            </a:r>
            <a:r>
              <a:rPr lang="en-US"/>
              <a:t> </a:t>
            </a:r>
            <a:r>
              <a:rPr lang="en-US" err="1"/>
              <a:t>gọi</a:t>
            </a:r>
            <a:r>
              <a:rPr lang="en-US"/>
              <a:t> </a:t>
            </a:r>
            <a:r>
              <a:rPr lang="en-US" err="1"/>
              <a:t>là</a:t>
            </a:r>
            <a:r>
              <a:rPr lang="en-US"/>
              <a:t> Visual Studio </a:t>
            </a:r>
            <a:r>
              <a:rPr lang="en-US" err="1"/>
              <a:t>.Net</a:t>
            </a:r>
            <a:r>
              <a:rPr lang="en-US"/>
              <a:t> </a:t>
            </a:r>
            <a:r>
              <a:rPr lang="en-US" err="1"/>
              <a:t>với</a:t>
            </a:r>
            <a:r>
              <a:rPr lang="en-US"/>
              <a:t> </a:t>
            </a:r>
            <a:r>
              <a:rPr lang="en-US" err="1"/>
              <a:t>các</a:t>
            </a:r>
            <a:r>
              <a:rPr lang="en-US"/>
              <a:t> </a:t>
            </a:r>
            <a:r>
              <a:rPr lang="en-US" err="1"/>
              <a:t>ngôn</a:t>
            </a:r>
            <a:r>
              <a:rPr lang="en-US"/>
              <a:t> </a:t>
            </a:r>
            <a:r>
              <a:rPr lang="en-US" err="1"/>
              <a:t>ngữ</a:t>
            </a:r>
            <a:r>
              <a:rPr lang="en-US"/>
              <a:t> </a:t>
            </a:r>
            <a:r>
              <a:rPr lang="en-US" err="1"/>
              <a:t>lập</a:t>
            </a:r>
            <a:r>
              <a:rPr lang="en-US"/>
              <a:t> </a:t>
            </a:r>
            <a:r>
              <a:rPr lang="en-US" err="1"/>
              <a:t>trình</a:t>
            </a:r>
            <a:r>
              <a:rPr lang="en-US"/>
              <a:t>:</a:t>
            </a:r>
          </a:p>
          <a:p>
            <a:pPr lvl="1">
              <a:defRPr/>
            </a:pPr>
            <a:r>
              <a:rPr lang="en-US"/>
              <a:t>Visual Basic .NET</a:t>
            </a:r>
          </a:p>
          <a:p>
            <a:pPr lvl="1">
              <a:defRPr/>
            </a:pPr>
            <a:r>
              <a:rPr lang="en-US"/>
              <a:t>Visual C#</a:t>
            </a:r>
          </a:p>
          <a:p>
            <a:pPr lvl="1">
              <a:defRPr/>
            </a:pPr>
            <a:r>
              <a:rPr lang="en-US"/>
              <a:t>Visual </a:t>
            </a:r>
            <a:r>
              <a:rPr lang="en-US" err="1"/>
              <a:t>Foxpro</a:t>
            </a:r>
            <a:endParaRPr lang="en-US"/>
          </a:p>
          <a:p>
            <a:pPr lvl="1">
              <a:defRPr/>
            </a:pPr>
            <a:r>
              <a:rPr lang="en-US"/>
              <a:t>Visual C++ </a:t>
            </a:r>
            <a:r>
              <a:rPr lang="en-US" err="1"/>
              <a:t>.Net</a:t>
            </a:r>
            <a:endParaRPr lang="en-US"/>
          </a:p>
          <a:p>
            <a:pPr marL="457200" lvl="1" indent="0">
              <a:buNone/>
              <a:defRPr/>
            </a:pPr>
            <a:r>
              <a:rPr lang="en-US" sz="2800">
                <a:sym typeface="Wingdings" pitchFamily="2" charset="2"/>
              </a:rPr>
              <a:t> </a:t>
            </a:r>
            <a:r>
              <a:rPr lang="en-US" sz="2800" err="1"/>
              <a:t>Các</a:t>
            </a:r>
            <a:r>
              <a:rPr lang="en-US" sz="2800"/>
              <a:t> </a:t>
            </a:r>
            <a:r>
              <a:rPr lang="en-US" sz="2800" err="1"/>
              <a:t>ngôn</a:t>
            </a:r>
            <a:r>
              <a:rPr lang="en-US" sz="2800"/>
              <a:t> </a:t>
            </a:r>
            <a:r>
              <a:rPr lang="en-US" sz="2800" err="1"/>
              <a:t>ngữ</a:t>
            </a:r>
            <a:r>
              <a:rPr lang="en-US" sz="2800"/>
              <a:t> </a:t>
            </a:r>
            <a:r>
              <a:rPr lang="en-US" sz="2800" err="1"/>
              <a:t>lập</a:t>
            </a:r>
            <a:r>
              <a:rPr lang="en-US" sz="2800"/>
              <a:t> </a:t>
            </a:r>
            <a:r>
              <a:rPr lang="en-US" sz="2800" err="1"/>
              <a:t>trình</a:t>
            </a:r>
            <a:r>
              <a:rPr lang="en-US" sz="2800"/>
              <a:t> </a:t>
            </a:r>
            <a:r>
              <a:rPr lang="en-US" sz="2800" err="1"/>
              <a:t>này</a:t>
            </a:r>
            <a:r>
              <a:rPr lang="en-US" sz="2800"/>
              <a:t> </a:t>
            </a:r>
            <a:r>
              <a:rPr lang="en-US" sz="2800" err="1"/>
              <a:t>được</a:t>
            </a:r>
            <a:r>
              <a:rPr lang="en-US" sz="2800"/>
              <a:t> </a:t>
            </a:r>
            <a:r>
              <a:rPr lang="en-US" sz="2800" err="1"/>
              <a:t>kết</a:t>
            </a:r>
            <a:r>
              <a:rPr lang="en-US" sz="2800"/>
              <a:t> </a:t>
            </a:r>
            <a:r>
              <a:rPr lang="en-US" sz="2800" err="1"/>
              <a:t>hợp</a:t>
            </a:r>
            <a:r>
              <a:rPr lang="en-US" sz="2800"/>
              <a:t> </a:t>
            </a:r>
            <a:r>
              <a:rPr lang="en-US" sz="2800" err="1"/>
              <a:t>giữa</a:t>
            </a:r>
            <a:r>
              <a:rPr lang="en-US" sz="2800"/>
              <a:t> </a:t>
            </a:r>
            <a:r>
              <a:rPr lang="en-US" sz="2800" err="1"/>
              <a:t>các</a:t>
            </a:r>
            <a:r>
              <a:rPr lang="en-US" sz="2800"/>
              <a:t> </a:t>
            </a:r>
            <a:r>
              <a:rPr lang="en-US" sz="2800" err="1"/>
              <a:t>ngôn</a:t>
            </a:r>
            <a:r>
              <a:rPr lang="en-US" sz="2800"/>
              <a:t> </a:t>
            </a:r>
            <a:r>
              <a:rPr lang="en-US" sz="2800" err="1"/>
              <a:t>ngữ</a:t>
            </a:r>
            <a:r>
              <a:rPr lang="en-US" sz="2800"/>
              <a:t> </a:t>
            </a:r>
            <a:r>
              <a:rPr lang="en-US" sz="2800" err="1"/>
              <a:t>vốn</a:t>
            </a:r>
            <a:r>
              <a:rPr lang="en-US" sz="2800"/>
              <a:t> </a:t>
            </a:r>
            <a:r>
              <a:rPr lang="en-US" sz="2800" err="1"/>
              <a:t>có</a:t>
            </a:r>
            <a:r>
              <a:rPr lang="en-US" sz="2800"/>
              <a:t> </a:t>
            </a:r>
            <a:r>
              <a:rPr lang="en-US" sz="2800" err="1"/>
              <a:t>với</a:t>
            </a:r>
            <a:r>
              <a:rPr lang="en-US" sz="2800"/>
              <a:t> </a:t>
            </a:r>
            <a:r>
              <a:rPr lang="en-US" sz="2800" err="1"/>
              <a:t>các</a:t>
            </a:r>
            <a:r>
              <a:rPr lang="en-US" sz="2800"/>
              <a:t> </a:t>
            </a:r>
            <a:r>
              <a:rPr lang="en-US" sz="2800" err="1"/>
              <a:t>tính</a:t>
            </a:r>
            <a:r>
              <a:rPr lang="en-US" sz="2800"/>
              <a:t> </a:t>
            </a:r>
            <a:r>
              <a:rPr lang="en-US" sz="2800" err="1"/>
              <a:t>năng</a:t>
            </a:r>
            <a:r>
              <a:rPr lang="en-US" sz="2800"/>
              <a:t> </a:t>
            </a:r>
            <a:r>
              <a:rPr lang="en-US" sz="2800" err="1"/>
              <a:t>mới</a:t>
            </a:r>
            <a:r>
              <a:rPr lang="en-US" sz="2800"/>
              <a:t> </a:t>
            </a:r>
            <a:r>
              <a:rPr lang="en-US" sz="2800" err="1"/>
              <a:t>nhằm</a:t>
            </a:r>
            <a:r>
              <a:rPr lang="en-US" sz="2800"/>
              <a:t> </a:t>
            </a:r>
            <a:r>
              <a:rPr lang="en-US" sz="2800" err="1"/>
              <a:t>đạt</a:t>
            </a:r>
            <a:r>
              <a:rPr lang="en-US" sz="2800"/>
              <a:t> </a:t>
            </a:r>
            <a:r>
              <a:rPr lang="en-US" sz="2800" err="1"/>
              <a:t>được</a:t>
            </a:r>
            <a:r>
              <a:rPr lang="en-US" sz="2800"/>
              <a:t> </a:t>
            </a:r>
            <a:r>
              <a:rPr lang="en-US" sz="2800" err="1"/>
              <a:t>một</a:t>
            </a:r>
            <a:r>
              <a:rPr lang="en-US" sz="2800"/>
              <a:t> </a:t>
            </a:r>
            <a:r>
              <a:rPr lang="en-US" sz="2800" err="1"/>
              <a:t>kết</a:t>
            </a:r>
            <a:r>
              <a:rPr lang="en-US" sz="2800"/>
              <a:t> </a:t>
            </a:r>
            <a:r>
              <a:rPr lang="en-US" sz="2800" err="1"/>
              <a:t>cấu</a:t>
            </a:r>
            <a:r>
              <a:rPr lang="en-US" sz="2800"/>
              <a:t> </a:t>
            </a:r>
            <a:r>
              <a:rPr lang="en-US" sz="2800" err="1"/>
              <a:t>phát</a:t>
            </a:r>
            <a:r>
              <a:rPr lang="en-US" sz="2800"/>
              <a:t> </a:t>
            </a:r>
            <a:r>
              <a:rPr lang="en-US" sz="2800" err="1"/>
              <a:t>triển</a:t>
            </a:r>
            <a:r>
              <a:rPr lang="en-US" sz="2800"/>
              <a:t> </a:t>
            </a:r>
            <a:r>
              <a:rPr lang="en-US" sz="2800" err="1"/>
              <a:t>cực</a:t>
            </a:r>
            <a:r>
              <a:rPr lang="en-US" sz="2800"/>
              <a:t> </a:t>
            </a:r>
            <a:r>
              <a:rPr lang="en-US" sz="2800" err="1"/>
              <a:t>mạnh</a:t>
            </a:r>
            <a:r>
              <a:rPr lang="en-US" sz="2800"/>
              <a:t> </a:t>
            </a:r>
            <a:r>
              <a:rPr lang="en-US" sz="2800" err="1"/>
              <a:t>trong</a:t>
            </a:r>
            <a:r>
              <a:rPr lang="en-US" sz="2800"/>
              <a:t> </a:t>
            </a:r>
            <a:r>
              <a:rPr lang="en-US" sz="2800" err="1"/>
              <a:t>việc</a:t>
            </a:r>
            <a:r>
              <a:rPr lang="en-US" sz="2800"/>
              <a:t> </a:t>
            </a:r>
            <a:r>
              <a:rPr lang="en-US" sz="2800" err="1"/>
              <a:t>lập</a:t>
            </a:r>
            <a:r>
              <a:rPr lang="en-US" sz="2800"/>
              <a:t> </a:t>
            </a:r>
            <a:r>
              <a:rPr lang="en-US" sz="2800" err="1"/>
              <a:t>trình</a:t>
            </a:r>
            <a:r>
              <a:rPr lang="en-US" sz="2800"/>
              <a:t>.</a:t>
            </a:r>
          </a:p>
        </p:txBody>
      </p:sp>
      <p:sp>
        <p:nvSpPr>
          <p:cNvPr id="5" name="Text Placeholder 4"/>
          <p:cNvSpPr>
            <a:spLocks noGrp="1"/>
          </p:cNvSpPr>
          <p:nvPr>
            <p:ph type="body" sz="quarter" idx="14"/>
          </p:nvPr>
        </p:nvSpPr>
        <p:spPr/>
        <p:txBody>
          <a:bodyPr>
            <a:normAutofit/>
          </a:bodyPr>
          <a:lstStyle/>
          <a:p>
            <a:r>
              <a:rPr lang="en-US" err="1"/>
              <a:t>Chương</a:t>
            </a:r>
            <a:r>
              <a:rPr lang="en-US"/>
              <a:t> 1. NET Framework &amp;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p:txBody>
      </p:sp>
    </p:spTree>
    <p:extLst>
      <p:ext uri="{BB962C8B-B14F-4D97-AF65-F5344CB8AC3E}">
        <p14:creationId xmlns:p14="http://schemas.microsoft.com/office/powerpoint/2010/main" val="134242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7</a:t>
            </a:fld>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&amp;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p:txBody>
      </p:sp>
      <p:sp>
        <p:nvSpPr>
          <p:cNvPr id="8" name="Text Box 7"/>
          <p:cNvSpPr txBox="1">
            <a:spLocks noChangeArrowheads="1"/>
          </p:cNvSpPr>
          <p:nvPr/>
        </p:nvSpPr>
        <p:spPr bwMode="auto">
          <a:xfrm>
            <a:off x="4984078" y="5976746"/>
            <a:ext cx="6059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a:lstStyle>
          <a:p>
            <a:pPr>
              <a:spcBef>
                <a:spcPct val="50000"/>
              </a:spcBef>
            </a:pPr>
            <a:r>
              <a:rPr lang="en-US" altLang="en-US" sz="2400" b="1" i="1" err="1"/>
              <a:t>Hình</a:t>
            </a:r>
            <a:r>
              <a:rPr lang="en-US" altLang="en-US" sz="2400" b="1" i="1"/>
              <a:t> 1.1.</a:t>
            </a:r>
            <a:r>
              <a:rPr lang="en-US" altLang="en-US" sz="2400" i="1"/>
              <a:t> </a:t>
            </a:r>
            <a:r>
              <a:rPr lang="en-US" altLang="en-US" sz="2400" i="1" err="1"/>
              <a:t>Kiến</a:t>
            </a:r>
            <a:r>
              <a:rPr lang="en-US" altLang="en-US" sz="2400" i="1"/>
              <a:t> </a:t>
            </a:r>
            <a:r>
              <a:rPr lang="en-US" altLang="en-US" sz="2400" i="1" err="1"/>
              <a:t>trúc</a:t>
            </a:r>
            <a:r>
              <a:rPr lang="en-US" altLang="en-US" sz="2400" i="1"/>
              <a:t> Net. Framework</a:t>
            </a:r>
          </a:p>
        </p:txBody>
      </p:sp>
      <p:pic>
        <p:nvPicPr>
          <p:cNvPr id="1026" name="Picture 2">
            <a:extLst>
              <a:ext uri="{FF2B5EF4-FFF2-40B4-BE49-F238E27FC236}">
                <a16:creationId xmlns:a16="http://schemas.microsoft.com/office/drawing/2014/main" id="{F90BB5C7-EB38-4778-99AF-2ED3500DE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999" y="82062"/>
            <a:ext cx="9320921" cy="5557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55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8</a:t>
            </a:fld>
            <a:endParaRPr lang="en-US"/>
          </a:p>
        </p:txBody>
      </p:sp>
      <p:sp>
        <p:nvSpPr>
          <p:cNvPr id="4" name="Content Placeholder 3"/>
          <p:cNvSpPr>
            <a:spLocks noGrp="1"/>
          </p:cNvSpPr>
          <p:nvPr>
            <p:ph sz="quarter" idx="13"/>
          </p:nvPr>
        </p:nvSpPr>
        <p:spPr/>
        <p:txBody>
          <a:bodyPr>
            <a:normAutofit/>
          </a:bodyPr>
          <a:lstStyle/>
          <a:p>
            <a:pPr>
              <a:spcBef>
                <a:spcPct val="50000"/>
              </a:spcBef>
              <a:buFontTx/>
              <a:buChar char="•"/>
            </a:pPr>
            <a:r>
              <a:rPr lang="en-US" altLang="en-US" sz="3600"/>
              <a:t> </a:t>
            </a:r>
            <a:r>
              <a:rPr lang="en-US" altLang="en-US" sz="3600" err="1"/>
              <a:t>Các</a:t>
            </a:r>
            <a:r>
              <a:rPr lang="en-US" altLang="en-US" sz="3600"/>
              <a:t> </a:t>
            </a:r>
            <a:r>
              <a:rPr lang="en-US" altLang="en-US" sz="3600" err="1"/>
              <a:t>tính</a:t>
            </a:r>
            <a:r>
              <a:rPr lang="en-US" altLang="en-US" sz="3600"/>
              <a:t> </a:t>
            </a:r>
            <a:r>
              <a:rPr lang="en-US" altLang="en-US" sz="3600" err="1"/>
              <a:t>năng</a:t>
            </a:r>
            <a:r>
              <a:rPr lang="en-US" altLang="en-US" sz="3600"/>
              <a:t> </a:t>
            </a:r>
            <a:r>
              <a:rPr lang="en-US" altLang="en-US" sz="3600" err="1"/>
              <a:t>của</a:t>
            </a:r>
            <a:r>
              <a:rPr lang="en-US" altLang="en-US" sz="3600"/>
              <a:t> </a:t>
            </a:r>
            <a:r>
              <a:rPr lang="en-US" altLang="en-US" sz="3600" err="1"/>
              <a:t>.Net</a:t>
            </a:r>
            <a:r>
              <a:rPr lang="en-US" altLang="en-US" sz="3600"/>
              <a:t> Framework</a:t>
            </a:r>
          </a:p>
          <a:p>
            <a:pPr lvl="1">
              <a:spcBef>
                <a:spcPct val="50000"/>
              </a:spcBef>
              <a:buFont typeface="Wingdings" panose="05000000000000000000" pitchFamily="2" charset="2"/>
              <a:buChar char="ü"/>
            </a:pPr>
            <a:r>
              <a:rPr lang="en-US" altLang="en-US" sz="2800"/>
              <a:t> </a:t>
            </a:r>
            <a:r>
              <a:rPr lang="en-US" altLang="en-US" sz="2800" err="1"/>
              <a:t>Làm</a:t>
            </a:r>
            <a:r>
              <a:rPr lang="en-US" altLang="en-US" sz="2800"/>
              <a:t> </a:t>
            </a:r>
            <a:r>
              <a:rPr lang="en-US" altLang="en-US" sz="2800" err="1"/>
              <a:t>việc</a:t>
            </a:r>
            <a:r>
              <a:rPr lang="en-US" altLang="en-US" sz="2800"/>
              <a:t> </a:t>
            </a:r>
            <a:r>
              <a:rPr lang="en-US" altLang="en-US" sz="2800" err="1"/>
              <a:t>cùng</a:t>
            </a:r>
            <a:r>
              <a:rPr lang="en-US" altLang="en-US" sz="2800"/>
              <a:t> </a:t>
            </a:r>
            <a:r>
              <a:rPr lang="en-US" altLang="en-US" sz="2800" err="1"/>
              <a:t>nhau</a:t>
            </a:r>
            <a:r>
              <a:rPr lang="en-US" altLang="en-US" sz="2800"/>
              <a:t> </a:t>
            </a:r>
            <a:r>
              <a:rPr lang="en-US" altLang="en-US" sz="2800" err="1"/>
              <a:t>trên</a:t>
            </a:r>
            <a:r>
              <a:rPr lang="en-US" altLang="en-US" sz="2800"/>
              <a:t> </a:t>
            </a:r>
            <a:r>
              <a:rPr lang="en-US" altLang="en-US" sz="2800" err="1"/>
              <a:t>các</a:t>
            </a:r>
            <a:r>
              <a:rPr lang="en-US" altLang="en-US" sz="2800"/>
              <a:t> </a:t>
            </a:r>
            <a:r>
              <a:rPr lang="en-US" altLang="en-US" sz="2800" err="1"/>
              <a:t>môi</a:t>
            </a:r>
            <a:r>
              <a:rPr lang="en-US" altLang="en-US" sz="2800"/>
              <a:t> </a:t>
            </a:r>
            <a:r>
              <a:rPr lang="en-US" altLang="en-US" sz="2800" err="1"/>
              <a:t>trường</a:t>
            </a:r>
            <a:r>
              <a:rPr lang="en-US" altLang="en-US" sz="2800"/>
              <a:t> </a:t>
            </a:r>
            <a:r>
              <a:rPr lang="en-US" altLang="en-US" sz="2800" err="1"/>
              <a:t>khác</a:t>
            </a:r>
            <a:r>
              <a:rPr lang="en-US" altLang="en-US" sz="2800"/>
              <a:t> </a:t>
            </a:r>
            <a:r>
              <a:rPr lang="en-US" altLang="en-US" sz="2800" err="1"/>
              <a:t>nhau</a:t>
            </a:r>
            <a:endParaRPr lang="en-US" altLang="en-US" sz="2800"/>
          </a:p>
          <a:p>
            <a:pPr lvl="1">
              <a:spcBef>
                <a:spcPct val="50000"/>
              </a:spcBef>
              <a:buFont typeface="Wingdings" panose="05000000000000000000" pitchFamily="2" charset="2"/>
              <a:buChar char="ü"/>
            </a:pPr>
            <a:r>
              <a:rPr lang="en-US" altLang="en-US" sz="2800"/>
              <a:t> </a:t>
            </a:r>
            <a:r>
              <a:rPr lang="en-US" altLang="en-US" sz="2800" err="1"/>
              <a:t>Hỗ</a:t>
            </a:r>
            <a:r>
              <a:rPr lang="en-US" altLang="en-US" sz="2800"/>
              <a:t> </a:t>
            </a:r>
            <a:r>
              <a:rPr lang="en-US" altLang="en-US" sz="2800" err="1"/>
              <a:t>trợ</a:t>
            </a:r>
            <a:r>
              <a:rPr lang="en-US" altLang="en-US" sz="2800"/>
              <a:t> </a:t>
            </a:r>
            <a:r>
              <a:rPr lang="en-US" altLang="en-US" sz="2800" err="1"/>
              <a:t>phát</a:t>
            </a:r>
            <a:r>
              <a:rPr lang="en-US" altLang="en-US" sz="2800"/>
              <a:t> </a:t>
            </a:r>
            <a:r>
              <a:rPr lang="en-US" altLang="en-US" sz="2800" err="1"/>
              <a:t>triển</a:t>
            </a:r>
            <a:r>
              <a:rPr lang="en-US" altLang="en-US" sz="2800"/>
              <a:t> </a:t>
            </a:r>
            <a:r>
              <a:rPr lang="en-US" altLang="en-US" sz="2800" err="1"/>
              <a:t>các</a:t>
            </a:r>
            <a:r>
              <a:rPr lang="en-US" altLang="en-US" sz="2800"/>
              <a:t> </a:t>
            </a:r>
            <a:r>
              <a:rPr lang="en-US" altLang="en-US" sz="2800" err="1"/>
              <a:t>ứng</a:t>
            </a:r>
            <a:r>
              <a:rPr lang="en-US" altLang="en-US" sz="2800"/>
              <a:t> </a:t>
            </a:r>
            <a:r>
              <a:rPr lang="en-US" altLang="en-US" sz="2800" err="1"/>
              <a:t>dụng</a:t>
            </a:r>
            <a:r>
              <a:rPr lang="en-US" altLang="en-US" sz="2800"/>
              <a:t> </a:t>
            </a:r>
            <a:r>
              <a:rPr lang="en-US" altLang="en-US" sz="2800" err="1"/>
              <a:t>không</a:t>
            </a:r>
            <a:r>
              <a:rPr lang="en-US" altLang="en-US" sz="2800"/>
              <a:t> </a:t>
            </a:r>
            <a:r>
              <a:rPr lang="en-US" altLang="en-US" sz="2800" err="1"/>
              <a:t>phụ</a:t>
            </a:r>
            <a:r>
              <a:rPr lang="en-US" altLang="en-US" sz="2800"/>
              <a:t> </a:t>
            </a:r>
            <a:r>
              <a:rPr lang="en-US" altLang="en-US" sz="2800" err="1"/>
              <a:t>thuộc</a:t>
            </a:r>
            <a:r>
              <a:rPr lang="en-US" altLang="en-US" sz="2800"/>
              <a:t> </a:t>
            </a:r>
            <a:r>
              <a:rPr lang="en-US" altLang="en-US" sz="2800" err="1"/>
              <a:t>ngôn</a:t>
            </a:r>
            <a:r>
              <a:rPr lang="en-US" altLang="en-US" sz="2800"/>
              <a:t> </a:t>
            </a:r>
            <a:r>
              <a:rPr lang="en-US" altLang="en-US" sz="2800" err="1"/>
              <a:t>ngữ</a:t>
            </a:r>
            <a:endParaRPr lang="en-US" altLang="en-US" sz="2800"/>
          </a:p>
          <a:p>
            <a:pPr lvl="1">
              <a:spcBef>
                <a:spcPct val="50000"/>
              </a:spcBef>
              <a:buFont typeface="Wingdings" panose="05000000000000000000" pitchFamily="2" charset="2"/>
              <a:buChar char="ü"/>
            </a:pPr>
            <a:r>
              <a:rPr lang="en-US" altLang="en-US" sz="2800"/>
              <a:t> </a:t>
            </a:r>
            <a:r>
              <a:rPr lang="en-US" altLang="en-US" sz="2800" err="1"/>
              <a:t>Hỗ</a:t>
            </a:r>
            <a:r>
              <a:rPr lang="en-US" altLang="en-US" sz="2800"/>
              <a:t> </a:t>
            </a:r>
            <a:r>
              <a:rPr lang="en-US" altLang="en-US" sz="2800" err="1"/>
              <a:t>trợ</a:t>
            </a:r>
            <a:r>
              <a:rPr lang="en-US" altLang="en-US" sz="2800"/>
              <a:t> </a:t>
            </a:r>
            <a:r>
              <a:rPr lang="en-US" altLang="en-US" sz="2800" err="1"/>
              <a:t>cho</a:t>
            </a:r>
            <a:r>
              <a:rPr lang="en-US" altLang="en-US" sz="2800"/>
              <a:t> </a:t>
            </a:r>
            <a:r>
              <a:rPr lang="en-US" altLang="en-US" sz="2800" err="1"/>
              <a:t>việc</a:t>
            </a:r>
            <a:r>
              <a:rPr lang="en-US" altLang="en-US" sz="2800"/>
              <a:t> </a:t>
            </a:r>
            <a:r>
              <a:rPr lang="en-US" altLang="en-US" sz="2800" err="1"/>
              <a:t>lập</a:t>
            </a:r>
            <a:r>
              <a:rPr lang="en-US" altLang="en-US" sz="2800"/>
              <a:t> </a:t>
            </a:r>
            <a:r>
              <a:rPr lang="en-US" altLang="en-US" sz="2800" err="1"/>
              <a:t>trình</a:t>
            </a:r>
            <a:r>
              <a:rPr lang="en-US" altLang="en-US" sz="2800"/>
              <a:t> </a:t>
            </a:r>
            <a:r>
              <a:rPr lang="en-US" altLang="en-US" sz="2800" err="1"/>
              <a:t>hướng</a:t>
            </a:r>
            <a:r>
              <a:rPr lang="en-US" altLang="en-US" sz="2800"/>
              <a:t> </a:t>
            </a:r>
            <a:r>
              <a:rPr lang="en-US" altLang="en-US" sz="2800" err="1"/>
              <a:t>đối</a:t>
            </a:r>
            <a:r>
              <a:rPr lang="en-US" altLang="en-US" sz="2800"/>
              <a:t> </a:t>
            </a:r>
            <a:r>
              <a:rPr lang="en-US" altLang="en-US" sz="2800" err="1"/>
              <a:t>tượng</a:t>
            </a:r>
            <a:r>
              <a:rPr lang="en-US" altLang="en-US" sz="2800"/>
              <a:t> (OOP)</a:t>
            </a:r>
          </a:p>
          <a:p>
            <a:pPr lvl="1">
              <a:spcBef>
                <a:spcPct val="50000"/>
              </a:spcBef>
              <a:buFont typeface="Wingdings" panose="05000000000000000000" pitchFamily="2" charset="2"/>
              <a:buChar char="ü"/>
            </a:pPr>
            <a:r>
              <a:rPr lang="en-US" altLang="en-US" sz="2800"/>
              <a:t> </a:t>
            </a:r>
            <a:r>
              <a:rPr lang="en-US" altLang="en-US" sz="2800" err="1"/>
              <a:t>Hỗ</a:t>
            </a:r>
            <a:r>
              <a:rPr lang="en-US" altLang="en-US" sz="2800"/>
              <a:t> </a:t>
            </a:r>
            <a:r>
              <a:rPr lang="en-US" altLang="en-US" sz="2800" err="1"/>
              <a:t>trợ</a:t>
            </a:r>
            <a:r>
              <a:rPr lang="en-US" altLang="en-US" sz="2800"/>
              <a:t> </a:t>
            </a:r>
            <a:r>
              <a:rPr lang="en-US" altLang="en-US" sz="2800" err="1"/>
              <a:t>cho</a:t>
            </a:r>
            <a:r>
              <a:rPr lang="en-US" altLang="en-US" sz="2800"/>
              <a:t> </a:t>
            </a:r>
            <a:r>
              <a:rPr lang="en-US" altLang="en-US" sz="2800" err="1"/>
              <a:t>các</a:t>
            </a:r>
            <a:r>
              <a:rPr lang="en-US" altLang="en-US" sz="2800"/>
              <a:t> </a:t>
            </a:r>
            <a:r>
              <a:rPr lang="en-US" altLang="en-US" sz="2800" err="1"/>
              <a:t>ứng</a:t>
            </a:r>
            <a:r>
              <a:rPr lang="en-US" altLang="en-US" sz="2800"/>
              <a:t> </a:t>
            </a:r>
            <a:r>
              <a:rPr lang="en-US" altLang="en-US" sz="2800" err="1"/>
              <a:t>dụng</a:t>
            </a:r>
            <a:r>
              <a:rPr lang="en-US" altLang="en-US" sz="2800"/>
              <a:t> Web Services, Web Form, Windows Form </a:t>
            </a:r>
          </a:p>
        </p:txBody>
      </p:sp>
      <p:sp>
        <p:nvSpPr>
          <p:cNvPr id="5" name="Text Placeholder 4"/>
          <p:cNvSpPr>
            <a:spLocks noGrp="1"/>
          </p:cNvSpPr>
          <p:nvPr>
            <p:ph type="body" sz="quarter" idx="14"/>
          </p:nvPr>
        </p:nvSpPr>
        <p:spPr/>
        <p:txBody>
          <a:bodyPr>
            <a:normAutofit/>
          </a:bodyPr>
          <a:lstStyle/>
          <a:p>
            <a:r>
              <a:rPr lang="en-US" err="1"/>
              <a:t>Chương</a:t>
            </a:r>
            <a:r>
              <a:rPr lang="en-US"/>
              <a:t> 1. NET Framework &amp;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p:txBody>
      </p:sp>
    </p:spTree>
    <p:extLst>
      <p:ext uri="{BB962C8B-B14F-4D97-AF65-F5344CB8AC3E}">
        <p14:creationId xmlns:p14="http://schemas.microsoft.com/office/powerpoint/2010/main" val="346285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a:t>Page </a:t>
            </a:r>
            <a:fld id="{0B06AF46-0D8F-4FEE-AAAD-5DEA169F7C6E}" type="slidenum">
              <a:rPr lang="en-US" smtClean="0"/>
              <a:pPr/>
              <a:t>9</a:t>
            </a:fld>
            <a:endParaRPr lang="en-US"/>
          </a:p>
        </p:txBody>
      </p:sp>
      <p:sp>
        <p:nvSpPr>
          <p:cNvPr id="4" name="Content Placeholder 3"/>
          <p:cNvSpPr>
            <a:spLocks noGrp="1"/>
          </p:cNvSpPr>
          <p:nvPr>
            <p:ph sz="quarter" idx="13"/>
          </p:nvPr>
        </p:nvSpPr>
        <p:spPr/>
        <p:txBody>
          <a:bodyPr>
            <a:normAutofit/>
          </a:bodyPr>
          <a:lstStyle/>
          <a:p>
            <a:pPr>
              <a:buFont typeface="Wingdings" pitchFamily="2" charset="2"/>
              <a:buChar char="v"/>
              <a:defRPr/>
            </a:pPr>
            <a:r>
              <a:rPr lang="en-US" sz="3600" b="1"/>
              <a:t> </a:t>
            </a:r>
            <a:r>
              <a:rPr lang="en-US" sz="3600" b="1" err="1"/>
              <a:t>Giới</a:t>
            </a:r>
            <a:r>
              <a:rPr lang="en-US" sz="3600" b="1"/>
              <a:t> </a:t>
            </a:r>
            <a:r>
              <a:rPr lang="en-US" sz="3600" b="1" err="1"/>
              <a:t>thiệu</a:t>
            </a:r>
            <a:r>
              <a:rPr lang="en-US" sz="3600" b="1"/>
              <a:t> </a:t>
            </a:r>
            <a:r>
              <a:rPr lang="en-US" sz="3600" b="1" err="1"/>
              <a:t>về</a:t>
            </a:r>
            <a:r>
              <a:rPr lang="en-US" sz="3600" b="1"/>
              <a:t> CLR (Common Language Runtime)</a:t>
            </a:r>
          </a:p>
          <a:p>
            <a:pPr marL="234950" indent="263525">
              <a:defRPr/>
            </a:pPr>
            <a:r>
              <a:rPr lang="en-US"/>
              <a:t>CLR </a:t>
            </a:r>
            <a:r>
              <a:rPr lang="vi-VN" err="1"/>
              <a:t>Là</a:t>
            </a:r>
            <a:r>
              <a:rPr lang="vi-VN"/>
              <a:t> </a:t>
            </a:r>
            <a:r>
              <a:rPr lang="vi-VN" err="1"/>
              <a:t>thành</a:t>
            </a:r>
            <a:r>
              <a:rPr lang="vi-VN"/>
              <a:t> </a:t>
            </a:r>
            <a:r>
              <a:rPr lang="vi-VN" err="1"/>
              <a:t>phần</a:t>
            </a:r>
            <a:r>
              <a:rPr lang="vi-VN"/>
              <a:t> "</a:t>
            </a:r>
            <a:r>
              <a:rPr lang="vi-VN" err="1"/>
              <a:t>kết</a:t>
            </a:r>
            <a:r>
              <a:rPr lang="vi-VN"/>
              <a:t> </a:t>
            </a:r>
            <a:r>
              <a:rPr lang="vi-VN" err="1"/>
              <a:t>nối</a:t>
            </a:r>
            <a:r>
              <a:rPr lang="vi-VN"/>
              <a:t>" </a:t>
            </a:r>
            <a:r>
              <a:rPr lang="vi-VN" err="1"/>
              <a:t>giữa</a:t>
            </a:r>
            <a:r>
              <a:rPr lang="vi-VN"/>
              <a:t> </a:t>
            </a:r>
            <a:r>
              <a:rPr lang="vi-VN" err="1"/>
              <a:t>các</a:t>
            </a:r>
            <a:r>
              <a:rPr lang="vi-VN"/>
              <a:t> </a:t>
            </a:r>
            <a:r>
              <a:rPr lang="vi-VN" err="1"/>
              <a:t>phần</a:t>
            </a:r>
            <a:r>
              <a:rPr lang="vi-VN"/>
              <a:t> trong .NET </a:t>
            </a:r>
            <a:r>
              <a:rPr lang="vi-VN" err="1"/>
              <a:t>Framework</a:t>
            </a:r>
            <a:r>
              <a:rPr lang="vi-VN"/>
              <a:t> </a:t>
            </a:r>
            <a:r>
              <a:rPr lang="vi-VN" err="1"/>
              <a:t>với</a:t>
            </a:r>
            <a:r>
              <a:rPr lang="vi-VN"/>
              <a:t> </a:t>
            </a:r>
            <a:r>
              <a:rPr lang="vi-VN" err="1"/>
              <a:t>hệ</a:t>
            </a:r>
            <a:r>
              <a:rPr lang="vi-VN"/>
              <a:t> </a:t>
            </a:r>
            <a:r>
              <a:rPr lang="vi-VN" err="1"/>
              <a:t>điều</a:t>
            </a:r>
            <a:r>
              <a:rPr lang="vi-VN"/>
              <a:t> </a:t>
            </a:r>
            <a:r>
              <a:rPr lang="vi-VN" err="1"/>
              <a:t>hành</a:t>
            </a:r>
            <a:r>
              <a:rPr lang="vi-VN"/>
              <a:t>. </a:t>
            </a:r>
            <a:endParaRPr lang="en-US"/>
          </a:p>
          <a:p>
            <a:pPr marL="234950" indent="263525">
              <a:defRPr/>
            </a:pPr>
            <a:r>
              <a:rPr lang="vi-VN"/>
              <a:t>C</a:t>
            </a:r>
            <a:r>
              <a:rPr lang="en-US"/>
              <a:t>LR</a:t>
            </a:r>
            <a:r>
              <a:rPr lang="vi-VN"/>
              <a:t> </a:t>
            </a:r>
            <a:r>
              <a:rPr lang="vi-VN" err="1"/>
              <a:t>giữ</a:t>
            </a:r>
            <a:r>
              <a:rPr lang="vi-VN"/>
              <a:t> vai </a:t>
            </a:r>
            <a:r>
              <a:rPr lang="vi-VN" err="1"/>
              <a:t>trò</a:t>
            </a:r>
            <a:r>
              <a:rPr lang="vi-VN"/>
              <a:t> </a:t>
            </a:r>
            <a:r>
              <a:rPr lang="vi-VN" err="1"/>
              <a:t>quản</a:t>
            </a:r>
            <a:r>
              <a:rPr lang="vi-VN"/>
              <a:t> </a:t>
            </a:r>
            <a:r>
              <a:rPr lang="vi-VN" err="1"/>
              <a:t>lý</a:t>
            </a:r>
            <a:r>
              <a:rPr lang="vi-VN"/>
              <a:t> </a:t>
            </a:r>
            <a:r>
              <a:rPr lang="vi-VN" err="1"/>
              <a:t>việc</a:t>
            </a:r>
            <a:r>
              <a:rPr lang="vi-VN"/>
              <a:t> thi </a:t>
            </a:r>
            <a:r>
              <a:rPr lang="vi-VN" err="1"/>
              <a:t>hành</a:t>
            </a:r>
            <a:r>
              <a:rPr lang="vi-VN"/>
              <a:t> </a:t>
            </a:r>
            <a:r>
              <a:rPr lang="vi-VN" err="1"/>
              <a:t>các</a:t>
            </a:r>
            <a:r>
              <a:rPr lang="vi-VN"/>
              <a:t> </a:t>
            </a:r>
            <a:r>
              <a:rPr lang="vi-VN" err="1"/>
              <a:t>ứng</a:t>
            </a:r>
            <a:r>
              <a:rPr lang="vi-VN"/>
              <a:t> </a:t>
            </a:r>
            <a:r>
              <a:rPr lang="vi-VN" err="1"/>
              <a:t>dụng</a:t>
            </a:r>
            <a:r>
              <a:rPr lang="vi-VN"/>
              <a:t> </a:t>
            </a:r>
            <a:r>
              <a:rPr lang="vi-VN" err="1"/>
              <a:t>viết</a:t>
            </a:r>
            <a:r>
              <a:rPr lang="vi-VN"/>
              <a:t> </a:t>
            </a:r>
            <a:r>
              <a:rPr lang="vi-VN" err="1"/>
              <a:t>bằng</a:t>
            </a:r>
            <a:r>
              <a:rPr lang="vi-VN"/>
              <a:t> .NET trên</a:t>
            </a:r>
            <a:r>
              <a:rPr lang="en-US"/>
              <a:t> </a:t>
            </a:r>
            <a:r>
              <a:rPr lang="vi-VN"/>
              <a:t>Windows. </a:t>
            </a:r>
            <a:endParaRPr lang="en-US"/>
          </a:p>
          <a:p>
            <a:pPr marL="234950" indent="263525">
              <a:defRPr/>
            </a:pPr>
            <a:r>
              <a:rPr lang="vi-VN"/>
              <a:t>CLR </a:t>
            </a:r>
            <a:r>
              <a:rPr lang="vi-VN" err="1"/>
              <a:t>sẽ</a:t>
            </a:r>
            <a:r>
              <a:rPr lang="vi-VN"/>
              <a:t> thông </a:t>
            </a:r>
            <a:r>
              <a:rPr lang="vi-VN" err="1"/>
              <a:t>dịch</a:t>
            </a:r>
            <a:r>
              <a:rPr lang="vi-VN"/>
              <a:t> </a:t>
            </a:r>
            <a:r>
              <a:rPr lang="vi-VN" err="1"/>
              <a:t>các</a:t>
            </a:r>
            <a:r>
              <a:rPr lang="vi-VN"/>
              <a:t> </a:t>
            </a:r>
            <a:r>
              <a:rPr lang="vi-VN" err="1"/>
              <a:t>lời</a:t>
            </a:r>
            <a:r>
              <a:rPr lang="vi-VN"/>
              <a:t> </a:t>
            </a:r>
            <a:r>
              <a:rPr lang="vi-VN" err="1"/>
              <a:t>gọi</a:t>
            </a:r>
            <a:r>
              <a:rPr lang="vi-VN"/>
              <a:t> </a:t>
            </a:r>
            <a:r>
              <a:rPr lang="vi-VN" err="1"/>
              <a:t>từ</a:t>
            </a:r>
            <a:r>
              <a:rPr lang="vi-VN"/>
              <a:t> chương </a:t>
            </a:r>
            <a:r>
              <a:rPr lang="vi-VN" err="1"/>
              <a:t>trình</a:t>
            </a:r>
            <a:r>
              <a:rPr lang="vi-VN"/>
              <a:t> cho Windows thi </a:t>
            </a:r>
            <a:r>
              <a:rPr lang="vi-VN" err="1"/>
              <a:t>hành</a:t>
            </a:r>
            <a:r>
              <a:rPr lang="vi-VN"/>
              <a:t>, </a:t>
            </a:r>
            <a:r>
              <a:rPr lang="vi-VN" err="1"/>
              <a:t>đảm</a:t>
            </a:r>
            <a:r>
              <a:rPr lang="vi-VN"/>
              <a:t> </a:t>
            </a:r>
            <a:r>
              <a:rPr lang="vi-VN" err="1"/>
              <a:t>bảo</a:t>
            </a:r>
            <a:r>
              <a:rPr lang="vi-VN"/>
              <a:t> </a:t>
            </a:r>
            <a:r>
              <a:rPr lang="vi-VN" err="1"/>
              <a:t>ứng</a:t>
            </a:r>
            <a:r>
              <a:rPr lang="vi-VN"/>
              <a:t> </a:t>
            </a:r>
            <a:r>
              <a:rPr lang="vi-VN" err="1"/>
              <a:t>dụng</a:t>
            </a:r>
            <a:r>
              <a:rPr lang="en-US"/>
              <a:t> </a:t>
            </a:r>
            <a:r>
              <a:rPr lang="vi-VN"/>
              <a:t>không </a:t>
            </a:r>
            <a:r>
              <a:rPr lang="vi-VN" err="1"/>
              <a:t>chiếm</a:t>
            </a:r>
            <a:r>
              <a:rPr lang="vi-VN"/>
              <a:t> </a:t>
            </a:r>
            <a:r>
              <a:rPr lang="vi-VN" err="1"/>
              <a:t>dụng</a:t>
            </a:r>
            <a:r>
              <a:rPr lang="vi-VN"/>
              <a:t> </a:t>
            </a:r>
            <a:r>
              <a:rPr lang="vi-VN" err="1"/>
              <a:t>và</a:t>
            </a:r>
            <a:r>
              <a:rPr lang="vi-VN"/>
              <a:t> </a:t>
            </a:r>
            <a:r>
              <a:rPr lang="vi-VN" err="1"/>
              <a:t>sử</a:t>
            </a:r>
            <a:r>
              <a:rPr lang="vi-VN"/>
              <a:t> </a:t>
            </a:r>
            <a:r>
              <a:rPr lang="vi-VN" err="1"/>
              <a:t>dụng</a:t>
            </a:r>
            <a:r>
              <a:rPr lang="vi-VN"/>
              <a:t> </a:t>
            </a:r>
            <a:r>
              <a:rPr lang="vi-VN" err="1"/>
              <a:t>tràn</a:t>
            </a:r>
            <a:r>
              <a:rPr lang="vi-VN"/>
              <a:t> lan </a:t>
            </a:r>
            <a:r>
              <a:rPr lang="vi-VN" err="1"/>
              <a:t>tài</a:t>
            </a:r>
            <a:r>
              <a:rPr lang="vi-VN"/>
              <a:t> nguyên </a:t>
            </a:r>
            <a:r>
              <a:rPr lang="vi-VN" err="1"/>
              <a:t>của</a:t>
            </a:r>
            <a:r>
              <a:rPr lang="vi-VN"/>
              <a:t> </a:t>
            </a:r>
            <a:r>
              <a:rPr lang="vi-VN" err="1"/>
              <a:t>hệ</a:t>
            </a:r>
            <a:r>
              <a:rPr lang="vi-VN"/>
              <a:t> </a:t>
            </a:r>
            <a:r>
              <a:rPr lang="vi-VN" err="1"/>
              <a:t>thống</a:t>
            </a:r>
            <a:r>
              <a:rPr lang="vi-VN"/>
              <a:t>. </a:t>
            </a:r>
            <a:endParaRPr lang="en-US"/>
          </a:p>
        </p:txBody>
      </p:sp>
      <p:sp>
        <p:nvSpPr>
          <p:cNvPr id="5" name="Text Placeholder 4"/>
          <p:cNvSpPr>
            <a:spLocks noGrp="1"/>
          </p:cNvSpPr>
          <p:nvPr>
            <p:ph type="body" sz="quarter" idx="14"/>
          </p:nvPr>
        </p:nvSpPr>
        <p:spPr/>
        <p:txBody>
          <a:bodyPr>
            <a:normAutofit/>
          </a:bodyPr>
          <a:lstStyle/>
          <a:p>
            <a:r>
              <a:rPr lang="en-US" err="1"/>
              <a:t>Chương</a:t>
            </a:r>
            <a:r>
              <a:rPr lang="en-US"/>
              <a:t> 1. NET Framework &amp; C#</a:t>
            </a:r>
          </a:p>
        </p:txBody>
      </p:sp>
      <p:sp>
        <p:nvSpPr>
          <p:cNvPr id="6" name="Content Placeholder 5"/>
          <p:cNvSpPr>
            <a:spLocks noGrp="1"/>
          </p:cNvSpPr>
          <p:nvPr>
            <p:ph sz="quarter" idx="15"/>
          </p:nvPr>
        </p:nvSpPr>
        <p:spPr/>
        <p:txBody>
          <a:bodyPr/>
          <a:lstStyle/>
          <a:p>
            <a:r>
              <a:rPr lang="en-US"/>
              <a:t>1.1. </a:t>
            </a:r>
            <a:r>
              <a:rPr lang="en-US" err="1"/>
              <a:t>Giới</a:t>
            </a:r>
            <a:r>
              <a:rPr lang="en-US"/>
              <a:t> </a:t>
            </a:r>
            <a:r>
              <a:rPr lang="en-US" err="1"/>
              <a:t>thiệu</a:t>
            </a:r>
            <a:r>
              <a:rPr lang="en-US"/>
              <a:t> Net Framework</a:t>
            </a:r>
          </a:p>
        </p:txBody>
      </p:sp>
    </p:spTree>
    <p:extLst>
      <p:ext uri="{BB962C8B-B14F-4D97-AF65-F5344CB8AC3E}">
        <p14:creationId xmlns:p14="http://schemas.microsoft.com/office/powerpoint/2010/main" val="801057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F83FC66C8F05F479865EA99951FEB72" ma:contentTypeVersion="4" ma:contentTypeDescription="Create a new document." ma:contentTypeScope="" ma:versionID="cb8e06fb28076c1a1d2a08dfa8266cb1">
  <xsd:schema xmlns:xsd="http://www.w3.org/2001/XMLSchema" xmlns:xs="http://www.w3.org/2001/XMLSchema" xmlns:p="http://schemas.microsoft.com/office/2006/metadata/properties" xmlns:ns2="0aac061b-c086-4344-8c35-701fc132010b" targetNamespace="http://schemas.microsoft.com/office/2006/metadata/properties" ma:root="true" ma:fieldsID="97528b30d36174b59af0f88d4fed96d2" ns2:_="">
    <xsd:import namespace="0aac061b-c086-4344-8c35-701fc13201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ac061b-c086-4344-8c35-701fc13201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088654-90AA-4EEA-A2B0-CA09FFECE64B}">
  <ds:schemaRefs>
    <ds:schemaRef ds:uri="http://schemas.microsoft.com/sharepoint/v3/contenttype/forms"/>
  </ds:schemaRefs>
</ds:datastoreItem>
</file>

<file path=customXml/itemProps2.xml><?xml version="1.0" encoding="utf-8"?>
<ds:datastoreItem xmlns:ds="http://schemas.openxmlformats.org/officeDocument/2006/customXml" ds:itemID="{AC5DC85A-5571-4C0E-8C3E-310E78A416A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C3670C3-45C2-42A2-B19B-478F5F9DD69A}">
  <ds:schemaRefs>
    <ds:schemaRef ds:uri="0aac061b-c086-4344-8c35-701fc13201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54</Slides>
  <Notes>52</Notes>
  <HiddenSlides>1</HiddenSlide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PowerPoint Presentation</vt:lpstr>
      <vt:lpstr>LẬP TRÌNH C#</vt:lpstr>
      <vt:lpstr>Chương 1. NET Framework &amp; C#</vt:lpstr>
      <vt:lpstr>Mục tiêu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revision>1</cp:revision>
  <dcterms:created xsi:type="dcterms:W3CDTF">2015-07-02T09:07:29Z</dcterms:created>
  <dcterms:modified xsi:type="dcterms:W3CDTF">2021-07-01T18:06:06Z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0x0101008F83FC66C8F05F479865EA99951FEB72</vt:lpwstr>
  </property>
</Properties>
</file>