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6"/>
  </p:notesMasterIdLst>
  <p:sldIdLst>
    <p:sldId id="285" r:id="rId2"/>
    <p:sldId id="258" r:id="rId3"/>
    <p:sldId id="276" r:id="rId4"/>
    <p:sldId id="365" r:id="rId5"/>
    <p:sldId id="501" r:id="rId6"/>
    <p:sldId id="502" r:id="rId7"/>
    <p:sldId id="521" r:id="rId8"/>
    <p:sldId id="522" r:id="rId9"/>
    <p:sldId id="503" r:id="rId10"/>
    <p:sldId id="523" r:id="rId11"/>
    <p:sldId id="504" r:id="rId12"/>
    <p:sldId id="505" r:id="rId13"/>
    <p:sldId id="524" r:id="rId14"/>
    <p:sldId id="526" r:id="rId15"/>
    <p:sldId id="527" r:id="rId16"/>
    <p:sldId id="506" r:id="rId17"/>
    <p:sldId id="507" r:id="rId18"/>
    <p:sldId id="529" r:id="rId19"/>
    <p:sldId id="530" r:id="rId20"/>
    <p:sldId id="531" r:id="rId21"/>
    <p:sldId id="528" r:id="rId22"/>
    <p:sldId id="508" r:id="rId23"/>
    <p:sldId id="509" r:id="rId24"/>
    <p:sldId id="510" r:id="rId25"/>
    <p:sldId id="511" r:id="rId26"/>
    <p:sldId id="514" r:id="rId27"/>
    <p:sldId id="513" r:id="rId28"/>
    <p:sldId id="515" r:id="rId29"/>
    <p:sldId id="532" r:id="rId30"/>
    <p:sldId id="517" r:id="rId31"/>
    <p:sldId id="518" r:id="rId32"/>
    <p:sldId id="519" r:id="rId33"/>
    <p:sldId id="533" r:id="rId34"/>
    <p:sldId id="551" r:id="rId35"/>
    <p:sldId id="534" r:id="rId36"/>
    <p:sldId id="520" r:id="rId37"/>
    <p:sldId id="552" r:id="rId38"/>
    <p:sldId id="535" r:id="rId39"/>
    <p:sldId id="536" r:id="rId40"/>
    <p:sldId id="537" r:id="rId41"/>
    <p:sldId id="538" r:id="rId42"/>
    <p:sldId id="543" r:id="rId43"/>
    <p:sldId id="540" r:id="rId44"/>
    <p:sldId id="541" r:id="rId45"/>
    <p:sldId id="539" r:id="rId46"/>
    <p:sldId id="544" r:id="rId47"/>
    <p:sldId id="545" r:id="rId48"/>
    <p:sldId id="546" r:id="rId49"/>
    <p:sldId id="547" r:id="rId50"/>
    <p:sldId id="548" r:id="rId51"/>
    <p:sldId id="549" r:id="rId52"/>
    <p:sldId id="550" r:id="rId53"/>
    <p:sldId id="542" r:id="rId54"/>
    <p:sldId id="28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0E7"/>
    <a:srgbClr val="F1DBDB"/>
    <a:srgbClr val="FDFEDA"/>
    <a:srgbClr val="FFFFDD"/>
    <a:srgbClr val="FFFFCC"/>
    <a:srgbClr val="FDFEC6"/>
    <a:srgbClr val="B2A59A"/>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1D101-7151-4CEA-86BF-8FA2931C8593}" v="327" dt="2021-07-06T04:04:56.001"/>
    <p1510:client id="{BF257F99-5B1A-4C78-B1B2-C70645D276CF}" v="170" dt="2021-07-07T03:51:30.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249" autoAdjust="0"/>
  </p:normalViewPr>
  <p:slideViewPr>
    <p:cSldViewPr snapToGrid="0">
      <p:cViewPr>
        <p:scale>
          <a:sx n="70" d="100"/>
          <a:sy n="70" d="100"/>
        </p:scale>
        <p:origin x="90" y="0"/>
      </p:cViewPr>
      <p:guideLst/>
    </p:cSldViewPr>
  </p:slideViewPr>
  <p:notesTextViewPr>
    <p:cViewPr>
      <p:scale>
        <a:sx n="1" d="1"/>
        <a:sy n="1" d="1"/>
      </p:scale>
      <p:origin x="0" y="0"/>
    </p:cViewPr>
  </p:notesTextViewPr>
  <p:notesViewPr>
    <p:cSldViewPr snapToGrid="0">
      <p:cViewPr>
        <p:scale>
          <a:sx n="66" d="100"/>
          <a:sy n="66" d="100"/>
        </p:scale>
        <p:origin x="1779" y="-475"/>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 Minh Dat" userId="675c5a40-fbd7-4b70-84ff-f19d073e002f" providerId="ADAL" clId="{BF257F99-5B1A-4C78-B1B2-C70645D276CF}"/>
    <pc:docChg chg="undo redo custSel addSld modSld sldOrd">
      <pc:chgData name="Su Minh Dat" userId="675c5a40-fbd7-4b70-84ff-f19d073e002f" providerId="ADAL" clId="{BF257F99-5B1A-4C78-B1B2-C70645D276CF}" dt="2021-07-07T03:51:30.330" v="708"/>
      <pc:docMkLst>
        <pc:docMk/>
      </pc:docMkLst>
      <pc:sldChg chg="addSp delSp modSp mod ord modAnim">
        <pc:chgData name="Su Minh Dat" userId="675c5a40-fbd7-4b70-84ff-f19d073e002f" providerId="ADAL" clId="{BF257F99-5B1A-4C78-B1B2-C70645D276CF}" dt="2021-07-07T03:51:25.123" v="706"/>
        <pc:sldMkLst>
          <pc:docMk/>
          <pc:sldMk cId="3500251144" sldId="520"/>
        </pc:sldMkLst>
        <pc:spChg chg="mod">
          <ac:chgData name="Su Minh Dat" userId="675c5a40-fbd7-4b70-84ff-f19d073e002f" providerId="ADAL" clId="{BF257F99-5B1A-4C78-B1B2-C70645D276CF}" dt="2021-07-07T03:51:25.123" v="706"/>
          <ac:spMkLst>
            <pc:docMk/>
            <pc:sldMk cId="3500251144" sldId="520"/>
            <ac:spMk id="5" creationId="{00000000-0000-0000-0000-000000000000}"/>
          </ac:spMkLst>
        </pc:spChg>
        <pc:spChg chg="mod">
          <ac:chgData name="Su Minh Dat" userId="675c5a40-fbd7-4b70-84ff-f19d073e002f" providerId="ADAL" clId="{BF257F99-5B1A-4C78-B1B2-C70645D276CF}" dt="2021-07-07T03:49:27.187" v="689" actId="113"/>
          <ac:spMkLst>
            <pc:docMk/>
            <pc:sldMk cId="3500251144" sldId="520"/>
            <ac:spMk id="7" creationId="{00000000-0000-0000-0000-000000000000}"/>
          </ac:spMkLst>
        </pc:spChg>
        <pc:spChg chg="add mod">
          <ac:chgData name="Su Minh Dat" userId="675c5a40-fbd7-4b70-84ff-f19d073e002f" providerId="ADAL" clId="{BF257F99-5B1A-4C78-B1B2-C70645D276CF}" dt="2021-07-07T03:49:22.862" v="688" actId="1076"/>
          <ac:spMkLst>
            <pc:docMk/>
            <pc:sldMk cId="3500251144" sldId="520"/>
            <ac:spMk id="8" creationId="{92C0B268-2F66-40BD-A42D-CFCAC0C502E1}"/>
          </ac:spMkLst>
        </pc:spChg>
        <pc:spChg chg="add del mod">
          <ac:chgData name="Su Minh Dat" userId="675c5a40-fbd7-4b70-84ff-f19d073e002f" providerId="ADAL" clId="{BF257F99-5B1A-4C78-B1B2-C70645D276CF}" dt="2021-07-07T03:46:54.448" v="579" actId="1076"/>
          <ac:spMkLst>
            <pc:docMk/>
            <pc:sldMk cId="3500251144" sldId="520"/>
            <ac:spMk id="9" creationId="{E79A76E9-EEF7-4F79-A0CA-62FFB3E07B26}"/>
          </ac:spMkLst>
        </pc:spChg>
      </pc:sldChg>
      <pc:sldChg chg="modSp mod">
        <pc:chgData name="Su Minh Dat" userId="675c5a40-fbd7-4b70-84ff-f19d073e002f" providerId="ADAL" clId="{BF257F99-5B1A-4C78-B1B2-C70645D276CF}" dt="2021-07-07T03:46:31.226" v="577" actId="113"/>
        <pc:sldMkLst>
          <pc:docMk/>
          <pc:sldMk cId="4153529498" sldId="533"/>
        </pc:sldMkLst>
        <pc:spChg chg="mod">
          <ac:chgData name="Su Minh Dat" userId="675c5a40-fbd7-4b70-84ff-f19d073e002f" providerId="ADAL" clId="{BF257F99-5B1A-4C78-B1B2-C70645D276CF}" dt="2021-07-07T03:46:31.226" v="577" actId="113"/>
          <ac:spMkLst>
            <pc:docMk/>
            <pc:sldMk cId="4153529498" sldId="533"/>
            <ac:spMk id="4" creationId="{00000000-0000-0000-0000-000000000000}"/>
          </ac:spMkLst>
        </pc:spChg>
      </pc:sldChg>
      <pc:sldChg chg="modSp mod">
        <pc:chgData name="Su Minh Dat" userId="675c5a40-fbd7-4b70-84ff-f19d073e002f" providerId="ADAL" clId="{BF257F99-5B1A-4C78-B1B2-C70645D276CF}" dt="2021-07-07T01:41:20.244" v="2" actId="255"/>
        <pc:sldMkLst>
          <pc:docMk/>
          <pc:sldMk cId="2808548125" sldId="538"/>
        </pc:sldMkLst>
        <pc:spChg chg="mod">
          <ac:chgData name="Su Minh Dat" userId="675c5a40-fbd7-4b70-84ff-f19d073e002f" providerId="ADAL" clId="{BF257F99-5B1A-4C78-B1B2-C70645D276CF}" dt="2021-07-07T01:41:20.244" v="2" actId="255"/>
          <ac:spMkLst>
            <pc:docMk/>
            <pc:sldMk cId="2808548125" sldId="538"/>
            <ac:spMk id="4" creationId="{00000000-0000-0000-0000-000000000000}"/>
          </ac:spMkLst>
        </pc:spChg>
      </pc:sldChg>
      <pc:sldChg chg="modSp mod">
        <pc:chgData name="Su Minh Dat" userId="675c5a40-fbd7-4b70-84ff-f19d073e002f" providerId="ADAL" clId="{BF257F99-5B1A-4C78-B1B2-C70645D276CF}" dt="2021-07-07T01:49:05.173" v="163" actId="6549"/>
        <pc:sldMkLst>
          <pc:docMk/>
          <pc:sldMk cId="1846624109" sldId="547"/>
        </pc:sldMkLst>
        <pc:spChg chg="mod">
          <ac:chgData name="Su Minh Dat" userId="675c5a40-fbd7-4b70-84ff-f19d073e002f" providerId="ADAL" clId="{BF257F99-5B1A-4C78-B1B2-C70645D276CF}" dt="2021-07-07T01:49:05.173" v="163" actId="6549"/>
          <ac:spMkLst>
            <pc:docMk/>
            <pc:sldMk cId="1846624109" sldId="547"/>
            <ac:spMk id="4" creationId="{00000000-0000-0000-0000-000000000000}"/>
          </ac:spMkLst>
        </pc:spChg>
      </pc:sldChg>
      <pc:sldChg chg="addSp delSp modSp add mod modAnim">
        <pc:chgData name="Su Minh Dat" userId="675c5a40-fbd7-4b70-84ff-f19d073e002f" providerId="ADAL" clId="{BF257F99-5B1A-4C78-B1B2-C70645D276CF}" dt="2021-07-07T01:50:31.317" v="180"/>
        <pc:sldMkLst>
          <pc:docMk/>
          <pc:sldMk cId="3751996512" sldId="548"/>
        </pc:sldMkLst>
        <pc:spChg chg="del mod">
          <ac:chgData name="Su Minh Dat" userId="675c5a40-fbd7-4b70-84ff-f19d073e002f" providerId="ADAL" clId="{BF257F99-5B1A-4C78-B1B2-C70645D276CF}" dt="2021-07-07T01:49:35.543" v="166" actId="22"/>
          <ac:spMkLst>
            <pc:docMk/>
            <pc:sldMk cId="3751996512" sldId="548"/>
            <ac:spMk id="4" creationId="{00000000-0000-0000-0000-000000000000}"/>
          </ac:spMkLst>
        </pc:spChg>
        <pc:picChg chg="add mod ord modCrop">
          <ac:chgData name="Su Minh Dat" userId="675c5a40-fbd7-4b70-84ff-f19d073e002f" providerId="ADAL" clId="{BF257F99-5B1A-4C78-B1B2-C70645D276CF}" dt="2021-07-07T01:50:17.452" v="176" actId="1076"/>
          <ac:picMkLst>
            <pc:docMk/>
            <pc:sldMk cId="3751996512" sldId="548"/>
            <ac:picMk id="7" creationId="{884592E9-148F-4687-85A3-FD80C27A433A}"/>
          </ac:picMkLst>
        </pc:picChg>
        <pc:picChg chg="add mod modCrop">
          <ac:chgData name="Su Minh Dat" userId="675c5a40-fbd7-4b70-84ff-f19d073e002f" providerId="ADAL" clId="{BF257F99-5B1A-4C78-B1B2-C70645D276CF}" dt="2021-07-07T01:50:20.636" v="177" actId="14100"/>
          <ac:picMkLst>
            <pc:docMk/>
            <pc:sldMk cId="3751996512" sldId="548"/>
            <ac:picMk id="9" creationId="{14156061-B142-4111-9AB7-63DFFA54B5F8}"/>
          </ac:picMkLst>
        </pc:picChg>
      </pc:sldChg>
      <pc:sldChg chg="addSp delSp modSp add mod delAnim">
        <pc:chgData name="Su Minh Dat" userId="675c5a40-fbd7-4b70-84ff-f19d073e002f" providerId="ADAL" clId="{BF257F99-5B1A-4C78-B1B2-C70645D276CF}" dt="2021-07-07T02:00:10.641" v="409" actId="20577"/>
        <pc:sldMkLst>
          <pc:docMk/>
          <pc:sldMk cId="3416660240" sldId="549"/>
        </pc:sldMkLst>
        <pc:spChg chg="add mod">
          <ac:chgData name="Su Minh Dat" userId="675c5a40-fbd7-4b70-84ff-f19d073e002f" providerId="ADAL" clId="{BF257F99-5B1A-4C78-B1B2-C70645D276CF}" dt="2021-07-07T02:00:10.641" v="409" actId="20577"/>
          <ac:spMkLst>
            <pc:docMk/>
            <pc:sldMk cId="3416660240" sldId="549"/>
            <ac:spMk id="4" creationId="{51882768-34D2-439B-86EE-758524B08ED7}"/>
          </ac:spMkLst>
        </pc:spChg>
        <pc:picChg chg="del">
          <ac:chgData name="Su Minh Dat" userId="675c5a40-fbd7-4b70-84ff-f19d073e002f" providerId="ADAL" clId="{BF257F99-5B1A-4C78-B1B2-C70645D276CF}" dt="2021-07-07T01:52:31.901" v="182" actId="478"/>
          <ac:picMkLst>
            <pc:docMk/>
            <pc:sldMk cId="3416660240" sldId="549"/>
            <ac:picMk id="7" creationId="{884592E9-148F-4687-85A3-FD80C27A433A}"/>
          </ac:picMkLst>
        </pc:picChg>
        <pc:picChg chg="del">
          <ac:chgData name="Su Minh Dat" userId="675c5a40-fbd7-4b70-84ff-f19d073e002f" providerId="ADAL" clId="{BF257F99-5B1A-4C78-B1B2-C70645D276CF}" dt="2021-07-07T01:52:49.191" v="183" actId="478"/>
          <ac:picMkLst>
            <pc:docMk/>
            <pc:sldMk cId="3416660240" sldId="549"/>
            <ac:picMk id="9" creationId="{14156061-B142-4111-9AB7-63DFFA54B5F8}"/>
          </ac:picMkLst>
        </pc:picChg>
      </pc:sldChg>
      <pc:sldChg chg="modSp add mod">
        <pc:chgData name="Su Minh Dat" userId="675c5a40-fbd7-4b70-84ff-f19d073e002f" providerId="ADAL" clId="{BF257F99-5B1A-4C78-B1B2-C70645D276CF}" dt="2021-07-07T02:02:30.662" v="453" actId="20577"/>
        <pc:sldMkLst>
          <pc:docMk/>
          <pc:sldMk cId="1975099390" sldId="550"/>
        </pc:sldMkLst>
        <pc:spChg chg="mod">
          <ac:chgData name="Su Minh Dat" userId="675c5a40-fbd7-4b70-84ff-f19d073e002f" providerId="ADAL" clId="{BF257F99-5B1A-4C78-B1B2-C70645D276CF}" dt="2021-07-07T02:02:30.662" v="453" actId="20577"/>
          <ac:spMkLst>
            <pc:docMk/>
            <pc:sldMk cId="1975099390" sldId="550"/>
            <ac:spMk id="4" creationId="{51882768-34D2-439B-86EE-758524B08ED7}"/>
          </ac:spMkLst>
        </pc:spChg>
      </pc:sldChg>
      <pc:sldChg chg="add">
        <pc:chgData name="Su Minh Dat" userId="675c5a40-fbd7-4b70-84ff-f19d073e002f" providerId="ADAL" clId="{BF257F99-5B1A-4C78-B1B2-C70645D276CF}" dt="2021-07-07T03:46:02.879" v="559" actId="2890"/>
        <pc:sldMkLst>
          <pc:docMk/>
          <pc:sldMk cId="485135158" sldId="551"/>
        </pc:sldMkLst>
      </pc:sldChg>
      <pc:sldChg chg="addSp delSp modSp add mod delAnim modAnim">
        <pc:chgData name="Su Minh Dat" userId="675c5a40-fbd7-4b70-84ff-f19d073e002f" providerId="ADAL" clId="{BF257F99-5B1A-4C78-B1B2-C70645D276CF}" dt="2021-07-07T03:51:30.330" v="708"/>
        <pc:sldMkLst>
          <pc:docMk/>
          <pc:sldMk cId="4086948050" sldId="552"/>
        </pc:sldMkLst>
        <pc:spChg chg="mod">
          <ac:chgData name="Su Minh Dat" userId="675c5a40-fbd7-4b70-84ff-f19d073e002f" providerId="ADAL" clId="{BF257F99-5B1A-4C78-B1B2-C70645D276CF}" dt="2021-07-07T03:51:30.330" v="708"/>
          <ac:spMkLst>
            <pc:docMk/>
            <pc:sldMk cId="4086948050" sldId="552"/>
            <ac:spMk id="5" creationId="{00000000-0000-0000-0000-000000000000}"/>
          </ac:spMkLst>
        </pc:spChg>
        <pc:spChg chg="del">
          <ac:chgData name="Su Minh Dat" userId="675c5a40-fbd7-4b70-84ff-f19d073e002f" providerId="ADAL" clId="{BF257F99-5B1A-4C78-B1B2-C70645D276CF}" dt="2021-07-07T03:50:18.914" v="696" actId="478"/>
          <ac:spMkLst>
            <pc:docMk/>
            <pc:sldMk cId="4086948050" sldId="552"/>
            <ac:spMk id="8" creationId="{92C0B268-2F66-40BD-A42D-CFCAC0C502E1}"/>
          </ac:spMkLst>
        </pc:spChg>
        <pc:spChg chg="del">
          <ac:chgData name="Su Minh Dat" userId="675c5a40-fbd7-4b70-84ff-f19d073e002f" providerId="ADAL" clId="{BF257F99-5B1A-4C78-B1B2-C70645D276CF}" dt="2021-07-07T03:50:21.651" v="697" actId="478"/>
          <ac:spMkLst>
            <pc:docMk/>
            <pc:sldMk cId="4086948050" sldId="552"/>
            <ac:spMk id="9" creationId="{E79A76E9-EEF7-4F79-A0CA-62FFB3E07B26}"/>
          </ac:spMkLst>
        </pc:spChg>
        <pc:spChg chg="add mod">
          <ac:chgData name="Su Minh Dat" userId="675c5a40-fbd7-4b70-84ff-f19d073e002f" providerId="ADAL" clId="{BF257F99-5B1A-4C78-B1B2-C70645D276CF}" dt="2021-07-07T03:51:02.159" v="703" actId="1076"/>
          <ac:spMkLst>
            <pc:docMk/>
            <pc:sldMk cId="4086948050" sldId="552"/>
            <ac:spMk id="10" creationId="{2B62797A-82A0-48BA-A832-018F09465B2E}"/>
          </ac:spMkLst>
        </pc:spChg>
      </pc:sldChg>
    </pc:docChg>
  </pc:docChgLst>
  <pc:docChgLst>
    <pc:chgData name="Su Minh Dat" userId="675c5a40-fbd7-4b70-84ff-f19d073e002f" providerId="ADAL" clId="{39B1D101-7151-4CEA-86BF-8FA2931C8593}"/>
    <pc:docChg chg="undo custSel addSld delSld modSld sldOrd">
      <pc:chgData name="Su Minh Dat" userId="675c5a40-fbd7-4b70-84ff-f19d073e002f" providerId="ADAL" clId="{39B1D101-7151-4CEA-86BF-8FA2931C8593}" dt="2021-07-06T04:04:55.995" v="1911" actId="14100"/>
      <pc:docMkLst>
        <pc:docMk/>
      </pc:docMkLst>
      <pc:sldChg chg="del">
        <pc:chgData name="Su Minh Dat" userId="675c5a40-fbd7-4b70-84ff-f19d073e002f" providerId="ADAL" clId="{39B1D101-7151-4CEA-86BF-8FA2931C8593}" dt="2021-07-04T08:07:32.434" v="8" actId="2696"/>
        <pc:sldMkLst>
          <pc:docMk/>
          <pc:sldMk cId="432129929" sldId="257"/>
        </pc:sldMkLst>
      </pc:sldChg>
      <pc:sldChg chg="modSp mod">
        <pc:chgData name="Su Minh Dat" userId="675c5a40-fbd7-4b70-84ff-f19d073e002f" providerId="ADAL" clId="{39B1D101-7151-4CEA-86BF-8FA2931C8593}" dt="2021-07-05T05:54:28.608" v="663" actId="20577"/>
        <pc:sldMkLst>
          <pc:docMk/>
          <pc:sldMk cId="747845730" sldId="258"/>
        </pc:sldMkLst>
        <pc:spChg chg="mod">
          <ac:chgData name="Su Minh Dat" userId="675c5a40-fbd7-4b70-84ff-f19d073e002f" providerId="ADAL" clId="{39B1D101-7151-4CEA-86BF-8FA2931C8593}" dt="2021-07-05T05:54:28.608" v="663" actId="20577"/>
          <ac:spMkLst>
            <pc:docMk/>
            <pc:sldMk cId="747845730" sldId="258"/>
            <ac:spMk id="2" creationId="{00000000-0000-0000-0000-000000000000}"/>
          </ac:spMkLst>
        </pc:spChg>
        <pc:spChg chg="mod">
          <ac:chgData name="Su Minh Dat" userId="675c5a40-fbd7-4b70-84ff-f19d073e002f" providerId="ADAL" clId="{39B1D101-7151-4CEA-86BF-8FA2931C8593}" dt="2021-07-05T05:53:23.122" v="659" actId="20577"/>
          <ac:spMkLst>
            <pc:docMk/>
            <pc:sldMk cId="747845730" sldId="258"/>
            <ac:spMk id="3" creationId="{00000000-0000-0000-0000-000000000000}"/>
          </ac:spMkLst>
        </pc:spChg>
      </pc:sldChg>
      <pc:sldChg chg="modSp mod">
        <pc:chgData name="Su Minh Dat" userId="675c5a40-fbd7-4b70-84ff-f19d073e002f" providerId="ADAL" clId="{39B1D101-7151-4CEA-86BF-8FA2931C8593}" dt="2021-07-05T05:53:12.039" v="658" actId="20577"/>
        <pc:sldMkLst>
          <pc:docMk/>
          <pc:sldMk cId="1782317794" sldId="285"/>
        </pc:sldMkLst>
        <pc:spChg chg="mod">
          <ac:chgData name="Su Minh Dat" userId="675c5a40-fbd7-4b70-84ff-f19d073e002f" providerId="ADAL" clId="{39B1D101-7151-4CEA-86BF-8FA2931C8593}" dt="2021-07-05T05:53:12.039" v="658" actId="20577"/>
          <ac:spMkLst>
            <pc:docMk/>
            <pc:sldMk cId="1782317794" sldId="285"/>
            <ac:spMk id="2" creationId="{00000000-0000-0000-0000-000000000000}"/>
          </ac:spMkLst>
        </pc:spChg>
      </pc:sldChg>
      <pc:sldChg chg="modSp mod">
        <pc:chgData name="Su Minh Dat" userId="675c5a40-fbd7-4b70-84ff-f19d073e002f" providerId="ADAL" clId="{39B1D101-7151-4CEA-86BF-8FA2931C8593}" dt="2021-07-04T09:50:31.605" v="452"/>
        <pc:sldMkLst>
          <pc:docMk/>
          <pc:sldMk cId="3237246081" sldId="365"/>
        </pc:sldMkLst>
        <pc:spChg chg="mod">
          <ac:chgData name="Su Minh Dat" userId="675c5a40-fbd7-4b70-84ff-f19d073e002f" providerId="ADAL" clId="{39B1D101-7151-4CEA-86BF-8FA2931C8593}" dt="2021-07-04T09:50:31.605" v="452"/>
          <ac:spMkLst>
            <pc:docMk/>
            <pc:sldMk cId="3237246081" sldId="365"/>
            <ac:spMk id="5" creationId="{00000000-0000-0000-0000-000000000000}"/>
          </ac:spMkLst>
        </pc:spChg>
        <pc:spChg chg="mod">
          <ac:chgData name="Su Minh Dat" userId="675c5a40-fbd7-4b70-84ff-f19d073e002f" providerId="ADAL" clId="{39B1D101-7151-4CEA-86BF-8FA2931C8593}" dt="2021-07-04T09:49:50.309" v="442" actId="20577"/>
          <ac:spMkLst>
            <pc:docMk/>
            <pc:sldMk cId="3237246081" sldId="365"/>
            <ac:spMk id="6" creationId="{00000000-0000-0000-0000-000000000000}"/>
          </ac:spMkLst>
        </pc:spChg>
      </pc:sldChg>
      <pc:sldChg chg="del">
        <pc:chgData name="Su Minh Dat" userId="675c5a40-fbd7-4b70-84ff-f19d073e002f" providerId="ADAL" clId="{39B1D101-7151-4CEA-86BF-8FA2931C8593}" dt="2021-07-04T08:07:00.293" v="0" actId="47"/>
        <pc:sldMkLst>
          <pc:docMk/>
          <pc:sldMk cId="1907318314" sldId="460"/>
        </pc:sldMkLst>
      </pc:sldChg>
      <pc:sldChg chg="del">
        <pc:chgData name="Su Minh Dat" userId="675c5a40-fbd7-4b70-84ff-f19d073e002f" providerId="ADAL" clId="{39B1D101-7151-4CEA-86BF-8FA2931C8593}" dt="2021-07-04T08:13:53.450" v="9" actId="47"/>
        <pc:sldMkLst>
          <pc:docMk/>
          <pc:sldMk cId="1146821177" sldId="478"/>
        </pc:sldMkLst>
      </pc:sldChg>
      <pc:sldChg chg="del">
        <pc:chgData name="Su Minh Dat" userId="675c5a40-fbd7-4b70-84ff-f19d073e002f" providerId="ADAL" clId="{39B1D101-7151-4CEA-86BF-8FA2931C8593}" dt="2021-07-04T08:13:55.123" v="10" actId="47"/>
        <pc:sldMkLst>
          <pc:docMk/>
          <pc:sldMk cId="2886568162" sldId="479"/>
        </pc:sldMkLst>
      </pc:sldChg>
      <pc:sldChg chg="del">
        <pc:chgData name="Su Minh Dat" userId="675c5a40-fbd7-4b70-84ff-f19d073e002f" providerId="ADAL" clId="{39B1D101-7151-4CEA-86BF-8FA2931C8593}" dt="2021-07-04T08:13:56.018" v="11" actId="47"/>
        <pc:sldMkLst>
          <pc:docMk/>
          <pc:sldMk cId="506031638" sldId="480"/>
        </pc:sldMkLst>
      </pc:sldChg>
      <pc:sldChg chg="del">
        <pc:chgData name="Su Minh Dat" userId="675c5a40-fbd7-4b70-84ff-f19d073e002f" providerId="ADAL" clId="{39B1D101-7151-4CEA-86BF-8FA2931C8593}" dt="2021-07-04T08:13:56.711" v="12" actId="47"/>
        <pc:sldMkLst>
          <pc:docMk/>
          <pc:sldMk cId="3633060211" sldId="481"/>
        </pc:sldMkLst>
      </pc:sldChg>
      <pc:sldChg chg="del">
        <pc:chgData name="Su Minh Dat" userId="675c5a40-fbd7-4b70-84ff-f19d073e002f" providerId="ADAL" clId="{39B1D101-7151-4CEA-86BF-8FA2931C8593}" dt="2021-07-04T08:13:57.207" v="13" actId="47"/>
        <pc:sldMkLst>
          <pc:docMk/>
          <pc:sldMk cId="4292893390" sldId="482"/>
        </pc:sldMkLst>
      </pc:sldChg>
      <pc:sldChg chg="del">
        <pc:chgData name="Su Minh Dat" userId="675c5a40-fbd7-4b70-84ff-f19d073e002f" providerId="ADAL" clId="{39B1D101-7151-4CEA-86BF-8FA2931C8593}" dt="2021-07-04T08:13:57.679" v="14" actId="47"/>
        <pc:sldMkLst>
          <pc:docMk/>
          <pc:sldMk cId="2771768902" sldId="483"/>
        </pc:sldMkLst>
      </pc:sldChg>
      <pc:sldChg chg="del">
        <pc:chgData name="Su Minh Dat" userId="675c5a40-fbd7-4b70-84ff-f19d073e002f" providerId="ADAL" clId="{39B1D101-7151-4CEA-86BF-8FA2931C8593}" dt="2021-07-04T08:13:58.709" v="15" actId="47"/>
        <pc:sldMkLst>
          <pc:docMk/>
          <pc:sldMk cId="2032715413" sldId="484"/>
        </pc:sldMkLst>
      </pc:sldChg>
      <pc:sldChg chg="del">
        <pc:chgData name="Su Minh Dat" userId="675c5a40-fbd7-4b70-84ff-f19d073e002f" providerId="ADAL" clId="{39B1D101-7151-4CEA-86BF-8FA2931C8593}" dt="2021-07-04T08:14:00.096" v="16" actId="47"/>
        <pc:sldMkLst>
          <pc:docMk/>
          <pc:sldMk cId="431012182" sldId="485"/>
        </pc:sldMkLst>
      </pc:sldChg>
      <pc:sldChg chg="del">
        <pc:chgData name="Su Minh Dat" userId="675c5a40-fbd7-4b70-84ff-f19d073e002f" providerId="ADAL" clId="{39B1D101-7151-4CEA-86BF-8FA2931C8593}" dt="2021-07-04T08:14:01.918" v="17" actId="47"/>
        <pc:sldMkLst>
          <pc:docMk/>
          <pc:sldMk cId="3509314237" sldId="486"/>
        </pc:sldMkLst>
      </pc:sldChg>
      <pc:sldChg chg="del">
        <pc:chgData name="Su Minh Dat" userId="675c5a40-fbd7-4b70-84ff-f19d073e002f" providerId="ADAL" clId="{39B1D101-7151-4CEA-86BF-8FA2931C8593}" dt="2021-07-04T08:14:02.541" v="18" actId="47"/>
        <pc:sldMkLst>
          <pc:docMk/>
          <pc:sldMk cId="1753303887" sldId="487"/>
        </pc:sldMkLst>
      </pc:sldChg>
      <pc:sldChg chg="del">
        <pc:chgData name="Su Minh Dat" userId="675c5a40-fbd7-4b70-84ff-f19d073e002f" providerId="ADAL" clId="{39B1D101-7151-4CEA-86BF-8FA2931C8593}" dt="2021-07-04T08:14:03.307" v="19" actId="47"/>
        <pc:sldMkLst>
          <pc:docMk/>
          <pc:sldMk cId="4086869415" sldId="488"/>
        </pc:sldMkLst>
      </pc:sldChg>
      <pc:sldChg chg="del">
        <pc:chgData name="Su Minh Dat" userId="675c5a40-fbd7-4b70-84ff-f19d073e002f" providerId="ADAL" clId="{39B1D101-7151-4CEA-86BF-8FA2931C8593}" dt="2021-07-04T08:14:03.847" v="20" actId="47"/>
        <pc:sldMkLst>
          <pc:docMk/>
          <pc:sldMk cId="2537019398" sldId="489"/>
        </pc:sldMkLst>
      </pc:sldChg>
      <pc:sldChg chg="del">
        <pc:chgData name="Su Minh Dat" userId="675c5a40-fbd7-4b70-84ff-f19d073e002f" providerId="ADAL" clId="{39B1D101-7151-4CEA-86BF-8FA2931C8593}" dt="2021-07-04T08:14:04.449" v="21" actId="47"/>
        <pc:sldMkLst>
          <pc:docMk/>
          <pc:sldMk cId="1474742539" sldId="490"/>
        </pc:sldMkLst>
      </pc:sldChg>
      <pc:sldChg chg="del">
        <pc:chgData name="Su Minh Dat" userId="675c5a40-fbd7-4b70-84ff-f19d073e002f" providerId="ADAL" clId="{39B1D101-7151-4CEA-86BF-8FA2931C8593}" dt="2021-07-04T08:14:05.290" v="22" actId="47"/>
        <pc:sldMkLst>
          <pc:docMk/>
          <pc:sldMk cId="1220112744" sldId="491"/>
        </pc:sldMkLst>
      </pc:sldChg>
      <pc:sldChg chg="del">
        <pc:chgData name="Su Minh Dat" userId="675c5a40-fbd7-4b70-84ff-f19d073e002f" providerId="ADAL" clId="{39B1D101-7151-4CEA-86BF-8FA2931C8593}" dt="2021-07-04T08:14:05.873" v="23" actId="47"/>
        <pc:sldMkLst>
          <pc:docMk/>
          <pc:sldMk cId="1244413542" sldId="492"/>
        </pc:sldMkLst>
      </pc:sldChg>
      <pc:sldChg chg="del">
        <pc:chgData name="Su Minh Dat" userId="675c5a40-fbd7-4b70-84ff-f19d073e002f" providerId="ADAL" clId="{39B1D101-7151-4CEA-86BF-8FA2931C8593}" dt="2021-07-04T08:14:06.485" v="24" actId="47"/>
        <pc:sldMkLst>
          <pc:docMk/>
          <pc:sldMk cId="2314743737" sldId="493"/>
        </pc:sldMkLst>
      </pc:sldChg>
      <pc:sldChg chg="del">
        <pc:chgData name="Su Minh Dat" userId="675c5a40-fbd7-4b70-84ff-f19d073e002f" providerId="ADAL" clId="{39B1D101-7151-4CEA-86BF-8FA2931C8593}" dt="2021-07-04T08:14:07.287" v="25" actId="47"/>
        <pc:sldMkLst>
          <pc:docMk/>
          <pc:sldMk cId="3614772998" sldId="494"/>
        </pc:sldMkLst>
      </pc:sldChg>
      <pc:sldChg chg="del">
        <pc:chgData name="Su Minh Dat" userId="675c5a40-fbd7-4b70-84ff-f19d073e002f" providerId="ADAL" clId="{39B1D101-7151-4CEA-86BF-8FA2931C8593}" dt="2021-07-04T08:14:08.226" v="26" actId="47"/>
        <pc:sldMkLst>
          <pc:docMk/>
          <pc:sldMk cId="982443039" sldId="495"/>
        </pc:sldMkLst>
      </pc:sldChg>
      <pc:sldChg chg="del">
        <pc:chgData name="Su Minh Dat" userId="675c5a40-fbd7-4b70-84ff-f19d073e002f" providerId="ADAL" clId="{39B1D101-7151-4CEA-86BF-8FA2931C8593}" dt="2021-07-04T08:14:10.056" v="28" actId="47"/>
        <pc:sldMkLst>
          <pc:docMk/>
          <pc:sldMk cId="796705307" sldId="496"/>
        </pc:sldMkLst>
      </pc:sldChg>
      <pc:sldChg chg="del">
        <pc:chgData name="Su Minh Dat" userId="675c5a40-fbd7-4b70-84ff-f19d073e002f" providerId="ADAL" clId="{39B1D101-7151-4CEA-86BF-8FA2931C8593}" dt="2021-07-04T08:14:08.915" v="27" actId="47"/>
        <pc:sldMkLst>
          <pc:docMk/>
          <pc:sldMk cId="1157190260" sldId="497"/>
        </pc:sldMkLst>
      </pc:sldChg>
      <pc:sldChg chg="del">
        <pc:chgData name="Su Minh Dat" userId="675c5a40-fbd7-4b70-84ff-f19d073e002f" providerId="ADAL" clId="{39B1D101-7151-4CEA-86BF-8FA2931C8593}" dt="2021-07-04T08:14:11.317" v="29" actId="47"/>
        <pc:sldMkLst>
          <pc:docMk/>
          <pc:sldMk cId="3377249541" sldId="498"/>
        </pc:sldMkLst>
      </pc:sldChg>
      <pc:sldChg chg="del">
        <pc:chgData name="Su Minh Dat" userId="675c5a40-fbd7-4b70-84ff-f19d073e002f" providerId="ADAL" clId="{39B1D101-7151-4CEA-86BF-8FA2931C8593}" dt="2021-07-04T08:14:12.839" v="30" actId="47"/>
        <pc:sldMkLst>
          <pc:docMk/>
          <pc:sldMk cId="1650744178" sldId="499"/>
        </pc:sldMkLst>
      </pc:sldChg>
      <pc:sldChg chg="del">
        <pc:chgData name="Su Minh Dat" userId="675c5a40-fbd7-4b70-84ff-f19d073e002f" providerId="ADAL" clId="{39B1D101-7151-4CEA-86BF-8FA2931C8593}" dt="2021-07-04T08:14:15.829" v="31" actId="47"/>
        <pc:sldMkLst>
          <pc:docMk/>
          <pc:sldMk cId="3182315306" sldId="500"/>
        </pc:sldMkLst>
      </pc:sldChg>
      <pc:sldChg chg="modSp mod">
        <pc:chgData name="Su Minh Dat" userId="675c5a40-fbd7-4b70-84ff-f19d073e002f" providerId="ADAL" clId="{39B1D101-7151-4CEA-86BF-8FA2931C8593}" dt="2021-07-04T09:50:38.249" v="454"/>
        <pc:sldMkLst>
          <pc:docMk/>
          <pc:sldMk cId="1586250522" sldId="501"/>
        </pc:sldMkLst>
        <pc:spChg chg="mod">
          <ac:chgData name="Su Minh Dat" userId="675c5a40-fbd7-4b70-84ff-f19d073e002f" providerId="ADAL" clId="{39B1D101-7151-4CEA-86BF-8FA2931C8593}" dt="2021-07-04T08:36:20.189" v="102" actId="20577"/>
          <ac:spMkLst>
            <pc:docMk/>
            <pc:sldMk cId="1586250522" sldId="501"/>
            <ac:spMk id="4" creationId="{00000000-0000-0000-0000-000000000000}"/>
          </ac:spMkLst>
        </pc:spChg>
        <pc:spChg chg="mod">
          <ac:chgData name="Su Minh Dat" userId="675c5a40-fbd7-4b70-84ff-f19d073e002f" providerId="ADAL" clId="{39B1D101-7151-4CEA-86BF-8FA2931C8593}" dt="2021-07-04T09:50:38.249" v="454"/>
          <ac:spMkLst>
            <pc:docMk/>
            <pc:sldMk cId="1586250522" sldId="501"/>
            <ac:spMk id="5" creationId="{00000000-0000-0000-0000-000000000000}"/>
          </ac:spMkLst>
        </pc:spChg>
        <pc:spChg chg="mod">
          <ac:chgData name="Su Minh Dat" userId="675c5a40-fbd7-4b70-84ff-f19d073e002f" providerId="ADAL" clId="{39B1D101-7151-4CEA-86BF-8FA2931C8593}" dt="2021-07-04T09:49:54.468" v="443" actId="20577"/>
          <ac:spMkLst>
            <pc:docMk/>
            <pc:sldMk cId="1586250522" sldId="501"/>
            <ac:spMk id="6" creationId="{00000000-0000-0000-0000-000000000000}"/>
          </ac:spMkLst>
        </pc:spChg>
      </pc:sldChg>
      <pc:sldChg chg="modSp mod modAnim">
        <pc:chgData name="Su Minh Dat" userId="675c5a40-fbd7-4b70-84ff-f19d073e002f" providerId="ADAL" clId="{39B1D101-7151-4CEA-86BF-8FA2931C8593}" dt="2021-07-05T01:13:06.774" v="654"/>
        <pc:sldMkLst>
          <pc:docMk/>
          <pc:sldMk cId="1342391080" sldId="502"/>
        </pc:sldMkLst>
        <pc:spChg chg="mod">
          <ac:chgData name="Su Minh Dat" userId="675c5a40-fbd7-4b70-84ff-f19d073e002f" providerId="ADAL" clId="{39B1D101-7151-4CEA-86BF-8FA2931C8593}" dt="2021-07-04T09:50:43.959" v="456"/>
          <ac:spMkLst>
            <pc:docMk/>
            <pc:sldMk cId="1342391080" sldId="502"/>
            <ac:spMk id="5" creationId="{00000000-0000-0000-0000-000000000000}"/>
          </ac:spMkLst>
        </pc:spChg>
        <pc:spChg chg="mod">
          <ac:chgData name="Su Minh Dat" userId="675c5a40-fbd7-4b70-84ff-f19d073e002f" providerId="ADAL" clId="{39B1D101-7151-4CEA-86BF-8FA2931C8593}" dt="2021-07-04T09:49:59.176" v="444" actId="20577"/>
          <ac:spMkLst>
            <pc:docMk/>
            <pc:sldMk cId="1342391080" sldId="502"/>
            <ac:spMk id="6" creationId="{00000000-0000-0000-0000-000000000000}"/>
          </ac:spMkLst>
        </pc:spChg>
        <pc:graphicFrameChg chg="mod modGraphic">
          <ac:chgData name="Su Minh Dat" userId="675c5a40-fbd7-4b70-84ff-f19d073e002f" providerId="ADAL" clId="{39B1D101-7151-4CEA-86BF-8FA2931C8593}" dt="2021-07-04T08:39:30.866" v="109" actId="6549"/>
          <ac:graphicFrameMkLst>
            <pc:docMk/>
            <pc:sldMk cId="1342391080" sldId="502"/>
            <ac:graphicFrameMk id="2" creationId="{00000000-0000-0000-0000-000000000000}"/>
          </ac:graphicFrameMkLst>
        </pc:graphicFrameChg>
      </pc:sldChg>
      <pc:sldChg chg="modSp mod">
        <pc:chgData name="Su Minh Dat" userId="675c5a40-fbd7-4b70-84ff-f19d073e002f" providerId="ADAL" clId="{39B1D101-7151-4CEA-86BF-8FA2931C8593}" dt="2021-07-04T09:51:05.463" v="465" actId="20577"/>
        <pc:sldMkLst>
          <pc:docMk/>
          <pc:sldMk cId="784252282" sldId="503"/>
        </pc:sldMkLst>
        <pc:spChg chg="mod">
          <ac:chgData name="Su Minh Dat" userId="675c5a40-fbd7-4b70-84ff-f19d073e002f" providerId="ADAL" clId="{39B1D101-7151-4CEA-86BF-8FA2931C8593}" dt="2021-07-04T08:46:07.442" v="174"/>
          <ac:spMkLst>
            <pc:docMk/>
            <pc:sldMk cId="784252282" sldId="503"/>
            <ac:spMk id="4" creationId="{00000000-0000-0000-0000-000000000000}"/>
          </ac:spMkLst>
        </pc:spChg>
        <pc:spChg chg="mod">
          <ac:chgData name="Su Minh Dat" userId="675c5a40-fbd7-4b70-84ff-f19d073e002f" providerId="ADAL" clId="{39B1D101-7151-4CEA-86BF-8FA2931C8593}" dt="2021-07-04T09:51:01.709" v="464"/>
          <ac:spMkLst>
            <pc:docMk/>
            <pc:sldMk cId="784252282" sldId="503"/>
            <ac:spMk id="5" creationId="{00000000-0000-0000-0000-000000000000}"/>
          </ac:spMkLst>
        </pc:spChg>
        <pc:spChg chg="mod">
          <ac:chgData name="Su Minh Dat" userId="675c5a40-fbd7-4b70-84ff-f19d073e002f" providerId="ADAL" clId="{39B1D101-7151-4CEA-86BF-8FA2931C8593}" dt="2021-07-04T09:51:05.463" v="465" actId="20577"/>
          <ac:spMkLst>
            <pc:docMk/>
            <pc:sldMk cId="784252282" sldId="503"/>
            <ac:spMk id="6" creationId="{00000000-0000-0000-0000-000000000000}"/>
          </ac:spMkLst>
        </pc:spChg>
      </pc:sldChg>
      <pc:sldChg chg="modSp mod">
        <pc:chgData name="Su Minh Dat" userId="675c5a40-fbd7-4b70-84ff-f19d073e002f" providerId="ADAL" clId="{39B1D101-7151-4CEA-86BF-8FA2931C8593}" dt="2021-07-04T09:51:25.877" v="475" actId="20577"/>
        <pc:sldMkLst>
          <pc:docMk/>
          <pc:sldMk cId="1096099259" sldId="504"/>
        </pc:sldMkLst>
        <pc:spChg chg="mod">
          <ac:chgData name="Su Minh Dat" userId="675c5a40-fbd7-4b70-84ff-f19d073e002f" providerId="ADAL" clId="{39B1D101-7151-4CEA-86BF-8FA2931C8593}" dt="2021-07-04T09:04:06.940" v="211" actId="113"/>
          <ac:spMkLst>
            <pc:docMk/>
            <pc:sldMk cId="1096099259" sldId="504"/>
            <ac:spMk id="4" creationId="{00000000-0000-0000-0000-000000000000}"/>
          </ac:spMkLst>
        </pc:spChg>
        <pc:spChg chg="mod">
          <ac:chgData name="Su Minh Dat" userId="675c5a40-fbd7-4b70-84ff-f19d073e002f" providerId="ADAL" clId="{39B1D101-7151-4CEA-86BF-8FA2931C8593}" dt="2021-07-04T09:51:20.043" v="472"/>
          <ac:spMkLst>
            <pc:docMk/>
            <pc:sldMk cId="1096099259" sldId="504"/>
            <ac:spMk id="5" creationId="{00000000-0000-0000-0000-000000000000}"/>
          </ac:spMkLst>
        </pc:spChg>
        <pc:spChg chg="mod">
          <ac:chgData name="Su Minh Dat" userId="675c5a40-fbd7-4b70-84ff-f19d073e002f" providerId="ADAL" clId="{39B1D101-7151-4CEA-86BF-8FA2931C8593}" dt="2021-07-04T09:51:25.877" v="475" actId="20577"/>
          <ac:spMkLst>
            <pc:docMk/>
            <pc:sldMk cId="1096099259" sldId="504"/>
            <ac:spMk id="6" creationId="{00000000-0000-0000-0000-000000000000}"/>
          </ac:spMkLst>
        </pc:spChg>
      </pc:sldChg>
      <pc:sldChg chg="modSp mod">
        <pc:chgData name="Su Minh Dat" userId="675c5a40-fbd7-4b70-84ff-f19d073e002f" providerId="ADAL" clId="{39B1D101-7151-4CEA-86BF-8FA2931C8593}" dt="2021-07-04T09:51:31.945" v="478"/>
        <pc:sldMkLst>
          <pc:docMk/>
          <pc:sldMk cId="3625665011" sldId="505"/>
        </pc:sldMkLst>
        <pc:spChg chg="mod">
          <ac:chgData name="Su Minh Dat" userId="675c5a40-fbd7-4b70-84ff-f19d073e002f" providerId="ADAL" clId="{39B1D101-7151-4CEA-86BF-8FA2931C8593}" dt="2021-07-04T09:51:31.945" v="478"/>
          <ac:spMkLst>
            <pc:docMk/>
            <pc:sldMk cId="3625665011" sldId="505"/>
            <ac:spMk id="5" creationId="{00000000-0000-0000-0000-000000000000}"/>
          </ac:spMkLst>
        </pc:spChg>
      </pc:sldChg>
      <pc:sldChg chg="modSp mod">
        <pc:chgData name="Su Minh Dat" userId="675c5a40-fbd7-4b70-84ff-f19d073e002f" providerId="ADAL" clId="{39B1D101-7151-4CEA-86BF-8FA2931C8593}" dt="2021-07-04T09:52:29.439" v="505"/>
        <pc:sldMkLst>
          <pc:docMk/>
          <pc:sldMk cId="1667141246" sldId="506"/>
        </pc:sldMkLst>
        <pc:spChg chg="mod">
          <ac:chgData name="Su Minh Dat" userId="675c5a40-fbd7-4b70-84ff-f19d073e002f" providerId="ADAL" clId="{39B1D101-7151-4CEA-86BF-8FA2931C8593}" dt="2021-07-04T09:52:29.439" v="505"/>
          <ac:spMkLst>
            <pc:docMk/>
            <pc:sldMk cId="1667141246" sldId="506"/>
            <ac:spMk id="5" creationId="{00000000-0000-0000-0000-000000000000}"/>
          </ac:spMkLst>
        </pc:spChg>
        <pc:spChg chg="mod">
          <ac:chgData name="Su Minh Dat" userId="675c5a40-fbd7-4b70-84ff-f19d073e002f" providerId="ADAL" clId="{39B1D101-7151-4CEA-86BF-8FA2931C8593}" dt="2021-07-04T09:52:24.232" v="502" actId="20577"/>
          <ac:spMkLst>
            <pc:docMk/>
            <pc:sldMk cId="1667141246" sldId="506"/>
            <ac:spMk id="6" creationId="{00000000-0000-0000-0000-000000000000}"/>
          </ac:spMkLst>
        </pc:spChg>
      </pc:sldChg>
      <pc:sldChg chg="delSp modSp mod">
        <pc:chgData name="Su Minh Dat" userId="675c5a40-fbd7-4b70-84ff-f19d073e002f" providerId="ADAL" clId="{39B1D101-7151-4CEA-86BF-8FA2931C8593}" dt="2021-07-04T09:52:52.594" v="513" actId="20577"/>
        <pc:sldMkLst>
          <pc:docMk/>
          <pc:sldMk cId="1712448049" sldId="507"/>
        </pc:sldMkLst>
        <pc:spChg chg="mod">
          <ac:chgData name="Su Minh Dat" userId="675c5a40-fbd7-4b70-84ff-f19d073e002f" providerId="ADAL" clId="{39B1D101-7151-4CEA-86BF-8FA2931C8593}" dt="2021-07-04T09:31:45.589" v="386" actId="113"/>
          <ac:spMkLst>
            <pc:docMk/>
            <pc:sldMk cId="1712448049" sldId="507"/>
            <ac:spMk id="4" creationId="{00000000-0000-0000-0000-000000000000}"/>
          </ac:spMkLst>
        </pc:spChg>
        <pc:spChg chg="mod">
          <ac:chgData name="Su Minh Dat" userId="675c5a40-fbd7-4b70-84ff-f19d073e002f" providerId="ADAL" clId="{39B1D101-7151-4CEA-86BF-8FA2931C8593}" dt="2021-07-04T09:52:37.854" v="508"/>
          <ac:spMkLst>
            <pc:docMk/>
            <pc:sldMk cId="1712448049" sldId="507"/>
            <ac:spMk id="5" creationId="{00000000-0000-0000-0000-000000000000}"/>
          </ac:spMkLst>
        </pc:spChg>
        <pc:spChg chg="mod">
          <ac:chgData name="Su Minh Dat" userId="675c5a40-fbd7-4b70-84ff-f19d073e002f" providerId="ADAL" clId="{39B1D101-7151-4CEA-86BF-8FA2931C8593}" dt="2021-07-04T09:52:52.594" v="513" actId="20577"/>
          <ac:spMkLst>
            <pc:docMk/>
            <pc:sldMk cId="1712448049" sldId="507"/>
            <ac:spMk id="6" creationId="{00000000-0000-0000-0000-000000000000}"/>
          </ac:spMkLst>
        </pc:spChg>
        <pc:graphicFrameChg chg="del">
          <ac:chgData name="Su Minh Dat" userId="675c5a40-fbd7-4b70-84ff-f19d073e002f" providerId="ADAL" clId="{39B1D101-7151-4CEA-86BF-8FA2931C8593}" dt="2021-07-04T09:30:27.441" v="365" actId="478"/>
          <ac:graphicFrameMkLst>
            <pc:docMk/>
            <pc:sldMk cId="1712448049" sldId="507"/>
            <ac:graphicFrameMk id="2" creationId="{00000000-0000-0000-0000-000000000000}"/>
          </ac:graphicFrameMkLst>
        </pc:graphicFrameChg>
      </pc:sldChg>
      <pc:sldChg chg="modSp mod modAnim">
        <pc:chgData name="Su Minh Dat" userId="675c5a40-fbd7-4b70-84ff-f19d073e002f" providerId="ADAL" clId="{39B1D101-7151-4CEA-86BF-8FA2931C8593}" dt="2021-07-05T04:08:42.267" v="656"/>
        <pc:sldMkLst>
          <pc:docMk/>
          <pc:sldMk cId="182787583" sldId="508"/>
        </pc:sldMkLst>
        <pc:spChg chg="mod">
          <ac:chgData name="Su Minh Dat" userId="675c5a40-fbd7-4b70-84ff-f19d073e002f" providerId="ADAL" clId="{39B1D101-7151-4CEA-86BF-8FA2931C8593}" dt="2021-07-04T14:26:14.734" v="549"/>
          <ac:spMkLst>
            <pc:docMk/>
            <pc:sldMk cId="182787583" sldId="508"/>
            <ac:spMk id="5" creationId="{00000000-0000-0000-0000-000000000000}"/>
          </ac:spMkLst>
        </pc:spChg>
        <pc:spChg chg="mod">
          <ac:chgData name="Su Minh Dat" userId="675c5a40-fbd7-4b70-84ff-f19d073e002f" providerId="ADAL" clId="{39B1D101-7151-4CEA-86BF-8FA2931C8593}" dt="2021-07-04T14:26:26.087" v="556" actId="20577"/>
          <ac:spMkLst>
            <pc:docMk/>
            <pc:sldMk cId="182787583" sldId="508"/>
            <ac:spMk id="6" creationId="{00000000-0000-0000-0000-000000000000}"/>
          </ac:spMkLst>
        </pc:spChg>
        <pc:graphicFrameChg chg="modGraphic">
          <ac:chgData name="Su Minh Dat" userId="675c5a40-fbd7-4b70-84ff-f19d073e002f" providerId="ADAL" clId="{39B1D101-7151-4CEA-86BF-8FA2931C8593}" dt="2021-07-04T14:33:31.048" v="650" actId="20577"/>
          <ac:graphicFrameMkLst>
            <pc:docMk/>
            <pc:sldMk cId="182787583" sldId="508"/>
            <ac:graphicFrameMk id="7" creationId="{00000000-0000-0000-0000-000000000000}"/>
          </ac:graphicFrameMkLst>
        </pc:graphicFrameChg>
      </pc:sldChg>
      <pc:sldChg chg="modSp mod modAnim">
        <pc:chgData name="Su Minh Dat" userId="675c5a40-fbd7-4b70-84ff-f19d073e002f" providerId="ADAL" clId="{39B1D101-7151-4CEA-86BF-8FA2931C8593}" dt="2021-07-05T04:08:46.450" v="657"/>
        <pc:sldMkLst>
          <pc:docMk/>
          <pc:sldMk cId="2800131705" sldId="509"/>
        </pc:sldMkLst>
        <pc:spChg chg="mod">
          <ac:chgData name="Su Minh Dat" userId="675c5a40-fbd7-4b70-84ff-f19d073e002f" providerId="ADAL" clId="{39B1D101-7151-4CEA-86BF-8FA2931C8593}" dt="2021-07-04T14:26:34.128" v="560"/>
          <ac:spMkLst>
            <pc:docMk/>
            <pc:sldMk cId="2800131705" sldId="509"/>
            <ac:spMk id="5" creationId="{00000000-0000-0000-0000-000000000000}"/>
          </ac:spMkLst>
        </pc:spChg>
        <pc:spChg chg="mod">
          <ac:chgData name="Su Minh Dat" userId="675c5a40-fbd7-4b70-84ff-f19d073e002f" providerId="ADAL" clId="{39B1D101-7151-4CEA-86BF-8FA2931C8593}" dt="2021-07-04T14:26:46.478" v="566" actId="20577"/>
          <ac:spMkLst>
            <pc:docMk/>
            <pc:sldMk cId="2800131705" sldId="509"/>
            <ac:spMk id="6" creationId="{00000000-0000-0000-0000-000000000000}"/>
          </ac:spMkLst>
        </pc:spChg>
      </pc:sldChg>
      <pc:sldChg chg="modSp mod">
        <pc:chgData name="Su Minh Dat" userId="675c5a40-fbd7-4b70-84ff-f19d073e002f" providerId="ADAL" clId="{39B1D101-7151-4CEA-86BF-8FA2931C8593}" dt="2021-07-04T14:26:58.719" v="573" actId="20577"/>
        <pc:sldMkLst>
          <pc:docMk/>
          <pc:sldMk cId="38333779" sldId="510"/>
        </pc:sldMkLst>
        <pc:spChg chg="mod">
          <ac:chgData name="Su Minh Dat" userId="675c5a40-fbd7-4b70-84ff-f19d073e002f" providerId="ADAL" clId="{39B1D101-7151-4CEA-86BF-8FA2931C8593}" dt="2021-07-04T14:26:58.719" v="573" actId="20577"/>
          <ac:spMkLst>
            <pc:docMk/>
            <pc:sldMk cId="38333779" sldId="510"/>
            <ac:spMk id="6" creationId="{00000000-0000-0000-0000-000000000000}"/>
          </ac:spMkLst>
        </pc:spChg>
      </pc:sldChg>
      <pc:sldChg chg="modSp mod">
        <pc:chgData name="Su Minh Dat" userId="675c5a40-fbd7-4b70-84ff-f19d073e002f" providerId="ADAL" clId="{39B1D101-7151-4CEA-86BF-8FA2931C8593}" dt="2021-07-04T14:27:18.606" v="583" actId="20577"/>
        <pc:sldMkLst>
          <pc:docMk/>
          <pc:sldMk cId="2645958680" sldId="511"/>
        </pc:sldMkLst>
        <pc:spChg chg="mod">
          <ac:chgData name="Su Minh Dat" userId="675c5a40-fbd7-4b70-84ff-f19d073e002f" providerId="ADAL" clId="{39B1D101-7151-4CEA-86BF-8FA2931C8593}" dt="2021-07-04T14:27:05.928" v="576"/>
          <ac:spMkLst>
            <pc:docMk/>
            <pc:sldMk cId="2645958680" sldId="511"/>
            <ac:spMk id="5" creationId="{00000000-0000-0000-0000-000000000000}"/>
          </ac:spMkLst>
        </pc:spChg>
        <pc:spChg chg="mod">
          <ac:chgData name="Su Minh Dat" userId="675c5a40-fbd7-4b70-84ff-f19d073e002f" providerId="ADAL" clId="{39B1D101-7151-4CEA-86BF-8FA2931C8593}" dt="2021-07-04T14:27:18.606" v="583" actId="20577"/>
          <ac:spMkLst>
            <pc:docMk/>
            <pc:sldMk cId="2645958680" sldId="511"/>
            <ac:spMk id="6" creationId="{00000000-0000-0000-0000-000000000000}"/>
          </ac:spMkLst>
        </pc:spChg>
      </pc:sldChg>
      <pc:sldChg chg="modSp mod">
        <pc:chgData name="Su Minh Dat" userId="675c5a40-fbd7-4b70-84ff-f19d073e002f" providerId="ADAL" clId="{39B1D101-7151-4CEA-86BF-8FA2931C8593}" dt="2021-07-04T14:27:54.326" v="603" actId="20577"/>
        <pc:sldMkLst>
          <pc:docMk/>
          <pc:sldMk cId="3433741734" sldId="513"/>
        </pc:sldMkLst>
        <pc:spChg chg="mod">
          <ac:chgData name="Su Minh Dat" userId="675c5a40-fbd7-4b70-84ff-f19d073e002f" providerId="ADAL" clId="{39B1D101-7151-4CEA-86BF-8FA2931C8593}" dt="2021-07-04T14:27:44.066" v="596"/>
          <ac:spMkLst>
            <pc:docMk/>
            <pc:sldMk cId="3433741734" sldId="513"/>
            <ac:spMk id="5" creationId="{00000000-0000-0000-0000-000000000000}"/>
          </ac:spMkLst>
        </pc:spChg>
        <pc:spChg chg="mod">
          <ac:chgData name="Su Minh Dat" userId="675c5a40-fbd7-4b70-84ff-f19d073e002f" providerId="ADAL" clId="{39B1D101-7151-4CEA-86BF-8FA2931C8593}" dt="2021-07-04T14:27:54.326" v="603" actId="20577"/>
          <ac:spMkLst>
            <pc:docMk/>
            <pc:sldMk cId="3433741734" sldId="513"/>
            <ac:spMk id="6" creationId="{00000000-0000-0000-0000-000000000000}"/>
          </ac:spMkLst>
        </pc:spChg>
      </pc:sldChg>
      <pc:sldChg chg="modSp mod">
        <pc:chgData name="Su Minh Dat" userId="675c5a40-fbd7-4b70-84ff-f19d073e002f" providerId="ADAL" clId="{39B1D101-7151-4CEA-86BF-8FA2931C8593}" dt="2021-07-04T14:27:38.403" v="593" actId="20577"/>
        <pc:sldMkLst>
          <pc:docMk/>
          <pc:sldMk cId="4245960775" sldId="514"/>
        </pc:sldMkLst>
        <pc:spChg chg="mod">
          <ac:chgData name="Su Minh Dat" userId="675c5a40-fbd7-4b70-84ff-f19d073e002f" providerId="ADAL" clId="{39B1D101-7151-4CEA-86BF-8FA2931C8593}" dt="2021-07-04T14:27:24.766" v="586"/>
          <ac:spMkLst>
            <pc:docMk/>
            <pc:sldMk cId="4245960775" sldId="514"/>
            <ac:spMk id="5" creationId="{00000000-0000-0000-0000-000000000000}"/>
          </ac:spMkLst>
        </pc:spChg>
        <pc:spChg chg="mod">
          <ac:chgData name="Su Minh Dat" userId="675c5a40-fbd7-4b70-84ff-f19d073e002f" providerId="ADAL" clId="{39B1D101-7151-4CEA-86BF-8FA2931C8593}" dt="2021-07-04T14:27:38.403" v="593" actId="20577"/>
          <ac:spMkLst>
            <pc:docMk/>
            <pc:sldMk cId="4245960775" sldId="514"/>
            <ac:spMk id="6" creationId="{00000000-0000-0000-0000-000000000000}"/>
          </ac:spMkLst>
        </pc:spChg>
      </pc:sldChg>
      <pc:sldChg chg="modSp mod">
        <pc:chgData name="Su Minh Dat" userId="675c5a40-fbd7-4b70-84ff-f19d073e002f" providerId="ADAL" clId="{39B1D101-7151-4CEA-86BF-8FA2931C8593}" dt="2021-07-05T08:03:39.787" v="707" actId="27636"/>
        <pc:sldMkLst>
          <pc:docMk/>
          <pc:sldMk cId="667490528" sldId="515"/>
        </pc:sldMkLst>
        <pc:spChg chg="mod">
          <ac:chgData name="Su Minh Dat" userId="675c5a40-fbd7-4b70-84ff-f19d073e002f" providerId="ADAL" clId="{39B1D101-7151-4CEA-86BF-8FA2931C8593}" dt="2021-07-05T08:03:39.787" v="707" actId="27636"/>
          <ac:spMkLst>
            <pc:docMk/>
            <pc:sldMk cId="667490528" sldId="515"/>
            <ac:spMk id="4" creationId="{00000000-0000-0000-0000-000000000000}"/>
          </ac:spMkLst>
        </pc:spChg>
        <pc:spChg chg="mod">
          <ac:chgData name="Su Minh Dat" userId="675c5a40-fbd7-4b70-84ff-f19d073e002f" providerId="ADAL" clId="{39B1D101-7151-4CEA-86BF-8FA2931C8593}" dt="2021-07-04T14:28:02.531" v="608"/>
          <ac:spMkLst>
            <pc:docMk/>
            <pc:sldMk cId="667490528" sldId="515"/>
            <ac:spMk id="5" creationId="{00000000-0000-0000-0000-000000000000}"/>
          </ac:spMkLst>
        </pc:spChg>
        <pc:spChg chg="mod">
          <ac:chgData name="Su Minh Dat" userId="675c5a40-fbd7-4b70-84ff-f19d073e002f" providerId="ADAL" clId="{39B1D101-7151-4CEA-86BF-8FA2931C8593}" dt="2021-07-04T14:28:15.682" v="615" actId="20577"/>
          <ac:spMkLst>
            <pc:docMk/>
            <pc:sldMk cId="667490528" sldId="515"/>
            <ac:spMk id="6" creationId="{00000000-0000-0000-0000-000000000000}"/>
          </ac:spMkLst>
        </pc:spChg>
      </pc:sldChg>
      <pc:sldChg chg="del">
        <pc:chgData name="Su Minh Dat" userId="675c5a40-fbd7-4b70-84ff-f19d073e002f" providerId="ADAL" clId="{39B1D101-7151-4CEA-86BF-8FA2931C8593}" dt="2021-07-04T14:28:28.885" v="616" actId="47"/>
        <pc:sldMkLst>
          <pc:docMk/>
          <pc:sldMk cId="1554327549" sldId="516"/>
        </pc:sldMkLst>
      </pc:sldChg>
      <pc:sldChg chg="modSp mod">
        <pc:chgData name="Su Minh Dat" userId="675c5a40-fbd7-4b70-84ff-f19d073e002f" providerId="ADAL" clId="{39B1D101-7151-4CEA-86BF-8FA2931C8593}" dt="2021-07-04T14:28:42.838" v="622" actId="20577"/>
        <pc:sldMkLst>
          <pc:docMk/>
          <pc:sldMk cId="3171914281" sldId="517"/>
        </pc:sldMkLst>
        <pc:spChg chg="mod">
          <ac:chgData name="Su Minh Dat" userId="675c5a40-fbd7-4b70-84ff-f19d073e002f" providerId="ADAL" clId="{39B1D101-7151-4CEA-86BF-8FA2931C8593}" dt="2021-07-04T14:28:34.760" v="619"/>
          <ac:spMkLst>
            <pc:docMk/>
            <pc:sldMk cId="3171914281" sldId="517"/>
            <ac:spMk id="5" creationId="{00000000-0000-0000-0000-000000000000}"/>
          </ac:spMkLst>
        </pc:spChg>
        <pc:spChg chg="mod">
          <ac:chgData name="Su Minh Dat" userId="675c5a40-fbd7-4b70-84ff-f19d073e002f" providerId="ADAL" clId="{39B1D101-7151-4CEA-86BF-8FA2931C8593}" dt="2021-07-04T14:28:42.838" v="622" actId="20577"/>
          <ac:spMkLst>
            <pc:docMk/>
            <pc:sldMk cId="3171914281" sldId="517"/>
            <ac:spMk id="6" creationId="{00000000-0000-0000-0000-000000000000}"/>
          </ac:spMkLst>
        </pc:spChg>
      </pc:sldChg>
      <pc:sldChg chg="modSp mod">
        <pc:chgData name="Su Minh Dat" userId="675c5a40-fbd7-4b70-84ff-f19d073e002f" providerId="ADAL" clId="{39B1D101-7151-4CEA-86BF-8FA2931C8593}" dt="2021-07-04T14:29:00.123" v="630" actId="20577"/>
        <pc:sldMkLst>
          <pc:docMk/>
          <pc:sldMk cId="1072996485" sldId="518"/>
        </pc:sldMkLst>
        <pc:spChg chg="mod">
          <ac:chgData name="Su Minh Dat" userId="675c5a40-fbd7-4b70-84ff-f19d073e002f" providerId="ADAL" clId="{39B1D101-7151-4CEA-86BF-8FA2931C8593}" dt="2021-07-04T14:28:51.286" v="625"/>
          <ac:spMkLst>
            <pc:docMk/>
            <pc:sldMk cId="1072996485" sldId="518"/>
            <ac:spMk id="5" creationId="{00000000-0000-0000-0000-000000000000}"/>
          </ac:spMkLst>
        </pc:spChg>
        <pc:spChg chg="mod">
          <ac:chgData name="Su Minh Dat" userId="675c5a40-fbd7-4b70-84ff-f19d073e002f" providerId="ADAL" clId="{39B1D101-7151-4CEA-86BF-8FA2931C8593}" dt="2021-07-04T14:29:00.123" v="630" actId="20577"/>
          <ac:spMkLst>
            <pc:docMk/>
            <pc:sldMk cId="1072996485" sldId="518"/>
            <ac:spMk id="6" creationId="{00000000-0000-0000-0000-000000000000}"/>
          </ac:spMkLst>
        </pc:spChg>
      </pc:sldChg>
      <pc:sldChg chg="modSp mod">
        <pc:chgData name="Su Minh Dat" userId="675c5a40-fbd7-4b70-84ff-f19d073e002f" providerId="ADAL" clId="{39B1D101-7151-4CEA-86BF-8FA2931C8593}" dt="2021-07-04T14:29:19.739" v="641" actId="20577"/>
        <pc:sldMkLst>
          <pc:docMk/>
          <pc:sldMk cId="904657499" sldId="519"/>
        </pc:sldMkLst>
        <pc:spChg chg="mod">
          <ac:chgData name="Su Minh Dat" userId="675c5a40-fbd7-4b70-84ff-f19d073e002f" providerId="ADAL" clId="{39B1D101-7151-4CEA-86BF-8FA2931C8593}" dt="2021-07-04T14:29:06.975" v="633"/>
          <ac:spMkLst>
            <pc:docMk/>
            <pc:sldMk cId="904657499" sldId="519"/>
            <ac:spMk id="5" creationId="{00000000-0000-0000-0000-000000000000}"/>
          </ac:spMkLst>
        </pc:spChg>
        <pc:spChg chg="mod">
          <ac:chgData name="Su Minh Dat" userId="675c5a40-fbd7-4b70-84ff-f19d073e002f" providerId="ADAL" clId="{39B1D101-7151-4CEA-86BF-8FA2931C8593}" dt="2021-07-04T14:29:19.739" v="641" actId="20577"/>
          <ac:spMkLst>
            <pc:docMk/>
            <pc:sldMk cId="904657499" sldId="519"/>
            <ac:spMk id="6" creationId="{00000000-0000-0000-0000-000000000000}"/>
          </ac:spMkLst>
        </pc:spChg>
      </pc:sldChg>
      <pc:sldChg chg="modSp mod ord modAnim">
        <pc:chgData name="Su Minh Dat" userId="675c5a40-fbd7-4b70-84ff-f19d073e002f" providerId="ADAL" clId="{39B1D101-7151-4CEA-86BF-8FA2931C8593}" dt="2021-07-06T02:12:42.984" v="1062" actId="6549"/>
        <pc:sldMkLst>
          <pc:docMk/>
          <pc:sldMk cId="3500251144" sldId="520"/>
        </pc:sldMkLst>
        <pc:spChg chg="mod">
          <ac:chgData name="Su Minh Dat" userId="675c5a40-fbd7-4b70-84ff-f19d073e002f" providerId="ADAL" clId="{39B1D101-7151-4CEA-86BF-8FA2931C8593}" dt="2021-07-04T14:29:34.852" v="642" actId="20577"/>
          <ac:spMkLst>
            <pc:docMk/>
            <pc:sldMk cId="3500251144" sldId="520"/>
            <ac:spMk id="5" creationId="{00000000-0000-0000-0000-000000000000}"/>
          </ac:spMkLst>
        </pc:spChg>
        <pc:spChg chg="mod">
          <ac:chgData name="Su Minh Dat" userId="675c5a40-fbd7-4b70-84ff-f19d073e002f" providerId="ADAL" clId="{39B1D101-7151-4CEA-86BF-8FA2931C8593}" dt="2021-07-06T02:12:42.984" v="1062" actId="6549"/>
          <ac:spMkLst>
            <pc:docMk/>
            <pc:sldMk cId="3500251144" sldId="520"/>
            <ac:spMk id="6" creationId="{00000000-0000-0000-0000-000000000000}"/>
          </ac:spMkLst>
        </pc:spChg>
        <pc:spChg chg="mod">
          <ac:chgData name="Su Minh Dat" userId="675c5a40-fbd7-4b70-84ff-f19d073e002f" providerId="ADAL" clId="{39B1D101-7151-4CEA-86BF-8FA2931C8593}" dt="2021-07-06T02:12:39.327" v="1061" actId="20577"/>
          <ac:spMkLst>
            <pc:docMk/>
            <pc:sldMk cId="3500251144" sldId="520"/>
            <ac:spMk id="7" creationId="{00000000-0000-0000-0000-000000000000}"/>
          </ac:spMkLst>
        </pc:spChg>
      </pc:sldChg>
      <pc:sldChg chg="modSp add mod ord">
        <pc:chgData name="Su Minh Dat" userId="675c5a40-fbd7-4b70-84ff-f19d073e002f" providerId="ADAL" clId="{39B1D101-7151-4CEA-86BF-8FA2931C8593}" dt="2021-07-04T09:50:48.630" v="458"/>
        <pc:sldMkLst>
          <pc:docMk/>
          <pc:sldMk cId="194854251" sldId="521"/>
        </pc:sldMkLst>
        <pc:spChg chg="mod">
          <ac:chgData name="Su Minh Dat" userId="675c5a40-fbd7-4b70-84ff-f19d073e002f" providerId="ADAL" clId="{39B1D101-7151-4CEA-86BF-8FA2931C8593}" dt="2021-07-04T08:40:54.373" v="113" actId="6549"/>
          <ac:spMkLst>
            <pc:docMk/>
            <pc:sldMk cId="194854251" sldId="521"/>
            <ac:spMk id="4" creationId="{00000000-0000-0000-0000-000000000000}"/>
          </ac:spMkLst>
        </pc:spChg>
        <pc:spChg chg="mod">
          <ac:chgData name="Su Minh Dat" userId="675c5a40-fbd7-4b70-84ff-f19d073e002f" providerId="ADAL" clId="{39B1D101-7151-4CEA-86BF-8FA2931C8593}" dt="2021-07-04T09:50:48.630" v="458"/>
          <ac:spMkLst>
            <pc:docMk/>
            <pc:sldMk cId="194854251" sldId="521"/>
            <ac:spMk id="5" creationId="{00000000-0000-0000-0000-000000000000}"/>
          </ac:spMkLst>
        </pc:spChg>
        <pc:spChg chg="mod">
          <ac:chgData name="Su Minh Dat" userId="675c5a40-fbd7-4b70-84ff-f19d073e002f" providerId="ADAL" clId="{39B1D101-7151-4CEA-86BF-8FA2931C8593}" dt="2021-07-04T09:50:03.344" v="445" actId="20577"/>
          <ac:spMkLst>
            <pc:docMk/>
            <pc:sldMk cId="194854251" sldId="521"/>
            <ac:spMk id="6" creationId="{00000000-0000-0000-0000-000000000000}"/>
          </ac:spMkLst>
        </pc:spChg>
      </pc:sldChg>
      <pc:sldChg chg="modSp add mod">
        <pc:chgData name="Su Minh Dat" userId="675c5a40-fbd7-4b70-84ff-f19d073e002f" providerId="ADAL" clId="{39B1D101-7151-4CEA-86BF-8FA2931C8593}" dt="2021-07-04T09:50:56.985" v="462" actId="20577"/>
        <pc:sldMkLst>
          <pc:docMk/>
          <pc:sldMk cId="2728099136" sldId="522"/>
        </pc:sldMkLst>
        <pc:spChg chg="mod">
          <ac:chgData name="Su Minh Dat" userId="675c5a40-fbd7-4b70-84ff-f19d073e002f" providerId="ADAL" clId="{39B1D101-7151-4CEA-86BF-8FA2931C8593}" dt="2021-07-04T08:44:56.013" v="173" actId="255"/>
          <ac:spMkLst>
            <pc:docMk/>
            <pc:sldMk cId="2728099136" sldId="522"/>
            <ac:spMk id="4" creationId="{00000000-0000-0000-0000-000000000000}"/>
          </ac:spMkLst>
        </pc:spChg>
        <pc:spChg chg="mod">
          <ac:chgData name="Su Minh Dat" userId="675c5a40-fbd7-4b70-84ff-f19d073e002f" providerId="ADAL" clId="{39B1D101-7151-4CEA-86BF-8FA2931C8593}" dt="2021-07-04T09:50:54.977" v="461"/>
          <ac:spMkLst>
            <pc:docMk/>
            <pc:sldMk cId="2728099136" sldId="522"/>
            <ac:spMk id="5" creationId="{00000000-0000-0000-0000-000000000000}"/>
          </ac:spMkLst>
        </pc:spChg>
        <pc:spChg chg="mod">
          <ac:chgData name="Su Minh Dat" userId="675c5a40-fbd7-4b70-84ff-f19d073e002f" providerId="ADAL" clId="{39B1D101-7151-4CEA-86BF-8FA2931C8593}" dt="2021-07-04T09:50:56.985" v="462" actId="20577"/>
          <ac:spMkLst>
            <pc:docMk/>
            <pc:sldMk cId="2728099136" sldId="522"/>
            <ac:spMk id="6" creationId="{00000000-0000-0000-0000-000000000000}"/>
          </ac:spMkLst>
        </pc:spChg>
      </pc:sldChg>
      <pc:sldChg chg="modSp add mod ord">
        <pc:chgData name="Su Minh Dat" userId="675c5a40-fbd7-4b70-84ff-f19d073e002f" providerId="ADAL" clId="{39B1D101-7151-4CEA-86BF-8FA2931C8593}" dt="2021-07-04T09:51:14.461" v="469" actId="20577"/>
        <pc:sldMkLst>
          <pc:docMk/>
          <pc:sldMk cId="3739379757" sldId="523"/>
        </pc:sldMkLst>
        <pc:spChg chg="mod">
          <ac:chgData name="Su Minh Dat" userId="675c5a40-fbd7-4b70-84ff-f19d073e002f" providerId="ADAL" clId="{39B1D101-7151-4CEA-86BF-8FA2931C8593}" dt="2021-07-04T08:47:33.117" v="201" actId="20577"/>
          <ac:spMkLst>
            <pc:docMk/>
            <pc:sldMk cId="3739379757" sldId="523"/>
            <ac:spMk id="4" creationId="{00000000-0000-0000-0000-000000000000}"/>
          </ac:spMkLst>
        </pc:spChg>
        <pc:spChg chg="mod">
          <ac:chgData name="Su Minh Dat" userId="675c5a40-fbd7-4b70-84ff-f19d073e002f" providerId="ADAL" clId="{39B1D101-7151-4CEA-86BF-8FA2931C8593}" dt="2021-07-04T09:51:12.156" v="468"/>
          <ac:spMkLst>
            <pc:docMk/>
            <pc:sldMk cId="3739379757" sldId="523"/>
            <ac:spMk id="5" creationId="{00000000-0000-0000-0000-000000000000}"/>
          </ac:spMkLst>
        </pc:spChg>
        <pc:spChg chg="mod">
          <ac:chgData name="Su Minh Dat" userId="675c5a40-fbd7-4b70-84ff-f19d073e002f" providerId="ADAL" clId="{39B1D101-7151-4CEA-86BF-8FA2931C8593}" dt="2021-07-04T09:51:14.461" v="469" actId="20577"/>
          <ac:spMkLst>
            <pc:docMk/>
            <pc:sldMk cId="3739379757" sldId="523"/>
            <ac:spMk id="6" creationId="{00000000-0000-0000-0000-000000000000}"/>
          </ac:spMkLst>
        </pc:spChg>
      </pc:sldChg>
      <pc:sldChg chg="addSp delSp modSp add mod ord">
        <pc:chgData name="Su Minh Dat" userId="675c5a40-fbd7-4b70-84ff-f19d073e002f" providerId="ADAL" clId="{39B1D101-7151-4CEA-86BF-8FA2931C8593}" dt="2021-07-04T09:51:53.988" v="487" actId="20577"/>
        <pc:sldMkLst>
          <pc:docMk/>
          <pc:sldMk cId="39583054" sldId="524"/>
        </pc:sldMkLst>
        <pc:spChg chg="mod">
          <ac:chgData name="Su Minh Dat" userId="675c5a40-fbd7-4b70-84ff-f19d073e002f" providerId="ADAL" clId="{39B1D101-7151-4CEA-86BF-8FA2931C8593}" dt="2021-07-04T09:15:53.988" v="313" actId="6549"/>
          <ac:spMkLst>
            <pc:docMk/>
            <pc:sldMk cId="39583054" sldId="524"/>
            <ac:spMk id="4" creationId="{00000000-0000-0000-0000-000000000000}"/>
          </ac:spMkLst>
        </pc:spChg>
        <pc:spChg chg="mod">
          <ac:chgData name="Su Minh Dat" userId="675c5a40-fbd7-4b70-84ff-f19d073e002f" providerId="ADAL" clId="{39B1D101-7151-4CEA-86BF-8FA2931C8593}" dt="2021-07-04T09:51:39.178" v="481"/>
          <ac:spMkLst>
            <pc:docMk/>
            <pc:sldMk cId="39583054" sldId="524"/>
            <ac:spMk id="5" creationId="{00000000-0000-0000-0000-000000000000}"/>
          </ac:spMkLst>
        </pc:spChg>
        <pc:spChg chg="del">
          <ac:chgData name="Su Minh Dat" userId="675c5a40-fbd7-4b70-84ff-f19d073e002f" providerId="ADAL" clId="{39B1D101-7151-4CEA-86BF-8FA2931C8593}" dt="2021-07-04T09:19:25.349" v="315" actId="478"/>
          <ac:spMkLst>
            <pc:docMk/>
            <pc:sldMk cId="39583054" sldId="524"/>
            <ac:spMk id="6" creationId="{00000000-0000-0000-0000-000000000000}"/>
          </ac:spMkLst>
        </pc:spChg>
        <pc:spChg chg="add del mod">
          <ac:chgData name="Su Minh Dat" userId="675c5a40-fbd7-4b70-84ff-f19d073e002f" providerId="ADAL" clId="{39B1D101-7151-4CEA-86BF-8FA2931C8593}" dt="2021-07-04T09:51:45.327" v="483" actId="478"/>
          <ac:spMkLst>
            <pc:docMk/>
            <pc:sldMk cId="39583054" sldId="524"/>
            <ac:spMk id="7" creationId="{B125FBDC-5B8E-46ED-9A2E-83D1EA311927}"/>
          </ac:spMkLst>
        </pc:spChg>
        <pc:spChg chg="add mod">
          <ac:chgData name="Su Minh Dat" userId="675c5a40-fbd7-4b70-84ff-f19d073e002f" providerId="ADAL" clId="{39B1D101-7151-4CEA-86BF-8FA2931C8593}" dt="2021-07-04T09:51:53.988" v="487" actId="20577"/>
          <ac:spMkLst>
            <pc:docMk/>
            <pc:sldMk cId="39583054" sldId="524"/>
            <ac:spMk id="8" creationId="{D0C0F337-8654-4D44-8C3D-09A01FCAE353}"/>
          </ac:spMkLst>
        </pc:spChg>
      </pc:sldChg>
      <pc:sldChg chg="add del">
        <pc:chgData name="Su Minh Dat" userId="675c5a40-fbd7-4b70-84ff-f19d073e002f" providerId="ADAL" clId="{39B1D101-7151-4CEA-86BF-8FA2931C8593}" dt="2021-07-04T09:28:43.098" v="361" actId="47"/>
        <pc:sldMkLst>
          <pc:docMk/>
          <pc:sldMk cId="1696127088" sldId="525"/>
        </pc:sldMkLst>
      </pc:sldChg>
      <pc:sldChg chg="modSp add mod">
        <pc:chgData name="Su Minh Dat" userId="675c5a40-fbd7-4b70-84ff-f19d073e002f" providerId="ADAL" clId="{39B1D101-7151-4CEA-86BF-8FA2931C8593}" dt="2021-07-04T09:52:04.998" v="493" actId="20577"/>
        <pc:sldMkLst>
          <pc:docMk/>
          <pc:sldMk cId="1593903720" sldId="526"/>
        </pc:sldMkLst>
        <pc:spChg chg="mod">
          <ac:chgData name="Su Minh Dat" userId="675c5a40-fbd7-4b70-84ff-f19d073e002f" providerId="ADAL" clId="{39B1D101-7151-4CEA-86BF-8FA2931C8593}" dt="2021-07-04T09:24:48.855" v="356" actId="20577"/>
          <ac:spMkLst>
            <pc:docMk/>
            <pc:sldMk cId="1593903720" sldId="526"/>
            <ac:spMk id="4" creationId="{00000000-0000-0000-0000-000000000000}"/>
          </ac:spMkLst>
        </pc:spChg>
        <pc:spChg chg="mod">
          <ac:chgData name="Su Minh Dat" userId="675c5a40-fbd7-4b70-84ff-f19d073e002f" providerId="ADAL" clId="{39B1D101-7151-4CEA-86BF-8FA2931C8593}" dt="2021-07-04T09:51:59.539" v="490" actId="20577"/>
          <ac:spMkLst>
            <pc:docMk/>
            <pc:sldMk cId="1593903720" sldId="526"/>
            <ac:spMk id="5" creationId="{00000000-0000-0000-0000-000000000000}"/>
          </ac:spMkLst>
        </pc:spChg>
        <pc:spChg chg="mod">
          <ac:chgData name="Su Minh Dat" userId="675c5a40-fbd7-4b70-84ff-f19d073e002f" providerId="ADAL" clId="{39B1D101-7151-4CEA-86BF-8FA2931C8593}" dt="2021-07-04T09:52:04.998" v="493" actId="20577"/>
          <ac:spMkLst>
            <pc:docMk/>
            <pc:sldMk cId="1593903720" sldId="526"/>
            <ac:spMk id="6" creationId="{00000000-0000-0000-0000-000000000000}"/>
          </ac:spMkLst>
        </pc:spChg>
      </pc:sldChg>
      <pc:sldChg chg="modSp add mod">
        <pc:chgData name="Su Minh Dat" userId="675c5a40-fbd7-4b70-84ff-f19d073e002f" providerId="ADAL" clId="{39B1D101-7151-4CEA-86BF-8FA2931C8593}" dt="2021-07-04T09:52:14.791" v="498" actId="20577"/>
        <pc:sldMkLst>
          <pc:docMk/>
          <pc:sldMk cId="3186829432" sldId="527"/>
        </pc:sldMkLst>
        <pc:spChg chg="mod">
          <ac:chgData name="Su Minh Dat" userId="675c5a40-fbd7-4b70-84ff-f19d073e002f" providerId="ADAL" clId="{39B1D101-7151-4CEA-86BF-8FA2931C8593}" dt="2021-07-04T09:24:19.090" v="351" actId="6549"/>
          <ac:spMkLst>
            <pc:docMk/>
            <pc:sldMk cId="3186829432" sldId="527"/>
            <ac:spMk id="4" creationId="{00000000-0000-0000-0000-000000000000}"/>
          </ac:spMkLst>
        </pc:spChg>
        <pc:spChg chg="mod">
          <ac:chgData name="Su Minh Dat" userId="675c5a40-fbd7-4b70-84ff-f19d073e002f" providerId="ADAL" clId="{39B1D101-7151-4CEA-86BF-8FA2931C8593}" dt="2021-07-04T09:52:10.555" v="496"/>
          <ac:spMkLst>
            <pc:docMk/>
            <pc:sldMk cId="3186829432" sldId="527"/>
            <ac:spMk id="5" creationId="{00000000-0000-0000-0000-000000000000}"/>
          </ac:spMkLst>
        </pc:spChg>
        <pc:spChg chg="mod">
          <ac:chgData name="Su Minh Dat" userId="675c5a40-fbd7-4b70-84ff-f19d073e002f" providerId="ADAL" clId="{39B1D101-7151-4CEA-86BF-8FA2931C8593}" dt="2021-07-04T09:52:14.791" v="498" actId="20577"/>
          <ac:spMkLst>
            <pc:docMk/>
            <pc:sldMk cId="3186829432" sldId="527"/>
            <ac:spMk id="6" creationId="{00000000-0000-0000-0000-000000000000}"/>
          </ac:spMkLst>
        </pc:spChg>
      </pc:sldChg>
      <pc:sldChg chg="modSp add mod modAnim">
        <pc:chgData name="Su Minh Dat" userId="675c5a40-fbd7-4b70-84ff-f19d073e002f" providerId="ADAL" clId="{39B1D101-7151-4CEA-86BF-8FA2931C8593}" dt="2021-07-05T04:08:38.427" v="655"/>
        <pc:sldMkLst>
          <pc:docMk/>
          <pc:sldMk cId="3824221345" sldId="528"/>
        </pc:sldMkLst>
        <pc:spChg chg="mod">
          <ac:chgData name="Su Minh Dat" userId="675c5a40-fbd7-4b70-84ff-f19d073e002f" providerId="ADAL" clId="{39B1D101-7151-4CEA-86BF-8FA2931C8593}" dt="2021-07-04T09:54:01.250" v="546"/>
          <ac:spMkLst>
            <pc:docMk/>
            <pc:sldMk cId="3824221345" sldId="528"/>
            <ac:spMk id="5" creationId="{00000000-0000-0000-0000-000000000000}"/>
          </ac:spMkLst>
        </pc:spChg>
        <pc:spChg chg="mod">
          <ac:chgData name="Su Minh Dat" userId="675c5a40-fbd7-4b70-84ff-f19d073e002f" providerId="ADAL" clId="{39B1D101-7151-4CEA-86BF-8FA2931C8593}" dt="2021-07-04T09:53:58.790" v="544" actId="20577"/>
          <ac:spMkLst>
            <pc:docMk/>
            <pc:sldMk cId="3824221345" sldId="528"/>
            <ac:spMk id="6" creationId="{00000000-0000-0000-0000-000000000000}"/>
          </ac:spMkLst>
        </pc:spChg>
      </pc:sldChg>
      <pc:sldChg chg="modSp add mod">
        <pc:chgData name="Su Minh Dat" userId="675c5a40-fbd7-4b70-84ff-f19d073e002f" providerId="ADAL" clId="{39B1D101-7151-4CEA-86BF-8FA2931C8593}" dt="2021-07-04T09:53:13.337" v="521" actId="20577"/>
        <pc:sldMkLst>
          <pc:docMk/>
          <pc:sldMk cId="1663325678" sldId="529"/>
        </pc:sldMkLst>
        <pc:spChg chg="mod">
          <ac:chgData name="Su Minh Dat" userId="675c5a40-fbd7-4b70-84ff-f19d073e002f" providerId="ADAL" clId="{39B1D101-7151-4CEA-86BF-8FA2931C8593}" dt="2021-07-04T09:34:18.459" v="394" actId="20577"/>
          <ac:spMkLst>
            <pc:docMk/>
            <pc:sldMk cId="1663325678" sldId="529"/>
            <ac:spMk id="4" creationId="{00000000-0000-0000-0000-000000000000}"/>
          </ac:spMkLst>
        </pc:spChg>
        <pc:spChg chg="mod">
          <ac:chgData name="Su Minh Dat" userId="675c5a40-fbd7-4b70-84ff-f19d073e002f" providerId="ADAL" clId="{39B1D101-7151-4CEA-86BF-8FA2931C8593}" dt="2021-07-04T09:53:02.811" v="516"/>
          <ac:spMkLst>
            <pc:docMk/>
            <pc:sldMk cId="1663325678" sldId="529"/>
            <ac:spMk id="5" creationId="{00000000-0000-0000-0000-000000000000}"/>
          </ac:spMkLst>
        </pc:spChg>
        <pc:spChg chg="mod">
          <ac:chgData name="Su Minh Dat" userId="675c5a40-fbd7-4b70-84ff-f19d073e002f" providerId="ADAL" clId="{39B1D101-7151-4CEA-86BF-8FA2931C8593}" dt="2021-07-04T09:53:13.337" v="521" actId="20577"/>
          <ac:spMkLst>
            <pc:docMk/>
            <pc:sldMk cId="1663325678" sldId="529"/>
            <ac:spMk id="6" creationId="{00000000-0000-0000-0000-000000000000}"/>
          </ac:spMkLst>
        </pc:spChg>
      </pc:sldChg>
      <pc:sldChg chg="modSp add mod">
        <pc:chgData name="Su Minh Dat" userId="675c5a40-fbd7-4b70-84ff-f19d073e002f" providerId="ADAL" clId="{39B1D101-7151-4CEA-86BF-8FA2931C8593}" dt="2021-07-04T09:53:29.364" v="529" actId="20577"/>
        <pc:sldMkLst>
          <pc:docMk/>
          <pc:sldMk cId="648720692" sldId="530"/>
        </pc:sldMkLst>
        <pc:spChg chg="mod">
          <ac:chgData name="Su Minh Dat" userId="675c5a40-fbd7-4b70-84ff-f19d073e002f" providerId="ADAL" clId="{39B1D101-7151-4CEA-86BF-8FA2931C8593}" dt="2021-07-04T09:43:42.258" v="422" actId="20577"/>
          <ac:spMkLst>
            <pc:docMk/>
            <pc:sldMk cId="648720692" sldId="530"/>
            <ac:spMk id="4" creationId="{00000000-0000-0000-0000-000000000000}"/>
          </ac:spMkLst>
        </pc:spChg>
        <pc:spChg chg="mod">
          <ac:chgData name="Su Minh Dat" userId="675c5a40-fbd7-4b70-84ff-f19d073e002f" providerId="ADAL" clId="{39B1D101-7151-4CEA-86BF-8FA2931C8593}" dt="2021-07-04T09:53:18.355" v="524"/>
          <ac:spMkLst>
            <pc:docMk/>
            <pc:sldMk cId="648720692" sldId="530"/>
            <ac:spMk id="5" creationId="{00000000-0000-0000-0000-000000000000}"/>
          </ac:spMkLst>
        </pc:spChg>
        <pc:spChg chg="mod">
          <ac:chgData name="Su Minh Dat" userId="675c5a40-fbd7-4b70-84ff-f19d073e002f" providerId="ADAL" clId="{39B1D101-7151-4CEA-86BF-8FA2931C8593}" dt="2021-07-04T09:53:29.364" v="529" actId="20577"/>
          <ac:spMkLst>
            <pc:docMk/>
            <pc:sldMk cId="648720692" sldId="530"/>
            <ac:spMk id="6" creationId="{00000000-0000-0000-0000-000000000000}"/>
          </ac:spMkLst>
        </pc:spChg>
      </pc:sldChg>
      <pc:sldChg chg="add del ord">
        <pc:chgData name="Su Minh Dat" userId="675c5a40-fbd7-4b70-84ff-f19d073e002f" providerId="ADAL" clId="{39B1D101-7151-4CEA-86BF-8FA2931C8593}" dt="2021-07-04T09:42:31.778" v="399" actId="2890"/>
        <pc:sldMkLst>
          <pc:docMk/>
          <pc:sldMk cId="2191121276" sldId="530"/>
        </pc:sldMkLst>
      </pc:sldChg>
      <pc:sldChg chg="modSp add mod">
        <pc:chgData name="Su Minh Dat" userId="675c5a40-fbd7-4b70-84ff-f19d073e002f" providerId="ADAL" clId="{39B1D101-7151-4CEA-86BF-8FA2931C8593}" dt="2021-07-04T09:53:46.307" v="537" actId="20577"/>
        <pc:sldMkLst>
          <pc:docMk/>
          <pc:sldMk cId="3937673363" sldId="531"/>
        </pc:sldMkLst>
        <pc:spChg chg="mod">
          <ac:chgData name="Su Minh Dat" userId="675c5a40-fbd7-4b70-84ff-f19d073e002f" providerId="ADAL" clId="{39B1D101-7151-4CEA-86BF-8FA2931C8593}" dt="2021-07-04T09:45:26.239" v="441" actId="113"/>
          <ac:spMkLst>
            <pc:docMk/>
            <pc:sldMk cId="3937673363" sldId="531"/>
            <ac:spMk id="4" creationId="{00000000-0000-0000-0000-000000000000}"/>
          </ac:spMkLst>
        </pc:spChg>
        <pc:spChg chg="mod">
          <ac:chgData name="Su Minh Dat" userId="675c5a40-fbd7-4b70-84ff-f19d073e002f" providerId="ADAL" clId="{39B1D101-7151-4CEA-86BF-8FA2931C8593}" dt="2021-07-04T09:53:37.052" v="532"/>
          <ac:spMkLst>
            <pc:docMk/>
            <pc:sldMk cId="3937673363" sldId="531"/>
            <ac:spMk id="5" creationId="{00000000-0000-0000-0000-000000000000}"/>
          </ac:spMkLst>
        </pc:spChg>
        <pc:spChg chg="mod">
          <ac:chgData name="Su Minh Dat" userId="675c5a40-fbd7-4b70-84ff-f19d073e002f" providerId="ADAL" clId="{39B1D101-7151-4CEA-86BF-8FA2931C8593}" dt="2021-07-04T09:53:46.307" v="537" actId="20577"/>
          <ac:spMkLst>
            <pc:docMk/>
            <pc:sldMk cId="3937673363" sldId="531"/>
            <ac:spMk id="6" creationId="{00000000-0000-0000-0000-000000000000}"/>
          </ac:spMkLst>
        </pc:spChg>
      </pc:sldChg>
      <pc:sldChg chg="modSp add mod">
        <pc:chgData name="Su Minh Dat" userId="675c5a40-fbd7-4b70-84ff-f19d073e002f" providerId="ADAL" clId="{39B1D101-7151-4CEA-86BF-8FA2931C8593}" dt="2021-07-05T08:05:42.096" v="951" actId="20577"/>
        <pc:sldMkLst>
          <pc:docMk/>
          <pc:sldMk cId="313760321" sldId="532"/>
        </pc:sldMkLst>
        <pc:spChg chg="mod">
          <ac:chgData name="Su Minh Dat" userId="675c5a40-fbd7-4b70-84ff-f19d073e002f" providerId="ADAL" clId="{39B1D101-7151-4CEA-86BF-8FA2931C8593}" dt="2021-07-05T08:05:42.096" v="951" actId="20577"/>
          <ac:spMkLst>
            <pc:docMk/>
            <pc:sldMk cId="313760321" sldId="532"/>
            <ac:spMk id="4" creationId="{00000000-0000-0000-0000-000000000000}"/>
          </ac:spMkLst>
        </pc:spChg>
      </pc:sldChg>
      <pc:sldChg chg="modSp add mod ord">
        <pc:chgData name="Su Minh Dat" userId="675c5a40-fbd7-4b70-84ff-f19d073e002f" providerId="ADAL" clId="{39B1D101-7151-4CEA-86BF-8FA2931C8593}" dt="2021-07-06T02:11:19.829" v="1036" actId="20577"/>
        <pc:sldMkLst>
          <pc:docMk/>
          <pc:sldMk cId="4153529498" sldId="533"/>
        </pc:sldMkLst>
        <pc:spChg chg="mod">
          <ac:chgData name="Su Minh Dat" userId="675c5a40-fbd7-4b70-84ff-f19d073e002f" providerId="ADAL" clId="{39B1D101-7151-4CEA-86BF-8FA2931C8593}" dt="2021-07-06T01:20:16.831" v="1000" actId="27636"/>
          <ac:spMkLst>
            <pc:docMk/>
            <pc:sldMk cId="4153529498" sldId="533"/>
            <ac:spMk id="4" creationId="{00000000-0000-0000-0000-000000000000}"/>
          </ac:spMkLst>
        </pc:spChg>
        <pc:spChg chg="mod">
          <ac:chgData name="Su Minh Dat" userId="675c5a40-fbd7-4b70-84ff-f19d073e002f" providerId="ADAL" clId="{39B1D101-7151-4CEA-86BF-8FA2931C8593}" dt="2021-07-06T02:11:19.829" v="1036" actId="20577"/>
          <ac:spMkLst>
            <pc:docMk/>
            <pc:sldMk cId="4153529498" sldId="533"/>
            <ac:spMk id="6" creationId="{00000000-0000-0000-0000-000000000000}"/>
          </ac:spMkLst>
        </pc:spChg>
      </pc:sldChg>
      <pc:sldChg chg="modSp add mod ord">
        <pc:chgData name="Su Minh Dat" userId="675c5a40-fbd7-4b70-84ff-f19d073e002f" providerId="ADAL" clId="{39B1D101-7151-4CEA-86BF-8FA2931C8593}" dt="2021-07-06T02:17:49.830" v="1088" actId="21"/>
        <pc:sldMkLst>
          <pc:docMk/>
          <pc:sldMk cId="208973237" sldId="534"/>
        </pc:sldMkLst>
        <pc:spChg chg="mod">
          <ac:chgData name="Su Minh Dat" userId="675c5a40-fbd7-4b70-84ff-f19d073e002f" providerId="ADAL" clId="{39B1D101-7151-4CEA-86BF-8FA2931C8593}" dt="2021-07-06T01:36:12.854" v="1031" actId="20577"/>
          <ac:spMkLst>
            <pc:docMk/>
            <pc:sldMk cId="208973237" sldId="534"/>
            <ac:spMk id="4" creationId="{00000000-0000-0000-0000-000000000000}"/>
          </ac:spMkLst>
        </pc:spChg>
        <pc:spChg chg="mod">
          <ac:chgData name="Su Minh Dat" userId="675c5a40-fbd7-4b70-84ff-f19d073e002f" providerId="ADAL" clId="{39B1D101-7151-4CEA-86BF-8FA2931C8593}" dt="2021-07-06T02:17:49.830" v="1088" actId="21"/>
          <ac:spMkLst>
            <pc:docMk/>
            <pc:sldMk cId="208973237" sldId="534"/>
            <ac:spMk id="6" creationId="{00000000-0000-0000-0000-000000000000}"/>
          </ac:spMkLst>
        </pc:spChg>
      </pc:sldChg>
      <pc:sldChg chg="modSp add mod">
        <pc:chgData name="Su Minh Dat" userId="675c5a40-fbd7-4b70-84ff-f19d073e002f" providerId="ADAL" clId="{39B1D101-7151-4CEA-86BF-8FA2931C8593}" dt="2021-07-06T02:19:01.393" v="1098" actId="113"/>
        <pc:sldMkLst>
          <pc:docMk/>
          <pc:sldMk cId="2752826721" sldId="535"/>
        </pc:sldMkLst>
        <pc:spChg chg="mod">
          <ac:chgData name="Su Minh Dat" userId="675c5a40-fbd7-4b70-84ff-f19d073e002f" providerId="ADAL" clId="{39B1D101-7151-4CEA-86BF-8FA2931C8593}" dt="2021-07-06T02:19:01.393" v="1098" actId="113"/>
          <ac:spMkLst>
            <pc:docMk/>
            <pc:sldMk cId="2752826721" sldId="535"/>
            <ac:spMk id="4" creationId="{00000000-0000-0000-0000-000000000000}"/>
          </ac:spMkLst>
        </pc:spChg>
        <pc:spChg chg="mod">
          <ac:chgData name="Su Minh Dat" userId="675c5a40-fbd7-4b70-84ff-f19d073e002f" providerId="ADAL" clId="{39B1D101-7151-4CEA-86BF-8FA2931C8593}" dt="2021-07-06T02:17:56.286" v="1090"/>
          <ac:spMkLst>
            <pc:docMk/>
            <pc:sldMk cId="2752826721" sldId="535"/>
            <ac:spMk id="6" creationId="{00000000-0000-0000-0000-000000000000}"/>
          </ac:spMkLst>
        </pc:spChg>
      </pc:sldChg>
      <pc:sldChg chg="modSp add mod ord">
        <pc:chgData name="Su Minh Dat" userId="675c5a40-fbd7-4b70-84ff-f19d073e002f" providerId="ADAL" clId="{39B1D101-7151-4CEA-86BF-8FA2931C8593}" dt="2021-07-06T02:22:02.716" v="1140" actId="179"/>
        <pc:sldMkLst>
          <pc:docMk/>
          <pc:sldMk cId="4198999664" sldId="536"/>
        </pc:sldMkLst>
        <pc:spChg chg="mod">
          <ac:chgData name="Su Minh Dat" userId="675c5a40-fbd7-4b70-84ff-f19d073e002f" providerId="ADAL" clId="{39B1D101-7151-4CEA-86BF-8FA2931C8593}" dt="2021-07-06T02:21:30.290" v="1133" actId="20577"/>
          <ac:spMkLst>
            <pc:docMk/>
            <pc:sldMk cId="4198999664" sldId="536"/>
            <ac:spMk id="4" creationId="{00000000-0000-0000-0000-000000000000}"/>
          </ac:spMkLst>
        </pc:spChg>
        <pc:spChg chg="mod">
          <ac:chgData name="Su Minh Dat" userId="675c5a40-fbd7-4b70-84ff-f19d073e002f" providerId="ADAL" clId="{39B1D101-7151-4CEA-86BF-8FA2931C8593}" dt="2021-07-06T02:22:02.716" v="1140" actId="179"/>
          <ac:spMkLst>
            <pc:docMk/>
            <pc:sldMk cId="4198999664" sldId="536"/>
            <ac:spMk id="6" creationId="{00000000-0000-0000-0000-000000000000}"/>
          </ac:spMkLst>
        </pc:spChg>
      </pc:sldChg>
      <pc:sldChg chg="modSp add mod">
        <pc:chgData name="Su Minh Dat" userId="675c5a40-fbd7-4b70-84ff-f19d073e002f" providerId="ADAL" clId="{39B1D101-7151-4CEA-86BF-8FA2931C8593}" dt="2021-07-06T02:25:18.896" v="1208" actId="14100"/>
        <pc:sldMkLst>
          <pc:docMk/>
          <pc:sldMk cId="1444785411" sldId="537"/>
        </pc:sldMkLst>
        <pc:spChg chg="mod">
          <ac:chgData name="Su Minh Dat" userId="675c5a40-fbd7-4b70-84ff-f19d073e002f" providerId="ADAL" clId="{39B1D101-7151-4CEA-86BF-8FA2931C8593}" dt="2021-07-06T02:25:18.896" v="1208" actId="14100"/>
          <ac:spMkLst>
            <pc:docMk/>
            <pc:sldMk cId="1444785411" sldId="537"/>
            <ac:spMk id="4" creationId="{00000000-0000-0000-0000-000000000000}"/>
          </ac:spMkLst>
        </pc:spChg>
      </pc:sldChg>
      <pc:sldChg chg="modSp add mod ord">
        <pc:chgData name="Su Minh Dat" userId="675c5a40-fbd7-4b70-84ff-f19d073e002f" providerId="ADAL" clId="{39B1D101-7151-4CEA-86BF-8FA2931C8593}" dt="2021-07-06T02:33:20.277" v="1253"/>
        <pc:sldMkLst>
          <pc:docMk/>
          <pc:sldMk cId="2808548125" sldId="538"/>
        </pc:sldMkLst>
        <pc:spChg chg="mod">
          <ac:chgData name="Su Minh Dat" userId="675c5a40-fbd7-4b70-84ff-f19d073e002f" providerId="ADAL" clId="{39B1D101-7151-4CEA-86BF-8FA2931C8593}" dt="2021-07-06T02:33:20.277" v="1253"/>
          <ac:spMkLst>
            <pc:docMk/>
            <pc:sldMk cId="2808548125" sldId="538"/>
            <ac:spMk id="4" creationId="{00000000-0000-0000-0000-000000000000}"/>
          </ac:spMkLst>
        </pc:spChg>
        <pc:spChg chg="mod">
          <ac:chgData name="Su Minh Dat" userId="675c5a40-fbd7-4b70-84ff-f19d073e002f" providerId="ADAL" clId="{39B1D101-7151-4CEA-86BF-8FA2931C8593}" dt="2021-07-06T02:26:50.346" v="1216" actId="20577"/>
          <ac:spMkLst>
            <pc:docMk/>
            <pc:sldMk cId="2808548125" sldId="538"/>
            <ac:spMk id="6" creationId="{00000000-0000-0000-0000-000000000000}"/>
          </ac:spMkLst>
        </pc:spChg>
      </pc:sldChg>
      <pc:sldChg chg="addSp delSp modSp add mod ord">
        <pc:chgData name="Su Minh Dat" userId="675c5a40-fbd7-4b70-84ff-f19d073e002f" providerId="ADAL" clId="{39B1D101-7151-4CEA-86BF-8FA2931C8593}" dt="2021-07-06T03:43:25.338" v="1858"/>
        <pc:sldMkLst>
          <pc:docMk/>
          <pc:sldMk cId="3734864489" sldId="539"/>
        </pc:sldMkLst>
        <pc:spChg chg="add del">
          <ac:chgData name="Su Minh Dat" userId="675c5a40-fbd7-4b70-84ff-f19d073e002f" providerId="ADAL" clId="{39B1D101-7151-4CEA-86BF-8FA2931C8593}" dt="2021-07-06T03:14:58.109" v="1418"/>
          <ac:spMkLst>
            <pc:docMk/>
            <pc:sldMk cId="3734864489" sldId="539"/>
            <ac:spMk id="2" creationId="{06EBCCCC-F8E0-42ED-A473-5B0F45CA4BED}"/>
          </ac:spMkLst>
        </pc:spChg>
        <pc:spChg chg="mod">
          <ac:chgData name="Su Minh Dat" userId="675c5a40-fbd7-4b70-84ff-f19d073e002f" providerId="ADAL" clId="{39B1D101-7151-4CEA-86BF-8FA2931C8593}" dt="2021-07-06T03:35:53.080" v="1727" actId="255"/>
          <ac:spMkLst>
            <pc:docMk/>
            <pc:sldMk cId="3734864489" sldId="539"/>
            <ac:spMk id="4" creationId="{00000000-0000-0000-0000-000000000000}"/>
          </ac:spMkLst>
        </pc:spChg>
        <pc:spChg chg="mod">
          <ac:chgData name="Su Minh Dat" userId="675c5a40-fbd7-4b70-84ff-f19d073e002f" providerId="ADAL" clId="{39B1D101-7151-4CEA-86BF-8FA2931C8593}" dt="2021-07-06T02:36:13.199" v="1298"/>
          <ac:spMkLst>
            <pc:docMk/>
            <pc:sldMk cId="3734864489" sldId="539"/>
            <ac:spMk id="6" creationId="{00000000-0000-0000-0000-000000000000}"/>
          </ac:spMkLst>
        </pc:spChg>
      </pc:sldChg>
      <pc:sldChg chg="modSp add mod">
        <pc:chgData name="Su Minh Dat" userId="675c5a40-fbd7-4b70-84ff-f19d073e002f" providerId="ADAL" clId="{39B1D101-7151-4CEA-86BF-8FA2931C8593}" dt="2021-07-06T02:37:08.828" v="1340" actId="20577"/>
        <pc:sldMkLst>
          <pc:docMk/>
          <pc:sldMk cId="2587984938" sldId="540"/>
        </pc:sldMkLst>
        <pc:spChg chg="mod">
          <ac:chgData name="Su Minh Dat" userId="675c5a40-fbd7-4b70-84ff-f19d073e002f" providerId="ADAL" clId="{39B1D101-7151-4CEA-86BF-8FA2931C8593}" dt="2021-07-06T02:37:08.828" v="1340" actId="20577"/>
          <ac:spMkLst>
            <pc:docMk/>
            <pc:sldMk cId="2587984938" sldId="540"/>
            <ac:spMk id="4" creationId="{00000000-0000-0000-0000-000000000000}"/>
          </ac:spMkLst>
        </pc:spChg>
      </pc:sldChg>
      <pc:sldChg chg="modSp add mod">
        <pc:chgData name="Su Minh Dat" userId="675c5a40-fbd7-4b70-84ff-f19d073e002f" providerId="ADAL" clId="{39B1D101-7151-4CEA-86BF-8FA2931C8593}" dt="2021-07-06T02:37:59.464" v="1367" actId="20577"/>
        <pc:sldMkLst>
          <pc:docMk/>
          <pc:sldMk cId="932369305" sldId="541"/>
        </pc:sldMkLst>
        <pc:spChg chg="mod">
          <ac:chgData name="Su Minh Dat" userId="675c5a40-fbd7-4b70-84ff-f19d073e002f" providerId="ADAL" clId="{39B1D101-7151-4CEA-86BF-8FA2931C8593}" dt="2021-07-06T02:37:59.464" v="1367" actId="20577"/>
          <ac:spMkLst>
            <pc:docMk/>
            <pc:sldMk cId="932369305" sldId="541"/>
            <ac:spMk id="4" creationId="{00000000-0000-0000-0000-000000000000}"/>
          </ac:spMkLst>
        </pc:spChg>
      </pc:sldChg>
      <pc:sldChg chg="addSp modSp add mod ord">
        <pc:chgData name="Su Minh Dat" userId="675c5a40-fbd7-4b70-84ff-f19d073e002f" providerId="ADAL" clId="{39B1D101-7151-4CEA-86BF-8FA2931C8593}" dt="2021-07-06T04:04:55.995" v="1911" actId="14100"/>
        <pc:sldMkLst>
          <pc:docMk/>
          <pc:sldMk cId="2554799212" sldId="542"/>
        </pc:sldMkLst>
        <pc:spChg chg="mod">
          <ac:chgData name="Su Minh Dat" userId="675c5a40-fbd7-4b70-84ff-f19d073e002f" providerId="ADAL" clId="{39B1D101-7151-4CEA-86BF-8FA2931C8593}" dt="2021-07-06T04:04:51.674" v="1910" actId="255"/>
          <ac:spMkLst>
            <pc:docMk/>
            <pc:sldMk cId="2554799212" sldId="542"/>
            <ac:spMk id="4" creationId="{00000000-0000-0000-0000-000000000000}"/>
          </ac:spMkLst>
        </pc:spChg>
        <pc:picChg chg="add mod">
          <ac:chgData name="Su Minh Dat" userId="675c5a40-fbd7-4b70-84ff-f19d073e002f" providerId="ADAL" clId="{39B1D101-7151-4CEA-86BF-8FA2931C8593}" dt="2021-07-06T04:04:55.995" v="1911" actId="14100"/>
          <ac:picMkLst>
            <pc:docMk/>
            <pc:sldMk cId="2554799212" sldId="542"/>
            <ac:picMk id="2050" creationId="{D52E949B-BB48-477A-9AE7-227C407BE304}"/>
          </ac:picMkLst>
        </pc:picChg>
      </pc:sldChg>
      <pc:sldChg chg="add">
        <pc:chgData name="Su Minh Dat" userId="675c5a40-fbd7-4b70-84ff-f19d073e002f" providerId="ADAL" clId="{39B1D101-7151-4CEA-86BF-8FA2931C8593}" dt="2021-07-06T03:14:24.126" v="1412" actId="2890"/>
        <pc:sldMkLst>
          <pc:docMk/>
          <pc:sldMk cId="3139241136" sldId="543"/>
        </pc:sldMkLst>
      </pc:sldChg>
      <pc:sldChg chg="modSp add mod ord">
        <pc:chgData name="Su Minh Dat" userId="675c5a40-fbd7-4b70-84ff-f19d073e002f" providerId="ADAL" clId="{39B1D101-7151-4CEA-86BF-8FA2931C8593}" dt="2021-07-06T03:43:25.338" v="1858"/>
        <pc:sldMkLst>
          <pc:docMk/>
          <pc:sldMk cId="2790322668" sldId="544"/>
        </pc:sldMkLst>
        <pc:spChg chg="mod">
          <ac:chgData name="Su Minh Dat" userId="675c5a40-fbd7-4b70-84ff-f19d073e002f" providerId="ADAL" clId="{39B1D101-7151-4CEA-86BF-8FA2931C8593}" dt="2021-07-06T03:39:48.126" v="1815" actId="20577"/>
          <ac:spMkLst>
            <pc:docMk/>
            <pc:sldMk cId="2790322668" sldId="544"/>
            <ac:spMk id="4" creationId="{00000000-0000-0000-0000-000000000000}"/>
          </ac:spMkLst>
        </pc:spChg>
      </pc:sldChg>
      <pc:sldChg chg="modSp add mod ord">
        <pc:chgData name="Su Minh Dat" userId="675c5a40-fbd7-4b70-84ff-f19d073e002f" providerId="ADAL" clId="{39B1D101-7151-4CEA-86BF-8FA2931C8593}" dt="2021-07-06T03:43:25.338" v="1858"/>
        <pc:sldMkLst>
          <pc:docMk/>
          <pc:sldMk cId="3951284511" sldId="545"/>
        </pc:sldMkLst>
        <pc:spChg chg="mod">
          <ac:chgData name="Su Minh Dat" userId="675c5a40-fbd7-4b70-84ff-f19d073e002f" providerId="ADAL" clId="{39B1D101-7151-4CEA-86BF-8FA2931C8593}" dt="2021-07-06T03:39:22.038" v="1807" actId="20577"/>
          <ac:spMkLst>
            <pc:docMk/>
            <pc:sldMk cId="3951284511" sldId="545"/>
            <ac:spMk id="4" creationId="{00000000-0000-0000-0000-000000000000}"/>
          </ac:spMkLst>
        </pc:spChg>
      </pc:sldChg>
      <pc:sldChg chg="addSp delSp modSp add mod ord">
        <pc:chgData name="Su Minh Dat" userId="675c5a40-fbd7-4b70-84ff-f19d073e002f" providerId="ADAL" clId="{39B1D101-7151-4CEA-86BF-8FA2931C8593}" dt="2021-07-06T03:43:25.338" v="1858"/>
        <pc:sldMkLst>
          <pc:docMk/>
          <pc:sldMk cId="3196722673" sldId="546"/>
        </pc:sldMkLst>
        <pc:spChg chg="mod">
          <ac:chgData name="Su Minh Dat" userId="675c5a40-fbd7-4b70-84ff-f19d073e002f" providerId="ADAL" clId="{39B1D101-7151-4CEA-86BF-8FA2931C8593}" dt="2021-07-06T03:41:33.769" v="1856" actId="255"/>
          <ac:spMkLst>
            <pc:docMk/>
            <pc:sldMk cId="3196722673" sldId="546"/>
            <ac:spMk id="4" creationId="{00000000-0000-0000-0000-000000000000}"/>
          </ac:spMkLst>
        </pc:spChg>
        <pc:picChg chg="add del mod modCrop">
          <ac:chgData name="Su Minh Dat" userId="675c5a40-fbd7-4b70-84ff-f19d073e002f" providerId="ADAL" clId="{39B1D101-7151-4CEA-86BF-8FA2931C8593}" dt="2021-07-06T03:41:17.154" v="1837" actId="22"/>
          <ac:picMkLst>
            <pc:docMk/>
            <pc:sldMk cId="3196722673" sldId="546"/>
            <ac:picMk id="7" creationId="{AF9333C6-ACD3-4192-A216-F6A9F7B8CED1}"/>
          </ac:picMkLst>
        </pc:picChg>
        <pc:picChg chg="add mod">
          <ac:chgData name="Su Minh Dat" userId="675c5a40-fbd7-4b70-84ff-f19d073e002f" providerId="ADAL" clId="{39B1D101-7151-4CEA-86BF-8FA2931C8593}" dt="2021-07-06T03:41:28.308" v="1855" actId="1076"/>
          <ac:picMkLst>
            <pc:docMk/>
            <pc:sldMk cId="3196722673" sldId="546"/>
            <ac:picMk id="8" creationId="{90927D49-EB25-40D3-8A20-3E62A2901FAD}"/>
          </ac:picMkLst>
        </pc:picChg>
      </pc:sldChg>
      <pc:sldChg chg="add">
        <pc:chgData name="Su Minh Dat" userId="675c5a40-fbd7-4b70-84ff-f19d073e002f" providerId="ADAL" clId="{39B1D101-7151-4CEA-86BF-8FA2931C8593}" dt="2021-07-06T03:58:31.949" v="1859" actId="2890"/>
        <pc:sldMkLst>
          <pc:docMk/>
          <pc:sldMk cId="1846624109" sldId="5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1F672-A53A-4F7C-95D8-C20C25A5A411}" type="datetimeFigureOut">
              <a:rPr lang="en-US" smtClean="0"/>
              <a:t>07/07/2021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067F6-A883-4A9E-8559-8115E4B21EC9}" type="slidenum">
              <a:rPr lang="en-US" smtClean="0"/>
              <a:t>‹#›</a:t>
            </a:fld>
            <a:endParaRPr lang="en-US"/>
          </a:p>
        </p:txBody>
      </p:sp>
    </p:spTree>
    <p:extLst>
      <p:ext uri="{BB962C8B-B14F-4D97-AF65-F5344CB8AC3E}">
        <p14:creationId xmlns:p14="http://schemas.microsoft.com/office/powerpoint/2010/main" val="414952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a:t>
            </a:fld>
            <a:endParaRPr lang="en-US"/>
          </a:p>
        </p:txBody>
      </p:sp>
    </p:spTree>
    <p:extLst>
      <p:ext uri="{BB962C8B-B14F-4D97-AF65-F5344CB8AC3E}">
        <p14:creationId xmlns:p14="http://schemas.microsoft.com/office/powerpoint/2010/main" val="2114289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11</a:t>
            </a:fld>
            <a:endParaRPr lang="en-US"/>
          </a:p>
        </p:txBody>
      </p:sp>
    </p:spTree>
    <p:extLst>
      <p:ext uri="{BB962C8B-B14F-4D97-AF65-F5344CB8AC3E}">
        <p14:creationId xmlns:p14="http://schemas.microsoft.com/office/powerpoint/2010/main" val="2565399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12</a:t>
            </a:fld>
            <a:endParaRPr lang="en-US"/>
          </a:p>
        </p:txBody>
      </p:sp>
    </p:spTree>
    <p:extLst>
      <p:ext uri="{BB962C8B-B14F-4D97-AF65-F5344CB8AC3E}">
        <p14:creationId xmlns:p14="http://schemas.microsoft.com/office/powerpoint/2010/main" val="354407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13</a:t>
            </a:fld>
            <a:endParaRPr lang="en-US"/>
          </a:p>
        </p:txBody>
      </p:sp>
    </p:spTree>
    <p:extLst>
      <p:ext uri="{BB962C8B-B14F-4D97-AF65-F5344CB8AC3E}">
        <p14:creationId xmlns:p14="http://schemas.microsoft.com/office/powerpoint/2010/main" val="1938938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14</a:t>
            </a:fld>
            <a:endParaRPr lang="en-US"/>
          </a:p>
        </p:txBody>
      </p:sp>
    </p:spTree>
    <p:extLst>
      <p:ext uri="{BB962C8B-B14F-4D97-AF65-F5344CB8AC3E}">
        <p14:creationId xmlns:p14="http://schemas.microsoft.com/office/powerpoint/2010/main" val="2355923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15</a:t>
            </a:fld>
            <a:endParaRPr lang="en-US"/>
          </a:p>
        </p:txBody>
      </p:sp>
    </p:spTree>
    <p:extLst>
      <p:ext uri="{BB962C8B-B14F-4D97-AF65-F5344CB8AC3E}">
        <p14:creationId xmlns:p14="http://schemas.microsoft.com/office/powerpoint/2010/main" val="178554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16</a:t>
            </a:fld>
            <a:endParaRPr lang="en-US"/>
          </a:p>
        </p:txBody>
      </p:sp>
    </p:spTree>
    <p:extLst>
      <p:ext uri="{BB962C8B-B14F-4D97-AF65-F5344CB8AC3E}">
        <p14:creationId xmlns:p14="http://schemas.microsoft.com/office/powerpoint/2010/main" val="3245098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17</a:t>
            </a:fld>
            <a:endParaRPr lang="en-US"/>
          </a:p>
        </p:txBody>
      </p:sp>
    </p:spTree>
    <p:extLst>
      <p:ext uri="{BB962C8B-B14F-4D97-AF65-F5344CB8AC3E}">
        <p14:creationId xmlns:p14="http://schemas.microsoft.com/office/powerpoint/2010/main" val="1104818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18</a:t>
            </a:fld>
            <a:endParaRPr lang="en-US"/>
          </a:p>
        </p:txBody>
      </p:sp>
    </p:spTree>
    <p:extLst>
      <p:ext uri="{BB962C8B-B14F-4D97-AF65-F5344CB8AC3E}">
        <p14:creationId xmlns:p14="http://schemas.microsoft.com/office/powerpoint/2010/main" val="325534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19</a:t>
            </a:fld>
            <a:endParaRPr lang="en-US"/>
          </a:p>
        </p:txBody>
      </p:sp>
    </p:spTree>
    <p:extLst>
      <p:ext uri="{BB962C8B-B14F-4D97-AF65-F5344CB8AC3E}">
        <p14:creationId xmlns:p14="http://schemas.microsoft.com/office/powerpoint/2010/main" val="1789508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20</a:t>
            </a:fld>
            <a:endParaRPr lang="en-US"/>
          </a:p>
        </p:txBody>
      </p:sp>
    </p:spTree>
    <p:extLst>
      <p:ext uri="{BB962C8B-B14F-4D97-AF65-F5344CB8AC3E}">
        <p14:creationId xmlns:p14="http://schemas.microsoft.com/office/powerpoint/2010/main" val="119506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a:t>
            </a:fld>
            <a:endParaRPr lang="en-US"/>
          </a:p>
        </p:txBody>
      </p:sp>
    </p:spTree>
    <p:extLst>
      <p:ext uri="{BB962C8B-B14F-4D97-AF65-F5344CB8AC3E}">
        <p14:creationId xmlns:p14="http://schemas.microsoft.com/office/powerpoint/2010/main" val="1446541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21</a:t>
            </a:fld>
            <a:endParaRPr lang="en-US"/>
          </a:p>
        </p:txBody>
      </p:sp>
    </p:spTree>
    <p:extLst>
      <p:ext uri="{BB962C8B-B14F-4D97-AF65-F5344CB8AC3E}">
        <p14:creationId xmlns:p14="http://schemas.microsoft.com/office/powerpoint/2010/main" val="2709244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22</a:t>
            </a:fld>
            <a:endParaRPr lang="en-US"/>
          </a:p>
        </p:txBody>
      </p:sp>
    </p:spTree>
    <p:extLst>
      <p:ext uri="{BB962C8B-B14F-4D97-AF65-F5344CB8AC3E}">
        <p14:creationId xmlns:p14="http://schemas.microsoft.com/office/powerpoint/2010/main" val="749160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23</a:t>
            </a:fld>
            <a:endParaRPr lang="en-US"/>
          </a:p>
        </p:txBody>
      </p:sp>
    </p:spTree>
    <p:extLst>
      <p:ext uri="{BB962C8B-B14F-4D97-AF65-F5344CB8AC3E}">
        <p14:creationId xmlns:p14="http://schemas.microsoft.com/office/powerpoint/2010/main" val="1485770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24</a:t>
            </a:fld>
            <a:endParaRPr lang="en-US"/>
          </a:p>
        </p:txBody>
      </p:sp>
    </p:spTree>
    <p:extLst>
      <p:ext uri="{BB962C8B-B14F-4D97-AF65-F5344CB8AC3E}">
        <p14:creationId xmlns:p14="http://schemas.microsoft.com/office/powerpoint/2010/main" val="149225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25</a:t>
            </a:fld>
            <a:endParaRPr lang="en-US"/>
          </a:p>
        </p:txBody>
      </p:sp>
    </p:spTree>
    <p:extLst>
      <p:ext uri="{BB962C8B-B14F-4D97-AF65-F5344CB8AC3E}">
        <p14:creationId xmlns:p14="http://schemas.microsoft.com/office/powerpoint/2010/main" val="2209062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26</a:t>
            </a:fld>
            <a:endParaRPr lang="en-US"/>
          </a:p>
        </p:txBody>
      </p:sp>
    </p:spTree>
    <p:extLst>
      <p:ext uri="{BB962C8B-B14F-4D97-AF65-F5344CB8AC3E}">
        <p14:creationId xmlns:p14="http://schemas.microsoft.com/office/powerpoint/2010/main" val="2809454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27</a:t>
            </a:fld>
            <a:endParaRPr lang="en-US"/>
          </a:p>
        </p:txBody>
      </p:sp>
    </p:spTree>
    <p:extLst>
      <p:ext uri="{BB962C8B-B14F-4D97-AF65-F5344CB8AC3E}">
        <p14:creationId xmlns:p14="http://schemas.microsoft.com/office/powerpoint/2010/main" val="2654212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28</a:t>
            </a:fld>
            <a:endParaRPr lang="en-US"/>
          </a:p>
        </p:txBody>
      </p:sp>
    </p:spTree>
    <p:extLst>
      <p:ext uri="{BB962C8B-B14F-4D97-AF65-F5344CB8AC3E}">
        <p14:creationId xmlns:p14="http://schemas.microsoft.com/office/powerpoint/2010/main" val="2662299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29</a:t>
            </a:fld>
            <a:endParaRPr lang="en-US"/>
          </a:p>
        </p:txBody>
      </p:sp>
    </p:spTree>
    <p:extLst>
      <p:ext uri="{BB962C8B-B14F-4D97-AF65-F5344CB8AC3E}">
        <p14:creationId xmlns:p14="http://schemas.microsoft.com/office/powerpoint/2010/main" val="3472714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30</a:t>
            </a:fld>
            <a:endParaRPr lang="en-US"/>
          </a:p>
        </p:txBody>
      </p:sp>
    </p:spTree>
    <p:extLst>
      <p:ext uri="{BB962C8B-B14F-4D97-AF65-F5344CB8AC3E}">
        <p14:creationId xmlns:p14="http://schemas.microsoft.com/office/powerpoint/2010/main" val="1034714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4</a:t>
            </a:fld>
            <a:endParaRPr lang="en-US"/>
          </a:p>
        </p:txBody>
      </p:sp>
    </p:spTree>
    <p:extLst>
      <p:ext uri="{BB962C8B-B14F-4D97-AF65-F5344CB8AC3E}">
        <p14:creationId xmlns:p14="http://schemas.microsoft.com/office/powerpoint/2010/main" val="2524924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kern="1200" dirty="0" err="1">
                <a:solidFill>
                  <a:schemeClr val="tx1"/>
                </a:solidFill>
                <a:effectLst/>
                <a:latin typeface="+mn-lt"/>
                <a:ea typeface="+mn-ea"/>
                <a:cs typeface="+mn-cs"/>
              </a:rPr>
              <a:t>Kế</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thừa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cho</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phép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xây</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dựng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mới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dẫn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xuất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dựa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trên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có</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sẵn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cơ</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sở</a:t>
            </a:r>
            <a:r>
              <a:rPr lang="en-US" sz="1200" b="0" kern="1200" dirty="0">
                <a:solidFill>
                  <a:schemeClr val="tx1"/>
                </a:solidFill>
                <a:effectLst/>
                <a:latin typeface="+mn-lt"/>
                <a:ea typeface="+mn-ea"/>
                <a:cs typeface="+mn-cs"/>
              </a:rPr>
              <a:t>). C# </a:t>
            </a:r>
            <a:r>
              <a:rPr lang="en-US" sz="1200" b="0" kern="1200" dirty="0" err="1">
                <a:solidFill>
                  <a:schemeClr val="tx1"/>
                </a:solidFill>
                <a:effectLst/>
                <a:latin typeface="+mn-lt"/>
                <a:ea typeface="+mn-ea"/>
                <a:cs typeface="+mn-cs"/>
              </a:rPr>
              <a:t>chỉ</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hỗ</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trợ</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đơn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thừa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kế</a:t>
            </a:r>
            <a:r>
              <a:rPr lang="en-US" sz="1200" b="0" kern="1200" dirty="0">
                <a:solidFill>
                  <a:schemeClr val="tx1"/>
                </a:solidFill>
                <a:effectLst/>
                <a:latin typeface="+mn-lt"/>
                <a:ea typeface="+mn-ea"/>
                <a:cs typeface="+mn-cs"/>
              </a:rPr>
              <a:t>. </a:t>
            </a:r>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31</a:t>
            </a:fld>
            <a:endParaRPr lang="en-US"/>
          </a:p>
        </p:txBody>
      </p:sp>
    </p:spTree>
    <p:extLst>
      <p:ext uri="{BB962C8B-B14F-4D97-AF65-F5344CB8AC3E}">
        <p14:creationId xmlns:p14="http://schemas.microsoft.com/office/powerpoint/2010/main" val="1794632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kern="1200" dirty="0" err="1">
                <a:solidFill>
                  <a:schemeClr val="tx1"/>
                </a:solidFill>
                <a:effectLst/>
                <a:latin typeface="+mn-lt"/>
                <a:ea typeface="+mn-ea"/>
                <a:cs typeface="+mn-cs"/>
              </a:rPr>
              <a:t>Kế</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thừa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cho</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phép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xây</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dựng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mới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dẫn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xuất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dựa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trên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có</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sẵn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cơ</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sở</a:t>
            </a:r>
            <a:r>
              <a:rPr lang="en-US" sz="1200" b="0" kern="1200" dirty="0">
                <a:solidFill>
                  <a:schemeClr val="tx1"/>
                </a:solidFill>
                <a:effectLst/>
                <a:latin typeface="+mn-lt"/>
                <a:ea typeface="+mn-ea"/>
                <a:cs typeface="+mn-cs"/>
              </a:rPr>
              <a:t>). C# </a:t>
            </a:r>
            <a:r>
              <a:rPr lang="en-US" sz="1200" b="0" kern="1200" dirty="0" err="1">
                <a:solidFill>
                  <a:schemeClr val="tx1"/>
                </a:solidFill>
                <a:effectLst/>
                <a:latin typeface="+mn-lt"/>
                <a:ea typeface="+mn-ea"/>
                <a:cs typeface="+mn-cs"/>
              </a:rPr>
              <a:t>chỉ</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hỗ</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trợ</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đơn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thừa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kế</a:t>
            </a:r>
            <a:r>
              <a:rPr lang="en-US" sz="1200" b="0" kern="1200" dirty="0">
                <a:solidFill>
                  <a:schemeClr val="tx1"/>
                </a:solidFill>
                <a:effectLst/>
                <a:latin typeface="+mn-lt"/>
                <a:ea typeface="+mn-ea"/>
                <a:cs typeface="+mn-cs"/>
              </a:rPr>
              <a:t>. </a:t>
            </a:r>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32</a:t>
            </a:fld>
            <a:endParaRPr lang="en-US"/>
          </a:p>
        </p:txBody>
      </p:sp>
    </p:spTree>
    <p:extLst>
      <p:ext uri="{BB962C8B-B14F-4D97-AF65-F5344CB8AC3E}">
        <p14:creationId xmlns:p14="http://schemas.microsoft.com/office/powerpoint/2010/main" val="832627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33</a:t>
            </a:fld>
            <a:endParaRPr lang="en-US"/>
          </a:p>
        </p:txBody>
      </p:sp>
    </p:spTree>
    <p:extLst>
      <p:ext uri="{BB962C8B-B14F-4D97-AF65-F5344CB8AC3E}">
        <p14:creationId xmlns:p14="http://schemas.microsoft.com/office/powerpoint/2010/main" val="2049174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34</a:t>
            </a:fld>
            <a:endParaRPr lang="en-US"/>
          </a:p>
        </p:txBody>
      </p:sp>
    </p:spTree>
    <p:extLst>
      <p:ext uri="{BB962C8B-B14F-4D97-AF65-F5344CB8AC3E}">
        <p14:creationId xmlns:p14="http://schemas.microsoft.com/office/powerpoint/2010/main" val="2327892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35</a:t>
            </a:fld>
            <a:endParaRPr lang="en-US"/>
          </a:p>
        </p:txBody>
      </p:sp>
    </p:spTree>
    <p:extLst>
      <p:ext uri="{BB962C8B-B14F-4D97-AF65-F5344CB8AC3E}">
        <p14:creationId xmlns:p14="http://schemas.microsoft.com/office/powerpoint/2010/main" val="2592873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kern="1200" dirty="0" err="1">
                <a:solidFill>
                  <a:schemeClr val="tx1"/>
                </a:solidFill>
                <a:effectLst/>
                <a:latin typeface="+mn-lt"/>
                <a:ea typeface="+mn-ea"/>
                <a:cs typeface="+mn-cs"/>
              </a:rPr>
              <a:t>Kế</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thừa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cho</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phép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xây</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dựng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mới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dẫn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xuất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dựa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trên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có</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sẵn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cơ</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sở</a:t>
            </a:r>
            <a:r>
              <a:rPr lang="en-US" sz="1200" b="0" kern="1200" dirty="0">
                <a:solidFill>
                  <a:schemeClr val="tx1"/>
                </a:solidFill>
                <a:effectLst/>
                <a:latin typeface="+mn-lt"/>
                <a:ea typeface="+mn-ea"/>
                <a:cs typeface="+mn-cs"/>
              </a:rPr>
              <a:t>). C# </a:t>
            </a:r>
            <a:r>
              <a:rPr lang="en-US" sz="1200" b="0" kern="1200" dirty="0" err="1">
                <a:solidFill>
                  <a:schemeClr val="tx1"/>
                </a:solidFill>
                <a:effectLst/>
                <a:latin typeface="+mn-lt"/>
                <a:ea typeface="+mn-ea"/>
                <a:cs typeface="+mn-cs"/>
              </a:rPr>
              <a:t>chỉ</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hỗ</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trợ</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đơn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thừa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kế</a:t>
            </a:r>
            <a:r>
              <a:rPr lang="en-US" sz="1200" b="0" kern="1200" dirty="0">
                <a:solidFill>
                  <a:schemeClr val="tx1"/>
                </a:solidFill>
                <a:effectLst/>
                <a:latin typeface="+mn-lt"/>
                <a:ea typeface="+mn-ea"/>
                <a:cs typeface="+mn-cs"/>
              </a:rPr>
              <a:t>. </a:t>
            </a:r>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36</a:t>
            </a:fld>
            <a:endParaRPr lang="en-US"/>
          </a:p>
        </p:txBody>
      </p:sp>
    </p:spTree>
    <p:extLst>
      <p:ext uri="{BB962C8B-B14F-4D97-AF65-F5344CB8AC3E}">
        <p14:creationId xmlns:p14="http://schemas.microsoft.com/office/powerpoint/2010/main" val="378028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kern="1200" dirty="0" err="1">
                <a:solidFill>
                  <a:schemeClr val="tx1"/>
                </a:solidFill>
                <a:effectLst/>
                <a:latin typeface="+mn-lt"/>
                <a:ea typeface="+mn-ea"/>
                <a:cs typeface="+mn-cs"/>
              </a:rPr>
              <a:t>Kế</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thừa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cho</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phép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xây</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dựng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mới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dẫn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xuất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dựa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trên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có</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sẵn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lớp</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cơ</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sở</a:t>
            </a:r>
            <a:r>
              <a:rPr lang="en-US" sz="1200" b="0" kern="1200" dirty="0">
                <a:solidFill>
                  <a:schemeClr val="tx1"/>
                </a:solidFill>
                <a:effectLst/>
                <a:latin typeface="+mn-lt"/>
                <a:ea typeface="+mn-ea"/>
                <a:cs typeface="+mn-cs"/>
              </a:rPr>
              <a:t>). C# </a:t>
            </a:r>
            <a:r>
              <a:rPr lang="en-US" sz="1200" b="0" kern="1200" dirty="0" err="1">
                <a:solidFill>
                  <a:schemeClr val="tx1"/>
                </a:solidFill>
                <a:effectLst/>
                <a:latin typeface="+mn-lt"/>
                <a:ea typeface="+mn-ea"/>
                <a:cs typeface="+mn-cs"/>
              </a:rPr>
              <a:t>chỉ</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hỗ</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trợ</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đơn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thừa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kế</a:t>
            </a:r>
            <a:r>
              <a:rPr lang="en-US" sz="1200" b="0" kern="1200" dirty="0">
                <a:solidFill>
                  <a:schemeClr val="tx1"/>
                </a:solidFill>
                <a:effectLst/>
                <a:latin typeface="+mn-lt"/>
                <a:ea typeface="+mn-ea"/>
                <a:cs typeface="+mn-cs"/>
              </a:rPr>
              <a:t>. </a:t>
            </a:r>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37</a:t>
            </a:fld>
            <a:endParaRPr lang="en-US"/>
          </a:p>
        </p:txBody>
      </p:sp>
    </p:spTree>
    <p:extLst>
      <p:ext uri="{BB962C8B-B14F-4D97-AF65-F5344CB8AC3E}">
        <p14:creationId xmlns:p14="http://schemas.microsoft.com/office/powerpoint/2010/main" val="17991462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38</a:t>
            </a:fld>
            <a:endParaRPr lang="en-US"/>
          </a:p>
        </p:txBody>
      </p:sp>
    </p:spTree>
    <p:extLst>
      <p:ext uri="{BB962C8B-B14F-4D97-AF65-F5344CB8AC3E}">
        <p14:creationId xmlns:p14="http://schemas.microsoft.com/office/powerpoint/2010/main" val="1578997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39</a:t>
            </a:fld>
            <a:endParaRPr lang="en-US"/>
          </a:p>
        </p:txBody>
      </p:sp>
    </p:spTree>
    <p:extLst>
      <p:ext uri="{BB962C8B-B14F-4D97-AF65-F5344CB8AC3E}">
        <p14:creationId xmlns:p14="http://schemas.microsoft.com/office/powerpoint/2010/main" val="12949759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40</a:t>
            </a:fld>
            <a:endParaRPr lang="en-US"/>
          </a:p>
        </p:txBody>
      </p:sp>
    </p:spTree>
    <p:extLst>
      <p:ext uri="{BB962C8B-B14F-4D97-AF65-F5344CB8AC3E}">
        <p14:creationId xmlns:p14="http://schemas.microsoft.com/office/powerpoint/2010/main" val="1543599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5</a:t>
            </a:fld>
            <a:endParaRPr lang="en-US"/>
          </a:p>
        </p:txBody>
      </p:sp>
    </p:spTree>
    <p:extLst>
      <p:ext uri="{BB962C8B-B14F-4D97-AF65-F5344CB8AC3E}">
        <p14:creationId xmlns:p14="http://schemas.microsoft.com/office/powerpoint/2010/main" val="19466247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41</a:t>
            </a:fld>
            <a:endParaRPr lang="en-US"/>
          </a:p>
        </p:txBody>
      </p:sp>
    </p:spTree>
    <p:extLst>
      <p:ext uri="{BB962C8B-B14F-4D97-AF65-F5344CB8AC3E}">
        <p14:creationId xmlns:p14="http://schemas.microsoft.com/office/powerpoint/2010/main" val="3474445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42</a:t>
            </a:fld>
            <a:endParaRPr lang="en-US"/>
          </a:p>
        </p:txBody>
      </p:sp>
    </p:spTree>
    <p:extLst>
      <p:ext uri="{BB962C8B-B14F-4D97-AF65-F5344CB8AC3E}">
        <p14:creationId xmlns:p14="http://schemas.microsoft.com/office/powerpoint/2010/main" val="2732184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43</a:t>
            </a:fld>
            <a:endParaRPr lang="en-US"/>
          </a:p>
        </p:txBody>
      </p:sp>
    </p:spTree>
    <p:extLst>
      <p:ext uri="{BB962C8B-B14F-4D97-AF65-F5344CB8AC3E}">
        <p14:creationId xmlns:p14="http://schemas.microsoft.com/office/powerpoint/2010/main" val="3135179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44</a:t>
            </a:fld>
            <a:endParaRPr lang="en-US"/>
          </a:p>
        </p:txBody>
      </p:sp>
    </p:spTree>
    <p:extLst>
      <p:ext uri="{BB962C8B-B14F-4D97-AF65-F5344CB8AC3E}">
        <p14:creationId xmlns:p14="http://schemas.microsoft.com/office/powerpoint/2010/main" val="2559958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45</a:t>
            </a:fld>
            <a:endParaRPr lang="en-US"/>
          </a:p>
        </p:txBody>
      </p:sp>
    </p:spTree>
    <p:extLst>
      <p:ext uri="{BB962C8B-B14F-4D97-AF65-F5344CB8AC3E}">
        <p14:creationId xmlns:p14="http://schemas.microsoft.com/office/powerpoint/2010/main" val="1020996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46</a:t>
            </a:fld>
            <a:endParaRPr lang="en-US"/>
          </a:p>
        </p:txBody>
      </p:sp>
    </p:spTree>
    <p:extLst>
      <p:ext uri="{BB962C8B-B14F-4D97-AF65-F5344CB8AC3E}">
        <p14:creationId xmlns:p14="http://schemas.microsoft.com/office/powerpoint/2010/main" val="2491733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47</a:t>
            </a:fld>
            <a:endParaRPr lang="en-US"/>
          </a:p>
        </p:txBody>
      </p:sp>
    </p:spTree>
    <p:extLst>
      <p:ext uri="{BB962C8B-B14F-4D97-AF65-F5344CB8AC3E}">
        <p14:creationId xmlns:p14="http://schemas.microsoft.com/office/powerpoint/2010/main" val="31261804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48</a:t>
            </a:fld>
            <a:endParaRPr lang="en-US"/>
          </a:p>
        </p:txBody>
      </p:sp>
    </p:spTree>
    <p:extLst>
      <p:ext uri="{BB962C8B-B14F-4D97-AF65-F5344CB8AC3E}">
        <p14:creationId xmlns:p14="http://schemas.microsoft.com/office/powerpoint/2010/main" val="2219504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49</a:t>
            </a:fld>
            <a:endParaRPr lang="en-US"/>
          </a:p>
        </p:txBody>
      </p:sp>
    </p:spTree>
    <p:extLst>
      <p:ext uri="{BB962C8B-B14F-4D97-AF65-F5344CB8AC3E}">
        <p14:creationId xmlns:p14="http://schemas.microsoft.com/office/powerpoint/2010/main" val="3838477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50</a:t>
            </a:fld>
            <a:endParaRPr lang="en-US"/>
          </a:p>
        </p:txBody>
      </p:sp>
    </p:spTree>
    <p:extLst>
      <p:ext uri="{BB962C8B-B14F-4D97-AF65-F5344CB8AC3E}">
        <p14:creationId xmlns:p14="http://schemas.microsoft.com/office/powerpoint/2010/main" val="1722702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6</a:t>
            </a:fld>
            <a:endParaRPr lang="en-US"/>
          </a:p>
        </p:txBody>
      </p:sp>
    </p:spTree>
    <p:extLst>
      <p:ext uri="{BB962C8B-B14F-4D97-AF65-F5344CB8AC3E}">
        <p14:creationId xmlns:p14="http://schemas.microsoft.com/office/powerpoint/2010/main" val="32378149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51</a:t>
            </a:fld>
            <a:endParaRPr lang="en-US"/>
          </a:p>
        </p:txBody>
      </p:sp>
    </p:spTree>
    <p:extLst>
      <p:ext uri="{BB962C8B-B14F-4D97-AF65-F5344CB8AC3E}">
        <p14:creationId xmlns:p14="http://schemas.microsoft.com/office/powerpoint/2010/main" val="35098710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52</a:t>
            </a:fld>
            <a:endParaRPr lang="en-US"/>
          </a:p>
        </p:txBody>
      </p:sp>
    </p:spTree>
    <p:extLst>
      <p:ext uri="{BB962C8B-B14F-4D97-AF65-F5344CB8AC3E}">
        <p14:creationId xmlns:p14="http://schemas.microsoft.com/office/powerpoint/2010/main" val="28817470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dirty="0"/>
          </a:p>
        </p:txBody>
      </p:sp>
      <p:sp>
        <p:nvSpPr>
          <p:cNvPr id="4" name="Slide Number Placeholder 3"/>
          <p:cNvSpPr>
            <a:spLocks noGrp="1"/>
          </p:cNvSpPr>
          <p:nvPr>
            <p:ph type="sldNum" sz="quarter" idx="10"/>
          </p:nvPr>
        </p:nvSpPr>
        <p:spPr/>
        <p:txBody>
          <a:bodyPr/>
          <a:lstStyle/>
          <a:p>
            <a:fld id="{7CD067F6-A883-4A9E-8559-8115E4B21EC9}" type="slidenum">
              <a:rPr lang="en-US" smtClean="0"/>
              <a:t>53</a:t>
            </a:fld>
            <a:endParaRPr lang="en-US"/>
          </a:p>
        </p:txBody>
      </p:sp>
    </p:spTree>
    <p:extLst>
      <p:ext uri="{BB962C8B-B14F-4D97-AF65-F5344CB8AC3E}">
        <p14:creationId xmlns:p14="http://schemas.microsoft.com/office/powerpoint/2010/main" val="4072331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7</a:t>
            </a:fld>
            <a:endParaRPr lang="en-US"/>
          </a:p>
        </p:txBody>
      </p:sp>
    </p:spTree>
    <p:extLst>
      <p:ext uri="{BB962C8B-B14F-4D97-AF65-F5344CB8AC3E}">
        <p14:creationId xmlns:p14="http://schemas.microsoft.com/office/powerpoint/2010/main" val="256105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8</a:t>
            </a:fld>
            <a:endParaRPr lang="en-US"/>
          </a:p>
        </p:txBody>
      </p:sp>
    </p:spTree>
    <p:extLst>
      <p:ext uri="{BB962C8B-B14F-4D97-AF65-F5344CB8AC3E}">
        <p14:creationId xmlns:p14="http://schemas.microsoft.com/office/powerpoint/2010/main" val="1112934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9</a:t>
            </a:fld>
            <a:endParaRPr lang="en-US"/>
          </a:p>
        </p:txBody>
      </p:sp>
    </p:spTree>
    <p:extLst>
      <p:ext uri="{BB962C8B-B14F-4D97-AF65-F5344CB8AC3E}">
        <p14:creationId xmlns:p14="http://schemas.microsoft.com/office/powerpoint/2010/main" val="291969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
        <p:nvSpPr>
          <p:cNvPr id="4" name="Slide Number Placeholder 3"/>
          <p:cNvSpPr>
            <a:spLocks noGrp="1"/>
          </p:cNvSpPr>
          <p:nvPr>
            <p:ph type="sldNum" sz="quarter" idx="10"/>
          </p:nvPr>
        </p:nvSpPr>
        <p:spPr/>
        <p:txBody>
          <a:bodyPr/>
          <a:lstStyle/>
          <a:p>
            <a:fld id="{7CD067F6-A883-4A9E-8559-8115E4B21EC9}" type="slidenum">
              <a:rPr lang="en-US" smtClean="0"/>
              <a:t>10</a:t>
            </a:fld>
            <a:endParaRPr lang="en-US"/>
          </a:p>
        </p:txBody>
      </p:sp>
    </p:spTree>
    <p:extLst>
      <p:ext uri="{BB962C8B-B14F-4D97-AF65-F5344CB8AC3E}">
        <p14:creationId xmlns:p14="http://schemas.microsoft.com/office/powerpoint/2010/main" val="1513183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ang bia">
    <p:spTree>
      <p:nvGrpSpPr>
        <p:cNvPr id="1" name=""/>
        <p:cNvGrpSpPr/>
        <p:nvPr/>
      </p:nvGrpSpPr>
      <p:grpSpPr>
        <a:xfrm>
          <a:off x="0" y="0"/>
          <a:ext cx="0" cy="0"/>
          <a:chOff x="0" y="0"/>
          <a:chExt cx="0" cy="0"/>
        </a:xfrm>
      </p:grpSpPr>
      <p:sp>
        <p:nvSpPr>
          <p:cNvPr id="8" name="Rectangle 7"/>
          <p:cNvSpPr/>
          <p:nvPr userDrawn="1"/>
        </p:nvSpPr>
        <p:spPr>
          <a:xfrm>
            <a:off x="1" y="-11723"/>
            <a:ext cx="12192000" cy="6858000"/>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Text Placeholder 12"/>
          <p:cNvSpPr>
            <a:spLocks noGrp="1"/>
          </p:cNvSpPr>
          <p:nvPr>
            <p:ph type="body" sz="quarter" idx="11" hasCustomPrompt="1"/>
          </p:nvPr>
        </p:nvSpPr>
        <p:spPr>
          <a:xfrm>
            <a:off x="6096000" y="4143866"/>
            <a:ext cx="5287840" cy="937968"/>
          </a:xfrm>
        </p:spPr>
        <p:txBody>
          <a:bodyPr>
            <a:normAutofit/>
          </a:bodyPr>
          <a:lstStyle>
            <a:lvl1pPr marL="0" indent="0">
              <a:buNone/>
              <a:defRPr sz="2400"/>
            </a:lvl1pPr>
          </a:lstStyle>
          <a:p>
            <a:r>
              <a:rPr lang="en-US" dirty="0"/>
              <a:t>Faculty of IT</a:t>
            </a:r>
          </a:p>
          <a:p>
            <a:r>
              <a:rPr lang="en-US" dirty="0"/>
              <a:t>Email: khoacntt@hueic.edu.vn</a:t>
            </a:r>
          </a:p>
        </p:txBody>
      </p:sp>
      <p:sp>
        <p:nvSpPr>
          <p:cNvPr id="15" name="Content Placeholder 14"/>
          <p:cNvSpPr>
            <a:spLocks noGrp="1"/>
          </p:cNvSpPr>
          <p:nvPr>
            <p:ph sz="quarter" idx="12" hasCustomPrompt="1"/>
          </p:nvPr>
        </p:nvSpPr>
        <p:spPr>
          <a:xfrm>
            <a:off x="714862" y="1506538"/>
            <a:ext cx="10491788" cy="872885"/>
          </a:xfrm>
        </p:spPr>
        <p:txBody>
          <a:bodyPr/>
          <a:lstStyle>
            <a:lvl1pPr marL="0" indent="0">
              <a:buNone/>
              <a:defRPr sz="5000" i="1">
                <a:latin typeface="Times New Roman" panose="02020603050405020304" pitchFamily="18" charset="0"/>
                <a:cs typeface="Times New Roman" panose="02020603050405020304" pitchFamily="18" charset="0"/>
              </a:defRPr>
            </a:lvl1pPr>
            <a:lvl2pPr marL="457200" indent="0" algn="ctr">
              <a:lnSpc>
                <a:spcPct val="150000"/>
              </a:lnSpc>
              <a:buNone/>
              <a:defRPr sz="6000"/>
            </a:lvl2pPr>
          </a:lstStyle>
          <a:p>
            <a:pPr lvl="0"/>
            <a:r>
              <a:rPr lang="en-US" dirty="0" err="1"/>
              <a:t>Bài</a:t>
            </a:r>
            <a:r>
              <a:rPr lang="en-US" dirty="0"/>
              <a:t> </a:t>
            </a:r>
            <a:r>
              <a:rPr lang="en-US" dirty="0" err="1"/>
              <a:t>giảng</a:t>
            </a:r>
            <a:r>
              <a:rPr lang="en-US" dirty="0"/>
              <a:t> </a:t>
            </a:r>
            <a:r>
              <a:rPr lang="en-US" dirty="0" err="1"/>
              <a:t>điện</a:t>
            </a:r>
            <a:r>
              <a:rPr lang="en-US" dirty="0"/>
              <a:t> </a:t>
            </a:r>
            <a:r>
              <a:rPr lang="en-US" dirty="0" err="1"/>
              <a:t>tử</a:t>
            </a:r>
            <a:r>
              <a:rPr lang="en-US" dirty="0"/>
              <a:t>:</a:t>
            </a:r>
          </a:p>
        </p:txBody>
      </p:sp>
      <p:sp>
        <p:nvSpPr>
          <p:cNvPr id="17" name="Text Placeholder 16"/>
          <p:cNvSpPr>
            <a:spLocks noGrp="1"/>
          </p:cNvSpPr>
          <p:nvPr>
            <p:ph type="body" sz="quarter" idx="13"/>
          </p:nvPr>
        </p:nvSpPr>
        <p:spPr>
          <a:xfrm>
            <a:off x="714862" y="2614001"/>
            <a:ext cx="10491788" cy="902921"/>
          </a:xfrm>
        </p:spPr>
        <p:txBody>
          <a:bodyPr>
            <a:noAutofit/>
          </a:bodyPr>
          <a:lstStyle>
            <a:lvl1pPr marL="0" indent="0" algn="ctr">
              <a:buNone/>
              <a:defRPr sz="6000" b="1" cap="none" spc="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357360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128345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73835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rang gioi thieu">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FF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6"/>
            <a:ext cx="10515600" cy="678228"/>
          </a:xfrm>
        </p:spPr>
        <p:txBody>
          <a:bodyPr/>
          <a:lstStyle>
            <a:lvl1pPr>
              <a:defRPr b="1" cap="none" spc="0" baseline="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dirty="0" err="1"/>
              <a:t>Gõ</a:t>
            </a:r>
            <a:r>
              <a:rPr lang="en-US" dirty="0"/>
              <a:t> </a:t>
            </a:r>
            <a:r>
              <a:rPr lang="en-US" dirty="0" err="1"/>
              <a:t>tên</a:t>
            </a:r>
            <a:r>
              <a:rPr lang="en-US" dirty="0"/>
              <a:t> </a:t>
            </a:r>
            <a:r>
              <a:rPr lang="en-US" dirty="0" err="1"/>
              <a:t>chương</a:t>
            </a:r>
            <a:r>
              <a:rPr lang="en-US" dirty="0"/>
              <a:t> </a:t>
            </a:r>
            <a:r>
              <a:rPr lang="en-US" dirty="0" err="1"/>
              <a:t>mục</a:t>
            </a:r>
            <a:endParaRPr lang="en-US" dirty="0"/>
          </a:p>
        </p:txBody>
      </p:sp>
      <p:sp>
        <p:nvSpPr>
          <p:cNvPr id="3" name="Content Placeholder 2"/>
          <p:cNvSpPr>
            <a:spLocks noGrp="1"/>
          </p:cNvSpPr>
          <p:nvPr>
            <p:ph idx="1"/>
          </p:nvPr>
        </p:nvSpPr>
        <p:spPr/>
        <p:txBody>
          <a:bodyPr/>
          <a:lstStyle>
            <a:lvl1pPr marL="514350" indent="-514350">
              <a:buFont typeface="+mj-lt"/>
              <a:buAutoNum type="arabicPeriod"/>
              <a:defRPr>
                <a:latin typeface="Times New Roman" panose="02020603050405020304" pitchFamily="18" charset="0"/>
                <a:cs typeface="Times New Roman" panose="02020603050405020304" pitchFamily="18" charset="0"/>
              </a:defRPr>
            </a:lvl1pPr>
            <a:lvl2pPr marL="914400" indent="-457200">
              <a:buFont typeface="+mj-lt"/>
              <a:buAutoNum type="arabicPeriod"/>
              <a:defRPr>
                <a:latin typeface="Times New Roman" panose="02020603050405020304" pitchFamily="18" charset="0"/>
                <a:cs typeface="Times New Roman" panose="02020603050405020304" pitchFamily="18" charset="0"/>
              </a:defRPr>
            </a:lvl2p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12"/>
          </p:nvPr>
        </p:nvSpPr>
        <p:spPr>
          <a:xfrm>
            <a:off x="10667999" y="6414966"/>
            <a:ext cx="1412627" cy="325804"/>
          </a:xfrm>
        </p:spPr>
        <p:txBody>
          <a:bodyPr/>
          <a:lstStyle>
            <a:lvl1pPr>
              <a:defRPr sz="1600"/>
            </a:lvl1pPr>
          </a:lstStyle>
          <a:p>
            <a:r>
              <a:rPr lang="en-US"/>
              <a:t>Page </a:t>
            </a:r>
            <a:fld id="{0B06AF46-0D8F-4FEE-AAAD-5DEA169F7C6E}" type="slidenum">
              <a:rPr lang="en-US" smtClean="0"/>
              <a:pPr/>
              <a:t>‹#›</a:t>
            </a:fld>
            <a:endParaRPr lang="en-US" dirty="0"/>
          </a:p>
        </p:txBody>
      </p:sp>
      <p:cxnSp>
        <p:nvCxnSpPr>
          <p:cNvPr id="8" name="Straight Connector 7"/>
          <p:cNvCxnSpPr/>
          <p:nvPr userDrawn="1"/>
        </p:nvCxnSpPr>
        <p:spPr>
          <a:xfrm flipV="1">
            <a:off x="838200" y="1137138"/>
            <a:ext cx="11353800" cy="35170"/>
          </a:xfrm>
          <a:prstGeom prst="line">
            <a:avLst/>
          </a:prstGeom>
          <a:ln w="28575">
            <a:solidFill>
              <a:srgbClr val="B2A59A"/>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87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69790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11476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53422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g noi dun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043139" y="6438411"/>
            <a:ext cx="1049215" cy="337527"/>
          </a:xfrm>
        </p:spPr>
        <p:txBody>
          <a:bodyPr/>
          <a:lstStyle>
            <a:lvl1pPr>
              <a:defRPr sz="1600"/>
            </a:lvl1pPr>
          </a:lstStyle>
          <a:p>
            <a:r>
              <a:rPr lang="en-US" dirty="0"/>
              <a:t>Page </a:t>
            </a:r>
            <a:fld id="{0B06AF46-0D8F-4FEE-AAAD-5DEA169F7C6E}" type="slidenum">
              <a:rPr lang="en-US" smtClean="0"/>
              <a:pPr/>
              <a:t>‹#›</a:t>
            </a:fld>
            <a:endParaRPr lang="en-US" dirty="0"/>
          </a:p>
        </p:txBody>
      </p:sp>
      <p:cxnSp>
        <p:nvCxnSpPr>
          <p:cNvPr id="10" name="Straight Connector 9"/>
          <p:cNvCxnSpPr/>
          <p:nvPr userDrawn="1"/>
        </p:nvCxnSpPr>
        <p:spPr>
          <a:xfrm>
            <a:off x="2625969" y="0"/>
            <a:ext cx="0" cy="685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3"/>
          </p:nvPr>
        </p:nvSpPr>
        <p:spPr>
          <a:xfrm>
            <a:off x="3013564" y="211015"/>
            <a:ext cx="8967421" cy="6161700"/>
          </a:xfrm>
        </p:spPr>
        <p:txBody>
          <a:bodyPr/>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userDrawn="1"/>
        </p:nvSpPr>
        <p:spPr>
          <a:xfrm>
            <a:off x="0" y="0"/>
            <a:ext cx="2625968" cy="6857999"/>
          </a:xfrm>
          <a:prstGeom prst="rect">
            <a:avLst/>
          </a:prstGeom>
          <a:gradFill flip="none" rotWithShape="1">
            <a:gsLst>
              <a:gs pos="0">
                <a:srgbClr val="FDFEDA">
                  <a:shade val="30000"/>
                  <a:satMod val="115000"/>
                </a:srgbClr>
              </a:gs>
              <a:gs pos="50000">
                <a:srgbClr val="FDFEDA">
                  <a:shade val="67500"/>
                  <a:satMod val="115000"/>
                </a:srgbClr>
              </a:gs>
              <a:gs pos="100000">
                <a:srgbClr val="FDFEDA">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p:cNvSpPr>
            <a:spLocks noGrp="1"/>
          </p:cNvSpPr>
          <p:nvPr>
            <p:ph type="body" sz="quarter" idx="14" hasCustomPrompt="1"/>
          </p:nvPr>
        </p:nvSpPr>
        <p:spPr>
          <a:xfrm>
            <a:off x="-11723" y="2565"/>
            <a:ext cx="2637691" cy="818051"/>
          </a:xfr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p:spPr>
        <p:style>
          <a:lnRef idx="1">
            <a:schemeClr val="accent6"/>
          </a:lnRef>
          <a:fillRef idx="2">
            <a:schemeClr val="accent6"/>
          </a:fillRef>
          <a:effectRef idx="1">
            <a:schemeClr val="accent6"/>
          </a:effectRef>
          <a:fontRef idx="none"/>
        </p:style>
        <p:txBody>
          <a:bodyPr>
            <a:normAutofit/>
          </a:bodyPr>
          <a:lstStyle>
            <a:lvl1pPr marL="0" indent="0" algn="just">
              <a:buNone/>
              <a:defRPr sz="2000" b="1" baseline="0">
                <a:solidFill>
                  <a:srgbClr val="FFFF00"/>
                </a:solidFill>
                <a:latin typeface="Times New Roman" panose="02020603050405020304" pitchFamily="18" charset="0"/>
                <a:cs typeface="Times New Roman" panose="02020603050405020304" pitchFamily="18" charset="0"/>
              </a:defRPr>
            </a:lvl1pPr>
          </a:lstStyle>
          <a:p>
            <a:pPr lvl="0"/>
            <a:r>
              <a:rPr lang="en-US" dirty="0" err="1"/>
              <a:t>Tên</a:t>
            </a:r>
            <a:r>
              <a:rPr lang="en-US" dirty="0"/>
              <a:t> </a:t>
            </a:r>
            <a:r>
              <a:rPr lang="en-US" dirty="0" err="1"/>
              <a:t>chương</a:t>
            </a:r>
            <a:r>
              <a:rPr lang="en-US" dirty="0"/>
              <a:t> </a:t>
            </a:r>
            <a:r>
              <a:rPr lang="en-US" dirty="0" err="1"/>
              <a:t>mục</a:t>
            </a:r>
            <a:endParaRPr lang="en-US" dirty="0"/>
          </a:p>
        </p:txBody>
      </p:sp>
      <p:sp>
        <p:nvSpPr>
          <p:cNvPr id="4" name="Content Placeholder 3"/>
          <p:cNvSpPr>
            <a:spLocks noGrp="1"/>
          </p:cNvSpPr>
          <p:nvPr>
            <p:ph sz="quarter" idx="15"/>
          </p:nvPr>
        </p:nvSpPr>
        <p:spPr>
          <a:xfrm>
            <a:off x="0" y="949325"/>
            <a:ext cx="2625725" cy="5826125"/>
          </a:xfrm>
        </p:spPr>
        <p:txBody>
          <a:bodyPr/>
          <a:lstStyle>
            <a:lvl1pPr marL="0" indent="0" algn="just">
              <a:buNone/>
              <a:defRPr sz="1900" b="1">
                <a:latin typeface="Times New Roman" panose="02020603050405020304" pitchFamily="18" charset="0"/>
                <a:cs typeface="Times New Roman" panose="02020603050405020304" pitchFamily="18" charset="0"/>
              </a:defRPr>
            </a:lvl1pPr>
            <a:lvl2pPr marL="176213" indent="0" algn="just">
              <a:buNone/>
              <a:defRPr sz="1800" b="1" i="1">
                <a:latin typeface="Times New Roman" panose="02020603050405020304" pitchFamily="18" charset="0"/>
                <a:cs typeface="Times New Roman" panose="02020603050405020304" pitchFamily="18"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0153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 calcmode="lin" valueType="num">
                                      <p:cBhvr additive="base">
                                        <p:cTn id="12"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 calcmode="lin" valueType="num">
                                      <p:cBhvr additive="base">
                                        <p:cTn id="22"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 calcmode="lin" valueType="num">
                                      <p:cBhvr additive="base">
                                        <p:cTn id="27"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tmplLst>
          <p:tmpl lvl="1">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335319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2951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7891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6AF46-0D8F-4FEE-AAAD-5DEA169F7C6E}" type="slidenum">
              <a:rPr lang="en-US" smtClean="0"/>
              <a:t>‹#›</a:t>
            </a:fld>
            <a:endParaRPr lang="en-US"/>
          </a:p>
        </p:txBody>
      </p:sp>
    </p:spTree>
    <p:extLst>
      <p:ext uri="{BB962C8B-B14F-4D97-AF65-F5344CB8AC3E}">
        <p14:creationId xmlns:p14="http://schemas.microsoft.com/office/powerpoint/2010/main" val="85677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Faculty of IT</a:t>
            </a:r>
          </a:p>
        </p:txBody>
      </p:sp>
      <p:sp>
        <p:nvSpPr>
          <p:cNvPr id="3" name="Content Placeholder 2"/>
          <p:cNvSpPr>
            <a:spLocks noGrp="1"/>
          </p:cNvSpPr>
          <p:nvPr>
            <p:ph sz="quarter" idx="12"/>
          </p:nvPr>
        </p:nvSpPr>
        <p:spPr/>
        <p:txBody>
          <a:bodyPr/>
          <a:lstStyle/>
          <a:p>
            <a:r>
              <a:rPr lang="en-US" dirty="0" err="1"/>
              <a:t>Bài</a:t>
            </a:r>
            <a:r>
              <a:rPr lang="en-US" dirty="0"/>
              <a:t> </a:t>
            </a:r>
            <a:r>
              <a:rPr lang="en-US" dirty="0" err="1"/>
              <a:t>giảng</a:t>
            </a:r>
            <a:r>
              <a:rPr lang="en-US" dirty="0"/>
              <a:t> </a:t>
            </a:r>
            <a:r>
              <a:rPr lang="en-US" dirty="0" err="1"/>
              <a:t>tích</a:t>
            </a:r>
            <a:r>
              <a:rPr lang="en-US" dirty="0"/>
              <a:t> </a:t>
            </a:r>
            <a:r>
              <a:rPr lang="en-US" dirty="0" err="1"/>
              <a:t>hợp</a:t>
            </a:r>
            <a:r>
              <a:rPr lang="en-US" dirty="0"/>
              <a:t>:</a:t>
            </a:r>
          </a:p>
          <a:p>
            <a:endParaRPr lang="en-US" dirty="0"/>
          </a:p>
        </p:txBody>
      </p:sp>
      <p:sp>
        <p:nvSpPr>
          <p:cNvPr id="4" name="Text Placeholder 3"/>
          <p:cNvSpPr>
            <a:spLocks noGrp="1"/>
          </p:cNvSpPr>
          <p:nvPr>
            <p:ph type="body" sz="quarter" idx="13"/>
          </p:nvPr>
        </p:nvSpPr>
        <p:spPr/>
        <p:txBody>
          <a:bodyPr/>
          <a:lstStyle/>
          <a:p>
            <a:r>
              <a:rPr lang="en-US" dirty="0"/>
              <a:t>LẬP TRÌNH C#</a:t>
            </a:r>
          </a:p>
        </p:txBody>
      </p:sp>
    </p:spTree>
    <p:extLst>
      <p:ext uri="{BB962C8B-B14F-4D97-AF65-F5344CB8AC3E}">
        <p14:creationId xmlns:p14="http://schemas.microsoft.com/office/powerpoint/2010/main" val="178231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10</a:t>
            </a:fld>
            <a:endParaRPr lang="en-US" dirty="0"/>
          </a:p>
        </p:txBody>
      </p:sp>
      <p:sp>
        <p:nvSpPr>
          <p:cNvPr id="4" name="Content Placeholder 3"/>
          <p:cNvSpPr>
            <a:spLocks noGrp="1"/>
          </p:cNvSpPr>
          <p:nvPr>
            <p:ph sz="quarter" idx="13"/>
          </p:nvPr>
        </p:nvSpPr>
        <p:spPr>
          <a:xfrm>
            <a:off x="2625726" y="82062"/>
            <a:ext cx="9355260" cy="6775937"/>
          </a:xfrm>
        </p:spPr>
        <p:txBody>
          <a:bodyPr>
            <a:noAutofit/>
          </a:bodyPr>
          <a:lstStyle/>
          <a:p>
            <a:pPr marL="0" indent="0">
              <a:buNone/>
            </a:pPr>
            <a:r>
              <a:rPr lang="en-US" sz="2200" b="1" dirty="0" err="1"/>
              <a:t>Ví</a:t>
            </a:r>
            <a:r>
              <a:rPr lang="en-US" sz="2200" b="1" dirty="0"/>
              <a:t> </a:t>
            </a:r>
            <a:r>
              <a:rPr lang="en-US" sz="2200" b="1" dirty="0" err="1"/>
              <a:t>dụ</a:t>
            </a:r>
            <a:r>
              <a:rPr lang="en-US" sz="2200" b="1" dirty="0"/>
              <a:t> 1: </a:t>
            </a:r>
            <a:r>
              <a:rPr lang="en-US" sz="2200" dirty="0" err="1"/>
              <a:t>Khai</a:t>
            </a:r>
            <a:r>
              <a:rPr lang="en-US" sz="2200" dirty="0"/>
              <a:t> </a:t>
            </a:r>
            <a:r>
              <a:rPr lang="en-US" sz="2200" dirty="0" err="1"/>
              <a:t>báo</a:t>
            </a:r>
            <a:r>
              <a:rPr lang="en-US" sz="2200" dirty="0"/>
              <a:t> 1 </a:t>
            </a:r>
            <a:r>
              <a:rPr lang="en-US" sz="2200" dirty="0" err="1"/>
              <a:t>lớp</a:t>
            </a:r>
            <a:endParaRPr lang="en-US" sz="2200" dirty="0"/>
          </a:p>
          <a:p>
            <a:pPr marL="0" indent="0">
              <a:lnSpc>
                <a:spcPct val="100000"/>
              </a:lnSpc>
              <a:spcBef>
                <a:spcPts val="0"/>
              </a:spcBef>
              <a:buNone/>
            </a:pPr>
            <a:r>
              <a:rPr lang="en-US" sz="2200" dirty="0"/>
              <a:t>using System;</a:t>
            </a:r>
          </a:p>
          <a:p>
            <a:pPr marL="0" indent="0">
              <a:lnSpc>
                <a:spcPct val="100000"/>
              </a:lnSpc>
              <a:spcBef>
                <a:spcPts val="0"/>
              </a:spcBef>
              <a:buNone/>
            </a:pPr>
            <a:r>
              <a:rPr lang="en-US" sz="2200" dirty="0"/>
              <a:t>public class Class1</a:t>
            </a:r>
          </a:p>
          <a:p>
            <a:pPr marL="0" indent="0">
              <a:lnSpc>
                <a:spcPct val="100000"/>
              </a:lnSpc>
              <a:spcBef>
                <a:spcPts val="0"/>
              </a:spcBef>
              <a:buNone/>
            </a:pPr>
            <a:r>
              <a:rPr lang="en-US" sz="2200" dirty="0"/>
              <a:t>{</a:t>
            </a:r>
          </a:p>
          <a:p>
            <a:pPr marL="0" indent="0">
              <a:lnSpc>
                <a:spcPct val="100000"/>
              </a:lnSpc>
              <a:spcBef>
                <a:spcPts val="0"/>
              </a:spcBef>
              <a:buNone/>
            </a:pPr>
            <a:r>
              <a:rPr lang="en-US" sz="2200" dirty="0"/>
              <a:t>	public void </a:t>
            </a:r>
            <a:r>
              <a:rPr lang="en-US" sz="2200" dirty="0" err="1"/>
              <a:t>SomeMethod</a:t>
            </a:r>
            <a:r>
              <a:rPr lang="en-US" sz="2200" dirty="0"/>
              <a:t>(int p1, float p2)</a:t>
            </a:r>
          </a:p>
          <a:p>
            <a:pPr marL="0" indent="0">
              <a:lnSpc>
                <a:spcPct val="100000"/>
              </a:lnSpc>
              <a:spcBef>
                <a:spcPts val="0"/>
              </a:spcBef>
              <a:buNone/>
            </a:pPr>
            <a:r>
              <a:rPr lang="en-US" sz="2200" dirty="0"/>
              <a:t>	{</a:t>
            </a:r>
          </a:p>
          <a:p>
            <a:pPr marL="0" indent="0">
              <a:lnSpc>
                <a:spcPct val="100000"/>
              </a:lnSpc>
              <a:spcBef>
                <a:spcPts val="0"/>
              </a:spcBef>
              <a:buNone/>
            </a:pPr>
            <a:r>
              <a:rPr lang="en-US" sz="2200" dirty="0"/>
              <a:t>		</a:t>
            </a:r>
            <a:r>
              <a:rPr lang="en-US" sz="2200" dirty="0" err="1"/>
              <a:t>Console.WriteLine</a:t>
            </a:r>
            <a:r>
              <a:rPr lang="en-US" sz="2200" dirty="0"/>
              <a:t>(“Ham </a:t>
            </a:r>
            <a:r>
              <a:rPr lang="en-US" sz="2200" dirty="0" err="1"/>
              <a:t>nhan</a:t>
            </a:r>
            <a:r>
              <a:rPr lang="en-US" sz="2200" dirty="0"/>
              <a:t> </a:t>
            </a:r>
            <a:r>
              <a:rPr lang="en-US" sz="2200" dirty="0" err="1"/>
              <a:t>duoc</a:t>
            </a:r>
            <a:r>
              <a:rPr lang="en-US" sz="2200" dirty="0"/>
              <a:t> </a:t>
            </a:r>
            <a:r>
              <a:rPr lang="en-US" sz="2200" dirty="0" err="1"/>
              <a:t>hai</a:t>
            </a:r>
            <a:r>
              <a:rPr lang="en-US" sz="2200" dirty="0"/>
              <a:t> </a:t>
            </a:r>
            <a:r>
              <a:rPr lang="en-US" sz="2200" dirty="0" err="1"/>
              <a:t>tham</a:t>
            </a:r>
            <a:r>
              <a:rPr lang="en-US" sz="2200" dirty="0"/>
              <a:t> so: {0} </a:t>
            </a:r>
            <a:r>
              <a:rPr lang="en-US" sz="2200" dirty="0" err="1"/>
              <a:t>va</a:t>
            </a:r>
            <a:r>
              <a:rPr lang="en-US" sz="2200" dirty="0"/>
              <a:t> {1}”, 			p1,p2);</a:t>
            </a:r>
          </a:p>
          <a:p>
            <a:pPr marL="0" indent="0">
              <a:lnSpc>
                <a:spcPct val="100000"/>
              </a:lnSpc>
              <a:spcBef>
                <a:spcPts val="0"/>
              </a:spcBef>
              <a:buNone/>
            </a:pPr>
            <a:r>
              <a:rPr lang="en-US" sz="2200" dirty="0"/>
              <a:t>	}</a:t>
            </a:r>
          </a:p>
          <a:p>
            <a:pPr marL="0" indent="0">
              <a:lnSpc>
                <a:spcPct val="100000"/>
              </a:lnSpc>
              <a:spcBef>
                <a:spcPts val="0"/>
              </a:spcBef>
              <a:buNone/>
            </a:pPr>
            <a:r>
              <a:rPr lang="en-US" sz="2200" dirty="0"/>
              <a:t>}</a:t>
            </a:r>
          </a:p>
          <a:p>
            <a:pPr marL="0" indent="0">
              <a:lnSpc>
                <a:spcPct val="100000"/>
              </a:lnSpc>
              <a:spcBef>
                <a:spcPts val="0"/>
              </a:spcBef>
              <a:buNone/>
            </a:pPr>
            <a:r>
              <a:rPr lang="en-US" sz="2200" dirty="0"/>
              <a:t>public class Tester</a:t>
            </a:r>
          </a:p>
          <a:p>
            <a:pPr marL="0" indent="0">
              <a:lnSpc>
                <a:spcPct val="100000"/>
              </a:lnSpc>
              <a:spcBef>
                <a:spcPts val="0"/>
              </a:spcBef>
              <a:buNone/>
            </a:pPr>
            <a:r>
              <a:rPr lang="en-US" sz="2200" dirty="0"/>
              <a:t>{</a:t>
            </a:r>
          </a:p>
          <a:p>
            <a:pPr marL="0" indent="0">
              <a:lnSpc>
                <a:spcPct val="100000"/>
              </a:lnSpc>
              <a:spcBef>
                <a:spcPts val="0"/>
              </a:spcBef>
              <a:buNone/>
            </a:pPr>
            <a:r>
              <a:rPr lang="en-US" sz="2200" dirty="0"/>
              <a:t>	static void Main()</a:t>
            </a:r>
          </a:p>
          <a:p>
            <a:pPr marL="0" indent="0">
              <a:lnSpc>
                <a:spcPct val="100000"/>
              </a:lnSpc>
              <a:spcBef>
                <a:spcPts val="0"/>
              </a:spcBef>
              <a:buNone/>
            </a:pPr>
            <a:r>
              <a:rPr lang="en-US" sz="2200" dirty="0"/>
              <a:t>	{</a:t>
            </a:r>
          </a:p>
          <a:p>
            <a:pPr marL="0" indent="0">
              <a:lnSpc>
                <a:spcPct val="100000"/>
              </a:lnSpc>
              <a:spcBef>
                <a:spcPts val="0"/>
              </a:spcBef>
              <a:buNone/>
            </a:pPr>
            <a:r>
              <a:rPr lang="en-US" sz="2200" dirty="0"/>
              <a:t>		int var1 = 5;</a:t>
            </a:r>
          </a:p>
          <a:p>
            <a:pPr marL="0" indent="0">
              <a:lnSpc>
                <a:spcPct val="100000"/>
              </a:lnSpc>
              <a:spcBef>
                <a:spcPts val="0"/>
              </a:spcBef>
              <a:buNone/>
            </a:pPr>
            <a:r>
              <a:rPr lang="en-US" sz="2200" dirty="0"/>
              <a:t>		float var2 = 10.5f;</a:t>
            </a:r>
          </a:p>
          <a:p>
            <a:pPr marL="0" indent="0">
              <a:lnSpc>
                <a:spcPct val="100000"/>
              </a:lnSpc>
              <a:spcBef>
                <a:spcPts val="0"/>
              </a:spcBef>
              <a:buNone/>
            </a:pPr>
            <a:r>
              <a:rPr lang="en-US" sz="2200" dirty="0"/>
              <a:t>		Class1 c = new Class1();</a:t>
            </a:r>
          </a:p>
          <a:p>
            <a:pPr marL="0" indent="0">
              <a:lnSpc>
                <a:spcPct val="100000"/>
              </a:lnSpc>
              <a:spcBef>
                <a:spcPts val="0"/>
              </a:spcBef>
              <a:buNone/>
            </a:pPr>
            <a:r>
              <a:rPr lang="en-US" sz="2200" dirty="0"/>
              <a:t>		</a:t>
            </a:r>
            <a:r>
              <a:rPr lang="en-US" sz="2200" dirty="0" err="1"/>
              <a:t>c.SomeMethod</a:t>
            </a:r>
            <a:r>
              <a:rPr lang="en-US" sz="2200" dirty="0"/>
              <a:t>( var1, var2 );</a:t>
            </a:r>
          </a:p>
          <a:p>
            <a:pPr marL="0" indent="0">
              <a:lnSpc>
                <a:spcPct val="100000"/>
              </a:lnSpc>
              <a:spcBef>
                <a:spcPts val="0"/>
              </a:spcBef>
              <a:buNone/>
            </a:pPr>
            <a:r>
              <a:rPr lang="en-US" sz="2200" dirty="0"/>
              <a:t>	}</a:t>
            </a:r>
          </a:p>
          <a:p>
            <a:pPr marL="0" indent="0">
              <a:lnSpc>
                <a:spcPct val="100000"/>
              </a:lnSpc>
              <a:spcBef>
                <a:spcPts val="0"/>
              </a:spcBef>
              <a:buNone/>
            </a:pPr>
            <a:r>
              <a:rPr lang="en-US" sz="22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p:txBody>
      </p:sp>
    </p:spTree>
    <p:extLst>
      <p:ext uri="{BB962C8B-B14F-4D97-AF65-F5344CB8AC3E}">
        <p14:creationId xmlns:p14="http://schemas.microsoft.com/office/powerpoint/2010/main" val="373937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11</a:t>
            </a:fld>
            <a:endParaRPr lang="en-US" dirty="0"/>
          </a:p>
        </p:txBody>
      </p:sp>
      <p:sp>
        <p:nvSpPr>
          <p:cNvPr id="4" name="Content Placeholder 3"/>
          <p:cNvSpPr>
            <a:spLocks noGrp="1"/>
          </p:cNvSpPr>
          <p:nvPr>
            <p:ph sz="quarter" idx="13"/>
          </p:nvPr>
        </p:nvSpPr>
        <p:spPr/>
        <p:txBody>
          <a:bodyPr>
            <a:normAutofit lnSpcReduction="10000"/>
          </a:bodyPr>
          <a:lstStyle/>
          <a:p>
            <a:r>
              <a:rPr lang="vi-VN" b="1" dirty="0"/>
              <a:t>Tạo đối tượng</a:t>
            </a:r>
            <a:endParaRPr lang="en-US" b="1" dirty="0"/>
          </a:p>
          <a:p>
            <a:pPr marL="0" indent="463550">
              <a:buNone/>
            </a:pPr>
            <a:r>
              <a:rPr lang="en-US" dirty="0" err="1"/>
              <a:t>Khởi</a:t>
            </a:r>
            <a:r>
              <a:rPr lang="en-US" dirty="0"/>
              <a:t> </a:t>
            </a:r>
            <a:r>
              <a:rPr lang="en-US" dirty="0" err="1"/>
              <a:t>tạo</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bằng</a:t>
            </a:r>
            <a:r>
              <a:rPr lang="en-US" dirty="0"/>
              <a:t> </a:t>
            </a:r>
            <a:r>
              <a:rPr lang="en-US" dirty="0" err="1"/>
              <a:t>cách</a:t>
            </a:r>
            <a:r>
              <a:rPr lang="en-US" dirty="0"/>
              <a:t> </a:t>
            </a:r>
            <a:r>
              <a:rPr lang="en-US" dirty="0" err="1"/>
              <a:t>khai</a:t>
            </a:r>
            <a:r>
              <a:rPr lang="en-US" dirty="0"/>
              <a:t> </a:t>
            </a:r>
            <a:r>
              <a:rPr lang="en-US" dirty="0" err="1"/>
              <a:t>báo</a:t>
            </a:r>
            <a:r>
              <a:rPr lang="en-US" dirty="0"/>
              <a:t> </a:t>
            </a:r>
            <a:r>
              <a:rPr lang="en-US" dirty="0" err="1"/>
              <a:t>kiểu</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dùng</a:t>
            </a:r>
            <a:r>
              <a:rPr lang="en-US" dirty="0"/>
              <a:t> </a:t>
            </a:r>
            <a:r>
              <a:rPr lang="en-US" dirty="0" err="1"/>
              <a:t>từ</a:t>
            </a:r>
            <a:r>
              <a:rPr lang="en-US" dirty="0"/>
              <a:t> </a:t>
            </a:r>
            <a:r>
              <a:rPr lang="en-US" dirty="0" err="1"/>
              <a:t>khoá</a:t>
            </a:r>
            <a:r>
              <a:rPr lang="en-US" dirty="0"/>
              <a:t> </a:t>
            </a:r>
            <a:r>
              <a:rPr lang="en-US" i="1" dirty="0"/>
              <a:t>new </a:t>
            </a:r>
            <a:r>
              <a:rPr lang="en-US" dirty="0" err="1"/>
              <a:t>để</a:t>
            </a:r>
            <a:r>
              <a:rPr lang="en-US" dirty="0"/>
              <a:t> </a:t>
            </a:r>
            <a:r>
              <a:rPr lang="en-US" dirty="0" err="1"/>
              <a:t>tạo</a:t>
            </a:r>
            <a:r>
              <a:rPr lang="en-US" dirty="0"/>
              <a:t> </a:t>
            </a:r>
            <a:r>
              <a:rPr lang="en-US" dirty="0" err="1"/>
              <a:t>như</a:t>
            </a:r>
            <a:r>
              <a:rPr lang="en-US" dirty="0"/>
              <a:t> </a:t>
            </a:r>
            <a:r>
              <a:rPr lang="en-US" dirty="0" err="1"/>
              <a:t>trong</a:t>
            </a:r>
            <a:r>
              <a:rPr lang="en-US" dirty="0"/>
              <a:t> Java </a:t>
            </a:r>
            <a:r>
              <a:rPr lang="en-US" dirty="0" err="1"/>
              <a:t>và</a:t>
            </a:r>
            <a:r>
              <a:rPr lang="en-US" dirty="0"/>
              <a:t> C++.</a:t>
            </a:r>
          </a:p>
          <a:p>
            <a:pPr marL="0" indent="0">
              <a:buNone/>
            </a:pPr>
            <a:r>
              <a:rPr lang="en-US" b="1" i="1" dirty="0"/>
              <a:t>	</a:t>
            </a:r>
            <a:r>
              <a:rPr lang="en-US" i="1" dirty="0" err="1"/>
              <a:t>ThoiGian</a:t>
            </a:r>
            <a:r>
              <a:rPr lang="en-US" i="1" dirty="0"/>
              <a:t> t = new </a:t>
            </a:r>
            <a:r>
              <a:rPr lang="en-US" i="1" dirty="0" err="1"/>
              <a:t>ThoiGian</a:t>
            </a:r>
            <a:r>
              <a:rPr lang="en-US" i="1" dirty="0"/>
              <a:t>();</a:t>
            </a:r>
          </a:p>
          <a:p>
            <a:r>
              <a:rPr lang="en-US" b="1" i="1" dirty="0"/>
              <a:t>H</a:t>
            </a:r>
            <a:r>
              <a:rPr lang="en-GB" b="1" i="1" dirty="0" err="1"/>
              <a:t>àm</a:t>
            </a:r>
            <a:r>
              <a:rPr lang="en-GB" b="1" i="1" dirty="0"/>
              <a:t> </a:t>
            </a:r>
            <a:r>
              <a:rPr lang="en-GB" b="1" i="1" dirty="0" err="1"/>
              <a:t>khởi</a:t>
            </a:r>
            <a:r>
              <a:rPr lang="en-GB" b="1" i="1" dirty="0"/>
              <a:t> </a:t>
            </a:r>
            <a:r>
              <a:rPr lang="en-GB" b="1" i="1" dirty="0" err="1"/>
              <a:t>tạo</a:t>
            </a:r>
            <a:r>
              <a:rPr lang="en-GB" b="1" i="1" dirty="0"/>
              <a:t> - Constructor</a:t>
            </a:r>
            <a:endParaRPr lang="en-US" b="1" i="1" dirty="0"/>
          </a:p>
          <a:p>
            <a:pPr marL="0" indent="463550">
              <a:buNone/>
            </a:pPr>
            <a:r>
              <a:rPr lang="en-US" dirty="0" err="1"/>
              <a:t>Hàm</a:t>
            </a:r>
            <a:r>
              <a:rPr lang="en-US" dirty="0"/>
              <a:t> </a:t>
            </a:r>
            <a:r>
              <a:rPr lang="en-US" dirty="0" err="1"/>
              <a:t>khởi</a:t>
            </a:r>
            <a:r>
              <a:rPr lang="en-US" dirty="0"/>
              <a:t> </a:t>
            </a:r>
            <a:r>
              <a:rPr lang="en-US" dirty="0" err="1"/>
              <a:t>tạo</a:t>
            </a:r>
            <a:r>
              <a:rPr lang="en-US" dirty="0"/>
              <a:t> </a:t>
            </a:r>
            <a:r>
              <a:rPr lang="en-US" dirty="0" err="1"/>
              <a:t>nhằm</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tham</a:t>
            </a:r>
            <a:r>
              <a:rPr lang="en-US" dirty="0"/>
              <a:t> </a:t>
            </a:r>
            <a:r>
              <a:rPr lang="en-US" dirty="0" err="1"/>
              <a:t>số</a:t>
            </a:r>
            <a:r>
              <a:rPr lang="en-US" dirty="0"/>
              <a:t> ban </a:t>
            </a:r>
            <a:r>
              <a:rPr lang="en-US" dirty="0" err="1"/>
              <a:t>đầu</a:t>
            </a:r>
            <a:r>
              <a:rPr lang="en-US" dirty="0"/>
              <a:t> </a:t>
            </a:r>
            <a:r>
              <a:rPr lang="en-US" dirty="0" err="1"/>
              <a:t>cho</a:t>
            </a:r>
            <a:r>
              <a:rPr lang="en-US" dirty="0"/>
              <a:t> </a:t>
            </a:r>
            <a:r>
              <a:rPr lang="en-US" dirty="0" err="1"/>
              <a:t>đối</a:t>
            </a:r>
            <a:r>
              <a:rPr lang="en-US" dirty="0"/>
              <a:t> </a:t>
            </a:r>
            <a:r>
              <a:rPr lang="en-US" dirty="0" err="1"/>
              <a:t>tượng</a:t>
            </a:r>
            <a:r>
              <a:rPr lang="en-US" dirty="0"/>
              <a:t>. </a:t>
            </a:r>
            <a:r>
              <a:rPr lang="en-US" dirty="0" err="1"/>
              <a:t>Tên</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trùng</a:t>
            </a:r>
            <a:r>
              <a:rPr lang="en-US" dirty="0"/>
              <a:t> </a:t>
            </a:r>
            <a:r>
              <a:rPr lang="en-US" dirty="0" err="1"/>
              <a:t>tên</a:t>
            </a:r>
            <a:r>
              <a:rPr lang="en-US" dirty="0"/>
              <a:t> </a:t>
            </a:r>
            <a:r>
              <a:rPr lang="en-US" dirty="0" err="1"/>
              <a:t>lớp</a:t>
            </a:r>
            <a:r>
              <a:rPr lang="en-US" dirty="0"/>
              <a:t>, </a:t>
            </a:r>
            <a:r>
              <a:rPr lang="en-US" dirty="0" err="1"/>
              <a:t>bổ</a:t>
            </a:r>
            <a:r>
              <a:rPr lang="en-US" dirty="0"/>
              <a:t> </a:t>
            </a:r>
            <a:r>
              <a:rPr lang="en-US" dirty="0" err="1"/>
              <a:t>từ</a:t>
            </a:r>
            <a:r>
              <a:rPr lang="en-US" dirty="0"/>
              <a:t> </a:t>
            </a:r>
            <a:r>
              <a:rPr lang="en-US" dirty="0" err="1"/>
              <a:t>truy</a:t>
            </a:r>
            <a:r>
              <a:rPr lang="en-US" dirty="0"/>
              <a:t> </a:t>
            </a:r>
            <a:r>
              <a:rPr lang="en-US" dirty="0" err="1"/>
              <a:t>xuất</a:t>
            </a:r>
            <a:r>
              <a:rPr lang="en-US" dirty="0"/>
              <a:t> </a:t>
            </a:r>
            <a:r>
              <a:rPr lang="en-US" dirty="0" err="1"/>
              <a:t>là</a:t>
            </a:r>
            <a:r>
              <a:rPr lang="en-US" dirty="0"/>
              <a:t> public; </a:t>
            </a:r>
            <a:r>
              <a:rPr lang="en-US" dirty="0" err="1"/>
              <a:t>các</a:t>
            </a:r>
            <a:r>
              <a:rPr lang="en-US" dirty="0"/>
              <a:t> </a:t>
            </a:r>
            <a:r>
              <a:rPr lang="en-US" dirty="0" err="1"/>
              <a:t>giá</a:t>
            </a:r>
            <a:r>
              <a:rPr lang="en-US" dirty="0"/>
              <a:t> </a:t>
            </a:r>
            <a:r>
              <a:rPr lang="en-US" dirty="0" err="1"/>
              <a:t>trị</a:t>
            </a:r>
            <a:r>
              <a:rPr lang="en-US" dirty="0"/>
              <a:t> </a:t>
            </a:r>
            <a:r>
              <a:rPr lang="en-US" dirty="0" err="1"/>
              <a:t>còn</a:t>
            </a:r>
            <a:r>
              <a:rPr lang="en-US" dirty="0"/>
              <a:t> </a:t>
            </a:r>
            <a:r>
              <a:rPr lang="en-US" dirty="0" err="1"/>
              <a:t>lại</a:t>
            </a:r>
            <a:r>
              <a:rPr lang="en-US" dirty="0"/>
              <a:t> </a:t>
            </a:r>
            <a:r>
              <a:rPr lang="en-US" dirty="0" err="1"/>
              <a:t>giống</a:t>
            </a:r>
            <a:r>
              <a:rPr lang="en-US" dirty="0"/>
              <a:t> </a:t>
            </a:r>
            <a:r>
              <a:rPr lang="en-US" dirty="0" err="1"/>
              <a:t>phương</a:t>
            </a:r>
            <a:r>
              <a:rPr lang="en-US" dirty="0"/>
              <a:t> </a:t>
            </a:r>
            <a:r>
              <a:rPr lang="en-US" dirty="0" err="1"/>
              <a:t>thức</a:t>
            </a:r>
            <a:r>
              <a:rPr lang="en-US" dirty="0"/>
              <a:t> </a:t>
            </a:r>
            <a:r>
              <a:rPr lang="en-US" dirty="0" err="1"/>
              <a:t>bình</a:t>
            </a:r>
            <a:r>
              <a:rPr lang="en-US" dirty="0"/>
              <a:t> </a:t>
            </a:r>
            <a:r>
              <a:rPr lang="en-US" dirty="0" err="1"/>
              <a:t>thường</a:t>
            </a:r>
            <a:r>
              <a:rPr lang="en-US" dirty="0"/>
              <a:t>.</a:t>
            </a:r>
          </a:p>
          <a:p>
            <a:endParaRPr lang="en-GB" b="1" i="1" dirty="0"/>
          </a:p>
          <a:p>
            <a:r>
              <a:rPr lang="en-GB" b="1" i="1" dirty="0" err="1"/>
              <a:t>Hàm</a:t>
            </a:r>
            <a:r>
              <a:rPr lang="en-GB" b="1" i="1" dirty="0"/>
              <a:t> </a:t>
            </a:r>
            <a:r>
              <a:rPr lang="en-GB" b="1" i="1" dirty="0" err="1"/>
              <a:t>khởi</a:t>
            </a:r>
            <a:r>
              <a:rPr lang="en-GB" b="1" i="1" dirty="0"/>
              <a:t> </a:t>
            </a:r>
            <a:r>
              <a:rPr lang="en-GB" b="1" i="1" dirty="0" err="1"/>
              <a:t>tạo</a:t>
            </a:r>
            <a:r>
              <a:rPr lang="en-GB" b="1" i="1" dirty="0"/>
              <a:t> </a:t>
            </a:r>
            <a:r>
              <a:rPr lang="en-GB" b="1" i="1" dirty="0" err="1"/>
              <a:t>sao</a:t>
            </a:r>
            <a:r>
              <a:rPr lang="en-GB" b="1" i="1" dirty="0"/>
              <a:t> </a:t>
            </a:r>
            <a:r>
              <a:rPr lang="en-GB" b="1" i="1" dirty="0" err="1"/>
              <a:t>chép</a:t>
            </a:r>
            <a:endParaRPr lang="en-US" b="1" i="1" dirty="0"/>
          </a:p>
          <a:p>
            <a:pPr marL="0" indent="463550">
              <a:buNone/>
            </a:pPr>
            <a:r>
              <a:rPr lang="en-US" dirty="0" err="1"/>
              <a:t>Hàm</a:t>
            </a:r>
            <a:r>
              <a:rPr lang="en-US" dirty="0"/>
              <a:t> </a:t>
            </a:r>
            <a:r>
              <a:rPr lang="en-US" dirty="0" err="1"/>
              <a:t>khởi</a:t>
            </a:r>
            <a:r>
              <a:rPr lang="en-US" dirty="0"/>
              <a:t> </a:t>
            </a:r>
            <a:r>
              <a:rPr lang="en-US" dirty="0" err="1"/>
              <a:t>tạo</a:t>
            </a:r>
            <a:r>
              <a:rPr lang="en-US" dirty="0"/>
              <a:t> </a:t>
            </a:r>
            <a:r>
              <a:rPr lang="en-US" dirty="0" err="1"/>
              <a:t>sao</a:t>
            </a:r>
            <a:r>
              <a:rPr lang="en-US" dirty="0"/>
              <a:t> </a:t>
            </a:r>
            <a:r>
              <a:rPr lang="en-US" dirty="0" err="1"/>
              <a:t>chép</a:t>
            </a:r>
            <a:r>
              <a:rPr lang="en-US" dirty="0"/>
              <a:t> </a:t>
            </a:r>
            <a:r>
              <a:rPr lang="en-US" dirty="0" err="1"/>
              <a:t>nhằm</a:t>
            </a:r>
            <a:r>
              <a:rPr lang="en-US" dirty="0"/>
              <a:t> </a:t>
            </a:r>
            <a:r>
              <a:rPr lang="en-US" dirty="0" err="1"/>
              <a:t>sao</a:t>
            </a:r>
            <a:r>
              <a:rPr lang="en-US" dirty="0"/>
              <a:t> </a:t>
            </a:r>
            <a:r>
              <a:rPr lang="en-US" dirty="0" err="1"/>
              <a:t>chép</a:t>
            </a:r>
            <a:r>
              <a:rPr lang="en-US" dirty="0"/>
              <a:t> </a:t>
            </a:r>
            <a:r>
              <a:rPr lang="en-US" dirty="0" err="1"/>
              <a:t>toàn</a:t>
            </a:r>
            <a:r>
              <a:rPr lang="en-US" dirty="0"/>
              <a:t> </a:t>
            </a:r>
            <a:r>
              <a:rPr lang="en-US" dirty="0" err="1"/>
              <a:t>bộ</a:t>
            </a:r>
            <a:r>
              <a:rPr lang="en-US" dirty="0"/>
              <a:t> </a:t>
            </a:r>
            <a:r>
              <a:rPr lang="en-US" dirty="0" err="1"/>
              <a:t>nội</a:t>
            </a:r>
            <a:r>
              <a:rPr lang="en-US" dirty="0"/>
              <a:t> dung </a:t>
            </a:r>
            <a:r>
              <a:rPr lang="en-US" dirty="0" err="1"/>
              <a:t>của</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đã</a:t>
            </a:r>
            <a:r>
              <a:rPr lang="en-US" dirty="0"/>
              <a:t> </a:t>
            </a:r>
            <a:r>
              <a:rPr lang="en-US" dirty="0" err="1"/>
              <a:t>có</a:t>
            </a:r>
            <a:r>
              <a:rPr lang="en-US" dirty="0"/>
              <a:t> sang </a:t>
            </a:r>
            <a:r>
              <a:rPr lang="en-US" dirty="0" err="1"/>
              <a:t>đối</a:t>
            </a:r>
            <a:r>
              <a:rPr lang="en-US" dirty="0"/>
              <a:t> </a:t>
            </a:r>
            <a:r>
              <a:rPr lang="en-US" dirty="0" err="1"/>
              <a:t>tượng</a:t>
            </a:r>
            <a:r>
              <a:rPr lang="en-US" dirty="0"/>
              <a:t> </a:t>
            </a:r>
            <a:r>
              <a:rPr lang="en-US" dirty="0" err="1"/>
              <a:t>mới</a:t>
            </a:r>
            <a:r>
              <a:rPr lang="en-US" dirty="0"/>
              <a:t>. </a:t>
            </a:r>
            <a:r>
              <a:rPr lang="en-US" dirty="0" err="1"/>
              <a:t>Tên</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sao</a:t>
            </a:r>
            <a:r>
              <a:rPr lang="en-US" dirty="0"/>
              <a:t> </a:t>
            </a:r>
            <a:r>
              <a:rPr lang="en-US" dirty="0" err="1"/>
              <a:t>chép</a:t>
            </a:r>
            <a:r>
              <a:rPr lang="en-US" dirty="0"/>
              <a:t> </a:t>
            </a:r>
            <a:r>
              <a:rPr lang="en-US" dirty="0" err="1"/>
              <a:t>trùng</a:t>
            </a:r>
            <a:r>
              <a:rPr lang="en-US" dirty="0"/>
              <a:t> </a:t>
            </a:r>
            <a:r>
              <a:rPr lang="en-US" dirty="0" err="1"/>
              <a:t>với</a:t>
            </a:r>
            <a:r>
              <a:rPr lang="en-US" dirty="0"/>
              <a:t> </a:t>
            </a:r>
            <a:r>
              <a:rPr lang="en-US" dirty="0" err="1"/>
              <a:t>tên</a:t>
            </a:r>
            <a:r>
              <a:rPr lang="en-US" dirty="0"/>
              <a:t> </a:t>
            </a:r>
            <a:r>
              <a:rPr lang="en-US" dirty="0" err="1"/>
              <a:t>lớp</a:t>
            </a:r>
            <a:r>
              <a:rPr lang="en-US" dirty="0"/>
              <a:t> </a:t>
            </a:r>
            <a:r>
              <a:rPr lang="en-US" dirty="0" err="1"/>
              <a:t>với</a:t>
            </a:r>
            <a:r>
              <a:rPr lang="en-US" dirty="0"/>
              <a:t> </a:t>
            </a:r>
            <a:r>
              <a:rPr lang="en-US" dirty="0" err="1"/>
              <a:t>bổ</a:t>
            </a:r>
            <a:r>
              <a:rPr lang="en-US" dirty="0"/>
              <a:t> </a:t>
            </a:r>
            <a:r>
              <a:rPr lang="en-US" dirty="0" err="1"/>
              <a:t>từ</a:t>
            </a:r>
            <a:r>
              <a:rPr lang="en-US" dirty="0"/>
              <a:t> </a:t>
            </a:r>
            <a:r>
              <a:rPr lang="en-US" dirty="0" err="1"/>
              <a:t>truy</a:t>
            </a:r>
            <a:r>
              <a:rPr lang="en-US" dirty="0"/>
              <a:t> </a:t>
            </a:r>
            <a:r>
              <a:rPr lang="en-US" dirty="0" err="1"/>
              <a:t>xuất</a:t>
            </a:r>
            <a:r>
              <a:rPr lang="en-US" dirty="0"/>
              <a:t> public, </a:t>
            </a:r>
            <a:r>
              <a:rPr lang="en-US" dirty="0" err="1"/>
              <a:t>tham</a:t>
            </a:r>
            <a:r>
              <a:rPr lang="en-US" dirty="0"/>
              <a:t> </a:t>
            </a:r>
            <a:r>
              <a:rPr lang="en-US" dirty="0" err="1"/>
              <a:t>số</a:t>
            </a:r>
            <a:r>
              <a:rPr lang="en-US" dirty="0"/>
              <a:t> </a:t>
            </a:r>
            <a:r>
              <a:rPr lang="en-US" dirty="0" err="1"/>
              <a:t>của</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là</a:t>
            </a:r>
            <a:r>
              <a:rPr lang="en-US" dirty="0"/>
              <a:t> 1 </a:t>
            </a:r>
            <a:r>
              <a:rPr lang="en-US" dirty="0" err="1"/>
              <a:t>đối</a:t>
            </a:r>
            <a:r>
              <a:rPr lang="en-US" dirty="0"/>
              <a:t> </a:t>
            </a:r>
            <a:r>
              <a:rPr lang="en-US" dirty="0" err="1"/>
              <a:t>tượng</a:t>
            </a:r>
            <a:r>
              <a:rPr lang="en-US" dirty="0"/>
              <a:t> </a:t>
            </a:r>
            <a:r>
              <a:rPr lang="en-US" dirty="0" err="1"/>
              <a:t>thuộc</a:t>
            </a:r>
            <a:r>
              <a:rPr lang="en-US" dirty="0"/>
              <a:t> </a:t>
            </a:r>
            <a:r>
              <a:rPr lang="en-US" dirty="0" err="1"/>
              <a:t>lớp</a:t>
            </a:r>
            <a:r>
              <a:rPr lang="en-US"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109609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12</a:t>
            </a:fld>
            <a:endParaRPr lang="en-US" dirty="0"/>
          </a:p>
        </p:txBody>
      </p:sp>
      <p:sp>
        <p:nvSpPr>
          <p:cNvPr id="4" name="Content Placeholder 3"/>
          <p:cNvSpPr>
            <a:spLocks noGrp="1"/>
          </p:cNvSpPr>
          <p:nvPr>
            <p:ph sz="quarter" idx="13"/>
          </p:nvPr>
        </p:nvSpPr>
        <p:spPr/>
        <p:txBody>
          <a:bodyPr>
            <a:normAutofit/>
          </a:bodyPr>
          <a:lstStyle/>
          <a:p>
            <a:pPr marL="0" indent="0">
              <a:buNone/>
            </a:pPr>
            <a:r>
              <a:rPr lang="en-US" b="1" dirty="0" err="1"/>
              <a:t>Ví</a:t>
            </a:r>
            <a:r>
              <a:rPr lang="en-US" b="1" dirty="0"/>
              <a:t> </a:t>
            </a:r>
            <a:r>
              <a:rPr lang="en-US" b="1" dirty="0" err="1"/>
              <a:t>dụ</a:t>
            </a:r>
            <a:r>
              <a:rPr lang="en-US" b="1" dirty="0"/>
              <a:t> 3:</a:t>
            </a:r>
          </a:p>
          <a:p>
            <a:pPr marL="0" indent="0">
              <a:buNone/>
            </a:pPr>
            <a:r>
              <a:rPr lang="en-US" dirty="0"/>
              <a:t>class ABC</a:t>
            </a:r>
          </a:p>
          <a:p>
            <a:pPr marL="0" indent="0">
              <a:buNone/>
            </a:pPr>
            <a:r>
              <a:rPr lang="en-US" dirty="0"/>
              <a:t>{</a:t>
            </a:r>
          </a:p>
          <a:p>
            <a:pPr marL="0" indent="0">
              <a:buNone/>
            </a:pPr>
            <a:r>
              <a:rPr lang="en-US" dirty="0"/>
              <a:t>	</a:t>
            </a:r>
            <a:r>
              <a:rPr lang="en-US" dirty="0" err="1"/>
              <a:t>int</a:t>
            </a:r>
            <a:r>
              <a:rPr lang="en-US" dirty="0"/>
              <a:t> x;</a:t>
            </a:r>
          </a:p>
          <a:p>
            <a:pPr marL="0" indent="0">
              <a:buNone/>
            </a:pPr>
            <a:r>
              <a:rPr lang="en-US" dirty="0"/>
              <a:t>	public ABC(</a:t>
            </a:r>
            <a:r>
              <a:rPr lang="en-US" dirty="0" err="1"/>
              <a:t>int</a:t>
            </a:r>
            <a:r>
              <a:rPr lang="en-US" dirty="0"/>
              <a:t> x1) //</a:t>
            </a:r>
            <a:r>
              <a:rPr lang="en-US" dirty="0" err="1"/>
              <a:t>hàm</a:t>
            </a:r>
            <a:r>
              <a:rPr lang="en-US" dirty="0"/>
              <a:t> </a:t>
            </a:r>
            <a:r>
              <a:rPr lang="en-US" dirty="0" err="1"/>
              <a:t>khởi</a:t>
            </a:r>
            <a:r>
              <a:rPr lang="en-US" dirty="0"/>
              <a:t> </a:t>
            </a:r>
            <a:r>
              <a:rPr lang="en-US" dirty="0" err="1"/>
              <a:t>tạo</a:t>
            </a:r>
            <a:endParaRPr lang="en-US" dirty="0"/>
          </a:p>
          <a:p>
            <a:pPr marL="0" indent="0">
              <a:buNone/>
            </a:pPr>
            <a:r>
              <a:rPr lang="en-US" dirty="0"/>
              <a:t>	{ x=x1;}</a:t>
            </a:r>
          </a:p>
          <a:p>
            <a:pPr marL="0" indent="0">
              <a:buNone/>
            </a:pPr>
            <a:r>
              <a:rPr lang="en-US" dirty="0"/>
              <a:t>	public ABC(ABC a) //</a:t>
            </a:r>
            <a:r>
              <a:rPr lang="en-US" dirty="0" err="1"/>
              <a:t>hàm</a:t>
            </a:r>
            <a:r>
              <a:rPr lang="en-US" dirty="0"/>
              <a:t> </a:t>
            </a:r>
            <a:r>
              <a:rPr lang="en-US" dirty="0" err="1"/>
              <a:t>khởi</a:t>
            </a:r>
            <a:r>
              <a:rPr lang="en-US" dirty="0"/>
              <a:t> </a:t>
            </a:r>
            <a:r>
              <a:rPr lang="en-US" dirty="0" err="1"/>
              <a:t>tạo</a:t>
            </a:r>
            <a:r>
              <a:rPr lang="en-US" dirty="0"/>
              <a:t> </a:t>
            </a:r>
            <a:r>
              <a:rPr lang="en-US" dirty="0" err="1"/>
              <a:t>sao</a:t>
            </a:r>
            <a:r>
              <a:rPr lang="en-US" dirty="0"/>
              <a:t> </a:t>
            </a:r>
            <a:r>
              <a:rPr lang="en-US" dirty="0" err="1"/>
              <a:t>chép</a:t>
            </a:r>
            <a:endParaRPr lang="en-US" dirty="0"/>
          </a:p>
          <a:p>
            <a:pPr marL="0" indent="0">
              <a:buNone/>
            </a:pPr>
            <a:r>
              <a:rPr lang="en-US" dirty="0"/>
              <a:t>	{ x=</a:t>
            </a:r>
            <a:r>
              <a:rPr lang="en-US" dirty="0" err="1"/>
              <a:t>a.x</a:t>
            </a:r>
            <a:r>
              <a:rPr lang="en-US" dirty="0"/>
              <a:t>;}</a:t>
            </a:r>
          </a:p>
          <a:p>
            <a:pPr marL="0" indent="0">
              <a:buNone/>
            </a:pPr>
            <a:r>
              <a:rPr lang="en-US"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4</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4.2.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4.2.1.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362566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13</a:t>
            </a:fld>
            <a:endParaRPr lang="en-US" dirty="0"/>
          </a:p>
        </p:txBody>
      </p:sp>
      <p:sp>
        <p:nvSpPr>
          <p:cNvPr id="4" name="Content Placeholder 3"/>
          <p:cNvSpPr>
            <a:spLocks noGrp="1"/>
          </p:cNvSpPr>
          <p:nvPr>
            <p:ph sz="quarter" idx="13"/>
          </p:nvPr>
        </p:nvSpPr>
        <p:spPr>
          <a:xfrm>
            <a:off x="2625726" y="24910"/>
            <a:ext cx="9355260" cy="6775937"/>
          </a:xfrm>
        </p:spPr>
        <p:txBody>
          <a:bodyPr>
            <a:noAutofit/>
          </a:bodyPr>
          <a:lstStyle/>
          <a:p>
            <a:pPr marL="0" indent="0">
              <a:lnSpc>
                <a:spcPct val="100000"/>
              </a:lnSpc>
              <a:spcBef>
                <a:spcPts val="0"/>
              </a:spcBef>
              <a:buNone/>
            </a:pPr>
            <a:r>
              <a:rPr lang="en-US" sz="1800" dirty="0"/>
              <a:t>using System;</a:t>
            </a:r>
          </a:p>
          <a:p>
            <a:pPr marL="0" indent="0">
              <a:lnSpc>
                <a:spcPct val="100000"/>
              </a:lnSpc>
              <a:spcBef>
                <a:spcPts val="0"/>
              </a:spcBef>
              <a:buNone/>
            </a:pPr>
            <a:r>
              <a:rPr lang="en-US" sz="1800" dirty="0"/>
              <a:t>public class </a:t>
            </a:r>
            <a:r>
              <a:rPr lang="en-US" sz="1800" dirty="0" err="1"/>
              <a:t>ThoiGian</a:t>
            </a:r>
            <a:endParaRPr lang="en-US" sz="1800" dirty="0"/>
          </a:p>
          <a:p>
            <a:pPr marL="0" indent="0">
              <a:lnSpc>
                <a:spcPct val="100000"/>
              </a:lnSpc>
              <a:spcBef>
                <a:spcPts val="0"/>
              </a:spcBef>
              <a:buNone/>
            </a:pPr>
            <a:r>
              <a:rPr lang="en-US" sz="1800" dirty="0"/>
              <a:t>{</a:t>
            </a:r>
          </a:p>
          <a:p>
            <a:pPr marL="0" indent="0">
              <a:lnSpc>
                <a:spcPct val="100000"/>
              </a:lnSpc>
              <a:spcBef>
                <a:spcPts val="0"/>
              </a:spcBef>
              <a:buNone/>
            </a:pPr>
            <a:r>
              <a:rPr lang="en-US" sz="1800" dirty="0"/>
              <a:t>	public void </a:t>
            </a:r>
            <a:r>
              <a:rPr lang="en-US" sz="1800" dirty="0" err="1"/>
              <a:t>ThoiGianHienHanh</a:t>
            </a:r>
            <a:r>
              <a:rPr lang="en-US" sz="1800" dirty="0"/>
              <a:t>()</a:t>
            </a:r>
          </a:p>
          <a:p>
            <a:pPr marL="0" indent="0">
              <a:lnSpc>
                <a:spcPct val="100000"/>
              </a:lnSpc>
              <a:spcBef>
                <a:spcPts val="0"/>
              </a:spcBef>
              <a:buNone/>
            </a:pPr>
            <a:r>
              <a:rPr lang="en-US" sz="1800" dirty="0"/>
              <a:t>	{</a:t>
            </a:r>
          </a:p>
          <a:p>
            <a:pPr marL="0" indent="0">
              <a:lnSpc>
                <a:spcPct val="100000"/>
              </a:lnSpc>
              <a:spcBef>
                <a:spcPts val="0"/>
              </a:spcBef>
              <a:buNone/>
            </a:pPr>
            <a:r>
              <a:rPr lang="en-US" sz="1800" dirty="0"/>
              <a:t>		</a:t>
            </a:r>
            <a:r>
              <a:rPr lang="en-US" sz="1800" dirty="0" err="1"/>
              <a:t>Console.WriteLine</a:t>
            </a:r>
            <a:r>
              <a:rPr lang="en-US" sz="1800" dirty="0"/>
              <a:t>(“ Thoi </a:t>
            </a:r>
            <a:r>
              <a:rPr lang="en-US" sz="1800" dirty="0" err="1"/>
              <a:t>gian</a:t>
            </a:r>
            <a:r>
              <a:rPr lang="en-US" sz="1800" dirty="0"/>
              <a:t> </a:t>
            </a:r>
            <a:r>
              <a:rPr lang="en-US" sz="1800" dirty="0" err="1"/>
              <a:t>hien</a:t>
            </a:r>
            <a:r>
              <a:rPr lang="en-US" sz="1800" dirty="0"/>
              <a:t> </a:t>
            </a:r>
            <a:r>
              <a:rPr lang="en-US" sz="1800" dirty="0" err="1"/>
              <a:t>hanh</a:t>
            </a:r>
            <a:r>
              <a:rPr lang="en-US" sz="1800" dirty="0"/>
              <a:t> la : {0}/{1}/{2}</a:t>
            </a:r>
          </a:p>
          <a:p>
            <a:pPr marL="0" indent="0">
              <a:lnSpc>
                <a:spcPct val="100000"/>
              </a:lnSpc>
              <a:spcBef>
                <a:spcPts val="0"/>
              </a:spcBef>
              <a:buNone/>
            </a:pPr>
            <a:r>
              <a:rPr lang="en-US" sz="1800" dirty="0"/>
              <a:t>			{3}:{4}:{5}”, </a:t>
            </a:r>
            <a:r>
              <a:rPr lang="en-US" sz="1800" dirty="0" err="1"/>
              <a:t>Ngay</a:t>
            </a:r>
            <a:r>
              <a:rPr lang="en-US" sz="1800" dirty="0"/>
              <a:t>, Thang, Nam, Gio, Phut, </a:t>
            </a:r>
            <a:r>
              <a:rPr lang="en-US" sz="1800" dirty="0" err="1"/>
              <a:t>Giay</a:t>
            </a:r>
            <a:r>
              <a:rPr lang="en-US" sz="1800" dirty="0"/>
              <a:t>);</a:t>
            </a:r>
          </a:p>
          <a:p>
            <a:pPr marL="0" indent="0">
              <a:lnSpc>
                <a:spcPct val="100000"/>
              </a:lnSpc>
              <a:spcBef>
                <a:spcPts val="0"/>
              </a:spcBef>
              <a:buNone/>
            </a:pPr>
            <a:r>
              <a:rPr lang="en-US" sz="1800" dirty="0"/>
              <a:t>	}</a:t>
            </a:r>
          </a:p>
          <a:p>
            <a:pPr marL="0" indent="0">
              <a:lnSpc>
                <a:spcPct val="100000"/>
              </a:lnSpc>
              <a:spcBef>
                <a:spcPts val="0"/>
              </a:spcBef>
              <a:buNone/>
            </a:pPr>
            <a:r>
              <a:rPr lang="en-US" sz="1800" dirty="0"/>
              <a:t>	public </a:t>
            </a:r>
            <a:r>
              <a:rPr lang="en-US" sz="1800" dirty="0" err="1"/>
              <a:t>ThoiGian</a:t>
            </a:r>
            <a:r>
              <a:rPr lang="en-US" sz="1800" dirty="0"/>
              <a:t>( </a:t>
            </a:r>
            <a:r>
              <a:rPr lang="en-US" sz="1800" dirty="0" err="1"/>
              <a:t>System.DateTime</a:t>
            </a:r>
            <a:r>
              <a:rPr lang="en-US" sz="1800" dirty="0"/>
              <a:t> dt )		// </a:t>
            </a:r>
            <a:r>
              <a:rPr lang="en-US" sz="1800" dirty="0" err="1"/>
              <a:t>Hàm</a:t>
            </a:r>
            <a:r>
              <a:rPr lang="en-US" sz="1800" dirty="0"/>
              <a:t> </a:t>
            </a:r>
            <a:r>
              <a:rPr lang="en-US" sz="1800" dirty="0" err="1"/>
              <a:t>khởi</a:t>
            </a:r>
            <a:r>
              <a:rPr lang="en-US" sz="1800" dirty="0"/>
              <a:t> </a:t>
            </a:r>
            <a:r>
              <a:rPr lang="en-US" sz="1800" dirty="0" err="1"/>
              <a:t>dựng</a:t>
            </a:r>
            <a:endParaRPr lang="en-US" sz="1800" dirty="0"/>
          </a:p>
          <a:p>
            <a:pPr marL="0" indent="0">
              <a:lnSpc>
                <a:spcPct val="100000"/>
              </a:lnSpc>
              <a:spcBef>
                <a:spcPts val="0"/>
              </a:spcBef>
              <a:buNone/>
            </a:pPr>
            <a:r>
              <a:rPr lang="en-US" sz="1800" dirty="0"/>
              <a:t>	{</a:t>
            </a:r>
          </a:p>
          <a:p>
            <a:pPr marL="0" indent="0">
              <a:lnSpc>
                <a:spcPct val="100000"/>
              </a:lnSpc>
              <a:spcBef>
                <a:spcPts val="0"/>
              </a:spcBef>
              <a:buNone/>
            </a:pPr>
            <a:r>
              <a:rPr lang="en-US" sz="1800" dirty="0"/>
              <a:t>		Nam = </a:t>
            </a:r>
            <a:r>
              <a:rPr lang="en-US" sz="1800" dirty="0" err="1"/>
              <a:t>dt.Year</a:t>
            </a:r>
            <a:r>
              <a:rPr lang="en-US" sz="1800" dirty="0"/>
              <a:t>; 		Thang = </a:t>
            </a:r>
            <a:r>
              <a:rPr lang="en-US" sz="1800" dirty="0" err="1"/>
              <a:t>dt.Month</a:t>
            </a:r>
            <a:r>
              <a:rPr lang="en-US" sz="1800" dirty="0"/>
              <a:t>;</a:t>
            </a:r>
          </a:p>
          <a:p>
            <a:pPr marL="0" indent="0">
              <a:lnSpc>
                <a:spcPct val="100000"/>
              </a:lnSpc>
              <a:spcBef>
                <a:spcPts val="0"/>
              </a:spcBef>
              <a:buNone/>
            </a:pPr>
            <a:r>
              <a:rPr lang="en-US" sz="1800" dirty="0"/>
              <a:t>		</a:t>
            </a:r>
            <a:r>
              <a:rPr lang="en-US" sz="1800" dirty="0" err="1"/>
              <a:t>Ngay</a:t>
            </a:r>
            <a:r>
              <a:rPr lang="en-US" sz="1800" dirty="0"/>
              <a:t> = </a:t>
            </a:r>
            <a:r>
              <a:rPr lang="en-US" sz="1800" dirty="0" err="1"/>
              <a:t>dt.Day</a:t>
            </a:r>
            <a:r>
              <a:rPr lang="en-US" sz="1800" dirty="0"/>
              <a:t>;		Gio = </a:t>
            </a:r>
            <a:r>
              <a:rPr lang="en-US" sz="1800" dirty="0" err="1"/>
              <a:t>dt.Hour</a:t>
            </a:r>
            <a:r>
              <a:rPr lang="en-US" sz="1800" dirty="0"/>
              <a:t>;</a:t>
            </a:r>
          </a:p>
          <a:p>
            <a:pPr marL="0" indent="0">
              <a:lnSpc>
                <a:spcPct val="100000"/>
              </a:lnSpc>
              <a:spcBef>
                <a:spcPts val="0"/>
              </a:spcBef>
              <a:buNone/>
            </a:pPr>
            <a:r>
              <a:rPr lang="en-US" sz="1800" dirty="0"/>
              <a:t>		Phut = </a:t>
            </a:r>
            <a:r>
              <a:rPr lang="en-US" sz="1800" dirty="0" err="1"/>
              <a:t>dt.Minute</a:t>
            </a:r>
            <a:r>
              <a:rPr lang="en-US" sz="1800" dirty="0"/>
              <a:t>;		</a:t>
            </a:r>
            <a:r>
              <a:rPr lang="en-US" sz="1800" dirty="0" err="1"/>
              <a:t>Giay</a:t>
            </a:r>
            <a:r>
              <a:rPr lang="en-US" sz="1800" dirty="0"/>
              <a:t> = </a:t>
            </a:r>
            <a:r>
              <a:rPr lang="en-US" sz="1800" dirty="0" err="1"/>
              <a:t>dt.Second</a:t>
            </a:r>
            <a:r>
              <a:rPr lang="en-US" sz="1800" dirty="0"/>
              <a:t>;</a:t>
            </a:r>
          </a:p>
          <a:p>
            <a:pPr marL="0" indent="0">
              <a:lnSpc>
                <a:spcPct val="100000"/>
              </a:lnSpc>
              <a:spcBef>
                <a:spcPts val="0"/>
              </a:spcBef>
              <a:buNone/>
            </a:pPr>
            <a:r>
              <a:rPr lang="en-US" sz="1800" dirty="0"/>
              <a:t>	}</a:t>
            </a:r>
          </a:p>
          <a:p>
            <a:pPr marL="0" indent="0">
              <a:lnSpc>
                <a:spcPct val="100000"/>
              </a:lnSpc>
              <a:spcBef>
                <a:spcPts val="0"/>
              </a:spcBef>
              <a:buNone/>
            </a:pPr>
            <a:r>
              <a:rPr lang="en-US" sz="1800" dirty="0"/>
              <a:t>	int Nam, Thang, </a:t>
            </a:r>
            <a:r>
              <a:rPr lang="en-US" sz="1800" dirty="0" err="1"/>
              <a:t>Ngay</a:t>
            </a:r>
            <a:r>
              <a:rPr lang="en-US" sz="1800" dirty="0"/>
              <a:t>, Gio, Phut, </a:t>
            </a:r>
            <a:r>
              <a:rPr lang="en-US" sz="1800" dirty="0" err="1"/>
              <a:t>Giay</a:t>
            </a:r>
            <a:r>
              <a:rPr lang="en-US" sz="1800" dirty="0"/>
              <a:t>; // </a:t>
            </a:r>
            <a:r>
              <a:rPr lang="en-US" sz="1800" dirty="0" err="1"/>
              <a:t>Biến</a:t>
            </a:r>
            <a:r>
              <a:rPr lang="en-US" sz="1800" dirty="0"/>
              <a:t> </a:t>
            </a:r>
            <a:r>
              <a:rPr lang="en-US" sz="1800" dirty="0" err="1"/>
              <a:t>thành</a:t>
            </a:r>
            <a:r>
              <a:rPr lang="en-US" sz="1800" dirty="0"/>
              <a:t> </a:t>
            </a:r>
            <a:r>
              <a:rPr lang="en-US" sz="1800" dirty="0" err="1"/>
              <a:t>viên</a:t>
            </a:r>
            <a:r>
              <a:rPr lang="en-US" sz="1800" dirty="0"/>
              <a:t> private</a:t>
            </a:r>
          </a:p>
          <a:p>
            <a:pPr marL="0" indent="0">
              <a:lnSpc>
                <a:spcPct val="100000"/>
              </a:lnSpc>
              <a:spcBef>
                <a:spcPts val="0"/>
              </a:spcBef>
              <a:buNone/>
            </a:pPr>
            <a:r>
              <a:rPr lang="en-US" sz="1800" dirty="0"/>
              <a:t>}</a:t>
            </a:r>
          </a:p>
          <a:p>
            <a:pPr marL="0" indent="0">
              <a:lnSpc>
                <a:spcPct val="100000"/>
              </a:lnSpc>
              <a:spcBef>
                <a:spcPts val="0"/>
              </a:spcBef>
              <a:buNone/>
            </a:pPr>
            <a:r>
              <a:rPr lang="en-US" sz="1800" dirty="0"/>
              <a:t>public class Tester</a:t>
            </a:r>
          </a:p>
          <a:p>
            <a:pPr marL="0" indent="0">
              <a:lnSpc>
                <a:spcPct val="100000"/>
              </a:lnSpc>
              <a:spcBef>
                <a:spcPts val="0"/>
              </a:spcBef>
              <a:buNone/>
            </a:pPr>
            <a:r>
              <a:rPr lang="en-US" sz="1800" dirty="0"/>
              <a:t>{</a:t>
            </a:r>
          </a:p>
          <a:p>
            <a:pPr marL="0" indent="0">
              <a:lnSpc>
                <a:spcPct val="100000"/>
              </a:lnSpc>
              <a:spcBef>
                <a:spcPts val="0"/>
              </a:spcBef>
              <a:buNone/>
            </a:pPr>
            <a:r>
              <a:rPr lang="en-US" sz="1800" dirty="0"/>
              <a:t>	static void Main()</a:t>
            </a:r>
          </a:p>
          <a:p>
            <a:pPr marL="0" indent="0">
              <a:lnSpc>
                <a:spcPct val="100000"/>
              </a:lnSpc>
              <a:spcBef>
                <a:spcPts val="0"/>
              </a:spcBef>
              <a:buNone/>
            </a:pPr>
            <a:r>
              <a:rPr lang="en-US" sz="1800" dirty="0"/>
              <a:t>	{</a:t>
            </a:r>
          </a:p>
          <a:p>
            <a:pPr marL="0" indent="0">
              <a:lnSpc>
                <a:spcPct val="100000"/>
              </a:lnSpc>
              <a:spcBef>
                <a:spcPts val="0"/>
              </a:spcBef>
              <a:buNone/>
            </a:pPr>
            <a:r>
              <a:rPr lang="en-US" sz="1800" dirty="0"/>
              <a:t>		</a:t>
            </a:r>
            <a:r>
              <a:rPr lang="en-US" sz="1800" dirty="0" err="1"/>
              <a:t>System.DateTime</a:t>
            </a:r>
            <a:r>
              <a:rPr lang="en-US" sz="1800" dirty="0"/>
              <a:t> </a:t>
            </a:r>
            <a:r>
              <a:rPr lang="en-US" sz="1800" dirty="0" err="1"/>
              <a:t>currentTime</a:t>
            </a:r>
            <a:r>
              <a:rPr lang="en-US" sz="1800" dirty="0"/>
              <a:t> = </a:t>
            </a:r>
            <a:r>
              <a:rPr lang="en-US" sz="1800" dirty="0" err="1"/>
              <a:t>System.DateTime.Now</a:t>
            </a:r>
            <a:r>
              <a:rPr lang="en-US" sz="1800" dirty="0"/>
              <a:t>;</a:t>
            </a:r>
          </a:p>
          <a:p>
            <a:pPr marL="0" indent="0">
              <a:lnSpc>
                <a:spcPct val="100000"/>
              </a:lnSpc>
              <a:spcBef>
                <a:spcPts val="0"/>
              </a:spcBef>
              <a:buNone/>
            </a:pPr>
            <a:r>
              <a:rPr lang="en-US" sz="1800" dirty="0"/>
              <a:t>		</a:t>
            </a:r>
            <a:r>
              <a:rPr lang="en-US" sz="1800" dirty="0" err="1"/>
              <a:t>ThoiGian</a:t>
            </a:r>
            <a:r>
              <a:rPr lang="en-US" sz="1800" dirty="0"/>
              <a:t> t = new </a:t>
            </a:r>
            <a:r>
              <a:rPr lang="en-US" sz="1800" dirty="0" err="1"/>
              <a:t>ThoiGian</a:t>
            </a:r>
            <a:r>
              <a:rPr lang="en-US" sz="1800" dirty="0"/>
              <a:t>( </a:t>
            </a:r>
            <a:r>
              <a:rPr lang="en-US" sz="1800" dirty="0" err="1"/>
              <a:t>currentTime</a:t>
            </a:r>
            <a:r>
              <a:rPr lang="en-US" sz="1800" dirty="0"/>
              <a:t> );</a:t>
            </a:r>
          </a:p>
          <a:p>
            <a:pPr marL="0" indent="0">
              <a:lnSpc>
                <a:spcPct val="100000"/>
              </a:lnSpc>
              <a:spcBef>
                <a:spcPts val="0"/>
              </a:spcBef>
              <a:buNone/>
            </a:pPr>
            <a:r>
              <a:rPr lang="en-US" sz="1800" dirty="0"/>
              <a:t>		</a:t>
            </a:r>
            <a:r>
              <a:rPr lang="en-US" sz="1800" dirty="0" err="1"/>
              <a:t>t.ThoiGianHienHanh</a:t>
            </a:r>
            <a:r>
              <a:rPr lang="en-US" sz="1800" dirty="0"/>
              <a:t>();</a:t>
            </a:r>
          </a:p>
          <a:p>
            <a:pPr marL="0" indent="0">
              <a:lnSpc>
                <a:spcPct val="100000"/>
              </a:lnSpc>
              <a:spcBef>
                <a:spcPts val="0"/>
              </a:spcBef>
              <a:buNone/>
            </a:pPr>
            <a:r>
              <a:rPr lang="en-US" sz="1800" dirty="0"/>
              <a:t>	}</a:t>
            </a:r>
          </a:p>
          <a:p>
            <a:pPr marL="0" indent="0">
              <a:lnSpc>
                <a:spcPct val="100000"/>
              </a:lnSpc>
              <a:spcBef>
                <a:spcPts val="0"/>
              </a:spcBef>
              <a:buNone/>
            </a:pPr>
            <a:r>
              <a:rPr lang="en-US" sz="18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8" name="Content Placeholder 5">
            <a:extLst>
              <a:ext uri="{FF2B5EF4-FFF2-40B4-BE49-F238E27FC236}">
                <a16:creationId xmlns:a16="http://schemas.microsoft.com/office/drawing/2014/main" id="{D0C0F337-8654-4D44-8C3D-09A01FCAE353}"/>
              </a:ext>
            </a:extLst>
          </p:cNvPr>
          <p:cNvSpPr txBox="1">
            <a:spLocks/>
          </p:cNvSpPr>
          <p:nvPr/>
        </p:nvSpPr>
        <p:spPr>
          <a:xfrm>
            <a:off x="-11723" y="952987"/>
            <a:ext cx="2625725" cy="5822951"/>
          </a:xfrm>
          <a:prstGeom prst="rect">
            <a:avLst/>
          </a:prstGeom>
        </p:spPr>
        <p:txBody>
          <a:bodyPr vert="horz" lIns="91440" tIns="45720" rIns="91440" bIns="45720" rtlCol="0">
            <a:normAutofit/>
          </a:bodyPr>
          <a:lstStyle>
            <a:lvl1pPr marL="0" indent="0" algn="just" defTabSz="914400" rtl="0" eaLnBrk="1" latinLnBrk="0" hangingPunct="1">
              <a:lnSpc>
                <a:spcPct val="90000"/>
              </a:lnSpc>
              <a:spcBef>
                <a:spcPts val="1000"/>
              </a:spcBef>
              <a:buFont typeface="Arial" panose="020B0604020202020204" pitchFamily="34" charset="0"/>
              <a:buNone/>
              <a:defRPr sz="1900" b="1" kern="1200">
                <a:solidFill>
                  <a:schemeClr val="tx1"/>
                </a:solidFill>
                <a:latin typeface="Times New Roman" panose="02020603050405020304" pitchFamily="18" charset="0"/>
                <a:ea typeface="+mn-ea"/>
                <a:cs typeface="Times New Roman" panose="02020603050405020304" pitchFamily="18" charset="0"/>
              </a:defRPr>
            </a:lvl1pPr>
            <a:lvl2pPr marL="176213" indent="0" algn="just" defTabSz="914400" rtl="0" eaLnBrk="1" latinLnBrk="0" hangingPunct="1">
              <a:lnSpc>
                <a:spcPct val="90000"/>
              </a:lnSpc>
              <a:spcBef>
                <a:spcPts val="500"/>
              </a:spcBef>
              <a:buFont typeface="Arial" panose="020B0604020202020204" pitchFamily="34" charset="0"/>
              <a:buNone/>
              <a:defRPr sz="1800" b="1" i="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3958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14</a:t>
            </a:fld>
            <a:endParaRPr lang="en-US" dirty="0"/>
          </a:p>
        </p:txBody>
      </p:sp>
      <p:sp>
        <p:nvSpPr>
          <p:cNvPr id="4" name="Content Placeholder 3"/>
          <p:cNvSpPr>
            <a:spLocks noGrp="1"/>
          </p:cNvSpPr>
          <p:nvPr>
            <p:ph sz="quarter" idx="13"/>
          </p:nvPr>
        </p:nvSpPr>
        <p:spPr/>
        <p:txBody>
          <a:bodyPr>
            <a:normAutofit/>
          </a:bodyPr>
          <a:lstStyle/>
          <a:p>
            <a:pPr marL="0" indent="0">
              <a:buNone/>
            </a:pPr>
            <a:r>
              <a:rPr lang="en-US" b="1" dirty="0" err="1"/>
              <a:t>Từ</a:t>
            </a:r>
            <a:r>
              <a:rPr lang="en-US" b="1" dirty="0"/>
              <a:t> </a:t>
            </a:r>
            <a:r>
              <a:rPr lang="en-US" b="1" dirty="0" err="1"/>
              <a:t>khóa</a:t>
            </a:r>
            <a:r>
              <a:rPr lang="en-US" b="1" dirty="0"/>
              <a:t> this: </a:t>
            </a:r>
            <a:r>
              <a:rPr lang="vi-VN" sz="2400" dirty="0"/>
              <a:t>Từ khóa </a:t>
            </a:r>
            <a:r>
              <a:rPr lang="vi-VN" sz="2400" i="1" dirty="0"/>
              <a:t>this</a:t>
            </a:r>
            <a:r>
              <a:rPr lang="vi-VN" sz="2400" dirty="0"/>
              <a:t> được dùng để tham chiếu đến thể hiện hiện hành của một đối tượng. Tham</a:t>
            </a:r>
            <a:r>
              <a:rPr lang="en-US" sz="2400" dirty="0"/>
              <a:t> </a:t>
            </a:r>
            <a:r>
              <a:rPr lang="vi-VN" sz="2400" dirty="0"/>
              <a:t>chiếu </a:t>
            </a:r>
            <a:r>
              <a:rPr lang="vi-VN" sz="2400" i="1" dirty="0"/>
              <a:t>this</a:t>
            </a:r>
            <a:r>
              <a:rPr lang="vi-VN" sz="2400" dirty="0"/>
              <a:t> này được xem là con trỏ ẩn đến tất các phương thức không có thuộc tính tĩnh trong</a:t>
            </a:r>
            <a:r>
              <a:rPr lang="en-US" sz="2400" dirty="0"/>
              <a:t> </a:t>
            </a:r>
            <a:r>
              <a:rPr lang="vi-VN" sz="2400" dirty="0"/>
              <a:t>một lớp. Mỗi phương thức có thể tham chiếu đến những phương thức khác và các biến thành</a:t>
            </a:r>
            <a:r>
              <a:rPr lang="en-US" sz="2400" dirty="0"/>
              <a:t> </a:t>
            </a:r>
            <a:r>
              <a:rPr lang="vi-VN" sz="2400" dirty="0"/>
              <a:t>viên thông qua tham chiếu this này.</a:t>
            </a:r>
            <a:endParaRPr lang="en-US" sz="2400" dirty="0"/>
          </a:p>
          <a:p>
            <a:r>
              <a:rPr lang="vi-VN" sz="2400" dirty="0"/>
              <a:t>Tham chiếu this này được sử dụng thường xuyên theo </a:t>
            </a:r>
            <a:r>
              <a:rPr lang="en-US" sz="2400" dirty="0" err="1"/>
              <a:t>các</a:t>
            </a:r>
            <a:r>
              <a:rPr lang="vi-VN" sz="2400" dirty="0"/>
              <a:t> cách:</a:t>
            </a:r>
          </a:p>
          <a:p>
            <a:pPr marL="0" indent="0">
              <a:buNone/>
            </a:pPr>
            <a:r>
              <a:rPr lang="vi-VN" sz="2400" dirty="0"/>
              <a:t> Sử dụng khi các biến thành viên bị che lấp bởi tham số đưa vào, như trường hợp sau:</a:t>
            </a:r>
          </a:p>
          <a:p>
            <a:pPr marL="0" indent="0">
              <a:buNone/>
            </a:pPr>
            <a:r>
              <a:rPr lang="vi-VN" sz="2400" dirty="0"/>
              <a:t>public void SetYear( int Nam)</a:t>
            </a:r>
          </a:p>
          <a:p>
            <a:pPr marL="0" indent="0">
              <a:buNone/>
            </a:pPr>
            <a:r>
              <a:rPr lang="vi-VN" sz="2400" dirty="0"/>
              <a:t>{</a:t>
            </a:r>
          </a:p>
          <a:p>
            <a:pPr marL="0" indent="0">
              <a:buNone/>
            </a:pPr>
            <a:r>
              <a:rPr lang="en-US" sz="2400" dirty="0"/>
              <a:t>	</a:t>
            </a:r>
            <a:r>
              <a:rPr lang="vi-VN" sz="2400" dirty="0"/>
              <a:t>this.Nam = Nam;</a:t>
            </a:r>
            <a:endParaRPr lang="en-US" sz="2400" dirty="0"/>
          </a:p>
          <a:p>
            <a:pPr marL="0" indent="0">
              <a:buNone/>
            </a:pPr>
            <a:r>
              <a:rPr lang="en-US" sz="24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159390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15</a:t>
            </a:fld>
            <a:endParaRPr lang="en-US" dirty="0"/>
          </a:p>
        </p:txBody>
      </p:sp>
      <p:sp>
        <p:nvSpPr>
          <p:cNvPr id="4" name="Content Placeholder 3"/>
          <p:cNvSpPr>
            <a:spLocks noGrp="1"/>
          </p:cNvSpPr>
          <p:nvPr>
            <p:ph sz="quarter" idx="13"/>
          </p:nvPr>
        </p:nvSpPr>
        <p:spPr/>
        <p:txBody>
          <a:bodyPr>
            <a:normAutofit/>
          </a:bodyPr>
          <a:lstStyle/>
          <a:p>
            <a:pPr>
              <a:buFont typeface="Wingdings" panose="05000000000000000000" pitchFamily="2" charset="2"/>
              <a:buChar char="q"/>
            </a:pPr>
            <a:r>
              <a:rPr lang="en-US" sz="2400" dirty="0"/>
              <a:t> </a:t>
            </a:r>
            <a:r>
              <a:rPr lang="vi-VN" sz="2400" dirty="0"/>
              <a:t>Sử dụng tham chiếu </a:t>
            </a:r>
            <a:r>
              <a:rPr lang="vi-VN" sz="2400" b="1" dirty="0"/>
              <a:t>this</a:t>
            </a:r>
            <a:r>
              <a:rPr lang="vi-VN" sz="2400" dirty="0"/>
              <a:t> để truyền đối tượng hiện hành vào một tham số của một phương</a:t>
            </a:r>
            <a:r>
              <a:rPr lang="en-US" sz="2400" dirty="0"/>
              <a:t> </a:t>
            </a:r>
            <a:r>
              <a:rPr lang="vi-VN" sz="2400" dirty="0"/>
              <a:t>thức của đối tượng khác:</a:t>
            </a:r>
          </a:p>
          <a:p>
            <a:pPr marL="0" indent="0">
              <a:buNone/>
            </a:pPr>
            <a:r>
              <a:rPr lang="vi-VN" sz="2400" dirty="0"/>
              <a:t>public void Method1( OtherClass otherObject )</a:t>
            </a:r>
          </a:p>
          <a:p>
            <a:pPr marL="0" indent="0">
              <a:buNone/>
            </a:pPr>
            <a:r>
              <a:rPr lang="vi-VN" sz="2400" dirty="0"/>
              <a:t>{</a:t>
            </a:r>
          </a:p>
          <a:p>
            <a:pPr marL="0" indent="0">
              <a:buNone/>
            </a:pPr>
            <a:r>
              <a:rPr lang="en-US" sz="2400" dirty="0"/>
              <a:t>	</a:t>
            </a:r>
            <a:r>
              <a:rPr lang="vi-VN" sz="2400" dirty="0"/>
              <a:t>// Sử dụng tham chiếu this để truyền tham số là bản</a:t>
            </a:r>
          </a:p>
          <a:p>
            <a:pPr marL="0" indent="0">
              <a:buNone/>
            </a:pPr>
            <a:r>
              <a:rPr lang="en-US" sz="2400" dirty="0"/>
              <a:t>	</a:t>
            </a:r>
            <a:r>
              <a:rPr lang="vi-VN" sz="2400" dirty="0"/>
              <a:t>// thân đối tượng đang thực hiện.</a:t>
            </a:r>
          </a:p>
          <a:p>
            <a:pPr marL="0" indent="0">
              <a:buNone/>
            </a:pPr>
            <a:r>
              <a:rPr lang="en-US" sz="2400" dirty="0"/>
              <a:t>	</a:t>
            </a:r>
            <a:r>
              <a:rPr lang="vi-VN" sz="2400" dirty="0"/>
              <a:t>otherObject.SetObject( this );</a:t>
            </a:r>
          </a:p>
          <a:p>
            <a:pPr marL="0" indent="0">
              <a:buNone/>
            </a:pPr>
            <a:r>
              <a:rPr lang="vi-VN" sz="2400" dirty="0"/>
              <a:t>}</a:t>
            </a:r>
            <a:endParaRPr lang="en-US" sz="24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4.2.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3186829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16</a:t>
            </a:fld>
            <a:endParaRPr lang="en-US" dirty="0"/>
          </a:p>
        </p:txBody>
      </p:sp>
      <p:sp>
        <p:nvSpPr>
          <p:cNvPr id="4" name="Content Placeholder 3"/>
          <p:cNvSpPr>
            <a:spLocks noGrp="1"/>
          </p:cNvSpPr>
          <p:nvPr>
            <p:ph sz="quarter" idx="13"/>
          </p:nvPr>
        </p:nvSpPr>
        <p:spPr/>
        <p:txBody>
          <a:bodyPr>
            <a:normAutofit/>
          </a:bodyPr>
          <a:lstStyle/>
          <a:p>
            <a:pPr marL="0" indent="463550">
              <a:buNone/>
            </a:pPr>
            <a:r>
              <a:rPr lang="en-US" dirty="0"/>
              <a:t>Thành </a:t>
            </a:r>
            <a:r>
              <a:rPr lang="en-US" dirty="0" err="1"/>
              <a:t>phần</a:t>
            </a:r>
            <a:r>
              <a:rPr lang="en-US" dirty="0"/>
              <a:t> </a:t>
            </a:r>
            <a:r>
              <a:rPr lang="en-US" dirty="0" err="1"/>
              <a:t>tĩnh</a:t>
            </a:r>
            <a:r>
              <a:rPr lang="en-US" dirty="0"/>
              <a:t> (static) </a:t>
            </a:r>
            <a:r>
              <a:rPr lang="en-US" dirty="0" err="1"/>
              <a:t>trong</a:t>
            </a:r>
            <a:r>
              <a:rPr lang="en-US" dirty="0"/>
              <a:t> </a:t>
            </a:r>
            <a:r>
              <a:rPr lang="en-US" dirty="0" err="1"/>
              <a:t>một</a:t>
            </a:r>
            <a:r>
              <a:rPr lang="en-US" dirty="0"/>
              <a:t> </a:t>
            </a:r>
            <a:r>
              <a:rPr lang="en-US" dirty="0" err="1"/>
              <a:t>lớp</a:t>
            </a:r>
            <a:r>
              <a:rPr lang="en-US" dirty="0"/>
              <a:t> </a:t>
            </a:r>
            <a:r>
              <a:rPr lang="en-US" dirty="0" err="1"/>
              <a:t>được</a:t>
            </a:r>
            <a:r>
              <a:rPr lang="en-US" dirty="0"/>
              <a:t> </a:t>
            </a:r>
            <a:r>
              <a:rPr lang="en-US" dirty="0" err="1"/>
              <a:t>truy</a:t>
            </a:r>
            <a:r>
              <a:rPr lang="en-US" dirty="0"/>
              <a:t> </a:t>
            </a:r>
            <a:r>
              <a:rPr lang="en-US" dirty="0" err="1"/>
              <a:t>cập</a:t>
            </a:r>
            <a:r>
              <a:rPr lang="en-US" dirty="0"/>
              <a:t> </a:t>
            </a:r>
            <a:r>
              <a:rPr lang="en-US" dirty="0" err="1"/>
              <a:t>trực</a:t>
            </a:r>
            <a:r>
              <a:rPr lang="en-US" dirty="0"/>
              <a:t> </a:t>
            </a:r>
            <a:r>
              <a:rPr lang="en-US" dirty="0" err="1"/>
              <a:t>tiếp</a:t>
            </a:r>
            <a:r>
              <a:rPr lang="en-US" dirty="0"/>
              <a:t> </a:t>
            </a:r>
            <a:r>
              <a:rPr lang="en-US" dirty="0" err="1"/>
              <a:t>theo</a:t>
            </a:r>
            <a:r>
              <a:rPr lang="en-US" dirty="0"/>
              <a:t> </a:t>
            </a:r>
            <a:r>
              <a:rPr lang="en-US" dirty="0" err="1"/>
              <a:t>tên</a:t>
            </a:r>
            <a:r>
              <a:rPr lang="en-US" dirty="0"/>
              <a:t> </a:t>
            </a:r>
            <a:r>
              <a:rPr lang="en-US" dirty="0" err="1"/>
              <a:t>lớp</a:t>
            </a:r>
            <a:r>
              <a:rPr lang="en-US" dirty="0"/>
              <a:t>.</a:t>
            </a:r>
          </a:p>
          <a:p>
            <a:pPr marL="0" indent="0">
              <a:buNone/>
            </a:pPr>
            <a:endParaRPr lang="en-US" b="1" dirty="0"/>
          </a:p>
          <a:p>
            <a:pPr marL="0" indent="0">
              <a:buNone/>
            </a:pPr>
            <a:r>
              <a:rPr lang="en-US" b="1" dirty="0" err="1"/>
              <a:t>Ví</a:t>
            </a:r>
            <a:r>
              <a:rPr lang="en-US" b="1" dirty="0"/>
              <a:t> </a:t>
            </a:r>
            <a:r>
              <a:rPr lang="en-US" b="1" dirty="0" err="1"/>
              <a:t>dụ</a:t>
            </a:r>
            <a:r>
              <a:rPr lang="en-US" b="1" dirty="0"/>
              <a:t> 4:</a:t>
            </a:r>
            <a:r>
              <a:rPr lang="en-US" dirty="0"/>
              <a:t> Ta </a:t>
            </a:r>
            <a:r>
              <a:rPr lang="en-US" dirty="0" err="1"/>
              <a:t>có</a:t>
            </a:r>
            <a:r>
              <a:rPr lang="en-US" dirty="0"/>
              <a:t> </a:t>
            </a:r>
            <a:r>
              <a:rPr lang="en-US" dirty="0" err="1"/>
              <a:t>một</a:t>
            </a:r>
            <a:r>
              <a:rPr lang="en-US" dirty="0"/>
              <a:t> </a:t>
            </a:r>
            <a:r>
              <a:rPr lang="en-US" dirty="0" err="1"/>
              <a:t>lớp</a:t>
            </a:r>
            <a:r>
              <a:rPr lang="en-US" dirty="0"/>
              <a:t> </a:t>
            </a:r>
            <a:r>
              <a:rPr lang="en-US" dirty="0" err="1"/>
              <a:t>tên</a:t>
            </a:r>
            <a:r>
              <a:rPr lang="en-US" dirty="0"/>
              <a:t> </a:t>
            </a:r>
            <a:r>
              <a:rPr lang="en-US" dirty="0" err="1"/>
              <a:t>là</a:t>
            </a:r>
            <a:r>
              <a:rPr lang="en-US" dirty="0"/>
              <a:t> Button </a:t>
            </a:r>
            <a:r>
              <a:rPr lang="en-US" dirty="0" err="1"/>
              <a:t>có</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tĩnh</a:t>
            </a:r>
            <a:r>
              <a:rPr lang="en-US" dirty="0"/>
              <a:t> Show(), </a:t>
            </a:r>
            <a:r>
              <a:rPr lang="en-US" dirty="0" err="1"/>
              <a:t>và</a:t>
            </a:r>
            <a:r>
              <a:rPr lang="en-US" dirty="0"/>
              <a:t> </a:t>
            </a:r>
            <a:r>
              <a:rPr lang="en-US" dirty="0" err="1"/>
              <a:t>có</a:t>
            </a:r>
            <a:r>
              <a:rPr lang="en-US" dirty="0"/>
              <a:t> </a:t>
            </a:r>
            <a:r>
              <a:rPr lang="en-US" dirty="0" err="1"/>
              <a:t>hai</a:t>
            </a:r>
            <a:r>
              <a:rPr lang="en-US" dirty="0"/>
              <a:t> </a:t>
            </a:r>
            <a:r>
              <a:rPr lang="en-US" dirty="0" err="1"/>
              <a:t>thể</a:t>
            </a:r>
            <a:r>
              <a:rPr lang="en-US" dirty="0"/>
              <a:t> </a:t>
            </a:r>
            <a:r>
              <a:rPr lang="en-US" dirty="0" err="1"/>
              <a:t>hiện</a:t>
            </a:r>
            <a:r>
              <a:rPr lang="en-US" dirty="0"/>
              <a:t> </a:t>
            </a:r>
            <a:r>
              <a:rPr lang="en-US" dirty="0" err="1"/>
              <a:t>của</a:t>
            </a:r>
            <a:r>
              <a:rPr lang="en-US" dirty="0"/>
              <a:t> </a:t>
            </a:r>
            <a:r>
              <a:rPr lang="en-US" dirty="0" err="1"/>
              <a:t>lớp</a:t>
            </a:r>
            <a:r>
              <a:rPr lang="en-US" dirty="0"/>
              <a:t> </a:t>
            </a:r>
            <a:r>
              <a:rPr lang="en-US" dirty="0" err="1"/>
              <a:t>tên</a:t>
            </a:r>
            <a:r>
              <a:rPr lang="en-US" dirty="0"/>
              <a:t> </a:t>
            </a:r>
            <a:r>
              <a:rPr lang="en-US" dirty="0" err="1"/>
              <a:t>là</a:t>
            </a:r>
            <a:r>
              <a:rPr lang="en-US" dirty="0"/>
              <a:t> a </a:t>
            </a:r>
            <a:r>
              <a:rPr lang="en-US" dirty="0" err="1"/>
              <a:t>và</a:t>
            </a:r>
            <a:r>
              <a:rPr lang="en-US" dirty="0"/>
              <a:t> b. </a:t>
            </a:r>
            <a:r>
              <a:rPr lang="en-US" dirty="0" err="1"/>
              <a:t>Để</a:t>
            </a:r>
            <a:r>
              <a:rPr lang="en-US" dirty="0"/>
              <a:t> </a:t>
            </a:r>
            <a:r>
              <a:rPr lang="en-US" dirty="0" err="1"/>
              <a:t>truy</a:t>
            </a:r>
            <a:r>
              <a:rPr lang="en-US" dirty="0"/>
              <a:t> </a:t>
            </a:r>
            <a:r>
              <a:rPr lang="en-US" dirty="0" err="1"/>
              <a:t>cập</a:t>
            </a:r>
            <a:r>
              <a:rPr lang="en-US" dirty="0"/>
              <a:t> </a:t>
            </a:r>
            <a:r>
              <a:rPr lang="en-US" dirty="0" err="1"/>
              <a:t>phương</a:t>
            </a:r>
            <a:r>
              <a:rPr lang="en-US" dirty="0"/>
              <a:t> </a:t>
            </a:r>
            <a:r>
              <a:rPr lang="en-US" dirty="0" err="1"/>
              <a:t>thức</a:t>
            </a:r>
            <a:r>
              <a:rPr lang="en-US" dirty="0"/>
              <a:t> </a:t>
            </a:r>
            <a:r>
              <a:rPr lang="en-US" dirty="0" err="1"/>
              <a:t>tĩnh</a:t>
            </a:r>
            <a:r>
              <a:rPr lang="en-US" dirty="0"/>
              <a:t> </a:t>
            </a:r>
            <a:r>
              <a:rPr lang="en-US" dirty="0" err="1"/>
              <a:t>này</a:t>
            </a:r>
            <a:r>
              <a:rPr lang="en-US" dirty="0"/>
              <a:t> ta </a:t>
            </a:r>
            <a:r>
              <a:rPr lang="en-US" dirty="0" err="1"/>
              <a:t>viết</a:t>
            </a:r>
            <a:r>
              <a:rPr lang="en-US" dirty="0"/>
              <a:t>:</a:t>
            </a:r>
          </a:p>
          <a:p>
            <a:pPr marL="0" indent="463550">
              <a:buNone/>
            </a:pPr>
            <a:r>
              <a:rPr lang="en-US" dirty="0"/>
              <a:t>	</a:t>
            </a:r>
            <a:r>
              <a:rPr lang="en-US" dirty="0" err="1"/>
              <a:t>Button.Show</a:t>
            </a:r>
            <a:r>
              <a:rPr lang="en-US" dirty="0"/>
              <a:t>();</a:t>
            </a:r>
            <a:endParaRPr lang="en-US" b="1" dirty="0"/>
          </a:p>
          <a:p>
            <a:pPr marL="0" indent="463550">
              <a:buNone/>
            </a:pPr>
            <a:r>
              <a:rPr lang="en-US" dirty="0" err="1"/>
              <a:t>Còn</a:t>
            </a:r>
            <a:r>
              <a:rPr lang="en-US" dirty="0"/>
              <a:t> </a:t>
            </a:r>
            <a:r>
              <a:rPr lang="en-US" dirty="0" err="1"/>
              <a:t>nếu</a:t>
            </a:r>
            <a:r>
              <a:rPr lang="en-US" dirty="0"/>
              <a:t> </a:t>
            </a:r>
            <a:r>
              <a:rPr lang="en-US" dirty="0" err="1"/>
              <a:t>viết</a:t>
            </a:r>
            <a:r>
              <a:rPr lang="en-US" dirty="0"/>
              <a:t> </a:t>
            </a:r>
            <a:r>
              <a:rPr lang="en-US" dirty="0" err="1"/>
              <a:t>như</a:t>
            </a:r>
            <a:r>
              <a:rPr lang="en-US" dirty="0"/>
              <a:t> </a:t>
            </a:r>
            <a:r>
              <a:rPr lang="en-US" dirty="0" err="1"/>
              <a:t>sau</a:t>
            </a:r>
            <a:r>
              <a:rPr lang="en-US" dirty="0"/>
              <a:t> </a:t>
            </a:r>
            <a:r>
              <a:rPr lang="en-US" dirty="0" err="1"/>
              <a:t>thì</a:t>
            </a:r>
            <a:r>
              <a:rPr lang="en-US" dirty="0"/>
              <a:t> </a:t>
            </a:r>
            <a:r>
              <a:rPr lang="en-US" dirty="0" err="1"/>
              <a:t>chương</a:t>
            </a:r>
            <a:r>
              <a:rPr lang="en-US" dirty="0"/>
              <a:t> </a:t>
            </a:r>
            <a:r>
              <a:rPr lang="en-US" dirty="0" err="1"/>
              <a:t>dịch</a:t>
            </a:r>
            <a:r>
              <a:rPr lang="en-US" dirty="0"/>
              <a:t> </a:t>
            </a:r>
            <a:r>
              <a:rPr lang="en-US" dirty="0" err="1"/>
              <a:t>sẽ</a:t>
            </a:r>
            <a:r>
              <a:rPr lang="en-US" dirty="0"/>
              <a:t> </a:t>
            </a:r>
            <a:r>
              <a:rPr lang="en-US" dirty="0" err="1"/>
              <a:t>báo</a:t>
            </a:r>
            <a:r>
              <a:rPr lang="en-US" dirty="0"/>
              <a:t> </a:t>
            </a:r>
            <a:r>
              <a:rPr lang="en-US" dirty="0" err="1"/>
              <a:t>lỗi</a:t>
            </a:r>
            <a:r>
              <a:rPr lang="en-US" dirty="0"/>
              <a:t>:</a:t>
            </a:r>
            <a:endParaRPr lang="en-US" b="1" dirty="0"/>
          </a:p>
          <a:p>
            <a:pPr marL="0" indent="463550">
              <a:buNone/>
            </a:pPr>
            <a:r>
              <a:rPr lang="en-US" dirty="0"/>
              <a:t>	</a:t>
            </a:r>
            <a:r>
              <a:rPr lang="en-US" dirty="0" err="1"/>
              <a:t>a.Show</a:t>
            </a:r>
            <a:r>
              <a:rPr lang="en-US" dirty="0"/>
              <a:t>(); </a:t>
            </a:r>
            <a:r>
              <a:rPr lang="en-US" dirty="0" err="1"/>
              <a:t>hoặc</a:t>
            </a:r>
            <a:r>
              <a:rPr lang="en-US" dirty="0"/>
              <a:t> </a:t>
            </a:r>
            <a:r>
              <a:rPr lang="en-US" dirty="0" err="1"/>
              <a:t>b.Show</a:t>
            </a:r>
            <a:r>
              <a:rPr lang="en-US" dirty="0"/>
              <a:t>()</a:t>
            </a:r>
            <a:endParaRPr lang="en-US" b="1" dirty="0"/>
          </a:p>
          <a:p>
            <a:pPr marL="0" indent="0">
              <a:buNone/>
            </a:pPr>
            <a:endParaRPr lang="en-US"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p:txBody>
      </p:sp>
    </p:spTree>
    <p:extLst>
      <p:ext uri="{BB962C8B-B14F-4D97-AF65-F5344CB8AC3E}">
        <p14:creationId xmlns:p14="http://schemas.microsoft.com/office/powerpoint/2010/main" val="166714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17</a:t>
            </a:fld>
            <a:endParaRPr lang="en-US" dirty="0"/>
          </a:p>
        </p:txBody>
      </p:sp>
      <p:sp>
        <p:nvSpPr>
          <p:cNvPr id="4" name="Content Placeholder 3"/>
          <p:cNvSpPr>
            <a:spLocks noGrp="1"/>
          </p:cNvSpPr>
          <p:nvPr>
            <p:ph sz="quarter" idx="13"/>
          </p:nvPr>
        </p:nvSpPr>
        <p:spPr/>
        <p:txBody>
          <a:bodyPr>
            <a:normAutofit/>
          </a:bodyPr>
          <a:lstStyle/>
          <a:p>
            <a:pPr marL="0" indent="0">
              <a:buNone/>
            </a:pPr>
            <a:r>
              <a:rPr lang="vi-VN" b="1" dirty="0"/>
              <a:t>Hủy đối tượng</a:t>
            </a:r>
            <a:endParaRPr lang="en-US" b="1" dirty="0"/>
          </a:p>
          <a:p>
            <a:pPr>
              <a:buFontTx/>
              <a:buChar char="-"/>
            </a:pPr>
            <a:r>
              <a:rPr lang="vi-VN" sz="2400" dirty="0"/>
              <a:t>Ngôn ngữ C# cung cấp cơ chế thu dọn (garbage collection) và do vậy không cần phải khai</a:t>
            </a:r>
            <a:r>
              <a:rPr lang="en-US" sz="2400" dirty="0"/>
              <a:t> </a:t>
            </a:r>
            <a:r>
              <a:rPr lang="vi-VN" sz="2400" dirty="0"/>
              <a:t>báo tường minh các phương thức hủy. </a:t>
            </a:r>
            <a:endParaRPr lang="en-US" sz="2400" dirty="0"/>
          </a:p>
          <a:p>
            <a:pPr>
              <a:buFontTx/>
              <a:buChar char="-"/>
            </a:pPr>
            <a:r>
              <a:rPr lang="vi-VN" sz="2400" dirty="0"/>
              <a:t>Tuy nhiên, khi làm việc với các đoạn mã không được</a:t>
            </a:r>
            <a:r>
              <a:rPr lang="en-US" sz="2400" dirty="0"/>
              <a:t> </a:t>
            </a:r>
            <a:r>
              <a:rPr lang="vi-VN" sz="2400" dirty="0"/>
              <a:t>quản lý thì cần phải khai báo tường minh các phương thức hủy để giải phóng các tài nguyên.</a:t>
            </a:r>
            <a:endParaRPr lang="en-US" sz="2400" dirty="0"/>
          </a:p>
          <a:p>
            <a:pPr>
              <a:buFontTx/>
              <a:buChar char="-"/>
            </a:pPr>
            <a:r>
              <a:rPr lang="vi-VN" sz="2400" dirty="0"/>
              <a:t>C# cung cấp ngần định một phương thức để thực hiện điều khiển công việc này, phương thức</a:t>
            </a:r>
            <a:r>
              <a:rPr lang="en-US" sz="2400" dirty="0"/>
              <a:t> </a:t>
            </a:r>
            <a:r>
              <a:rPr lang="vi-VN" sz="2400" dirty="0"/>
              <a:t>đó là </a:t>
            </a:r>
            <a:r>
              <a:rPr lang="vi-VN" sz="2400" b="1" dirty="0"/>
              <a:t>Finalize() </a:t>
            </a:r>
            <a:r>
              <a:rPr lang="vi-VN" sz="2400" dirty="0"/>
              <a:t>hay còn gọi là bộ kết thúc. </a:t>
            </a:r>
            <a:endParaRPr lang="en-US" sz="24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171244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18</a:t>
            </a:fld>
            <a:endParaRPr lang="en-US" dirty="0"/>
          </a:p>
        </p:txBody>
      </p:sp>
      <p:sp>
        <p:nvSpPr>
          <p:cNvPr id="4" name="Content Placeholder 3"/>
          <p:cNvSpPr>
            <a:spLocks noGrp="1"/>
          </p:cNvSpPr>
          <p:nvPr>
            <p:ph sz="quarter" idx="13"/>
          </p:nvPr>
        </p:nvSpPr>
        <p:spPr/>
        <p:txBody>
          <a:bodyPr>
            <a:normAutofit/>
          </a:bodyPr>
          <a:lstStyle/>
          <a:p>
            <a:pPr marL="0" indent="0">
              <a:buNone/>
            </a:pPr>
            <a:r>
              <a:rPr lang="vi-VN" b="1" dirty="0"/>
              <a:t>Bộ hủy của C#</a:t>
            </a:r>
            <a:endParaRPr lang="en-US" b="1" dirty="0"/>
          </a:p>
          <a:p>
            <a:pPr marL="0" indent="0">
              <a:buNone/>
            </a:pPr>
            <a:r>
              <a:rPr lang="vi-VN" sz="2400" dirty="0"/>
              <a:t>~Class1()</a:t>
            </a:r>
          </a:p>
          <a:p>
            <a:pPr marL="0" indent="0">
              <a:buNone/>
            </a:pPr>
            <a:r>
              <a:rPr lang="vi-VN" sz="2400" dirty="0"/>
              <a:t>{</a:t>
            </a:r>
          </a:p>
          <a:p>
            <a:pPr marL="0" indent="0">
              <a:buNone/>
            </a:pPr>
            <a:r>
              <a:rPr lang="en-US" sz="2400" dirty="0"/>
              <a:t>	</a:t>
            </a:r>
            <a:r>
              <a:rPr lang="vi-VN" sz="2400" dirty="0"/>
              <a:t>// Thực hiện một số công việc</a:t>
            </a:r>
          </a:p>
          <a:p>
            <a:pPr marL="0" indent="0">
              <a:buNone/>
            </a:pPr>
            <a:r>
              <a:rPr lang="vi-VN" sz="2400" dirty="0"/>
              <a:t>}</a:t>
            </a:r>
            <a:endParaRPr lang="en-US" sz="2400" dirty="0"/>
          </a:p>
          <a:p>
            <a:pPr marL="0" indent="0">
              <a:buNone/>
            </a:pPr>
            <a:endParaRPr lang="vi-VN" sz="2400" dirty="0"/>
          </a:p>
          <a:p>
            <a:pPr marL="0" indent="0">
              <a:buNone/>
            </a:pPr>
            <a:r>
              <a:rPr lang="vi-VN" sz="2400" dirty="0"/>
              <a:t>Cũng tương tự như viết :</a:t>
            </a:r>
          </a:p>
          <a:p>
            <a:pPr marL="0" indent="0">
              <a:buNone/>
            </a:pPr>
            <a:r>
              <a:rPr lang="vi-VN" sz="2400" dirty="0"/>
              <a:t>Class1.Finalize()</a:t>
            </a:r>
          </a:p>
          <a:p>
            <a:pPr marL="0" indent="0">
              <a:buNone/>
            </a:pPr>
            <a:r>
              <a:rPr lang="vi-VN" sz="2400" dirty="0"/>
              <a:t>{</a:t>
            </a:r>
          </a:p>
          <a:p>
            <a:pPr marL="0" indent="0">
              <a:buNone/>
            </a:pPr>
            <a:r>
              <a:rPr lang="en-US" sz="2400" dirty="0"/>
              <a:t>	</a:t>
            </a:r>
            <a:r>
              <a:rPr lang="vi-VN" sz="2400" dirty="0"/>
              <a:t>// Thực hiện một số công việc</a:t>
            </a:r>
          </a:p>
          <a:p>
            <a:pPr marL="0" indent="0">
              <a:buNone/>
            </a:pPr>
            <a:r>
              <a:rPr lang="en-US" sz="2400" dirty="0"/>
              <a:t>	</a:t>
            </a:r>
            <a:r>
              <a:rPr lang="vi-VN" sz="2400" dirty="0"/>
              <a:t>base.Finalize();</a:t>
            </a:r>
          </a:p>
          <a:p>
            <a:pPr marL="0" indent="0">
              <a:buNone/>
            </a:pPr>
            <a:r>
              <a:rPr lang="vi-VN" sz="2400" dirty="0"/>
              <a:t>}</a:t>
            </a:r>
            <a:endParaRPr lang="en-US" sz="24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1663325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19</a:t>
            </a:fld>
            <a:endParaRPr lang="en-US" dirty="0"/>
          </a:p>
        </p:txBody>
      </p:sp>
      <p:sp>
        <p:nvSpPr>
          <p:cNvPr id="4" name="Content Placeholder 3"/>
          <p:cNvSpPr>
            <a:spLocks noGrp="1"/>
          </p:cNvSpPr>
          <p:nvPr>
            <p:ph sz="quarter" idx="13"/>
          </p:nvPr>
        </p:nvSpPr>
        <p:spPr/>
        <p:txBody>
          <a:bodyPr>
            <a:normAutofit lnSpcReduction="10000"/>
          </a:bodyPr>
          <a:lstStyle/>
          <a:p>
            <a:pPr marL="0" indent="0">
              <a:buNone/>
            </a:pPr>
            <a:r>
              <a:rPr lang="vi-VN" b="1" dirty="0"/>
              <a:t>Phương thức Dispose</a:t>
            </a:r>
            <a:r>
              <a:rPr lang="en-US" b="1" dirty="0"/>
              <a:t>: </a:t>
            </a:r>
            <a:r>
              <a:rPr lang="vi-VN" sz="2600" dirty="0"/>
              <a:t>cho phép chương trình thực hiện các công việc</a:t>
            </a:r>
            <a:r>
              <a:rPr lang="en-US" sz="2600" dirty="0"/>
              <a:t> </a:t>
            </a:r>
            <a:r>
              <a:rPr lang="vi-VN" sz="2600" dirty="0"/>
              <a:t>dọn dẹp hay giải phóng tài nguyên mong muốn mà không phải chờ cho đến khi phương thức</a:t>
            </a:r>
            <a:r>
              <a:rPr lang="en-US" sz="2600" dirty="0"/>
              <a:t> </a:t>
            </a:r>
            <a:r>
              <a:rPr lang="vi-VN" sz="2600" dirty="0"/>
              <a:t>Finalize() được gọi.</a:t>
            </a:r>
            <a:endParaRPr lang="en-US" sz="2600" dirty="0"/>
          </a:p>
          <a:p>
            <a:pPr marL="0" indent="0">
              <a:buNone/>
            </a:pPr>
            <a:r>
              <a:rPr lang="vi-VN" sz="2400" dirty="0"/>
              <a:t>public void Dispose()</a:t>
            </a:r>
          </a:p>
          <a:p>
            <a:pPr marL="0" indent="0">
              <a:buNone/>
            </a:pPr>
            <a:r>
              <a:rPr lang="vi-VN" sz="2400" dirty="0"/>
              <a:t>{</a:t>
            </a:r>
          </a:p>
          <a:p>
            <a:pPr marL="0" indent="0">
              <a:buNone/>
            </a:pPr>
            <a:r>
              <a:rPr lang="en-US" sz="2400" dirty="0"/>
              <a:t>	</a:t>
            </a:r>
            <a:r>
              <a:rPr lang="vi-VN" sz="2400" dirty="0"/>
              <a:t>// Thực hiện công việc dọn dẹp</a:t>
            </a:r>
          </a:p>
          <a:p>
            <a:pPr marL="0" indent="0">
              <a:buNone/>
            </a:pPr>
            <a:r>
              <a:rPr lang="en-US" sz="2400" dirty="0"/>
              <a:t>	</a:t>
            </a:r>
            <a:r>
              <a:rPr lang="vi-VN" sz="2400" dirty="0"/>
              <a:t>// Yêu cầu bộ thu dọc GC trong thực hiện kết thúc</a:t>
            </a:r>
          </a:p>
          <a:p>
            <a:pPr marL="0" indent="0">
              <a:buNone/>
            </a:pPr>
            <a:r>
              <a:rPr lang="en-US" sz="2400" dirty="0"/>
              <a:t>		</a:t>
            </a:r>
            <a:r>
              <a:rPr lang="vi-VN" sz="2400" dirty="0"/>
              <a:t>GC.SuppressFinalize( this );</a:t>
            </a:r>
          </a:p>
          <a:p>
            <a:pPr marL="0" indent="0">
              <a:buNone/>
            </a:pPr>
            <a:r>
              <a:rPr lang="vi-VN" sz="2400" dirty="0"/>
              <a:t>}</a:t>
            </a:r>
          </a:p>
          <a:p>
            <a:pPr marL="0" indent="0">
              <a:buNone/>
            </a:pPr>
            <a:r>
              <a:rPr lang="vi-VN" sz="2400" dirty="0"/>
              <a:t>public override void Finalize()</a:t>
            </a:r>
          </a:p>
          <a:p>
            <a:pPr marL="0" indent="0">
              <a:buNone/>
            </a:pPr>
            <a:r>
              <a:rPr lang="vi-VN" sz="2400" dirty="0"/>
              <a:t>{</a:t>
            </a:r>
          </a:p>
          <a:p>
            <a:pPr marL="0" indent="0">
              <a:buNone/>
            </a:pPr>
            <a:r>
              <a:rPr lang="en-US" sz="2400" dirty="0"/>
              <a:t>	</a:t>
            </a:r>
            <a:r>
              <a:rPr lang="vi-VN" sz="2400" dirty="0"/>
              <a:t>Dispose();</a:t>
            </a:r>
          </a:p>
          <a:p>
            <a:pPr marL="0" indent="0">
              <a:buNone/>
            </a:pPr>
            <a:r>
              <a:rPr lang="en-US" sz="2400" dirty="0"/>
              <a:t>	</a:t>
            </a:r>
            <a:r>
              <a:rPr lang="vi-VN" sz="2400" dirty="0"/>
              <a:t>base.Finalize();</a:t>
            </a:r>
          </a:p>
          <a:p>
            <a:pPr marL="0" indent="0">
              <a:buNone/>
            </a:pPr>
            <a:r>
              <a:rPr lang="vi-VN" sz="2400" dirty="0"/>
              <a:t>}</a:t>
            </a:r>
            <a:endParaRPr lang="en-US" sz="24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64872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1242426" cy="678228"/>
          </a:xfrm>
        </p:spPr>
        <p:txBody>
          <a:bodyPr>
            <a:normAutofit fontScale="90000"/>
          </a:bodyPr>
          <a:lstStyle/>
          <a:p>
            <a:r>
              <a:rPr lang="vi-VN" dirty="0"/>
              <a:t>Chương </a:t>
            </a:r>
            <a:r>
              <a:rPr lang="en-US" dirty="0"/>
              <a:t>2</a:t>
            </a:r>
            <a:r>
              <a:rPr lang="vi-VN" dirty="0"/>
              <a:t>. </a:t>
            </a:r>
            <a:r>
              <a:rPr lang="en-US" dirty="0"/>
              <a:t>		</a:t>
            </a:r>
            <a:r>
              <a:rPr lang="vi-VN" dirty="0"/>
              <a:t>Lớp</a:t>
            </a:r>
            <a:r>
              <a:rPr lang="en-US" dirty="0"/>
              <a:t> </a:t>
            </a:r>
            <a:r>
              <a:rPr lang="vi-VN" dirty="0"/>
              <a:t>và Đối tượng trong C#</a:t>
            </a:r>
            <a:endParaRPr lang="en-US" dirty="0"/>
          </a:p>
        </p:txBody>
      </p:sp>
      <p:sp>
        <p:nvSpPr>
          <p:cNvPr id="3" name="Content Placeholder 2"/>
          <p:cNvSpPr>
            <a:spLocks noGrp="1"/>
          </p:cNvSpPr>
          <p:nvPr>
            <p:ph idx="1"/>
          </p:nvPr>
        </p:nvSpPr>
        <p:spPr>
          <a:xfrm>
            <a:off x="838200" y="1825625"/>
            <a:ext cx="10515600" cy="4481390"/>
          </a:xfrm>
        </p:spPr>
        <p:txBody>
          <a:bodyPr>
            <a:normAutofit/>
          </a:bodyPr>
          <a:lstStyle/>
          <a:p>
            <a:pPr marL="0" indent="0">
              <a:buNone/>
            </a:pPr>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pPr marL="0" indent="0">
              <a:buNone/>
            </a:pPr>
            <a:r>
              <a:rPr lang="en-US" dirty="0"/>
              <a:t>2</a:t>
            </a:r>
            <a:r>
              <a:rPr lang="vi-VN" dirty="0"/>
              <a:t>.2.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r>
              <a:rPr lang="vi-VN" dirty="0"/>
              <a:t>	</a:t>
            </a:r>
            <a:endParaRPr lang="en-US" dirty="0"/>
          </a:p>
          <a:p>
            <a:pPr marL="0" indent="0">
              <a:buNone/>
            </a:pPr>
            <a:r>
              <a:rPr lang="en-US" dirty="0"/>
              <a:t>2</a:t>
            </a:r>
            <a:r>
              <a:rPr lang="vi-VN" dirty="0"/>
              <a:t>.3. </a:t>
            </a:r>
            <a:r>
              <a:rPr lang="en-US" dirty="0" err="1"/>
              <a:t>Kế</a:t>
            </a:r>
            <a:r>
              <a:rPr lang="en-US" dirty="0"/>
              <a:t> </a:t>
            </a:r>
            <a:r>
              <a:rPr lang="en-US" dirty="0" err="1"/>
              <a:t>thừa</a:t>
            </a:r>
            <a:endParaRPr lang="en-US" dirty="0"/>
          </a:p>
          <a:p>
            <a:pPr marL="0" indent="0">
              <a:buNone/>
            </a:pPr>
            <a:r>
              <a:rPr lang="en-US" dirty="0"/>
              <a:t>2.4. </a:t>
            </a:r>
            <a:r>
              <a:rPr lang="en-US" dirty="0" err="1"/>
              <a:t>Không</a:t>
            </a:r>
            <a:r>
              <a:rPr lang="en-US" dirty="0"/>
              <a:t> </a:t>
            </a:r>
            <a:r>
              <a:rPr lang="en-US" dirty="0" err="1"/>
              <a:t>gian</a:t>
            </a:r>
            <a:r>
              <a:rPr lang="en-US" dirty="0"/>
              <a:t> </a:t>
            </a:r>
            <a:r>
              <a:rPr lang="en-US" dirty="0" err="1"/>
              <a:t>tên</a:t>
            </a:r>
            <a:endParaRPr lang="en-US" dirty="0"/>
          </a:p>
        </p:txBody>
      </p:sp>
      <p:sp>
        <p:nvSpPr>
          <p:cNvPr id="4" name="Slide Number Placeholder 3"/>
          <p:cNvSpPr>
            <a:spLocks noGrp="1"/>
          </p:cNvSpPr>
          <p:nvPr>
            <p:ph type="sldNum" sz="quarter" idx="12"/>
          </p:nvPr>
        </p:nvSpPr>
        <p:spPr/>
        <p:txBody>
          <a:bodyPr/>
          <a:lstStyle/>
          <a:p>
            <a:r>
              <a:rPr lang="en-US"/>
              <a:t>Page </a:t>
            </a:r>
            <a:fld id="{0B06AF46-0D8F-4FEE-AAAD-5DEA169F7C6E}" type="slidenum">
              <a:rPr lang="en-US" smtClean="0"/>
              <a:pPr/>
              <a:t>2</a:t>
            </a:fld>
            <a:endParaRPr lang="en-US" dirty="0"/>
          </a:p>
        </p:txBody>
      </p:sp>
    </p:spTree>
    <p:extLst>
      <p:ext uri="{BB962C8B-B14F-4D97-AF65-F5344CB8AC3E}">
        <p14:creationId xmlns:p14="http://schemas.microsoft.com/office/powerpoint/2010/main" val="747845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20</a:t>
            </a:fld>
            <a:endParaRPr lang="en-US" dirty="0"/>
          </a:p>
        </p:txBody>
      </p:sp>
      <p:sp>
        <p:nvSpPr>
          <p:cNvPr id="4" name="Content Placeholder 3"/>
          <p:cNvSpPr>
            <a:spLocks noGrp="1"/>
          </p:cNvSpPr>
          <p:nvPr>
            <p:ph sz="quarter" idx="13"/>
          </p:nvPr>
        </p:nvSpPr>
        <p:spPr/>
        <p:txBody>
          <a:bodyPr>
            <a:normAutofit/>
          </a:bodyPr>
          <a:lstStyle/>
          <a:p>
            <a:pPr marL="0" indent="0">
              <a:buNone/>
            </a:pPr>
            <a:r>
              <a:rPr lang="vi-VN" b="1" dirty="0"/>
              <a:t>Phương thức Close</a:t>
            </a:r>
            <a:r>
              <a:rPr lang="en-US" b="1" dirty="0"/>
              <a:t>: </a:t>
            </a:r>
            <a:r>
              <a:rPr lang="vi-VN" sz="2600" dirty="0"/>
              <a:t>phương thức </a:t>
            </a:r>
            <a:r>
              <a:rPr lang="vi-VN" sz="2600" b="1" dirty="0"/>
              <a:t>Close</a:t>
            </a:r>
            <a:r>
              <a:rPr lang="vi-VN" sz="2600" dirty="0"/>
              <a:t> có vẻ tự nhiên hơn phương thức </a:t>
            </a:r>
            <a:r>
              <a:rPr lang="vi-VN" sz="2600" b="1" dirty="0"/>
              <a:t>Dispose </a:t>
            </a:r>
            <a:r>
              <a:rPr lang="vi-VN" sz="2600" dirty="0"/>
              <a:t>trong các đối tượng</a:t>
            </a:r>
            <a:r>
              <a:rPr lang="en-US" sz="2600" dirty="0"/>
              <a:t> </a:t>
            </a:r>
            <a:r>
              <a:rPr lang="vi-VN" sz="2600" dirty="0"/>
              <a:t>có liên quan đến xử lý tập tin. </a:t>
            </a:r>
            <a:endParaRPr lang="en-US" sz="2600" dirty="0"/>
          </a:p>
          <a:p>
            <a:pPr marL="0" indent="0">
              <a:buNone/>
            </a:pPr>
            <a:r>
              <a:rPr lang="vi-VN" sz="2600" dirty="0"/>
              <a:t>Ta có thể xây dựng phương thức </a:t>
            </a:r>
            <a:r>
              <a:rPr lang="vi-VN" sz="2600" b="1" dirty="0"/>
              <a:t>Dispose() </a:t>
            </a:r>
            <a:r>
              <a:rPr lang="vi-VN" sz="2600" dirty="0"/>
              <a:t>với thuộc tính là</a:t>
            </a:r>
            <a:r>
              <a:rPr lang="en-US" sz="2600" dirty="0"/>
              <a:t> </a:t>
            </a:r>
            <a:r>
              <a:rPr lang="vi-VN" sz="2600" b="1" dirty="0"/>
              <a:t>private </a:t>
            </a:r>
            <a:r>
              <a:rPr lang="vi-VN" sz="2600" dirty="0"/>
              <a:t>và phương thức </a:t>
            </a:r>
            <a:r>
              <a:rPr lang="vi-VN" sz="2600" b="1" dirty="0"/>
              <a:t>Close() </a:t>
            </a:r>
            <a:r>
              <a:rPr lang="vi-VN" sz="2600" dirty="0"/>
              <a:t>với thuộc tính </a:t>
            </a:r>
            <a:r>
              <a:rPr lang="vi-VN" sz="2600" b="1" dirty="0"/>
              <a:t>public</a:t>
            </a:r>
            <a:r>
              <a:rPr lang="vi-VN" sz="2600" dirty="0"/>
              <a:t>. Trong phương thức </a:t>
            </a:r>
            <a:r>
              <a:rPr lang="vi-VN" sz="2600" b="1" dirty="0"/>
              <a:t>Close() </a:t>
            </a:r>
            <a:r>
              <a:rPr lang="vi-VN" sz="2600" dirty="0"/>
              <a:t>đơn giản</a:t>
            </a:r>
            <a:r>
              <a:rPr lang="en-US" sz="2600" dirty="0"/>
              <a:t> </a:t>
            </a:r>
            <a:r>
              <a:rPr lang="vi-VN" sz="2600" dirty="0"/>
              <a:t>là gọi thực hiện phương thức </a:t>
            </a:r>
            <a:r>
              <a:rPr lang="vi-VN" sz="2600" b="1" dirty="0"/>
              <a:t>Dispose()</a:t>
            </a:r>
            <a:endParaRPr lang="en-US" sz="2400" b="1"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p:txBody>
      </p:sp>
    </p:spTree>
    <p:extLst>
      <p:ext uri="{BB962C8B-B14F-4D97-AF65-F5344CB8AC3E}">
        <p14:creationId xmlns:p14="http://schemas.microsoft.com/office/powerpoint/2010/main" val="393767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21</a:t>
            </a:fld>
            <a:endParaRPr lang="en-US" dirty="0"/>
          </a:p>
        </p:txBody>
      </p:sp>
      <p:sp>
        <p:nvSpPr>
          <p:cNvPr id="4" name="Content Placeholder 3"/>
          <p:cNvSpPr>
            <a:spLocks noGrp="1"/>
          </p:cNvSpPr>
          <p:nvPr>
            <p:ph sz="quarter" idx="13"/>
          </p:nvPr>
        </p:nvSpPr>
        <p:spPr/>
        <p:txBody>
          <a:bodyPr>
            <a:normAutofit/>
          </a:bodyPr>
          <a:lstStyle/>
          <a:p>
            <a:pPr marL="0" indent="463550">
              <a:buNone/>
            </a:pPr>
            <a:r>
              <a:rPr lang="en-US" dirty="0"/>
              <a:t>Trong </a:t>
            </a:r>
            <a:r>
              <a:rPr lang="en-US" dirty="0" err="1"/>
              <a:t>lập</a:t>
            </a:r>
            <a:r>
              <a:rPr lang="en-US" dirty="0"/>
              <a:t> </a:t>
            </a:r>
            <a:r>
              <a:rPr lang="en-US" dirty="0" err="1"/>
              <a:t>trình</a:t>
            </a:r>
            <a:r>
              <a:rPr lang="en-US" dirty="0"/>
              <a:t> C++, </a:t>
            </a:r>
            <a:r>
              <a:rPr lang="en-US" dirty="0" err="1"/>
              <a:t>thông</a:t>
            </a:r>
            <a:r>
              <a:rPr lang="en-US" dirty="0"/>
              <a:t> </a:t>
            </a:r>
            <a:r>
              <a:rPr lang="en-US" dirty="0" err="1"/>
              <a:t>thường</a:t>
            </a:r>
            <a:r>
              <a:rPr lang="en-US" dirty="0"/>
              <a:t> </a:t>
            </a:r>
            <a:r>
              <a:rPr lang="en-US" dirty="0" err="1"/>
              <a:t>để</a:t>
            </a:r>
            <a:r>
              <a:rPr lang="en-US" dirty="0"/>
              <a:t> </a:t>
            </a:r>
            <a:r>
              <a:rPr lang="en-US" dirty="0" err="1"/>
              <a:t>đọc</a:t>
            </a:r>
            <a:r>
              <a:rPr lang="en-US" dirty="0"/>
              <a:t> </a:t>
            </a:r>
            <a:r>
              <a:rPr lang="en-US" dirty="0" err="1"/>
              <a:t>hoặc</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cho</a:t>
            </a:r>
            <a:r>
              <a:rPr lang="en-US" dirty="0"/>
              <a:t> </a:t>
            </a:r>
            <a:r>
              <a:rPr lang="en-US" dirty="0" err="1"/>
              <a:t>biến</a:t>
            </a:r>
            <a:r>
              <a:rPr lang="en-US" dirty="0"/>
              <a:t> </a:t>
            </a:r>
            <a:r>
              <a:rPr lang="en-US" dirty="0" err="1"/>
              <a:t>thành</a:t>
            </a:r>
            <a:r>
              <a:rPr lang="en-US" dirty="0"/>
              <a:t> </a:t>
            </a:r>
            <a:r>
              <a:rPr lang="en-US" dirty="0" err="1"/>
              <a:t>phần</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thường</a:t>
            </a:r>
            <a:r>
              <a:rPr lang="en-US" dirty="0"/>
              <a:t> </a:t>
            </a:r>
            <a:r>
              <a:rPr lang="en-US" dirty="0" err="1"/>
              <a:t>viết</a:t>
            </a:r>
            <a:r>
              <a:rPr lang="en-US" dirty="0"/>
              <a:t> </a:t>
            </a:r>
            <a:r>
              <a:rPr lang="en-US" dirty="0" err="1"/>
              <a:t>hai</a:t>
            </a:r>
            <a:r>
              <a:rPr lang="en-US" dirty="0"/>
              <a:t> </a:t>
            </a:r>
            <a:r>
              <a:rPr lang="en-US" dirty="0" err="1"/>
              <a:t>hàm</a:t>
            </a:r>
            <a:r>
              <a:rPr lang="en-US" dirty="0"/>
              <a:t> get </a:t>
            </a:r>
            <a:r>
              <a:rPr lang="en-US" dirty="0" err="1"/>
              <a:t>và</a:t>
            </a:r>
            <a:r>
              <a:rPr lang="en-US" dirty="0"/>
              <a:t> set </a:t>
            </a:r>
            <a:r>
              <a:rPr lang="en-US" dirty="0" err="1"/>
              <a:t>tương</a:t>
            </a:r>
            <a:r>
              <a:rPr lang="en-US" dirty="0"/>
              <a:t> </a:t>
            </a:r>
            <a:r>
              <a:rPr lang="en-US" dirty="0" err="1"/>
              <a:t>ứng</a:t>
            </a:r>
            <a:r>
              <a:rPr lang="en-US" dirty="0"/>
              <a:t> </a:t>
            </a:r>
            <a:r>
              <a:rPr lang="en-US" dirty="0" err="1"/>
              <a:t>cho</a:t>
            </a:r>
            <a:r>
              <a:rPr lang="en-US" dirty="0"/>
              <a:t> </a:t>
            </a:r>
            <a:r>
              <a:rPr lang="en-US" dirty="0" err="1"/>
              <a:t>biến</a:t>
            </a:r>
            <a:r>
              <a:rPr lang="en-US" dirty="0"/>
              <a:t>. C# </a:t>
            </a:r>
            <a:r>
              <a:rPr lang="en-US" dirty="0" err="1"/>
              <a:t>cung</a:t>
            </a:r>
            <a:r>
              <a:rPr lang="en-US" dirty="0"/>
              <a:t> </a:t>
            </a:r>
            <a:r>
              <a:rPr lang="en-US" dirty="0" err="1"/>
              <a:t>cấp</a:t>
            </a:r>
            <a:r>
              <a:rPr lang="en-US" dirty="0"/>
              <a:t> </a:t>
            </a:r>
            <a:r>
              <a:rPr lang="en-US" dirty="0" err="1"/>
              <a:t>khai</a:t>
            </a:r>
            <a:r>
              <a:rPr lang="en-US" dirty="0"/>
              <a:t> </a:t>
            </a:r>
            <a:r>
              <a:rPr lang="en-US" dirty="0" err="1"/>
              <a:t>báo</a:t>
            </a:r>
            <a:r>
              <a:rPr lang="en-US" dirty="0"/>
              <a:t> </a:t>
            </a:r>
            <a:r>
              <a:rPr lang="en-US" dirty="0" err="1"/>
              <a:t>hàm</a:t>
            </a:r>
            <a:r>
              <a:rPr lang="en-US" dirty="0"/>
              <a:t> </a:t>
            </a:r>
            <a:r>
              <a:rPr lang="en-US" dirty="0" err="1"/>
              <a:t>chung</a:t>
            </a:r>
            <a:r>
              <a:rPr lang="en-US" dirty="0"/>
              <a:t> </a:t>
            </a:r>
            <a:r>
              <a:rPr lang="en-US" dirty="0" err="1"/>
              <a:t>gọi</a:t>
            </a:r>
            <a:r>
              <a:rPr lang="en-US" dirty="0"/>
              <a:t> </a:t>
            </a:r>
            <a:r>
              <a:rPr lang="en-US" dirty="0" err="1"/>
              <a:t>là</a:t>
            </a:r>
            <a:r>
              <a:rPr lang="en-US" dirty="0"/>
              <a:t> property </a:t>
            </a:r>
            <a:r>
              <a:rPr lang="en-US" dirty="0" err="1"/>
              <a:t>cho</a:t>
            </a:r>
            <a:r>
              <a:rPr lang="en-US" dirty="0"/>
              <a:t> </a:t>
            </a:r>
            <a:r>
              <a:rPr lang="en-US" dirty="0" err="1"/>
              <a:t>cả</a:t>
            </a:r>
            <a:r>
              <a:rPr lang="en-US" dirty="0"/>
              <a:t> 2 </a:t>
            </a:r>
            <a:r>
              <a:rPr lang="en-US" dirty="0" err="1"/>
              <a:t>hàm</a:t>
            </a:r>
            <a:r>
              <a:rPr lang="en-US" dirty="0"/>
              <a:t> get </a:t>
            </a:r>
            <a:r>
              <a:rPr lang="en-US" dirty="0" err="1"/>
              <a:t>và</a:t>
            </a:r>
            <a:r>
              <a:rPr lang="en-US" dirty="0"/>
              <a:t> set.</a:t>
            </a:r>
          </a:p>
          <a:p>
            <a:pPr marL="0" indent="0">
              <a:buNone/>
            </a:pPr>
            <a:endParaRPr lang="en-US" sz="1050" b="1" dirty="0"/>
          </a:p>
          <a:p>
            <a:pPr marL="0" indent="0">
              <a:buNone/>
            </a:pPr>
            <a:r>
              <a:rPr lang="en-US" b="1" dirty="0" err="1"/>
              <a:t>Ví</a:t>
            </a:r>
            <a:r>
              <a:rPr lang="en-US" b="1" dirty="0"/>
              <a:t> </a:t>
            </a:r>
            <a:r>
              <a:rPr lang="en-US" b="1" dirty="0" err="1"/>
              <a:t>dụ</a:t>
            </a:r>
            <a:r>
              <a:rPr lang="en-US" b="1" dirty="0"/>
              <a:t> 5:</a:t>
            </a:r>
          </a:p>
          <a:p>
            <a:pPr marL="0" indent="0">
              <a:buNone/>
            </a:pPr>
            <a:endParaRPr lang="en-US"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a:p>
            <a:pPr lvl="1"/>
            <a:r>
              <a:rPr lang="en-US" dirty="0"/>
              <a:t>2.2.4.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với</a:t>
            </a:r>
            <a:r>
              <a:rPr lang="en-US" dirty="0"/>
              <a:t> property</a:t>
            </a:r>
          </a:p>
        </p:txBody>
      </p:sp>
      <p:graphicFrame>
        <p:nvGraphicFramePr>
          <p:cNvPr id="2" name="Table 1"/>
          <p:cNvGraphicFramePr>
            <a:graphicFrameLocks noGrp="1"/>
          </p:cNvGraphicFramePr>
          <p:nvPr/>
        </p:nvGraphicFramePr>
        <p:xfrm>
          <a:off x="2868460" y="2748882"/>
          <a:ext cx="9112524" cy="3779520"/>
        </p:xfrm>
        <a:graphic>
          <a:graphicData uri="http://schemas.openxmlformats.org/drawingml/2006/table">
            <a:tbl>
              <a:tblPr firstRow="1" bandRow="1">
                <a:tableStyleId>{5940675A-B579-460E-94D1-54222C63F5DA}</a:tableStyleId>
              </a:tblPr>
              <a:tblGrid>
                <a:gridCol w="3507288">
                  <a:extLst>
                    <a:ext uri="{9D8B030D-6E8A-4147-A177-3AD203B41FA5}">
                      <a16:colId xmlns:a16="http://schemas.microsoft.com/office/drawing/2014/main" val="20000"/>
                    </a:ext>
                  </a:extLst>
                </a:gridCol>
                <a:gridCol w="5605236">
                  <a:extLst>
                    <a:ext uri="{9D8B030D-6E8A-4147-A177-3AD203B41FA5}">
                      <a16:colId xmlns:a16="http://schemas.microsoft.com/office/drawing/2014/main" val="20001"/>
                    </a:ext>
                  </a:extLst>
                </a:gridCol>
              </a:tblGrid>
              <a:tr h="2299107">
                <a:tc>
                  <a:txBody>
                    <a:bodyPr/>
                    <a:lstStyle/>
                    <a:p>
                      <a:r>
                        <a:rPr lang="en-US" sz="2200" dirty="0">
                          <a:latin typeface="Courier New" panose="02070309020205020404" pitchFamily="49" charset="0"/>
                          <a:cs typeface="Courier New" panose="02070309020205020404" pitchFamily="49" charset="0"/>
                        </a:rPr>
                        <a:t>class ABC</a:t>
                      </a:r>
                    </a:p>
                    <a:p>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x;</a:t>
                      </a:r>
                    </a:p>
                    <a:p>
                      <a:r>
                        <a:rPr lang="en-US" sz="2200" dirty="0">
                          <a:latin typeface="Courier New" panose="02070309020205020404" pitchFamily="49" charset="0"/>
                          <a:cs typeface="Courier New" panose="02070309020205020404" pitchFamily="49" charset="0"/>
                        </a:rPr>
                        <a:t>	public</a:t>
                      </a:r>
                      <a:r>
                        <a:rPr lang="en-US" sz="2200" baseline="0" dirty="0">
                          <a:latin typeface="Courier New" panose="02070309020205020404" pitchFamily="49" charset="0"/>
                          <a:cs typeface="Courier New" panose="02070309020205020404" pitchFamily="49" charset="0"/>
                        </a:rPr>
                        <a:t> </a:t>
                      </a:r>
                      <a:r>
                        <a:rPr lang="en-US" sz="2200" baseline="0" dirty="0" err="1">
                          <a:latin typeface="Courier New" panose="02070309020205020404" pitchFamily="49" charset="0"/>
                          <a:cs typeface="Courier New" panose="02070309020205020404" pitchFamily="49" charset="0"/>
                        </a:rPr>
                        <a:t>int</a:t>
                      </a:r>
                      <a:r>
                        <a:rPr lang="en-US" sz="2200" baseline="0" dirty="0">
                          <a:latin typeface="Courier New" panose="02070309020205020404" pitchFamily="49" charset="0"/>
                          <a:cs typeface="Courier New" panose="02070309020205020404" pitchFamily="49" charset="0"/>
                        </a:rPr>
                        <a:t> X</a:t>
                      </a:r>
                    </a:p>
                    <a:p>
                      <a:r>
                        <a:rPr lang="en-US" sz="2200" dirty="0">
                          <a:latin typeface="Courier New" panose="02070309020205020404" pitchFamily="49" charset="0"/>
                          <a:cs typeface="Courier New" panose="02070309020205020404" pitchFamily="49" charset="0"/>
                        </a:rPr>
                        <a:t>	{</a:t>
                      </a:r>
                    </a:p>
                    <a:p>
                      <a:pPr marL="1201738" indent="0"/>
                      <a:r>
                        <a:rPr lang="en-US" sz="2200" dirty="0">
                          <a:latin typeface="Courier New" panose="02070309020205020404" pitchFamily="49" charset="0"/>
                          <a:cs typeface="Courier New" panose="02070309020205020404" pitchFamily="49" charset="0"/>
                        </a:rPr>
                        <a:t>get</a:t>
                      </a:r>
                    </a:p>
                    <a:p>
                      <a:pPr marL="1201738" indent="0"/>
                      <a:r>
                        <a:rPr lang="en-US" sz="2200" dirty="0">
                          <a:latin typeface="Courier New" panose="02070309020205020404" pitchFamily="49" charset="0"/>
                          <a:cs typeface="Courier New" panose="02070309020205020404" pitchFamily="49" charset="0"/>
                        </a:rPr>
                        <a:t>{</a:t>
                      </a:r>
                      <a:r>
                        <a:rPr lang="en-US" sz="2200" baseline="0" dirty="0">
                          <a:latin typeface="Courier New" panose="02070309020205020404" pitchFamily="49" charset="0"/>
                          <a:cs typeface="Courier New" panose="02070309020205020404" pitchFamily="49" charset="0"/>
                        </a:rPr>
                        <a:t> return x;}</a:t>
                      </a:r>
                    </a:p>
                    <a:p>
                      <a:pPr marL="1201738" indent="0"/>
                      <a:r>
                        <a:rPr lang="en-US" sz="2200" dirty="0">
                          <a:latin typeface="Courier New" panose="02070309020205020404" pitchFamily="49" charset="0"/>
                          <a:cs typeface="Courier New" panose="02070309020205020404" pitchFamily="49" charset="0"/>
                        </a:rPr>
                        <a:t>set</a:t>
                      </a:r>
                    </a:p>
                    <a:p>
                      <a:pPr marL="1201738" indent="0"/>
                      <a:r>
                        <a:rPr lang="en-US" sz="2200" dirty="0">
                          <a:latin typeface="Courier New" panose="02070309020205020404" pitchFamily="49" charset="0"/>
                          <a:cs typeface="Courier New" panose="02070309020205020404" pitchFamily="49" charset="0"/>
                        </a:rPr>
                        <a:t>{</a:t>
                      </a:r>
                      <a:r>
                        <a:rPr lang="en-US" sz="2200" baseline="0" dirty="0">
                          <a:latin typeface="Courier New" panose="02070309020205020404" pitchFamily="49" charset="0"/>
                          <a:cs typeface="Courier New" panose="02070309020205020404" pitchFamily="49" charset="0"/>
                        </a:rPr>
                        <a:t> x=value;}</a:t>
                      </a:r>
                    </a:p>
                    <a:p>
                      <a:r>
                        <a:rPr lang="en-US" sz="2200" baseline="0" dirty="0">
                          <a:latin typeface="Courier New" panose="02070309020205020404" pitchFamily="49" charset="0"/>
                          <a:cs typeface="Courier New" panose="02070309020205020404" pitchFamily="49" charset="0"/>
                        </a:rPr>
                        <a:t>	}</a:t>
                      </a:r>
                    </a:p>
                    <a:p>
                      <a:r>
                        <a:rPr lang="en-US" sz="2200" baseline="0" dirty="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txBody>
                  <a:tcPr>
                    <a:solidFill>
                      <a:schemeClr val="accent2">
                        <a:lumMod val="20000"/>
                        <a:lumOff val="80000"/>
                      </a:schemeClr>
                    </a:solidFill>
                  </a:tcPr>
                </a:tc>
                <a:tc>
                  <a:txBody>
                    <a:bodyPr/>
                    <a:lstStyle/>
                    <a:p>
                      <a:r>
                        <a:rPr lang="en-US" sz="2200" dirty="0">
                          <a:latin typeface="Courier New" panose="02070309020205020404" pitchFamily="49" charset="0"/>
                          <a:cs typeface="Courier New" panose="02070309020205020404" pitchFamily="49" charset="0"/>
                        </a:rPr>
                        <a:t>static void Main(string[]</a:t>
                      </a:r>
                      <a:r>
                        <a:rPr lang="en-US" sz="2200" baseline="0" dirty="0">
                          <a:latin typeface="Courier New" panose="02070309020205020404" pitchFamily="49" charset="0"/>
                          <a:cs typeface="Courier New" panose="02070309020205020404" pitchFamily="49" charset="0"/>
                        </a:rPr>
                        <a:t> </a:t>
                      </a:r>
                      <a:r>
                        <a:rPr lang="en-US" sz="2200" baseline="0" dirty="0" err="1">
                          <a:latin typeface="Courier New" panose="02070309020205020404" pitchFamily="49" charset="0"/>
                          <a:cs typeface="Courier New" panose="02070309020205020404" pitchFamily="49" charset="0"/>
                        </a:rPr>
                        <a:t>args</a:t>
                      </a:r>
                      <a:r>
                        <a:rPr lang="en-US" sz="2200" baseline="0" dirty="0">
                          <a:latin typeface="Courier New" panose="02070309020205020404" pitchFamily="49" charset="0"/>
                          <a:cs typeface="Courier New" panose="02070309020205020404" pitchFamily="49" charset="0"/>
                        </a:rPr>
                        <a:t>)</a:t>
                      </a:r>
                    </a:p>
                    <a:p>
                      <a:r>
                        <a:rPr lang="en-US" sz="2200" baseline="0" dirty="0">
                          <a:latin typeface="Courier New" panose="02070309020205020404" pitchFamily="49" charset="0"/>
                          <a:cs typeface="Courier New" panose="02070309020205020404" pitchFamily="49" charset="0"/>
                        </a:rPr>
                        <a:t>{</a:t>
                      </a:r>
                    </a:p>
                    <a:p>
                      <a:pPr marL="225425" indent="0"/>
                      <a:r>
                        <a:rPr lang="en-US" sz="2200" baseline="0" dirty="0">
                          <a:latin typeface="Courier New" panose="02070309020205020404" pitchFamily="49" charset="0"/>
                          <a:cs typeface="Courier New" panose="02070309020205020404" pitchFamily="49" charset="0"/>
                        </a:rPr>
                        <a:t>ABC m = new ABC();</a:t>
                      </a:r>
                    </a:p>
                    <a:p>
                      <a:pPr marL="225425" indent="0"/>
                      <a:r>
                        <a:rPr lang="en-US" sz="2200" baseline="0" dirty="0" err="1">
                          <a:latin typeface="Courier New" panose="02070309020205020404" pitchFamily="49" charset="0"/>
                          <a:cs typeface="Courier New" panose="02070309020205020404" pitchFamily="49" charset="0"/>
                        </a:rPr>
                        <a:t>m.X</a:t>
                      </a:r>
                      <a:r>
                        <a:rPr lang="en-US" sz="2200" baseline="0" dirty="0">
                          <a:latin typeface="Courier New" panose="02070309020205020404" pitchFamily="49" charset="0"/>
                          <a:cs typeface="Courier New" panose="02070309020205020404" pitchFamily="49" charset="0"/>
                        </a:rPr>
                        <a:t> = 10;</a:t>
                      </a:r>
                    </a:p>
                    <a:p>
                      <a:pPr marL="225425" indent="0"/>
                      <a:r>
                        <a:rPr lang="en-US" sz="2200" baseline="0" dirty="0" err="1">
                          <a:latin typeface="Courier New" panose="02070309020205020404" pitchFamily="49" charset="0"/>
                          <a:cs typeface="Courier New" panose="02070309020205020404" pitchFamily="49" charset="0"/>
                        </a:rPr>
                        <a:t>Console.Write</a:t>
                      </a:r>
                      <a:r>
                        <a:rPr lang="en-US" sz="2200" baseline="0" dirty="0">
                          <a:latin typeface="Courier New" panose="02070309020205020404" pitchFamily="49" charset="0"/>
                          <a:cs typeface="Courier New" panose="02070309020205020404" pitchFamily="49" charset="0"/>
                        </a:rPr>
                        <a:t>(“</a:t>
                      </a:r>
                      <a:r>
                        <a:rPr lang="en-US" sz="2200" baseline="0" dirty="0" err="1">
                          <a:latin typeface="Courier New" panose="02070309020205020404" pitchFamily="49" charset="0"/>
                          <a:cs typeface="Courier New" panose="02070309020205020404" pitchFamily="49" charset="0"/>
                        </a:rPr>
                        <a:t>GTri</a:t>
                      </a:r>
                      <a:r>
                        <a:rPr lang="en-US" sz="2200" baseline="0" dirty="0">
                          <a:latin typeface="Courier New" panose="02070309020205020404" pitchFamily="49" charset="0"/>
                          <a:cs typeface="Courier New" panose="02070309020205020404" pitchFamily="49" charset="0"/>
                        </a:rPr>
                        <a:t> {0}”,</a:t>
                      </a:r>
                      <a:r>
                        <a:rPr lang="en-US" sz="2200" baseline="0" dirty="0" err="1">
                          <a:latin typeface="Courier New" panose="02070309020205020404" pitchFamily="49" charset="0"/>
                          <a:cs typeface="Courier New" panose="02070309020205020404" pitchFamily="49" charset="0"/>
                        </a:rPr>
                        <a:t>m.X</a:t>
                      </a:r>
                      <a:r>
                        <a:rPr lang="en-US" sz="2200" baseline="0" dirty="0">
                          <a:latin typeface="Courier New" panose="02070309020205020404" pitchFamily="49" charset="0"/>
                          <a:cs typeface="Courier New" panose="02070309020205020404" pitchFamily="49" charset="0"/>
                        </a:rPr>
                        <a:t>);</a:t>
                      </a:r>
                    </a:p>
                    <a:p>
                      <a:r>
                        <a:rPr lang="en-US" sz="2200" baseline="0" dirty="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txBody>
                  <a:tcP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422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22</a:t>
            </a:fld>
            <a:endParaRPr lang="en-US" dirty="0"/>
          </a:p>
        </p:txBody>
      </p:sp>
      <p:sp>
        <p:nvSpPr>
          <p:cNvPr id="4" name="Content Placeholder 3"/>
          <p:cNvSpPr>
            <a:spLocks noGrp="1"/>
          </p:cNvSpPr>
          <p:nvPr>
            <p:ph sz="quarter" idx="13"/>
          </p:nvPr>
        </p:nvSpPr>
        <p:spPr>
          <a:xfrm>
            <a:off x="3013564" y="112734"/>
            <a:ext cx="8967421" cy="6438377"/>
          </a:xfrm>
        </p:spPr>
        <p:txBody>
          <a:bodyPr>
            <a:normAutofit/>
          </a:bodyPr>
          <a:lstStyle/>
          <a:p>
            <a:r>
              <a:rPr lang="en-US" sz="2400" b="1" dirty="0" err="1"/>
              <a:t>Chuẩn</a:t>
            </a:r>
            <a:r>
              <a:rPr lang="en-US" sz="2400" b="1" dirty="0"/>
              <a:t> </a:t>
            </a:r>
            <a:r>
              <a:rPr lang="en-US" sz="2400" b="1" dirty="0" err="1"/>
              <a:t>bị</a:t>
            </a:r>
            <a:r>
              <a:rPr lang="en-US" sz="2400" b="1" dirty="0"/>
              <a:t> </a:t>
            </a:r>
            <a:r>
              <a:rPr lang="en-US" sz="2400" b="1" dirty="0" err="1"/>
              <a:t>dụng</a:t>
            </a:r>
            <a:r>
              <a:rPr lang="en-US" sz="2400" b="1" dirty="0"/>
              <a:t> </a:t>
            </a:r>
            <a:r>
              <a:rPr lang="en-US" sz="2400" b="1" dirty="0" err="1"/>
              <a:t>cụ</a:t>
            </a:r>
            <a:r>
              <a:rPr lang="en-US" sz="2400" b="1" dirty="0"/>
              <a:t>, </a:t>
            </a:r>
            <a:r>
              <a:rPr lang="en-US" sz="2400" b="1" dirty="0" err="1"/>
              <a:t>vật</a:t>
            </a:r>
            <a:r>
              <a:rPr lang="en-US" sz="2400" b="1" dirty="0"/>
              <a:t> </a:t>
            </a:r>
            <a:r>
              <a:rPr lang="en-US" sz="2400" b="1" dirty="0" err="1"/>
              <a:t>liệu</a:t>
            </a:r>
            <a:r>
              <a:rPr lang="en-US" sz="2400" b="1" dirty="0"/>
              <a:t>:</a:t>
            </a:r>
          </a:p>
          <a:p>
            <a:pPr marL="635000">
              <a:buFontTx/>
              <a:buChar char="-"/>
            </a:pPr>
            <a:r>
              <a:rPr lang="en-US" sz="2400" dirty="0" err="1"/>
              <a:t>Hàm</a:t>
            </a:r>
            <a:r>
              <a:rPr lang="en-US" sz="2400" dirty="0"/>
              <a:t> </a:t>
            </a:r>
            <a:r>
              <a:rPr lang="en-US" sz="2400" dirty="0" err="1"/>
              <a:t>khởi</a:t>
            </a:r>
            <a:r>
              <a:rPr lang="en-US" sz="2400" dirty="0"/>
              <a:t> </a:t>
            </a:r>
            <a:r>
              <a:rPr lang="en-US" sz="2400" dirty="0" err="1"/>
              <a:t>tạo</a:t>
            </a:r>
            <a:r>
              <a:rPr lang="en-US" sz="2400" dirty="0"/>
              <a:t>, </a:t>
            </a:r>
            <a:r>
              <a:rPr lang="en-US" sz="2400" dirty="0" err="1"/>
              <a:t>hàm</a:t>
            </a:r>
            <a:r>
              <a:rPr lang="en-US" sz="2400" dirty="0"/>
              <a:t> </a:t>
            </a:r>
            <a:r>
              <a:rPr lang="en-US" sz="2400" dirty="0" err="1"/>
              <a:t>khởi</a:t>
            </a:r>
            <a:r>
              <a:rPr lang="en-US" sz="2400" dirty="0"/>
              <a:t> </a:t>
            </a:r>
            <a:r>
              <a:rPr lang="en-US" sz="2400" dirty="0" err="1"/>
              <a:t>tạo</a:t>
            </a:r>
            <a:r>
              <a:rPr lang="en-US" sz="2400" dirty="0"/>
              <a:t> </a:t>
            </a:r>
            <a:r>
              <a:rPr lang="en-US" sz="2400" dirty="0" err="1"/>
              <a:t>sao</a:t>
            </a:r>
            <a:r>
              <a:rPr lang="en-US" sz="2400" dirty="0"/>
              <a:t> </a:t>
            </a:r>
            <a:r>
              <a:rPr lang="en-US" sz="2400" dirty="0" err="1"/>
              <a:t>chép</a:t>
            </a:r>
            <a:r>
              <a:rPr lang="en-US" sz="2400" dirty="0"/>
              <a:t>, </a:t>
            </a:r>
            <a:r>
              <a:rPr lang="en-US" sz="2400" dirty="0" err="1"/>
              <a:t>hàm</a:t>
            </a:r>
            <a:r>
              <a:rPr lang="en-US" sz="2400" dirty="0"/>
              <a:t> </a:t>
            </a:r>
            <a:r>
              <a:rPr lang="en-US" sz="2400" dirty="0" err="1"/>
              <a:t>hủy</a:t>
            </a:r>
            <a:r>
              <a:rPr lang="en-US" sz="2400" dirty="0"/>
              <a:t>, </a:t>
            </a:r>
            <a:r>
              <a:rPr lang="en-US" sz="2400" dirty="0" err="1"/>
              <a:t>thành</a:t>
            </a:r>
            <a:r>
              <a:rPr lang="en-US" sz="2400" dirty="0"/>
              <a:t> </a:t>
            </a:r>
            <a:r>
              <a:rPr lang="en-US" sz="2400" dirty="0" err="1"/>
              <a:t>phần</a:t>
            </a:r>
            <a:r>
              <a:rPr lang="en-US" sz="2400" dirty="0"/>
              <a:t> </a:t>
            </a:r>
            <a:r>
              <a:rPr lang="en-US" sz="2400" dirty="0" err="1"/>
              <a:t>tĩnh</a:t>
            </a:r>
            <a:r>
              <a:rPr lang="en-US" sz="2400" dirty="0"/>
              <a:t>, </a:t>
            </a:r>
            <a:r>
              <a:rPr lang="en-US" sz="2400" dirty="0" err="1"/>
              <a:t>đóng</a:t>
            </a:r>
            <a:r>
              <a:rPr lang="en-US" sz="2400" dirty="0"/>
              <a:t> </a:t>
            </a:r>
            <a:r>
              <a:rPr lang="en-US" sz="2400" dirty="0" err="1"/>
              <a:t>gói</a:t>
            </a:r>
            <a:r>
              <a:rPr lang="en-US" sz="2400" dirty="0"/>
              <a:t> </a:t>
            </a:r>
            <a:r>
              <a:rPr lang="en-US" sz="2400" dirty="0" err="1"/>
              <a:t>dữ</a:t>
            </a:r>
            <a:r>
              <a:rPr lang="en-US" sz="2400" dirty="0"/>
              <a:t> </a:t>
            </a:r>
            <a:r>
              <a:rPr lang="en-US" sz="2400" dirty="0" err="1"/>
              <a:t>liệu</a:t>
            </a:r>
            <a:r>
              <a:rPr lang="en-US" sz="2400" dirty="0"/>
              <a:t> property</a:t>
            </a:r>
          </a:p>
          <a:p>
            <a:pPr marL="635000">
              <a:buFontTx/>
              <a:buChar char="-"/>
            </a:pPr>
            <a:r>
              <a:rPr lang="en-US" sz="2400" dirty="0" err="1"/>
              <a:t>Giáo</a:t>
            </a:r>
            <a:r>
              <a:rPr lang="en-US" sz="2400" dirty="0"/>
              <a:t> </a:t>
            </a:r>
            <a:r>
              <a:rPr lang="en-US" sz="2400" dirty="0" err="1"/>
              <a:t>án</a:t>
            </a:r>
            <a:r>
              <a:rPr lang="en-US" sz="2400" dirty="0"/>
              <a:t> </a:t>
            </a:r>
            <a:r>
              <a:rPr lang="en-US" sz="2400" dirty="0" err="1"/>
              <a:t>thực</a:t>
            </a:r>
            <a:r>
              <a:rPr lang="en-US" sz="2400" dirty="0"/>
              <a:t> </a:t>
            </a:r>
            <a:r>
              <a:rPr lang="en-US" sz="2400" dirty="0" err="1"/>
              <a:t>hành</a:t>
            </a:r>
            <a:endParaRPr lang="en-US" sz="2400" dirty="0"/>
          </a:p>
          <a:p>
            <a:pPr marL="406400" indent="0">
              <a:buNone/>
            </a:pPr>
            <a:endParaRPr lang="en-US" sz="1400" dirty="0"/>
          </a:p>
          <a:p>
            <a:r>
              <a:rPr lang="en-US" sz="2400" b="1" dirty="0"/>
              <a:t>Thao </a:t>
            </a:r>
            <a:r>
              <a:rPr lang="en-US" sz="2400" b="1" dirty="0" err="1"/>
              <a:t>tác</a:t>
            </a:r>
            <a:r>
              <a:rPr lang="en-US" sz="2400" b="1" dirty="0"/>
              <a:t> </a:t>
            </a:r>
            <a:r>
              <a:rPr lang="en-US" sz="2400" b="1" dirty="0" err="1"/>
              <a:t>mẫu</a:t>
            </a:r>
            <a:r>
              <a:rPr lang="en-US" sz="2400" b="1" dirty="0"/>
              <a:t>: </a:t>
            </a:r>
          </a:p>
          <a:p>
            <a:pPr marL="0" indent="0">
              <a:buNone/>
            </a:pPr>
            <a:r>
              <a:rPr lang="en-US" sz="2400" b="1" dirty="0" err="1"/>
              <a:t>Bài</a:t>
            </a:r>
            <a:r>
              <a:rPr lang="en-US" sz="2400" b="1" dirty="0"/>
              <a:t> 1. </a:t>
            </a:r>
            <a:r>
              <a:rPr lang="en-US" sz="2400" dirty="0" err="1"/>
              <a:t>Xây</a:t>
            </a:r>
            <a:r>
              <a:rPr lang="en-US" sz="2400" dirty="0"/>
              <a:t> </a:t>
            </a:r>
            <a:r>
              <a:rPr lang="en-US" sz="2400" dirty="0" err="1"/>
              <a:t>dựng</a:t>
            </a:r>
            <a:r>
              <a:rPr lang="en-US" sz="2400" dirty="0"/>
              <a:t> </a:t>
            </a:r>
            <a:r>
              <a:rPr lang="en-US" sz="2400" dirty="0" err="1"/>
              <a:t>lớp</a:t>
            </a:r>
            <a:r>
              <a:rPr lang="en-US" sz="2400" dirty="0"/>
              <a:t> </a:t>
            </a:r>
            <a:r>
              <a:rPr lang="en-US" sz="2400" dirty="0" err="1"/>
              <a:t>hình</a:t>
            </a:r>
            <a:r>
              <a:rPr lang="en-US" sz="2400" dirty="0"/>
              <a:t> </a:t>
            </a:r>
            <a:r>
              <a:rPr lang="en-US" sz="2400" dirty="0" err="1"/>
              <a:t>tròn</a:t>
            </a:r>
            <a:r>
              <a:rPr lang="en-US" sz="2400" dirty="0"/>
              <a:t> </a:t>
            </a:r>
            <a:r>
              <a:rPr lang="en-US" sz="2400" dirty="0" err="1"/>
              <a:t>với</a:t>
            </a:r>
            <a:r>
              <a:rPr lang="en-US" sz="2400" dirty="0"/>
              <a:t> </a:t>
            </a:r>
            <a:r>
              <a:rPr lang="en-US" sz="2400" dirty="0" err="1"/>
              <a:t>dữ</a:t>
            </a:r>
            <a:r>
              <a:rPr lang="en-US" sz="2400" dirty="0"/>
              <a:t> </a:t>
            </a:r>
            <a:r>
              <a:rPr lang="en-US" sz="2400" dirty="0" err="1"/>
              <a:t>liệu</a:t>
            </a:r>
            <a:r>
              <a:rPr lang="en-US" sz="2400" dirty="0"/>
              <a:t> </a:t>
            </a:r>
            <a:r>
              <a:rPr lang="en-US" sz="2400" dirty="0" err="1"/>
              <a:t>bán</a:t>
            </a:r>
            <a:r>
              <a:rPr lang="en-US" sz="2400" dirty="0"/>
              <a:t> </a:t>
            </a:r>
            <a:r>
              <a:rPr lang="en-US" sz="2400" dirty="0" err="1"/>
              <a:t>kính</a:t>
            </a:r>
            <a:r>
              <a:rPr lang="en-US" sz="2400" dirty="0"/>
              <a:t> r, </a:t>
            </a:r>
            <a:r>
              <a:rPr lang="en-US" sz="2400" dirty="0" err="1"/>
              <a:t>phương</a:t>
            </a:r>
            <a:r>
              <a:rPr lang="en-US" sz="2400" dirty="0"/>
              <a:t> </a:t>
            </a:r>
            <a:r>
              <a:rPr lang="en-US" sz="2400" dirty="0" err="1"/>
              <a:t>thức</a:t>
            </a:r>
            <a:r>
              <a:rPr lang="en-US" sz="2400" dirty="0"/>
              <a:t> </a:t>
            </a:r>
            <a:r>
              <a:rPr lang="en-US" sz="2400" dirty="0" err="1"/>
              <a:t>khởi</a:t>
            </a:r>
            <a:r>
              <a:rPr lang="en-US" sz="2400" dirty="0"/>
              <a:t> </a:t>
            </a:r>
            <a:r>
              <a:rPr lang="en-US" sz="2400" dirty="0" err="1"/>
              <a:t>tạo</a:t>
            </a:r>
            <a:r>
              <a:rPr lang="en-US" sz="2400" dirty="0"/>
              <a:t>, </a:t>
            </a:r>
            <a:r>
              <a:rPr lang="en-US" sz="2400" dirty="0" err="1"/>
              <a:t>khởi</a:t>
            </a:r>
            <a:r>
              <a:rPr lang="en-US" sz="2400" dirty="0"/>
              <a:t> </a:t>
            </a:r>
            <a:r>
              <a:rPr lang="en-US" sz="2400" dirty="0" err="1"/>
              <a:t>tạo</a:t>
            </a:r>
            <a:r>
              <a:rPr lang="en-US" sz="2400" dirty="0"/>
              <a:t> </a:t>
            </a:r>
            <a:r>
              <a:rPr lang="en-US" sz="2400" dirty="0" err="1"/>
              <a:t>sao</a:t>
            </a:r>
            <a:r>
              <a:rPr lang="en-US" sz="2400" dirty="0"/>
              <a:t> </a:t>
            </a:r>
            <a:r>
              <a:rPr lang="en-US" sz="2400" dirty="0" err="1"/>
              <a:t>chép</a:t>
            </a:r>
            <a:r>
              <a:rPr lang="en-US" sz="2400" dirty="0"/>
              <a:t>, </a:t>
            </a:r>
            <a:r>
              <a:rPr lang="en-US" sz="2400" dirty="0" err="1"/>
              <a:t>tính</a:t>
            </a:r>
            <a:r>
              <a:rPr lang="en-US" sz="2400" dirty="0"/>
              <a:t> </a:t>
            </a:r>
            <a:r>
              <a:rPr lang="en-US" sz="2400" dirty="0" err="1"/>
              <a:t>diện</a:t>
            </a:r>
            <a:r>
              <a:rPr lang="en-US" sz="2400" dirty="0"/>
              <a:t> </a:t>
            </a:r>
            <a:r>
              <a:rPr lang="en-US" sz="2400" dirty="0" err="1"/>
              <a:t>tích</a:t>
            </a:r>
            <a:r>
              <a:rPr lang="en-US" sz="2400" dirty="0"/>
              <a:t>, </a:t>
            </a:r>
            <a:r>
              <a:rPr lang="en-US" sz="2400" dirty="0" err="1"/>
              <a:t>chu</a:t>
            </a:r>
            <a:r>
              <a:rPr lang="en-US" sz="2400" dirty="0"/>
              <a:t> vi </a:t>
            </a:r>
            <a:r>
              <a:rPr lang="en-US" sz="2400" dirty="0" err="1"/>
              <a:t>hình</a:t>
            </a:r>
            <a:r>
              <a:rPr lang="en-US" sz="2400" dirty="0"/>
              <a:t> </a:t>
            </a:r>
            <a:r>
              <a:rPr lang="en-US" sz="2400" dirty="0" err="1"/>
              <a:t>tròn</a:t>
            </a:r>
            <a:r>
              <a:rPr lang="en-US" sz="2400" dirty="0"/>
              <a:t>.</a:t>
            </a:r>
            <a:endParaRPr lang="en-US" sz="2400" b="1" dirty="0"/>
          </a:p>
          <a:p>
            <a:pPr marL="0" indent="463550">
              <a:buNone/>
            </a:pPr>
            <a:r>
              <a:rPr lang="en-US" b="1" dirty="0"/>
              <a:t> </a:t>
            </a:r>
          </a:p>
          <a:p>
            <a:pPr marL="0" indent="463550">
              <a:buNone/>
            </a:pPr>
            <a:r>
              <a:rPr lang="en-US" dirty="0">
                <a:latin typeface="Courier New" panose="02070309020205020404" pitchFamily="49" charset="0"/>
                <a:cs typeface="Courier New" panose="02070309020205020404" pitchFamily="49" charset="0"/>
              </a:rPr>
              <a:t> </a:t>
            </a:r>
            <a:endParaRPr lang="en-US" b="1"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a:p>
            <a:pPr lvl="1"/>
            <a:r>
              <a:rPr lang="en-US" dirty="0"/>
              <a:t>2.2.4.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với</a:t>
            </a:r>
            <a:r>
              <a:rPr lang="en-US" dirty="0"/>
              <a:t> property</a:t>
            </a:r>
          </a:p>
          <a:p>
            <a:pPr lvl="1"/>
            <a:r>
              <a:rPr lang="en-US" dirty="0"/>
              <a:t>2.2.5. </a:t>
            </a:r>
            <a:r>
              <a:rPr lang="en-US" dirty="0" err="1"/>
              <a:t>Thực</a:t>
            </a:r>
            <a:r>
              <a:rPr lang="en-US" dirty="0"/>
              <a:t> </a:t>
            </a:r>
            <a:r>
              <a:rPr lang="en-US" dirty="0" err="1"/>
              <a:t>hành</a:t>
            </a:r>
            <a:endParaRPr lang="en-US" dirty="0"/>
          </a:p>
          <a:p>
            <a:pPr lvl="1"/>
            <a:r>
              <a:rPr lang="en-US" dirty="0"/>
              <a:t> </a:t>
            </a:r>
            <a:r>
              <a:rPr lang="en-US" b="0" dirty="0"/>
              <a:t>a. Hướng </a:t>
            </a:r>
            <a:r>
              <a:rPr lang="en-US" b="0" dirty="0" err="1"/>
              <a:t>dẫn</a:t>
            </a:r>
            <a:r>
              <a:rPr lang="en-US" b="0" dirty="0"/>
              <a:t> ban </a:t>
            </a:r>
            <a:r>
              <a:rPr lang="en-US" b="0" dirty="0" err="1"/>
              <a:t>đầu</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82274242"/>
              </p:ext>
            </p:extLst>
          </p:nvPr>
        </p:nvGraphicFramePr>
        <p:xfrm>
          <a:off x="2855935" y="3375183"/>
          <a:ext cx="9156526" cy="2987040"/>
        </p:xfrm>
        <a:graphic>
          <a:graphicData uri="http://schemas.openxmlformats.org/drawingml/2006/table">
            <a:tbl>
              <a:tblPr firstRow="1" bandRow="1">
                <a:tableStyleId>{5940675A-B579-460E-94D1-54222C63F5DA}</a:tableStyleId>
              </a:tblPr>
              <a:tblGrid>
                <a:gridCol w="4484317">
                  <a:extLst>
                    <a:ext uri="{9D8B030D-6E8A-4147-A177-3AD203B41FA5}">
                      <a16:colId xmlns:a16="http://schemas.microsoft.com/office/drawing/2014/main" val="20000"/>
                    </a:ext>
                  </a:extLst>
                </a:gridCol>
                <a:gridCol w="4672209">
                  <a:extLst>
                    <a:ext uri="{9D8B030D-6E8A-4147-A177-3AD203B41FA5}">
                      <a16:colId xmlns:a16="http://schemas.microsoft.com/office/drawing/2014/main" val="20001"/>
                    </a:ext>
                  </a:extLst>
                </a:gridCol>
              </a:tblGrid>
              <a:tr h="2299107">
                <a:tc>
                  <a:txBody>
                    <a:bodyPr/>
                    <a:lstStyle/>
                    <a:p>
                      <a:r>
                        <a:rPr lang="en-US" sz="1900" dirty="0">
                          <a:latin typeface="Courier New" panose="02070309020205020404" pitchFamily="49" charset="0"/>
                          <a:cs typeface="Courier New" panose="02070309020205020404" pitchFamily="49" charset="0"/>
                        </a:rPr>
                        <a:t>class HT</a:t>
                      </a:r>
                    </a:p>
                    <a:p>
                      <a:r>
                        <a:rPr lang="en-US" sz="1900" dirty="0">
                          <a:latin typeface="Courier New" panose="02070309020205020404" pitchFamily="49" charset="0"/>
                          <a:cs typeface="Courier New" panose="02070309020205020404" pitchFamily="49" charset="0"/>
                        </a:rPr>
                        <a:t>{</a:t>
                      </a:r>
                    </a:p>
                    <a:p>
                      <a:pPr marL="0" indent="400050"/>
                      <a:r>
                        <a:rPr lang="en-US" sz="1900" dirty="0">
                          <a:latin typeface="Courier New" panose="02070309020205020404" pitchFamily="49" charset="0"/>
                          <a:cs typeface="Courier New" panose="02070309020205020404" pitchFamily="49" charset="0"/>
                        </a:rPr>
                        <a:t>Double r;</a:t>
                      </a:r>
                    </a:p>
                    <a:p>
                      <a:pPr marL="0" indent="400050"/>
                      <a:r>
                        <a:rPr lang="en-US" sz="1900" dirty="0">
                          <a:latin typeface="Courier New" panose="02070309020205020404" pitchFamily="49" charset="0"/>
                          <a:cs typeface="Courier New" panose="02070309020205020404" pitchFamily="49" charset="0"/>
                        </a:rPr>
                        <a:t>public</a:t>
                      </a:r>
                      <a:r>
                        <a:rPr lang="en-US" sz="1900" baseline="0" dirty="0">
                          <a:latin typeface="Courier New" panose="02070309020205020404" pitchFamily="49" charset="0"/>
                          <a:cs typeface="Courier New" panose="02070309020205020404" pitchFamily="49" charset="0"/>
                        </a:rPr>
                        <a:t> HT(Double r1)</a:t>
                      </a:r>
                      <a:r>
                        <a:rPr lang="en-US" sz="1900" dirty="0">
                          <a:latin typeface="Courier New" panose="02070309020205020404" pitchFamily="49" charset="0"/>
                          <a:cs typeface="Courier New" panose="02070309020205020404" pitchFamily="49" charset="0"/>
                        </a:rPr>
                        <a:t>{r=r1;}</a:t>
                      </a:r>
                    </a:p>
                    <a:p>
                      <a:pPr marL="0" indent="400050"/>
                      <a:r>
                        <a:rPr lang="en-US" sz="1900" dirty="0">
                          <a:latin typeface="Courier New" panose="02070309020205020404" pitchFamily="49" charset="0"/>
                          <a:cs typeface="Courier New" panose="02070309020205020404" pitchFamily="49" charset="0"/>
                        </a:rPr>
                        <a:t>public</a:t>
                      </a:r>
                      <a:r>
                        <a:rPr lang="en-US" sz="1900" baseline="0" dirty="0">
                          <a:latin typeface="Courier New" panose="02070309020205020404" pitchFamily="49" charset="0"/>
                          <a:cs typeface="Courier New" panose="02070309020205020404" pitchFamily="49" charset="0"/>
                        </a:rPr>
                        <a:t> HT(HT a){r=</a:t>
                      </a:r>
                      <a:r>
                        <a:rPr lang="en-US" sz="1900" baseline="0" dirty="0" err="1">
                          <a:latin typeface="Courier New" panose="02070309020205020404" pitchFamily="49" charset="0"/>
                          <a:cs typeface="Courier New" panose="02070309020205020404" pitchFamily="49" charset="0"/>
                        </a:rPr>
                        <a:t>a.r</a:t>
                      </a:r>
                      <a:r>
                        <a:rPr lang="en-US" sz="1900" baseline="0" dirty="0">
                          <a:latin typeface="Courier New" panose="02070309020205020404" pitchFamily="49" charset="0"/>
                          <a:cs typeface="Courier New" panose="02070309020205020404" pitchFamily="49" charset="0"/>
                        </a:rPr>
                        <a:t>;}</a:t>
                      </a:r>
                    </a:p>
                    <a:p>
                      <a:pPr marL="0" indent="400050"/>
                      <a:r>
                        <a:rPr lang="en-US" sz="1900" dirty="0">
                          <a:latin typeface="Courier New" panose="02070309020205020404" pitchFamily="49" charset="0"/>
                          <a:cs typeface="Courier New" panose="02070309020205020404" pitchFamily="49" charset="0"/>
                        </a:rPr>
                        <a:t>public Double DT()</a:t>
                      </a:r>
                    </a:p>
                    <a:p>
                      <a:pPr marL="0" indent="400050"/>
                      <a:r>
                        <a:rPr lang="en-US" sz="1900" dirty="0">
                          <a:latin typeface="Courier New" panose="02070309020205020404" pitchFamily="49" charset="0"/>
                          <a:cs typeface="Courier New" panose="02070309020205020404" pitchFamily="49" charset="0"/>
                        </a:rPr>
                        <a:t>{</a:t>
                      </a:r>
                      <a:r>
                        <a:rPr lang="en-US" sz="1900" baseline="0" dirty="0">
                          <a:latin typeface="Courier New" panose="02070309020205020404" pitchFamily="49" charset="0"/>
                          <a:cs typeface="Courier New" panose="02070309020205020404" pitchFamily="49" charset="0"/>
                        </a:rPr>
                        <a:t>return 3.14*r*r;}</a:t>
                      </a:r>
                    </a:p>
                    <a:p>
                      <a:pPr marL="0" indent="400050"/>
                      <a:r>
                        <a:rPr lang="en-US" sz="1900" dirty="0">
                          <a:latin typeface="Courier New" panose="02070309020205020404" pitchFamily="49" charset="0"/>
                          <a:cs typeface="Courier New" panose="02070309020205020404" pitchFamily="49" charset="0"/>
                        </a:rPr>
                        <a:t>public Double CV()</a:t>
                      </a:r>
                    </a:p>
                    <a:p>
                      <a:pPr marL="0" indent="400050"/>
                      <a:r>
                        <a:rPr lang="en-US" sz="1900" dirty="0">
                          <a:latin typeface="Courier New" panose="02070309020205020404" pitchFamily="49" charset="0"/>
                          <a:cs typeface="Courier New" panose="02070309020205020404" pitchFamily="49" charset="0"/>
                        </a:rPr>
                        <a:t>{</a:t>
                      </a:r>
                      <a:r>
                        <a:rPr lang="en-US" sz="1900" baseline="0" dirty="0">
                          <a:latin typeface="Courier New" panose="02070309020205020404" pitchFamily="49" charset="0"/>
                          <a:cs typeface="Courier New" panose="02070309020205020404" pitchFamily="49" charset="0"/>
                        </a:rPr>
                        <a:t>return 2*3.14*r;}</a:t>
                      </a:r>
                    </a:p>
                    <a:p>
                      <a:r>
                        <a:rPr lang="en-US" sz="1900" baseline="0" dirty="0">
                          <a:latin typeface="Courier New" panose="02070309020205020404" pitchFamily="49" charset="0"/>
                          <a:cs typeface="Courier New" panose="02070309020205020404" pitchFamily="49" charset="0"/>
                        </a:rPr>
                        <a:t>}</a:t>
                      </a:r>
                    </a:p>
                  </a:txBody>
                  <a:tcPr>
                    <a:solidFill>
                      <a:schemeClr val="accent2">
                        <a:lumMod val="20000"/>
                        <a:lumOff val="80000"/>
                      </a:schemeClr>
                    </a:solidFill>
                  </a:tcPr>
                </a:tc>
                <a:tc>
                  <a:txBody>
                    <a:bodyPr/>
                    <a:lstStyle/>
                    <a:p>
                      <a:r>
                        <a:rPr lang="en-US" sz="1900" dirty="0">
                          <a:latin typeface="Courier New" panose="02070309020205020404" pitchFamily="49" charset="0"/>
                          <a:cs typeface="Courier New" panose="02070309020205020404" pitchFamily="49" charset="0"/>
                        </a:rPr>
                        <a:t>static void Main(string[]</a:t>
                      </a:r>
                      <a:r>
                        <a:rPr lang="en-US" sz="1900" baseline="0" dirty="0">
                          <a:latin typeface="Courier New" panose="02070309020205020404" pitchFamily="49" charset="0"/>
                          <a:cs typeface="Courier New" panose="02070309020205020404" pitchFamily="49" charset="0"/>
                        </a:rPr>
                        <a:t> </a:t>
                      </a:r>
                      <a:r>
                        <a:rPr lang="en-US" sz="1900" baseline="0" dirty="0" err="1">
                          <a:latin typeface="Courier New" panose="02070309020205020404" pitchFamily="49" charset="0"/>
                          <a:cs typeface="Courier New" panose="02070309020205020404" pitchFamily="49" charset="0"/>
                        </a:rPr>
                        <a:t>args</a:t>
                      </a:r>
                      <a:r>
                        <a:rPr lang="en-US" sz="1900" baseline="0" dirty="0">
                          <a:latin typeface="Courier New" panose="02070309020205020404" pitchFamily="49" charset="0"/>
                          <a:cs typeface="Courier New" panose="02070309020205020404" pitchFamily="49" charset="0"/>
                        </a:rPr>
                        <a:t>)</a:t>
                      </a:r>
                    </a:p>
                    <a:p>
                      <a:r>
                        <a:rPr lang="en-US" sz="1900" baseline="0" dirty="0">
                          <a:latin typeface="Courier New" panose="02070309020205020404" pitchFamily="49" charset="0"/>
                          <a:cs typeface="Courier New" panose="02070309020205020404" pitchFamily="49" charset="0"/>
                        </a:rPr>
                        <a:t>{</a:t>
                      </a:r>
                    </a:p>
                    <a:p>
                      <a:pPr marL="225425" indent="0"/>
                      <a:r>
                        <a:rPr lang="en-US" sz="1900" baseline="0" dirty="0">
                          <a:latin typeface="Courier New" panose="02070309020205020404" pitchFamily="49" charset="0"/>
                          <a:cs typeface="Courier New" panose="02070309020205020404" pitchFamily="49" charset="0"/>
                        </a:rPr>
                        <a:t>HT m = new HT(3);</a:t>
                      </a:r>
                    </a:p>
                    <a:p>
                      <a:pPr marL="225425" indent="0"/>
                      <a:r>
                        <a:rPr lang="en-US" sz="1900" baseline="0" dirty="0" err="1">
                          <a:latin typeface="Courier New" panose="02070309020205020404" pitchFamily="49" charset="0"/>
                          <a:cs typeface="Courier New" panose="02070309020205020404" pitchFamily="49" charset="0"/>
                        </a:rPr>
                        <a:t>Console.Write</a:t>
                      </a:r>
                      <a:r>
                        <a:rPr lang="en-US" sz="1900" baseline="0" dirty="0">
                          <a:latin typeface="Courier New" panose="02070309020205020404" pitchFamily="49" charset="0"/>
                          <a:cs typeface="Courier New" panose="02070309020205020404" pitchFamily="49" charset="0"/>
                        </a:rPr>
                        <a:t>(“Dien </a:t>
                      </a:r>
                      <a:r>
                        <a:rPr lang="en-US" sz="1900" baseline="0" dirty="0" err="1">
                          <a:latin typeface="Courier New" panose="02070309020205020404" pitchFamily="49" charset="0"/>
                          <a:cs typeface="Courier New" panose="02070309020205020404" pitchFamily="49" charset="0"/>
                        </a:rPr>
                        <a:t>tich</a:t>
                      </a:r>
                      <a:r>
                        <a:rPr lang="en-US" sz="1900" baseline="0" dirty="0">
                          <a:latin typeface="Courier New" panose="02070309020205020404" pitchFamily="49" charset="0"/>
                          <a:cs typeface="Courier New" panose="02070309020205020404" pitchFamily="49" charset="0"/>
                        </a:rPr>
                        <a:t> </a:t>
                      </a:r>
                      <a:r>
                        <a:rPr lang="en-US" sz="1900" baseline="0" dirty="0" err="1">
                          <a:latin typeface="Courier New" panose="02070309020205020404" pitchFamily="49" charset="0"/>
                          <a:cs typeface="Courier New" panose="02070309020205020404" pitchFamily="49" charset="0"/>
                        </a:rPr>
                        <a:t>hinh</a:t>
                      </a:r>
                      <a:r>
                        <a:rPr lang="en-US" sz="1900" baseline="0" dirty="0">
                          <a:latin typeface="Courier New" panose="02070309020205020404" pitchFamily="49" charset="0"/>
                          <a:cs typeface="Courier New" panose="02070309020205020404" pitchFamily="49" charset="0"/>
                        </a:rPr>
                        <a:t> </a:t>
                      </a:r>
                    </a:p>
                    <a:p>
                      <a:pPr marL="225425" indent="0"/>
                      <a:r>
                        <a:rPr lang="en-US" sz="1900" baseline="0" dirty="0">
                          <a:latin typeface="Courier New" panose="02070309020205020404" pitchFamily="49" charset="0"/>
                          <a:cs typeface="Courier New" panose="02070309020205020404" pitchFamily="49" charset="0"/>
                        </a:rPr>
                        <a:t>     </a:t>
                      </a:r>
                      <a:r>
                        <a:rPr lang="en-US" sz="1900" baseline="0" dirty="0" err="1">
                          <a:latin typeface="Courier New" panose="02070309020205020404" pitchFamily="49" charset="0"/>
                          <a:cs typeface="Courier New" panose="02070309020205020404" pitchFamily="49" charset="0"/>
                        </a:rPr>
                        <a:t>tron</a:t>
                      </a:r>
                      <a:r>
                        <a:rPr lang="en-US" sz="1900" baseline="0" dirty="0">
                          <a:latin typeface="Courier New" panose="02070309020205020404" pitchFamily="49" charset="0"/>
                          <a:cs typeface="Courier New" panose="02070309020205020404" pitchFamily="49" charset="0"/>
                        </a:rPr>
                        <a:t> 1 la: {0}”,</a:t>
                      </a:r>
                      <a:r>
                        <a:rPr lang="en-US" sz="1900" baseline="0" dirty="0" err="1">
                          <a:latin typeface="Courier New" panose="02070309020205020404" pitchFamily="49" charset="0"/>
                          <a:cs typeface="Courier New" panose="02070309020205020404" pitchFamily="49" charset="0"/>
                        </a:rPr>
                        <a:t>m.DT</a:t>
                      </a:r>
                      <a:r>
                        <a:rPr lang="en-US" sz="1900" baseline="0" dirty="0">
                          <a:latin typeface="Courier New" panose="02070309020205020404" pitchFamily="49" charset="0"/>
                          <a:cs typeface="Courier New" panose="02070309020205020404" pitchFamily="49" charset="0"/>
                        </a:rPr>
                        <a:t>());</a:t>
                      </a:r>
                    </a:p>
                    <a:p>
                      <a:pPr marL="225425" indent="0"/>
                      <a:r>
                        <a:rPr lang="en-US" sz="1900" baseline="0" dirty="0">
                          <a:latin typeface="Courier New" panose="02070309020205020404" pitchFamily="49" charset="0"/>
                          <a:cs typeface="Courier New" panose="02070309020205020404" pitchFamily="49" charset="0"/>
                        </a:rPr>
                        <a:t>HT n=m;</a:t>
                      </a:r>
                    </a:p>
                    <a:p>
                      <a:pPr marL="225425" marR="0" indent="0" algn="just" defTabSz="914400" rtl="0" eaLnBrk="1" fontAlgn="auto" latinLnBrk="0" hangingPunct="1">
                        <a:lnSpc>
                          <a:spcPct val="100000"/>
                        </a:lnSpc>
                        <a:spcBef>
                          <a:spcPts val="0"/>
                        </a:spcBef>
                        <a:spcAft>
                          <a:spcPts val="0"/>
                        </a:spcAft>
                        <a:buClrTx/>
                        <a:buSzTx/>
                        <a:buFontTx/>
                        <a:buNone/>
                        <a:tabLst/>
                        <a:defRPr/>
                      </a:pPr>
                      <a:r>
                        <a:rPr lang="en-US" sz="1900" baseline="0" dirty="0" err="1">
                          <a:latin typeface="Courier New" panose="02070309020205020404" pitchFamily="49" charset="0"/>
                          <a:cs typeface="Courier New" panose="02070309020205020404" pitchFamily="49" charset="0"/>
                        </a:rPr>
                        <a:t>Console.Write</a:t>
                      </a:r>
                      <a:r>
                        <a:rPr lang="en-US" sz="1900" baseline="0" dirty="0">
                          <a:latin typeface="Courier New" panose="02070309020205020404" pitchFamily="49" charset="0"/>
                          <a:cs typeface="Courier New" panose="02070309020205020404" pitchFamily="49" charset="0"/>
                        </a:rPr>
                        <a:t>(“Chu vi </a:t>
                      </a:r>
                      <a:r>
                        <a:rPr lang="en-US" sz="1900" baseline="0" dirty="0" err="1">
                          <a:latin typeface="Courier New" panose="02070309020205020404" pitchFamily="49" charset="0"/>
                          <a:cs typeface="Courier New" panose="02070309020205020404" pitchFamily="49" charset="0"/>
                        </a:rPr>
                        <a:t>hinh</a:t>
                      </a:r>
                      <a:r>
                        <a:rPr lang="en-US" sz="1900" baseline="0" dirty="0">
                          <a:latin typeface="Courier New" panose="02070309020205020404" pitchFamily="49" charset="0"/>
                          <a:cs typeface="Courier New" panose="02070309020205020404" pitchFamily="49" charset="0"/>
                        </a:rPr>
                        <a:t> </a:t>
                      </a:r>
                    </a:p>
                    <a:p>
                      <a:pPr marL="225425" marR="0" indent="0" algn="just" defTabSz="914400" rtl="0" eaLnBrk="1" fontAlgn="auto" latinLnBrk="0" hangingPunct="1">
                        <a:lnSpc>
                          <a:spcPct val="100000"/>
                        </a:lnSpc>
                        <a:spcBef>
                          <a:spcPts val="0"/>
                        </a:spcBef>
                        <a:spcAft>
                          <a:spcPts val="0"/>
                        </a:spcAft>
                        <a:buClrTx/>
                        <a:buSzTx/>
                        <a:buFontTx/>
                        <a:buNone/>
                        <a:tabLst/>
                        <a:defRPr/>
                      </a:pPr>
                      <a:r>
                        <a:rPr lang="en-US" sz="1900" baseline="0" dirty="0">
                          <a:latin typeface="Courier New" panose="02070309020205020404" pitchFamily="49" charset="0"/>
                          <a:cs typeface="Courier New" panose="02070309020205020404" pitchFamily="49" charset="0"/>
                        </a:rPr>
                        <a:t>     </a:t>
                      </a:r>
                      <a:r>
                        <a:rPr lang="en-US" sz="1900" baseline="0" dirty="0" err="1">
                          <a:latin typeface="Courier New" panose="02070309020205020404" pitchFamily="49" charset="0"/>
                          <a:cs typeface="Courier New" panose="02070309020205020404" pitchFamily="49" charset="0"/>
                        </a:rPr>
                        <a:t>tron</a:t>
                      </a:r>
                      <a:r>
                        <a:rPr lang="en-US" sz="1900" baseline="0" dirty="0">
                          <a:latin typeface="Courier New" panose="02070309020205020404" pitchFamily="49" charset="0"/>
                          <a:cs typeface="Courier New" panose="02070309020205020404" pitchFamily="49" charset="0"/>
                        </a:rPr>
                        <a:t> 2 la: {0}”,</a:t>
                      </a:r>
                      <a:r>
                        <a:rPr lang="en-US" sz="1900" baseline="0" dirty="0" err="1">
                          <a:latin typeface="Courier New" panose="02070309020205020404" pitchFamily="49" charset="0"/>
                          <a:cs typeface="Courier New" panose="02070309020205020404" pitchFamily="49" charset="0"/>
                        </a:rPr>
                        <a:t>n.DT</a:t>
                      </a:r>
                      <a:r>
                        <a:rPr lang="en-US" sz="1900" baseline="0" dirty="0">
                          <a:latin typeface="Courier New" panose="02070309020205020404" pitchFamily="49" charset="0"/>
                          <a:cs typeface="Courier New" panose="02070309020205020404" pitchFamily="49" charset="0"/>
                        </a:rPr>
                        <a:t>());</a:t>
                      </a:r>
                    </a:p>
                    <a:p>
                      <a:r>
                        <a:rPr lang="en-US" sz="1900" baseline="0" dirty="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txBody>
                  <a:tcP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78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23</a:t>
            </a:fld>
            <a:endParaRPr lang="en-US" dirty="0"/>
          </a:p>
        </p:txBody>
      </p:sp>
      <p:sp>
        <p:nvSpPr>
          <p:cNvPr id="4" name="Content Placeholder 3"/>
          <p:cNvSpPr>
            <a:spLocks noGrp="1"/>
          </p:cNvSpPr>
          <p:nvPr>
            <p:ph sz="quarter" idx="13"/>
          </p:nvPr>
        </p:nvSpPr>
        <p:spPr>
          <a:xfrm>
            <a:off x="3013564" y="112734"/>
            <a:ext cx="8967421" cy="6438377"/>
          </a:xfrm>
        </p:spPr>
        <p:txBody>
          <a:bodyPr>
            <a:normAutofit/>
          </a:bodyPr>
          <a:lstStyle/>
          <a:p>
            <a:r>
              <a:rPr lang="en-US" sz="2400" b="1" dirty="0"/>
              <a:t>Thao </a:t>
            </a:r>
            <a:r>
              <a:rPr lang="en-US" sz="2400" b="1" dirty="0" err="1"/>
              <a:t>tác</a:t>
            </a:r>
            <a:r>
              <a:rPr lang="en-US" sz="2400" b="1" dirty="0"/>
              <a:t> </a:t>
            </a:r>
            <a:r>
              <a:rPr lang="en-US" sz="2400" b="1" dirty="0" err="1"/>
              <a:t>mẫu</a:t>
            </a:r>
            <a:r>
              <a:rPr lang="en-US" sz="2400" b="1" dirty="0"/>
              <a:t>: </a:t>
            </a:r>
          </a:p>
          <a:p>
            <a:pPr marL="0" indent="0">
              <a:buNone/>
            </a:pPr>
            <a:r>
              <a:rPr lang="en-US" sz="2400" b="1" dirty="0" err="1"/>
              <a:t>Bài</a:t>
            </a:r>
            <a:r>
              <a:rPr lang="en-US" sz="2400" b="1" dirty="0"/>
              <a:t> 2. </a:t>
            </a:r>
            <a:r>
              <a:rPr lang="en-US" sz="2400" dirty="0" err="1"/>
              <a:t>Xây</a:t>
            </a:r>
            <a:r>
              <a:rPr lang="en-US" sz="2400" dirty="0"/>
              <a:t> </a:t>
            </a:r>
            <a:r>
              <a:rPr lang="en-US" sz="2400" dirty="0" err="1"/>
              <a:t>dựng</a:t>
            </a:r>
            <a:r>
              <a:rPr lang="en-US" sz="2400" dirty="0"/>
              <a:t> </a:t>
            </a:r>
            <a:r>
              <a:rPr lang="en-US" sz="2400" dirty="0" err="1"/>
              <a:t>lớp</a:t>
            </a:r>
            <a:r>
              <a:rPr lang="en-US" sz="2400" dirty="0"/>
              <a:t> </a:t>
            </a:r>
            <a:r>
              <a:rPr lang="en-US" sz="2400" dirty="0" err="1"/>
              <a:t>nhân</a:t>
            </a:r>
            <a:r>
              <a:rPr lang="en-US" sz="2400" dirty="0"/>
              <a:t> </a:t>
            </a:r>
            <a:r>
              <a:rPr lang="en-US" sz="2400" dirty="0" err="1"/>
              <a:t>viên</a:t>
            </a:r>
            <a:r>
              <a:rPr lang="en-US" sz="2400" dirty="0"/>
              <a:t> </a:t>
            </a:r>
            <a:r>
              <a:rPr lang="en-US" sz="2400" dirty="0" err="1"/>
              <a:t>với</a:t>
            </a:r>
            <a:r>
              <a:rPr lang="en-US" sz="2400" dirty="0"/>
              <a:t> </a:t>
            </a:r>
            <a:r>
              <a:rPr lang="en-US" sz="2400" dirty="0" err="1"/>
              <a:t>dữ</a:t>
            </a:r>
            <a:r>
              <a:rPr lang="en-US" sz="2400" dirty="0"/>
              <a:t> </a:t>
            </a:r>
            <a:r>
              <a:rPr lang="en-US" sz="2400" dirty="0" err="1"/>
              <a:t>liệu</a:t>
            </a:r>
            <a:r>
              <a:rPr lang="en-US" sz="2400" dirty="0"/>
              <a:t> </a:t>
            </a:r>
            <a:r>
              <a:rPr lang="en-US" sz="2400" dirty="0" err="1"/>
              <a:t>hoten</a:t>
            </a:r>
            <a:r>
              <a:rPr lang="en-US" sz="2400" dirty="0"/>
              <a:t>, </a:t>
            </a:r>
            <a:r>
              <a:rPr lang="en-US" sz="2400" dirty="0" err="1"/>
              <a:t>tuoi</a:t>
            </a:r>
            <a:r>
              <a:rPr lang="en-US" sz="2400" dirty="0"/>
              <a:t>, </a:t>
            </a:r>
            <a:r>
              <a:rPr lang="en-US" sz="2400" dirty="0" err="1"/>
              <a:t>hesoluong</a:t>
            </a:r>
            <a:r>
              <a:rPr lang="en-US" sz="2400" dirty="0"/>
              <a:t>, </a:t>
            </a:r>
            <a:r>
              <a:rPr lang="en-US" sz="2400" dirty="0" err="1"/>
              <a:t>phương</a:t>
            </a:r>
            <a:r>
              <a:rPr lang="en-US" sz="2400" dirty="0"/>
              <a:t> </a:t>
            </a:r>
            <a:r>
              <a:rPr lang="en-US" sz="2400" dirty="0" err="1"/>
              <a:t>thức</a:t>
            </a:r>
            <a:r>
              <a:rPr lang="en-US" sz="2400" dirty="0"/>
              <a:t> property </a:t>
            </a:r>
            <a:r>
              <a:rPr lang="en-US" sz="2400" dirty="0" err="1"/>
              <a:t>để</a:t>
            </a:r>
            <a:r>
              <a:rPr lang="en-US" sz="2400" dirty="0"/>
              <a:t> </a:t>
            </a:r>
            <a:r>
              <a:rPr lang="en-US" sz="2400" dirty="0" err="1"/>
              <a:t>thao</a:t>
            </a:r>
            <a:r>
              <a:rPr lang="en-US" sz="2400" dirty="0"/>
              <a:t> </a:t>
            </a:r>
            <a:r>
              <a:rPr lang="en-US" sz="2400" dirty="0" err="1"/>
              <a:t>tác</a:t>
            </a:r>
            <a:r>
              <a:rPr lang="en-US" sz="2400" dirty="0"/>
              <a:t> </a:t>
            </a:r>
            <a:r>
              <a:rPr lang="en-US" sz="2400" dirty="0" err="1"/>
              <a:t>với</a:t>
            </a:r>
            <a:r>
              <a:rPr lang="en-US" sz="2400" dirty="0"/>
              <a:t> </a:t>
            </a:r>
            <a:r>
              <a:rPr lang="en-US" sz="2400" dirty="0" err="1"/>
              <a:t>các</a:t>
            </a:r>
            <a:r>
              <a:rPr lang="en-US" sz="2400" dirty="0"/>
              <a:t> </a:t>
            </a:r>
            <a:r>
              <a:rPr lang="en-US" sz="2400" dirty="0" err="1"/>
              <a:t>dữ</a:t>
            </a:r>
            <a:r>
              <a:rPr lang="en-US" sz="2400" dirty="0"/>
              <a:t> </a:t>
            </a:r>
            <a:r>
              <a:rPr lang="en-US" sz="2400" dirty="0" err="1"/>
              <a:t>liệu</a:t>
            </a:r>
            <a:r>
              <a:rPr lang="en-US" sz="2400" dirty="0"/>
              <a:t> </a:t>
            </a:r>
            <a:r>
              <a:rPr lang="en-US" sz="2400" dirty="0" err="1"/>
              <a:t>trên</a:t>
            </a:r>
            <a:r>
              <a:rPr lang="en-US" sz="2400" dirty="0"/>
              <a:t>.</a:t>
            </a:r>
            <a:endParaRPr lang="en-US" sz="2400" b="1" dirty="0"/>
          </a:p>
          <a:p>
            <a:pPr marL="0" indent="463550">
              <a:buNone/>
            </a:pPr>
            <a:r>
              <a:rPr lang="en-US" b="1" dirty="0"/>
              <a:t> </a:t>
            </a:r>
          </a:p>
          <a:p>
            <a:pPr marL="0" indent="463550">
              <a:buNone/>
            </a:pPr>
            <a:r>
              <a:rPr lang="en-US" dirty="0">
                <a:latin typeface="Courier New" panose="02070309020205020404" pitchFamily="49" charset="0"/>
                <a:cs typeface="Courier New" panose="02070309020205020404" pitchFamily="49" charset="0"/>
              </a:rPr>
              <a:t> </a:t>
            </a:r>
            <a:endParaRPr lang="en-US" b="1"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a:p>
            <a:pPr lvl="1"/>
            <a:r>
              <a:rPr lang="en-US" dirty="0"/>
              <a:t>2.2.4.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với</a:t>
            </a:r>
            <a:r>
              <a:rPr lang="en-US" dirty="0"/>
              <a:t> property</a:t>
            </a:r>
          </a:p>
          <a:p>
            <a:pPr lvl="1"/>
            <a:r>
              <a:rPr lang="en-US" dirty="0"/>
              <a:t>2.2.5. </a:t>
            </a:r>
            <a:r>
              <a:rPr lang="en-US" dirty="0" err="1"/>
              <a:t>Thực</a:t>
            </a:r>
            <a:r>
              <a:rPr lang="en-US" dirty="0"/>
              <a:t> </a:t>
            </a:r>
            <a:r>
              <a:rPr lang="en-US" dirty="0" err="1"/>
              <a:t>hành</a:t>
            </a:r>
            <a:endParaRPr lang="en-US" dirty="0"/>
          </a:p>
          <a:p>
            <a:pPr lvl="1"/>
            <a:r>
              <a:rPr lang="en-US" dirty="0"/>
              <a:t> </a:t>
            </a:r>
            <a:r>
              <a:rPr lang="en-US" b="0" dirty="0"/>
              <a:t>a. Hướng </a:t>
            </a:r>
            <a:r>
              <a:rPr lang="en-US" b="0" dirty="0" err="1"/>
              <a:t>dẫn</a:t>
            </a:r>
            <a:r>
              <a:rPr lang="en-US" b="0" dirty="0"/>
              <a:t> ban </a:t>
            </a:r>
            <a:r>
              <a:rPr lang="en-US" b="0" dirty="0" err="1"/>
              <a:t>đầu</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2974474"/>
              </p:ext>
            </p:extLst>
          </p:nvPr>
        </p:nvGraphicFramePr>
        <p:xfrm>
          <a:off x="2649974" y="1533858"/>
          <a:ext cx="9454906" cy="4829397"/>
        </p:xfrm>
        <a:graphic>
          <a:graphicData uri="http://schemas.openxmlformats.org/drawingml/2006/table">
            <a:tbl>
              <a:tblPr firstRow="1" bandRow="1">
                <a:tableStyleId>{5940675A-B579-460E-94D1-54222C63F5DA}</a:tableStyleId>
              </a:tblPr>
              <a:tblGrid>
                <a:gridCol w="3955919">
                  <a:extLst>
                    <a:ext uri="{9D8B030D-6E8A-4147-A177-3AD203B41FA5}">
                      <a16:colId xmlns:a16="http://schemas.microsoft.com/office/drawing/2014/main" val="20000"/>
                    </a:ext>
                  </a:extLst>
                </a:gridCol>
                <a:gridCol w="5498987">
                  <a:extLst>
                    <a:ext uri="{9D8B030D-6E8A-4147-A177-3AD203B41FA5}">
                      <a16:colId xmlns:a16="http://schemas.microsoft.com/office/drawing/2014/main" val="20001"/>
                    </a:ext>
                  </a:extLst>
                </a:gridCol>
              </a:tblGrid>
              <a:tr h="4829397">
                <a:tc>
                  <a:txBody>
                    <a:bodyPr/>
                    <a:lstStyle/>
                    <a:p>
                      <a:r>
                        <a:rPr lang="en-US" sz="1900" dirty="0">
                          <a:latin typeface="Courier New" panose="02070309020205020404" pitchFamily="49" charset="0"/>
                          <a:cs typeface="Courier New" panose="02070309020205020404" pitchFamily="49" charset="0"/>
                        </a:rPr>
                        <a:t>class NV</a:t>
                      </a:r>
                    </a:p>
                    <a:p>
                      <a:r>
                        <a:rPr lang="en-US" sz="1900" dirty="0">
                          <a:latin typeface="Courier New" panose="02070309020205020404" pitchFamily="49" charset="0"/>
                          <a:cs typeface="Courier New" panose="02070309020205020404" pitchFamily="49" charset="0"/>
                        </a:rPr>
                        <a:t>{</a:t>
                      </a:r>
                    </a:p>
                    <a:p>
                      <a:pPr marL="0" indent="400050"/>
                      <a:r>
                        <a:rPr lang="en-US" sz="1900" dirty="0">
                          <a:latin typeface="Courier New" panose="02070309020205020404" pitchFamily="49" charset="0"/>
                          <a:cs typeface="Courier New" panose="02070309020205020404" pitchFamily="49" charset="0"/>
                        </a:rPr>
                        <a:t>String </a:t>
                      </a:r>
                      <a:r>
                        <a:rPr lang="en-US" sz="1900" dirty="0" err="1">
                          <a:latin typeface="Courier New" panose="02070309020205020404" pitchFamily="49" charset="0"/>
                          <a:cs typeface="Courier New" panose="02070309020205020404" pitchFamily="49" charset="0"/>
                        </a:rPr>
                        <a:t>hoten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int</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tuoi</a:t>
                      </a:r>
                      <a:r>
                        <a:rPr lang="en-US" sz="1900" dirty="0">
                          <a:latin typeface="Courier New" panose="02070309020205020404" pitchFamily="49" charset="0"/>
                          <a:cs typeface="Courier New" panose="02070309020205020404" pitchFamily="49" charset="0"/>
                        </a:rPr>
                        <a:t>; </a:t>
                      </a:r>
                    </a:p>
                    <a:p>
                      <a:pPr marL="0" indent="400050"/>
                      <a:r>
                        <a:rPr lang="en-US" sz="1900" dirty="0">
                          <a:latin typeface="Courier New" panose="02070309020205020404" pitchFamily="49" charset="0"/>
                          <a:cs typeface="Courier New" panose="02070309020205020404" pitchFamily="49" charset="0"/>
                        </a:rPr>
                        <a:t>Double </a:t>
                      </a:r>
                      <a:r>
                        <a:rPr lang="en-US" sz="1900" dirty="0" err="1">
                          <a:latin typeface="Courier New" panose="02070309020205020404" pitchFamily="49" charset="0"/>
                          <a:cs typeface="Courier New" panose="02070309020205020404" pitchFamily="49" charset="0"/>
                        </a:rPr>
                        <a:t>hsl</a:t>
                      </a:r>
                      <a:r>
                        <a:rPr lang="en-US" sz="1900" dirty="0">
                          <a:latin typeface="Courier New" panose="02070309020205020404" pitchFamily="49" charset="0"/>
                          <a:cs typeface="Courier New" panose="02070309020205020404" pitchFamily="49" charset="0"/>
                        </a:rPr>
                        <a:t>;</a:t>
                      </a:r>
                    </a:p>
                    <a:p>
                      <a:pPr marL="0" indent="400050"/>
                      <a:r>
                        <a:rPr lang="en-US" sz="1900" dirty="0">
                          <a:latin typeface="Courier New" panose="02070309020205020404" pitchFamily="49" charset="0"/>
                          <a:cs typeface="Courier New" panose="02070309020205020404" pitchFamily="49" charset="0"/>
                        </a:rPr>
                        <a:t>public</a:t>
                      </a:r>
                      <a:r>
                        <a:rPr lang="en-US" sz="1900" baseline="0" dirty="0">
                          <a:latin typeface="Courier New" panose="02070309020205020404" pitchFamily="49" charset="0"/>
                          <a:cs typeface="Courier New" panose="02070309020205020404" pitchFamily="49" charset="0"/>
                        </a:rPr>
                        <a:t> String HOTEN</a:t>
                      </a:r>
                    </a:p>
                    <a:p>
                      <a:pPr marL="0" indent="400050"/>
                      <a:r>
                        <a:rPr lang="en-US" sz="1900" baseline="0" dirty="0">
                          <a:latin typeface="Courier New" panose="02070309020205020404" pitchFamily="49" charset="0"/>
                          <a:cs typeface="Courier New" panose="02070309020205020404" pitchFamily="49" charset="0"/>
                        </a:rPr>
                        <a:t>{ </a:t>
                      </a:r>
                    </a:p>
                    <a:p>
                      <a:pPr marL="0" indent="400050"/>
                      <a:r>
                        <a:rPr lang="en-US" sz="1900" baseline="0" dirty="0">
                          <a:latin typeface="Courier New" panose="02070309020205020404" pitchFamily="49" charset="0"/>
                          <a:cs typeface="Courier New" panose="02070309020205020404" pitchFamily="49" charset="0"/>
                        </a:rPr>
                        <a:t>  get {return </a:t>
                      </a:r>
                      <a:r>
                        <a:rPr lang="en-US" sz="1900" baseline="0" dirty="0" err="1">
                          <a:latin typeface="Courier New" panose="02070309020205020404" pitchFamily="49" charset="0"/>
                          <a:cs typeface="Courier New" panose="02070309020205020404" pitchFamily="49" charset="0"/>
                        </a:rPr>
                        <a:t>hoten</a:t>
                      </a:r>
                      <a:r>
                        <a:rPr lang="en-US" sz="1900" baseline="0" dirty="0">
                          <a:latin typeface="Courier New" panose="02070309020205020404" pitchFamily="49" charset="0"/>
                          <a:cs typeface="Courier New" panose="02070309020205020404" pitchFamily="49" charset="0"/>
                        </a:rPr>
                        <a:t>;}</a:t>
                      </a:r>
                    </a:p>
                    <a:p>
                      <a:pPr marL="0" indent="400050"/>
                      <a:r>
                        <a:rPr lang="en-US" sz="1900" baseline="0" dirty="0">
                          <a:latin typeface="Courier New" panose="02070309020205020404" pitchFamily="49" charset="0"/>
                          <a:cs typeface="Courier New" panose="02070309020205020404" pitchFamily="49" charset="0"/>
                        </a:rPr>
                        <a:t>  set {</a:t>
                      </a:r>
                      <a:r>
                        <a:rPr lang="en-US" sz="1900" baseline="0" dirty="0" err="1">
                          <a:latin typeface="Courier New" panose="02070309020205020404" pitchFamily="49" charset="0"/>
                          <a:cs typeface="Courier New" panose="02070309020205020404" pitchFamily="49" charset="0"/>
                        </a:rPr>
                        <a:t>hoten</a:t>
                      </a:r>
                      <a:r>
                        <a:rPr lang="en-US" sz="1900" baseline="0" dirty="0">
                          <a:latin typeface="Courier New" panose="02070309020205020404" pitchFamily="49" charset="0"/>
                          <a:cs typeface="Courier New" panose="02070309020205020404" pitchFamily="49" charset="0"/>
                        </a:rPr>
                        <a:t> = value;} </a:t>
                      </a:r>
                    </a:p>
                    <a:p>
                      <a:pPr marL="0" indent="400050"/>
                      <a:r>
                        <a:rPr lang="en-US" sz="1900" baseline="0" dirty="0">
                          <a:latin typeface="Courier New" panose="02070309020205020404" pitchFamily="49" charset="0"/>
                          <a:cs typeface="Courier New" panose="02070309020205020404" pitchFamily="49" charset="0"/>
                        </a:rPr>
                        <a:t>}</a:t>
                      </a:r>
                    </a:p>
                    <a:p>
                      <a:pPr marL="0" indent="400050"/>
                      <a:r>
                        <a:rPr lang="en-US" sz="1900" dirty="0">
                          <a:latin typeface="Courier New" panose="02070309020205020404" pitchFamily="49" charset="0"/>
                          <a:cs typeface="Courier New" panose="02070309020205020404" pitchFamily="49" charset="0"/>
                        </a:rPr>
                        <a:t>public</a:t>
                      </a:r>
                      <a:r>
                        <a:rPr lang="en-US" sz="1900" baseline="0" dirty="0">
                          <a:latin typeface="Courier New" panose="02070309020205020404" pitchFamily="49" charset="0"/>
                          <a:cs typeface="Courier New" panose="02070309020205020404" pitchFamily="49" charset="0"/>
                        </a:rPr>
                        <a:t> </a:t>
                      </a:r>
                      <a:r>
                        <a:rPr lang="en-US" sz="1900" baseline="0" dirty="0" err="1">
                          <a:latin typeface="Courier New" panose="02070309020205020404" pitchFamily="49" charset="0"/>
                          <a:cs typeface="Courier New" panose="02070309020205020404" pitchFamily="49" charset="0"/>
                        </a:rPr>
                        <a:t>int</a:t>
                      </a:r>
                      <a:r>
                        <a:rPr lang="en-US" sz="1900" baseline="0" dirty="0">
                          <a:latin typeface="Courier New" panose="02070309020205020404" pitchFamily="49" charset="0"/>
                          <a:cs typeface="Courier New" panose="02070309020205020404" pitchFamily="49" charset="0"/>
                        </a:rPr>
                        <a:t> TUOI</a:t>
                      </a:r>
                    </a:p>
                    <a:p>
                      <a:pPr marL="0" indent="400050"/>
                      <a:r>
                        <a:rPr lang="en-US" sz="1900" baseline="0" dirty="0">
                          <a:latin typeface="Courier New" panose="02070309020205020404" pitchFamily="49" charset="0"/>
                          <a:cs typeface="Courier New" panose="02070309020205020404" pitchFamily="49" charset="0"/>
                        </a:rPr>
                        <a:t>{ get {return </a:t>
                      </a:r>
                      <a:r>
                        <a:rPr lang="en-US" sz="1900" baseline="0" dirty="0" err="1">
                          <a:latin typeface="Courier New" panose="02070309020205020404" pitchFamily="49" charset="0"/>
                          <a:cs typeface="Courier New" panose="02070309020205020404" pitchFamily="49" charset="0"/>
                        </a:rPr>
                        <a:t>tuoi</a:t>
                      </a:r>
                      <a:r>
                        <a:rPr lang="en-US" sz="1900" baseline="0" dirty="0">
                          <a:latin typeface="Courier New" panose="02070309020205020404" pitchFamily="49" charset="0"/>
                          <a:cs typeface="Courier New" panose="02070309020205020404" pitchFamily="49" charset="0"/>
                        </a:rPr>
                        <a:t>;}</a:t>
                      </a:r>
                    </a:p>
                    <a:p>
                      <a:pPr marL="0" indent="400050"/>
                      <a:r>
                        <a:rPr lang="en-US" sz="1900" baseline="0" dirty="0">
                          <a:latin typeface="Courier New" panose="02070309020205020404" pitchFamily="49" charset="0"/>
                          <a:cs typeface="Courier New" panose="02070309020205020404" pitchFamily="49" charset="0"/>
                        </a:rPr>
                        <a:t>  set {</a:t>
                      </a:r>
                      <a:r>
                        <a:rPr lang="en-US" sz="1900" baseline="0" dirty="0" err="1">
                          <a:latin typeface="Courier New" panose="02070309020205020404" pitchFamily="49" charset="0"/>
                          <a:cs typeface="Courier New" panose="02070309020205020404" pitchFamily="49" charset="0"/>
                        </a:rPr>
                        <a:t>tuoi</a:t>
                      </a:r>
                      <a:r>
                        <a:rPr lang="en-US" sz="1900" baseline="0" dirty="0">
                          <a:latin typeface="Courier New" panose="02070309020205020404" pitchFamily="49" charset="0"/>
                          <a:cs typeface="Courier New" panose="02070309020205020404" pitchFamily="49" charset="0"/>
                        </a:rPr>
                        <a:t> = value;} }</a:t>
                      </a:r>
                    </a:p>
                    <a:p>
                      <a:pPr marL="0" indent="400050"/>
                      <a:r>
                        <a:rPr lang="en-US" sz="1900" dirty="0">
                          <a:latin typeface="Courier New" panose="02070309020205020404" pitchFamily="49" charset="0"/>
                          <a:cs typeface="Courier New" panose="02070309020205020404" pitchFamily="49" charset="0"/>
                        </a:rPr>
                        <a:t>public</a:t>
                      </a:r>
                      <a:r>
                        <a:rPr lang="en-US" sz="1900" baseline="0" dirty="0">
                          <a:latin typeface="Courier New" panose="02070309020205020404" pitchFamily="49" charset="0"/>
                          <a:cs typeface="Courier New" panose="02070309020205020404" pitchFamily="49" charset="0"/>
                        </a:rPr>
                        <a:t> Double HSL</a:t>
                      </a:r>
                    </a:p>
                    <a:p>
                      <a:pPr marL="0" indent="400050"/>
                      <a:r>
                        <a:rPr lang="en-US" sz="1900" baseline="0" dirty="0">
                          <a:latin typeface="Courier New" panose="02070309020205020404" pitchFamily="49" charset="0"/>
                          <a:cs typeface="Courier New" panose="02070309020205020404" pitchFamily="49" charset="0"/>
                        </a:rPr>
                        <a:t>{ get {return </a:t>
                      </a:r>
                      <a:r>
                        <a:rPr lang="en-US" sz="1900" baseline="0" dirty="0" err="1">
                          <a:latin typeface="Courier New" panose="02070309020205020404" pitchFamily="49" charset="0"/>
                          <a:cs typeface="Courier New" panose="02070309020205020404" pitchFamily="49" charset="0"/>
                        </a:rPr>
                        <a:t>hsl</a:t>
                      </a:r>
                      <a:r>
                        <a:rPr lang="en-US" sz="1900" baseline="0" dirty="0">
                          <a:latin typeface="Courier New" panose="02070309020205020404" pitchFamily="49" charset="0"/>
                          <a:cs typeface="Courier New" panose="02070309020205020404" pitchFamily="49" charset="0"/>
                        </a:rPr>
                        <a:t>;}</a:t>
                      </a:r>
                    </a:p>
                    <a:p>
                      <a:pPr marL="0" indent="400050"/>
                      <a:r>
                        <a:rPr lang="en-US" sz="1900" baseline="0" dirty="0">
                          <a:latin typeface="Courier New" panose="02070309020205020404" pitchFamily="49" charset="0"/>
                          <a:cs typeface="Courier New" panose="02070309020205020404" pitchFamily="49" charset="0"/>
                        </a:rPr>
                        <a:t>  set {</a:t>
                      </a:r>
                      <a:r>
                        <a:rPr lang="en-US" sz="1900" baseline="0" dirty="0" err="1">
                          <a:latin typeface="Courier New" panose="02070309020205020404" pitchFamily="49" charset="0"/>
                          <a:cs typeface="Courier New" panose="02070309020205020404" pitchFamily="49" charset="0"/>
                        </a:rPr>
                        <a:t>hsl</a:t>
                      </a:r>
                      <a:r>
                        <a:rPr lang="en-US" sz="1900" baseline="0" dirty="0">
                          <a:latin typeface="Courier New" panose="02070309020205020404" pitchFamily="49" charset="0"/>
                          <a:cs typeface="Courier New" panose="02070309020205020404" pitchFamily="49" charset="0"/>
                        </a:rPr>
                        <a:t> = value;} }</a:t>
                      </a:r>
                    </a:p>
                    <a:p>
                      <a:r>
                        <a:rPr lang="en-US" sz="1900" baseline="0" dirty="0">
                          <a:latin typeface="Courier New" panose="02070309020205020404" pitchFamily="49" charset="0"/>
                          <a:cs typeface="Courier New" panose="02070309020205020404" pitchFamily="49" charset="0"/>
                        </a:rPr>
                        <a:t>}</a:t>
                      </a:r>
                    </a:p>
                  </a:txBody>
                  <a:tcPr>
                    <a:solidFill>
                      <a:schemeClr val="accent2">
                        <a:lumMod val="20000"/>
                        <a:lumOff val="80000"/>
                      </a:schemeClr>
                    </a:solidFill>
                  </a:tcPr>
                </a:tc>
                <a:tc>
                  <a:txBody>
                    <a:bodyPr/>
                    <a:lstStyle/>
                    <a:p>
                      <a:r>
                        <a:rPr lang="en-US" sz="1900" dirty="0">
                          <a:latin typeface="Courier New" panose="02070309020205020404" pitchFamily="49" charset="0"/>
                          <a:cs typeface="Courier New" panose="02070309020205020404" pitchFamily="49" charset="0"/>
                        </a:rPr>
                        <a:t>static void Main(string[]</a:t>
                      </a:r>
                      <a:r>
                        <a:rPr lang="en-US" sz="1900" baseline="0" dirty="0">
                          <a:latin typeface="Courier New" panose="02070309020205020404" pitchFamily="49" charset="0"/>
                          <a:cs typeface="Courier New" panose="02070309020205020404" pitchFamily="49" charset="0"/>
                        </a:rPr>
                        <a:t> </a:t>
                      </a:r>
                      <a:r>
                        <a:rPr lang="en-US" sz="1900" baseline="0" dirty="0" err="1">
                          <a:latin typeface="Courier New" panose="02070309020205020404" pitchFamily="49" charset="0"/>
                          <a:cs typeface="Courier New" panose="02070309020205020404" pitchFamily="49" charset="0"/>
                        </a:rPr>
                        <a:t>args</a:t>
                      </a:r>
                      <a:r>
                        <a:rPr lang="en-US" sz="1900" baseline="0" dirty="0">
                          <a:latin typeface="Courier New" panose="02070309020205020404" pitchFamily="49" charset="0"/>
                          <a:cs typeface="Courier New" panose="02070309020205020404" pitchFamily="49" charset="0"/>
                        </a:rPr>
                        <a:t>)</a:t>
                      </a:r>
                    </a:p>
                    <a:p>
                      <a:r>
                        <a:rPr lang="en-US" sz="1900" baseline="0" dirty="0">
                          <a:latin typeface="Courier New" panose="02070309020205020404" pitchFamily="49" charset="0"/>
                          <a:cs typeface="Courier New" panose="02070309020205020404" pitchFamily="49" charset="0"/>
                        </a:rPr>
                        <a:t>{</a:t>
                      </a:r>
                    </a:p>
                    <a:p>
                      <a:pPr marL="225425" indent="0"/>
                      <a:r>
                        <a:rPr lang="en-US" sz="1900" baseline="0" dirty="0">
                          <a:latin typeface="Courier New" panose="02070309020205020404" pitchFamily="49" charset="0"/>
                          <a:cs typeface="Courier New" panose="02070309020205020404" pitchFamily="49" charset="0"/>
                        </a:rPr>
                        <a:t>NV x;</a:t>
                      </a:r>
                    </a:p>
                    <a:p>
                      <a:pPr marL="225425" indent="0"/>
                      <a:r>
                        <a:rPr lang="en-US" sz="1900" baseline="0" dirty="0" err="1">
                          <a:latin typeface="Courier New" panose="02070309020205020404" pitchFamily="49" charset="0"/>
                          <a:cs typeface="Courier New" panose="02070309020205020404" pitchFamily="49" charset="0"/>
                        </a:rPr>
                        <a:t>Console.Write</a:t>
                      </a:r>
                      <a:r>
                        <a:rPr lang="en-US" sz="1900" baseline="0" dirty="0">
                          <a:latin typeface="Courier New" panose="02070309020205020404" pitchFamily="49" charset="0"/>
                          <a:cs typeface="Courier New" panose="02070309020205020404" pitchFamily="49" charset="0"/>
                        </a:rPr>
                        <a:t>(“</a:t>
                      </a:r>
                      <a:r>
                        <a:rPr lang="en-US" sz="1900" baseline="0" dirty="0" err="1">
                          <a:latin typeface="Courier New" panose="02070309020205020404" pitchFamily="49" charset="0"/>
                          <a:cs typeface="Courier New" panose="02070309020205020404" pitchFamily="49" charset="0"/>
                        </a:rPr>
                        <a:t>Nhap</a:t>
                      </a:r>
                      <a:r>
                        <a:rPr lang="en-US" sz="1900" baseline="0" dirty="0">
                          <a:latin typeface="Courier New" panose="02070309020205020404" pitchFamily="49" charset="0"/>
                          <a:cs typeface="Courier New" panose="02070309020205020404" pitchFamily="49" charset="0"/>
                        </a:rPr>
                        <a:t> ho ten NV:“); </a:t>
                      </a:r>
                    </a:p>
                    <a:p>
                      <a:pPr marL="225425" indent="0"/>
                      <a:r>
                        <a:rPr lang="en-US" sz="1900" baseline="0" dirty="0" err="1">
                          <a:latin typeface="Courier New" panose="02070309020205020404" pitchFamily="49" charset="0"/>
                          <a:cs typeface="Courier New" panose="02070309020205020404" pitchFamily="49" charset="0"/>
                        </a:rPr>
                        <a:t>x.HOTEN</a:t>
                      </a:r>
                      <a:r>
                        <a:rPr lang="en-US" sz="1900" baseline="0" dirty="0">
                          <a:latin typeface="Courier New" panose="02070309020205020404" pitchFamily="49" charset="0"/>
                          <a:cs typeface="Courier New" panose="02070309020205020404" pitchFamily="49" charset="0"/>
                        </a:rPr>
                        <a:t> = </a:t>
                      </a:r>
                      <a:r>
                        <a:rPr lang="en-US" sz="1900" baseline="0" dirty="0" err="1">
                          <a:latin typeface="Courier New" panose="02070309020205020404" pitchFamily="49" charset="0"/>
                          <a:cs typeface="Courier New" panose="02070309020205020404" pitchFamily="49" charset="0"/>
                        </a:rPr>
                        <a:t>Console.ReadLine</a:t>
                      </a:r>
                      <a:r>
                        <a:rPr lang="en-US" sz="1900" baseline="0" dirty="0">
                          <a:latin typeface="Courier New" panose="02070309020205020404" pitchFamily="49" charset="0"/>
                          <a:cs typeface="Courier New" panose="02070309020205020404" pitchFamily="49" charset="0"/>
                        </a:rPr>
                        <a:t>();</a:t>
                      </a:r>
                    </a:p>
                    <a:p>
                      <a:pPr marL="225425" indent="0"/>
                      <a:r>
                        <a:rPr lang="en-US" sz="1900" baseline="0" dirty="0" err="1">
                          <a:latin typeface="Courier New" panose="02070309020205020404" pitchFamily="49" charset="0"/>
                          <a:cs typeface="Courier New" panose="02070309020205020404" pitchFamily="49" charset="0"/>
                        </a:rPr>
                        <a:t>Console.Write</a:t>
                      </a:r>
                      <a:r>
                        <a:rPr lang="en-US" sz="1900" baseline="0" dirty="0">
                          <a:latin typeface="Courier New" panose="02070309020205020404" pitchFamily="49" charset="0"/>
                          <a:cs typeface="Courier New" panose="02070309020205020404" pitchFamily="49" charset="0"/>
                        </a:rPr>
                        <a:t>(“</a:t>
                      </a:r>
                      <a:r>
                        <a:rPr lang="en-US" sz="1900" baseline="0" dirty="0" err="1">
                          <a:latin typeface="Courier New" panose="02070309020205020404" pitchFamily="49" charset="0"/>
                          <a:cs typeface="Courier New" panose="02070309020205020404" pitchFamily="49" charset="0"/>
                        </a:rPr>
                        <a:t>Tuoi</a:t>
                      </a:r>
                      <a:r>
                        <a:rPr lang="en-US" sz="1900" baseline="0" dirty="0">
                          <a:latin typeface="Courier New" panose="02070309020205020404" pitchFamily="49" charset="0"/>
                          <a:cs typeface="Courier New" panose="02070309020205020404" pitchFamily="49" charset="0"/>
                        </a:rPr>
                        <a:t>:“); </a:t>
                      </a:r>
                    </a:p>
                    <a:p>
                      <a:pPr marL="225425" indent="0"/>
                      <a:r>
                        <a:rPr lang="en-US" sz="1900" baseline="0" dirty="0" err="1">
                          <a:latin typeface="Courier New" panose="02070309020205020404" pitchFamily="49" charset="0"/>
                          <a:cs typeface="Courier New" panose="02070309020205020404" pitchFamily="49" charset="0"/>
                        </a:rPr>
                        <a:t>x.TUOI</a:t>
                      </a:r>
                      <a:r>
                        <a:rPr lang="en-US" sz="1900" baseline="0" dirty="0">
                          <a:latin typeface="Courier New" panose="02070309020205020404" pitchFamily="49" charset="0"/>
                          <a:cs typeface="Courier New" panose="02070309020205020404" pitchFamily="49" charset="0"/>
                        </a:rPr>
                        <a:t>=</a:t>
                      </a:r>
                      <a:r>
                        <a:rPr lang="en-US" sz="1900" baseline="0" dirty="0" err="1">
                          <a:latin typeface="Courier New" panose="02070309020205020404" pitchFamily="49" charset="0"/>
                          <a:cs typeface="Courier New" panose="02070309020205020404" pitchFamily="49" charset="0"/>
                        </a:rPr>
                        <a:t>int.Parse</a:t>
                      </a:r>
                      <a:r>
                        <a:rPr lang="en-US" sz="1900" baseline="0" dirty="0">
                          <a:latin typeface="Courier New" panose="02070309020205020404" pitchFamily="49" charset="0"/>
                          <a:cs typeface="Courier New" panose="02070309020205020404" pitchFamily="49" charset="0"/>
                        </a:rPr>
                        <a:t>(</a:t>
                      </a:r>
                      <a:r>
                        <a:rPr lang="en-US" sz="1900" baseline="0" dirty="0" err="1">
                          <a:latin typeface="Courier New" panose="02070309020205020404" pitchFamily="49" charset="0"/>
                          <a:cs typeface="Courier New" panose="02070309020205020404" pitchFamily="49" charset="0"/>
                        </a:rPr>
                        <a:t>Console.ReadLine</a:t>
                      </a:r>
                      <a:r>
                        <a:rPr lang="en-US" sz="1900" baseline="0" dirty="0">
                          <a:latin typeface="Courier New" panose="02070309020205020404" pitchFamily="49" charset="0"/>
                          <a:cs typeface="Courier New" panose="02070309020205020404" pitchFamily="49" charset="0"/>
                        </a:rPr>
                        <a:t>());</a:t>
                      </a:r>
                    </a:p>
                    <a:p>
                      <a:pPr marL="225425" indent="0"/>
                      <a:r>
                        <a:rPr lang="en-US" sz="1900" baseline="0" dirty="0" err="1">
                          <a:latin typeface="Courier New" panose="02070309020205020404" pitchFamily="49" charset="0"/>
                          <a:cs typeface="Courier New" panose="02070309020205020404" pitchFamily="49" charset="0"/>
                        </a:rPr>
                        <a:t>Console.Write</a:t>
                      </a:r>
                      <a:r>
                        <a:rPr lang="en-US" sz="1900" baseline="0" dirty="0">
                          <a:latin typeface="Courier New" panose="02070309020205020404" pitchFamily="49" charset="0"/>
                          <a:cs typeface="Courier New" panose="02070309020205020404" pitchFamily="49" charset="0"/>
                        </a:rPr>
                        <a:t>(“He so </a:t>
                      </a:r>
                      <a:r>
                        <a:rPr lang="en-US" sz="1900" baseline="0" dirty="0" err="1">
                          <a:latin typeface="Courier New" panose="02070309020205020404" pitchFamily="49" charset="0"/>
                          <a:cs typeface="Courier New" panose="02070309020205020404" pitchFamily="49" charset="0"/>
                        </a:rPr>
                        <a:t>luong</a:t>
                      </a:r>
                      <a:r>
                        <a:rPr lang="en-US" sz="1900" baseline="0" dirty="0">
                          <a:latin typeface="Courier New" panose="02070309020205020404" pitchFamily="49" charset="0"/>
                          <a:cs typeface="Courier New" panose="02070309020205020404" pitchFamily="49" charset="0"/>
                        </a:rPr>
                        <a:t>:“); </a:t>
                      </a:r>
                    </a:p>
                    <a:p>
                      <a:pPr marL="225425" indent="0"/>
                      <a:r>
                        <a:rPr lang="en-US" sz="1900" baseline="0" dirty="0" err="1">
                          <a:latin typeface="Courier New" panose="02070309020205020404" pitchFamily="49" charset="0"/>
                          <a:cs typeface="Courier New" panose="02070309020205020404" pitchFamily="49" charset="0"/>
                        </a:rPr>
                        <a:t>x.HSL</a:t>
                      </a:r>
                      <a:r>
                        <a:rPr lang="en-US" sz="1900" baseline="0" dirty="0">
                          <a:latin typeface="Courier New" panose="02070309020205020404" pitchFamily="49" charset="0"/>
                          <a:cs typeface="Courier New" panose="02070309020205020404" pitchFamily="49" charset="0"/>
                        </a:rPr>
                        <a:t>=</a:t>
                      </a:r>
                      <a:r>
                        <a:rPr lang="en-US" sz="1900" baseline="0" dirty="0" err="1">
                          <a:latin typeface="Courier New" panose="02070309020205020404" pitchFamily="49" charset="0"/>
                          <a:cs typeface="Courier New" panose="02070309020205020404" pitchFamily="49" charset="0"/>
                        </a:rPr>
                        <a:t>Double.Parse</a:t>
                      </a:r>
                      <a:r>
                        <a:rPr lang="en-US" sz="1900" baseline="0" dirty="0">
                          <a:latin typeface="Courier New" panose="02070309020205020404" pitchFamily="49" charset="0"/>
                          <a:cs typeface="Courier New" panose="02070309020205020404" pitchFamily="49" charset="0"/>
                        </a:rPr>
                        <a:t>(</a:t>
                      </a:r>
                      <a:r>
                        <a:rPr lang="en-US" sz="1900" baseline="0" dirty="0" err="1">
                          <a:latin typeface="Courier New" panose="02070309020205020404" pitchFamily="49" charset="0"/>
                          <a:cs typeface="Courier New" panose="02070309020205020404" pitchFamily="49" charset="0"/>
                        </a:rPr>
                        <a:t>Console.ReadLine</a:t>
                      </a:r>
                      <a:r>
                        <a:rPr lang="en-US" sz="1900" baseline="0" dirty="0">
                          <a:latin typeface="Courier New" panose="02070309020205020404" pitchFamily="49" charset="0"/>
                          <a:cs typeface="Courier New" panose="02070309020205020404" pitchFamily="49" charset="0"/>
                        </a:rPr>
                        <a:t>());</a:t>
                      </a:r>
                    </a:p>
                    <a:p>
                      <a:pPr marL="225425" indent="0"/>
                      <a:r>
                        <a:rPr lang="en-US" sz="1900" baseline="0" dirty="0">
                          <a:latin typeface="Courier New" panose="02070309020205020404" pitchFamily="49" charset="0"/>
                          <a:cs typeface="Courier New" panose="02070309020205020404" pitchFamily="49" charset="0"/>
                        </a:rPr>
                        <a:t>….</a:t>
                      </a:r>
                    </a:p>
                    <a:p>
                      <a:r>
                        <a:rPr lang="en-US" sz="1900" baseline="0" dirty="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txBody>
                  <a:tcP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013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24</a:t>
            </a:fld>
            <a:endParaRPr lang="en-US" dirty="0"/>
          </a:p>
        </p:txBody>
      </p:sp>
      <p:sp>
        <p:nvSpPr>
          <p:cNvPr id="4" name="Content Placeholder 3"/>
          <p:cNvSpPr>
            <a:spLocks noGrp="1"/>
          </p:cNvSpPr>
          <p:nvPr>
            <p:ph sz="quarter" idx="13"/>
          </p:nvPr>
        </p:nvSpPr>
        <p:spPr>
          <a:xfrm>
            <a:off x="3013564" y="112734"/>
            <a:ext cx="8967421" cy="6438377"/>
          </a:xfrm>
        </p:spPr>
        <p:txBody>
          <a:bodyPr>
            <a:normAutofit/>
          </a:bodyPr>
          <a:lstStyle/>
          <a:p>
            <a:r>
              <a:rPr lang="en-US" b="1" dirty="0" err="1"/>
              <a:t>Các</a:t>
            </a:r>
            <a:r>
              <a:rPr lang="en-US" b="1" dirty="0"/>
              <a:t> </a:t>
            </a:r>
            <a:r>
              <a:rPr lang="en-US" b="1" dirty="0" err="1"/>
              <a:t>lỗi</a:t>
            </a:r>
            <a:r>
              <a:rPr lang="en-US" b="1" dirty="0"/>
              <a:t> </a:t>
            </a:r>
            <a:r>
              <a:rPr lang="en-US" b="1" dirty="0" err="1"/>
              <a:t>thường</a:t>
            </a:r>
            <a:r>
              <a:rPr lang="en-US" b="1" dirty="0"/>
              <a:t> </a:t>
            </a:r>
            <a:r>
              <a:rPr lang="en-US" b="1" dirty="0" err="1"/>
              <a:t>gặp</a:t>
            </a:r>
            <a:r>
              <a:rPr lang="en-US" b="1" dirty="0"/>
              <a:t>: </a:t>
            </a:r>
          </a:p>
          <a:p>
            <a:pPr marL="0" indent="0">
              <a:buNone/>
            </a:pPr>
            <a:r>
              <a:rPr lang="en-US" b="1" u="sng" dirty="0" err="1"/>
              <a:t>Lỗi</a:t>
            </a:r>
            <a:r>
              <a:rPr lang="en-US" b="1" u="sng" dirty="0"/>
              <a:t> 1</a:t>
            </a:r>
            <a:r>
              <a:rPr lang="en-US" b="1" dirty="0"/>
              <a:t>. </a:t>
            </a:r>
            <a:r>
              <a:rPr lang="en-US" dirty="0" err="1"/>
              <a:t>Không</a:t>
            </a:r>
            <a:r>
              <a:rPr lang="en-US" dirty="0"/>
              <a:t> </a:t>
            </a:r>
            <a:r>
              <a:rPr lang="en-US" dirty="0" err="1"/>
              <a:t>sử</a:t>
            </a:r>
            <a:r>
              <a:rPr lang="en-US" dirty="0"/>
              <a:t> </a:t>
            </a:r>
            <a:r>
              <a:rPr lang="en-US" dirty="0" err="1"/>
              <a:t>dụng</a:t>
            </a:r>
            <a:r>
              <a:rPr lang="en-US" dirty="0"/>
              <a:t> </a:t>
            </a:r>
            <a:r>
              <a:rPr lang="en-US" dirty="0" err="1"/>
              <a:t>toán</a:t>
            </a:r>
            <a:r>
              <a:rPr lang="en-US" dirty="0"/>
              <a:t> </a:t>
            </a:r>
            <a:r>
              <a:rPr lang="en-US" dirty="0" err="1"/>
              <a:t>tử</a:t>
            </a:r>
            <a:r>
              <a:rPr lang="en-US" dirty="0"/>
              <a:t> new </a:t>
            </a:r>
            <a:r>
              <a:rPr lang="en-US" dirty="0" err="1"/>
              <a:t>để</a:t>
            </a:r>
            <a:r>
              <a:rPr lang="en-US" dirty="0"/>
              <a:t> </a:t>
            </a:r>
            <a:r>
              <a:rPr lang="en-US" dirty="0" err="1"/>
              <a:t>tạo</a:t>
            </a:r>
            <a:r>
              <a:rPr lang="en-US" dirty="0"/>
              <a:t> </a:t>
            </a:r>
            <a:r>
              <a:rPr lang="en-US" dirty="0" err="1"/>
              <a:t>đối</a:t>
            </a:r>
            <a:r>
              <a:rPr lang="en-US" dirty="0"/>
              <a:t> </a:t>
            </a:r>
            <a:r>
              <a:rPr lang="en-US" dirty="0" err="1"/>
              <a:t>tượng</a:t>
            </a:r>
            <a:r>
              <a:rPr lang="en-US" dirty="0"/>
              <a:t>.</a:t>
            </a:r>
          </a:p>
          <a:p>
            <a:pPr marL="0" indent="0">
              <a:buNone/>
            </a:pPr>
            <a:endParaRPr lang="en-US" sz="1400" b="1" dirty="0"/>
          </a:p>
          <a:p>
            <a:pPr marL="0" indent="0">
              <a:buNone/>
            </a:pPr>
            <a:r>
              <a:rPr lang="en-US" b="1" u="sng" dirty="0" err="1"/>
              <a:t>Lỗi</a:t>
            </a:r>
            <a:r>
              <a:rPr lang="en-US" b="1" u="sng" dirty="0"/>
              <a:t> 2</a:t>
            </a:r>
            <a:r>
              <a:rPr lang="en-US" b="1" dirty="0"/>
              <a:t>. </a:t>
            </a:r>
            <a:r>
              <a:rPr lang="en-US" dirty="0" err="1"/>
              <a:t>Phương</a:t>
            </a:r>
            <a:r>
              <a:rPr lang="en-US" dirty="0"/>
              <a:t> </a:t>
            </a:r>
            <a:r>
              <a:rPr lang="en-US" dirty="0" err="1"/>
              <a:t>thức</a:t>
            </a:r>
            <a:r>
              <a:rPr lang="en-US" dirty="0"/>
              <a:t> static </a:t>
            </a:r>
            <a:r>
              <a:rPr lang="en-US" dirty="0" err="1"/>
              <a:t>của</a:t>
            </a:r>
            <a:r>
              <a:rPr lang="en-US" dirty="0"/>
              <a:t> </a:t>
            </a:r>
            <a:r>
              <a:rPr lang="en-US" dirty="0" err="1"/>
              <a:t>lớp</a:t>
            </a:r>
            <a:r>
              <a:rPr lang="en-US" dirty="0"/>
              <a:t> </a:t>
            </a:r>
            <a:r>
              <a:rPr lang="en-US" dirty="0" err="1"/>
              <a:t>sử</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phải</a:t>
            </a:r>
            <a:r>
              <a:rPr lang="en-US" dirty="0"/>
              <a:t> static</a:t>
            </a:r>
          </a:p>
          <a:p>
            <a:pPr marL="0" indent="0">
              <a:buNone/>
            </a:pPr>
            <a:r>
              <a:rPr lang="en-US" dirty="0"/>
              <a:t>	An object reference is required for the non-static field, </a:t>
            </a:r>
          </a:p>
          <a:p>
            <a:pPr marL="0" indent="0">
              <a:buNone/>
            </a:pPr>
            <a:r>
              <a:rPr lang="en-US" dirty="0"/>
              <a:t>	method, or property </a:t>
            </a:r>
          </a:p>
          <a:p>
            <a:pPr marL="0" indent="0">
              <a:buNone/>
            </a:pPr>
            <a:r>
              <a:rPr lang="en-US" b="1" i="1" dirty="0" err="1"/>
              <a:t>Khắc</a:t>
            </a:r>
            <a:r>
              <a:rPr lang="en-US" b="1" i="1" dirty="0"/>
              <a:t> </a:t>
            </a:r>
            <a:r>
              <a:rPr lang="en-US" b="1" i="1" dirty="0" err="1"/>
              <a:t>phục</a:t>
            </a:r>
            <a:r>
              <a:rPr lang="en-US" b="1" i="1" dirty="0"/>
              <a:t>:</a:t>
            </a:r>
            <a:r>
              <a:rPr lang="en-US" i="1" dirty="0"/>
              <a:t> </a:t>
            </a:r>
            <a:r>
              <a:rPr lang="en-US" dirty="0" err="1"/>
              <a:t>Thêm</a:t>
            </a:r>
            <a:r>
              <a:rPr lang="en-US" dirty="0"/>
              <a:t> </a:t>
            </a:r>
            <a:r>
              <a:rPr lang="en-US" dirty="0" err="1"/>
              <a:t>bổ</a:t>
            </a:r>
            <a:r>
              <a:rPr lang="en-US" dirty="0"/>
              <a:t> </a:t>
            </a:r>
            <a:r>
              <a:rPr lang="en-US" dirty="0" err="1"/>
              <a:t>từ</a:t>
            </a:r>
            <a:r>
              <a:rPr lang="en-US" dirty="0"/>
              <a:t> </a:t>
            </a:r>
            <a:r>
              <a:rPr lang="en-US" dirty="0" err="1"/>
              <a:t>truy</a:t>
            </a:r>
            <a:r>
              <a:rPr lang="en-US" dirty="0"/>
              <a:t> </a:t>
            </a:r>
            <a:r>
              <a:rPr lang="en-US" dirty="0" err="1"/>
              <a:t>xuất</a:t>
            </a:r>
            <a:r>
              <a:rPr lang="en-US" dirty="0"/>
              <a:t> static </a:t>
            </a:r>
            <a:r>
              <a:rPr lang="en-US" dirty="0" err="1"/>
              <a:t>trước</a:t>
            </a:r>
            <a:r>
              <a:rPr lang="en-US" dirty="0"/>
              <a:t> </a:t>
            </a:r>
            <a:r>
              <a:rPr lang="en-US" dirty="0" err="1"/>
              <a:t>dữ</a:t>
            </a:r>
            <a:r>
              <a:rPr lang="en-US" dirty="0"/>
              <a:t> </a:t>
            </a:r>
            <a:r>
              <a:rPr lang="en-US" dirty="0" err="1"/>
              <a:t>liệu</a:t>
            </a:r>
            <a:endParaRPr lang="en-US" dirty="0"/>
          </a:p>
          <a:p>
            <a:pPr marL="0" indent="0">
              <a:buNone/>
            </a:pPr>
            <a:endParaRPr lang="en-US" sz="1600" b="1" dirty="0"/>
          </a:p>
          <a:p>
            <a:pPr marL="0" indent="0">
              <a:buNone/>
            </a:pPr>
            <a:r>
              <a:rPr lang="en-US" b="1" u="sng" dirty="0" err="1"/>
              <a:t>Lỗi</a:t>
            </a:r>
            <a:r>
              <a:rPr lang="en-US" b="1" u="sng" dirty="0"/>
              <a:t> 3</a:t>
            </a:r>
            <a:r>
              <a:rPr lang="en-US" b="1" dirty="0"/>
              <a:t>. </a:t>
            </a:r>
            <a:r>
              <a:rPr lang="en-US" dirty="0" err="1"/>
              <a:t>Tên</a:t>
            </a:r>
            <a:r>
              <a:rPr lang="en-US" dirty="0"/>
              <a:t> </a:t>
            </a:r>
            <a:r>
              <a:rPr lang="en-US" dirty="0" err="1"/>
              <a:t>của</a:t>
            </a:r>
            <a:r>
              <a:rPr lang="en-US" dirty="0"/>
              <a:t> </a:t>
            </a:r>
            <a:r>
              <a:rPr lang="en-US" dirty="0" err="1"/>
              <a:t>phương</a:t>
            </a:r>
            <a:r>
              <a:rPr lang="en-US" dirty="0"/>
              <a:t> </a:t>
            </a:r>
            <a:r>
              <a:rPr lang="en-US" dirty="0" err="1"/>
              <a:t>thức</a:t>
            </a:r>
            <a:r>
              <a:rPr lang="en-US" dirty="0"/>
              <a:t> property </a:t>
            </a:r>
            <a:r>
              <a:rPr lang="en-US" dirty="0" err="1"/>
              <a:t>trùng</a:t>
            </a:r>
            <a:r>
              <a:rPr lang="en-US" dirty="0"/>
              <a:t> </a:t>
            </a:r>
            <a:r>
              <a:rPr lang="en-US" dirty="0" err="1"/>
              <a:t>với</a:t>
            </a:r>
            <a:r>
              <a:rPr lang="en-US" dirty="0"/>
              <a:t> </a:t>
            </a:r>
            <a:r>
              <a:rPr lang="en-US" dirty="0" err="1"/>
              <a:t>dữ</a:t>
            </a:r>
            <a:r>
              <a:rPr lang="en-US" dirty="0"/>
              <a:t> </a:t>
            </a:r>
            <a:r>
              <a:rPr lang="en-US" dirty="0" err="1"/>
              <a:t>liệu</a:t>
            </a:r>
            <a:endParaRPr lang="en-US" b="1" dirty="0"/>
          </a:p>
          <a:p>
            <a:pPr marL="0" indent="463550">
              <a:buNone/>
            </a:pPr>
            <a:r>
              <a:rPr lang="en-US" sz="3200" b="1" dirty="0"/>
              <a:t> </a:t>
            </a:r>
          </a:p>
          <a:p>
            <a:pPr marL="0" indent="463550">
              <a:buNone/>
            </a:pPr>
            <a:r>
              <a:rPr lang="en-US" sz="3200" dirty="0">
                <a:latin typeface="Courier New" panose="02070309020205020404" pitchFamily="49" charset="0"/>
                <a:cs typeface="Courier New" panose="02070309020205020404" pitchFamily="49" charset="0"/>
              </a:rPr>
              <a:t> </a:t>
            </a:r>
            <a:endParaRPr lang="en-US" sz="3200" b="1"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4. </a:t>
            </a:r>
            <a:r>
              <a:rPr lang="en-US" dirty="0" err="1"/>
              <a:t>Lớp</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a:p>
            <a:pPr lvl="1"/>
            <a:r>
              <a:rPr lang="en-US" dirty="0"/>
              <a:t>2.2.4.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với</a:t>
            </a:r>
            <a:r>
              <a:rPr lang="en-US" dirty="0"/>
              <a:t> property</a:t>
            </a:r>
          </a:p>
          <a:p>
            <a:pPr lvl="1"/>
            <a:r>
              <a:rPr lang="en-US" dirty="0"/>
              <a:t>2.2.5. </a:t>
            </a:r>
            <a:r>
              <a:rPr lang="en-US" dirty="0" err="1"/>
              <a:t>Thực</a:t>
            </a:r>
            <a:r>
              <a:rPr lang="en-US" dirty="0"/>
              <a:t> </a:t>
            </a:r>
            <a:r>
              <a:rPr lang="en-US" dirty="0" err="1"/>
              <a:t>hành</a:t>
            </a:r>
            <a:endParaRPr lang="en-US" dirty="0"/>
          </a:p>
          <a:p>
            <a:pPr lvl="1"/>
            <a:r>
              <a:rPr lang="en-US" dirty="0"/>
              <a:t> </a:t>
            </a:r>
            <a:r>
              <a:rPr lang="en-US" b="0" dirty="0"/>
              <a:t>a. Hướng </a:t>
            </a:r>
            <a:r>
              <a:rPr lang="en-US" b="0" dirty="0" err="1"/>
              <a:t>dẫn</a:t>
            </a:r>
            <a:r>
              <a:rPr lang="en-US" b="0" dirty="0"/>
              <a:t> ban </a:t>
            </a:r>
            <a:r>
              <a:rPr lang="en-US" b="0" dirty="0" err="1"/>
              <a:t>đầu</a:t>
            </a:r>
            <a:endParaRPr lang="en-US" dirty="0"/>
          </a:p>
        </p:txBody>
      </p:sp>
    </p:spTree>
    <p:extLst>
      <p:ext uri="{BB962C8B-B14F-4D97-AF65-F5344CB8AC3E}">
        <p14:creationId xmlns:p14="http://schemas.microsoft.com/office/powerpoint/2010/main" val="3833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25</a:t>
            </a:fld>
            <a:endParaRPr lang="en-US" dirty="0"/>
          </a:p>
        </p:txBody>
      </p:sp>
      <p:sp>
        <p:nvSpPr>
          <p:cNvPr id="4" name="Content Placeholder 3"/>
          <p:cNvSpPr>
            <a:spLocks noGrp="1"/>
          </p:cNvSpPr>
          <p:nvPr>
            <p:ph sz="quarter" idx="13"/>
          </p:nvPr>
        </p:nvSpPr>
        <p:spPr>
          <a:xfrm>
            <a:off x="3013564" y="112734"/>
            <a:ext cx="8967421" cy="6438377"/>
          </a:xfrm>
        </p:spPr>
        <p:txBody>
          <a:bodyPr>
            <a:normAutofit fontScale="92500" lnSpcReduction="10000"/>
          </a:bodyPr>
          <a:lstStyle/>
          <a:p>
            <a:pPr marL="0" indent="0">
              <a:buNone/>
            </a:pPr>
            <a:r>
              <a:rPr lang="en-US" sz="3000" b="1" dirty="0" err="1"/>
              <a:t>Lập</a:t>
            </a:r>
            <a:r>
              <a:rPr lang="en-US" sz="3000" b="1" dirty="0"/>
              <a:t> </a:t>
            </a:r>
            <a:r>
              <a:rPr lang="en-US" sz="3000" b="1" dirty="0" err="1"/>
              <a:t>trình</a:t>
            </a:r>
            <a:r>
              <a:rPr lang="en-US" sz="3000" b="1" dirty="0"/>
              <a:t> </a:t>
            </a:r>
            <a:r>
              <a:rPr lang="en-US" sz="3000" b="1" dirty="0" err="1"/>
              <a:t>các</a:t>
            </a:r>
            <a:r>
              <a:rPr lang="en-US" sz="3000" b="1" dirty="0"/>
              <a:t> </a:t>
            </a:r>
            <a:r>
              <a:rPr lang="en-US" sz="3000" b="1" dirty="0" err="1"/>
              <a:t>bài</a:t>
            </a:r>
            <a:r>
              <a:rPr lang="en-US" sz="3000" b="1" dirty="0"/>
              <a:t> </a:t>
            </a:r>
            <a:r>
              <a:rPr lang="en-US" sz="3000" b="1" dirty="0" err="1"/>
              <a:t>thực</a:t>
            </a:r>
            <a:r>
              <a:rPr lang="en-US" sz="3000" b="1" dirty="0"/>
              <a:t> </a:t>
            </a:r>
            <a:r>
              <a:rPr lang="en-US" sz="3000" b="1" dirty="0" err="1"/>
              <a:t>hành</a:t>
            </a:r>
            <a:r>
              <a:rPr lang="en-US" sz="3000" b="1" dirty="0"/>
              <a:t> </a:t>
            </a:r>
            <a:r>
              <a:rPr lang="en-US" sz="3000" b="1" dirty="0" err="1"/>
              <a:t>từ</a:t>
            </a:r>
            <a:r>
              <a:rPr lang="en-US" sz="3000" b="1" dirty="0"/>
              <a:t> 1 </a:t>
            </a:r>
            <a:r>
              <a:rPr lang="en-US" sz="3000" b="1" dirty="0" err="1"/>
              <a:t>đến</a:t>
            </a:r>
            <a:r>
              <a:rPr lang="en-US" sz="3000" b="1" dirty="0"/>
              <a:t> 4, </a:t>
            </a:r>
            <a:r>
              <a:rPr lang="en-US" sz="3000" b="1" dirty="0" err="1"/>
              <a:t>mỗi</a:t>
            </a:r>
            <a:r>
              <a:rPr lang="en-US" sz="3000" b="1" dirty="0"/>
              <a:t> </a:t>
            </a:r>
            <a:r>
              <a:rPr lang="en-US" sz="3000" b="1" dirty="0" err="1"/>
              <a:t>bài</a:t>
            </a:r>
            <a:r>
              <a:rPr lang="en-US" sz="3000" b="1" dirty="0"/>
              <a:t> </a:t>
            </a:r>
            <a:r>
              <a:rPr lang="en-US" sz="3000" b="1" dirty="0" err="1"/>
              <a:t>trung</a:t>
            </a:r>
            <a:r>
              <a:rPr lang="en-US" sz="3000" b="1" dirty="0"/>
              <a:t> </a:t>
            </a:r>
            <a:r>
              <a:rPr lang="en-US" sz="3000" b="1" dirty="0" err="1"/>
              <a:t>bình</a:t>
            </a:r>
            <a:r>
              <a:rPr lang="en-US" sz="3000" b="1" dirty="0"/>
              <a:t> </a:t>
            </a:r>
            <a:r>
              <a:rPr lang="vi-VN" sz="3000" b="1" dirty="0"/>
              <a:t>20</a:t>
            </a:r>
            <a:r>
              <a:rPr lang="en-US" sz="3000" b="1" dirty="0"/>
              <a:t> </a:t>
            </a:r>
            <a:r>
              <a:rPr lang="en-US" sz="3000" b="1" dirty="0" err="1"/>
              <a:t>phút</a:t>
            </a:r>
            <a:r>
              <a:rPr lang="en-US" sz="3000" b="1" dirty="0"/>
              <a:t>.</a:t>
            </a:r>
          </a:p>
          <a:p>
            <a:pPr marL="0" indent="0">
              <a:buNone/>
            </a:pPr>
            <a:endParaRPr lang="en-US" sz="3000" b="1" dirty="0"/>
          </a:p>
          <a:p>
            <a:pPr marL="0" indent="0">
              <a:buNone/>
            </a:pPr>
            <a:r>
              <a:rPr lang="en-US" sz="2600" b="1" dirty="0" err="1"/>
              <a:t>Bài</a:t>
            </a:r>
            <a:r>
              <a:rPr lang="en-US" sz="2600" b="1" dirty="0"/>
              <a:t> 1.</a:t>
            </a:r>
            <a:r>
              <a:rPr lang="en-US" sz="2600" dirty="0"/>
              <a:t> </a:t>
            </a:r>
            <a:r>
              <a:rPr lang="en-US" sz="2600" dirty="0" err="1"/>
              <a:t>Xây</a:t>
            </a:r>
            <a:r>
              <a:rPr lang="en-US" sz="2600" dirty="0"/>
              <a:t> </a:t>
            </a:r>
            <a:r>
              <a:rPr lang="en-US" sz="2600" dirty="0" err="1"/>
              <a:t>dựng</a:t>
            </a:r>
            <a:r>
              <a:rPr lang="en-US" sz="2600" dirty="0"/>
              <a:t> </a:t>
            </a:r>
            <a:r>
              <a:rPr lang="en-US" sz="2600" dirty="0" err="1"/>
              <a:t>lớp</a:t>
            </a:r>
            <a:r>
              <a:rPr lang="en-US" sz="2600" dirty="0"/>
              <a:t> </a:t>
            </a:r>
            <a:r>
              <a:rPr lang="en-US" sz="2600" dirty="0" err="1"/>
              <a:t>hình</a:t>
            </a:r>
            <a:r>
              <a:rPr lang="en-US" sz="2600" dirty="0"/>
              <a:t> </a:t>
            </a:r>
            <a:r>
              <a:rPr lang="en-US" sz="2600" dirty="0" err="1"/>
              <a:t>chữ</a:t>
            </a:r>
            <a:r>
              <a:rPr lang="en-US" sz="2600" dirty="0"/>
              <a:t> </a:t>
            </a:r>
            <a:r>
              <a:rPr lang="en-US" sz="2600" dirty="0" err="1"/>
              <a:t>nhật</a:t>
            </a:r>
            <a:r>
              <a:rPr lang="en-US" sz="2600" dirty="0"/>
              <a:t> </a:t>
            </a:r>
            <a:r>
              <a:rPr lang="en-US" sz="2600" dirty="0" err="1"/>
              <a:t>với</a:t>
            </a:r>
            <a:r>
              <a:rPr lang="en-US" sz="2600" dirty="0"/>
              <a:t> </a:t>
            </a:r>
            <a:r>
              <a:rPr lang="en-US" sz="2600" dirty="0" err="1"/>
              <a:t>dữ</a:t>
            </a:r>
            <a:r>
              <a:rPr lang="en-US" sz="2600" dirty="0"/>
              <a:t> </a:t>
            </a:r>
            <a:r>
              <a:rPr lang="en-US" sz="2600" dirty="0" err="1"/>
              <a:t>liệu</a:t>
            </a:r>
            <a:r>
              <a:rPr lang="en-US" sz="2600" dirty="0"/>
              <a:t> 2 </a:t>
            </a:r>
            <a:r>
              <a:rPr lang="en-US" sz="2600" dirty="0" err="1"/>
              <a:t>cạnh</a:t>
            </a:r>
            <a:r>
              <a:rPr lang="en-US" sz="2600" dirty="0"/>
              <a:t>, </a:t>
            </a:r>
            <a:r>
              <a:rPr lang="en-US" sz="2600" dirty="0" err="1"/>
              <a:t>phương</a:t>
            </a:r>
            <a:r>
              <a:rPr lang="en-US" sz="2600" dirty="0"/>
              <a:t> </a:t>
            </a:r>
            <a:r>
              <a:rPr lang="en-US" sz="2600" dirty="0" err="1"/>
              <a:t>thức</a:t>
            </a:r>
            <a:r>
              <a:rPr lang="en-US" sz="2600" dirty="0"/>
              <a:t> </a:t>
            </a:r>
            <a:r>
              <a:rPr lang="en-US" sz="2600" dirty="0" err="1"/>
              <a:t>khởi</a:t>
            </a:r>
            <a:r>
              <a:rPr lang="en-US" sz="2600" dirty="0"/>
              <a:t> </a:t>
            </a:r>
            <a:r>
              <a:rPr lang="en-US" sz="2600" dirty="0" err="1"/>
              <a:t>tạo</a:t>
            </a:r>
            <a:r>
              <a:rPr lang="en-US" sz="2600" dirty="0"/>
              <a:t>, </a:t>
            </a:r>
            <a:r>
              <a:rPr lang="en-US" sz="2600" dirty="0" err="1"/>
              <a:t>khởi</a:t>
            </a:r>
            <a:r>
              <a:rPr lang="en-US" sz="2600" dirty="0"/>
              <a:t> </a:t>
            </a:r>
            <a:r>
              <a:rPr lang="en-US" sz="2600" dirty="0" err="1"/>
              <a:t>tạo</a:t>
            </a:r>
            <a:r>
              <a:rPr lang="en-US" sz="2600" dirty="0"/>
              <a:t> </a:t>
            </a:r>
            <a:r>
              <a:rPr lang="en-US" sz="2600" dirty="0" err="1"/>
              <a:t>sao</a:t>
            </a:r>
            <a:r>
              <a:rPr lang="en-US" sz="2600" dirty="0"/>
              <a:t> </a:t>
            </a:r>
            <a:r>
              <a:rPr lang="en-US" sz="2600" dirty="0" err="1"/>
              <a:t>chép</a:t>
            </a:r>
            <a:r>
              <a:rPr lang="en-US" sz="2600" dirty="0"/>
              <a:t>, </a:t>
            </a:r>
            <a:r>
              <a:rPr lang="en-US" sz="2600" dirty="0" err="1"/>
              <a:t>tính</a:t>
            </a:r>
            <a:r>
              <a:rPr lang="en-US" sz="2600" dirty="0"/>
              <a:t> </a:t>
            </a:r>
            <a:r>
              <a:rPr lang="en-US" sz="2600" dirty="0" err="1"/>
              <a:t>diện</a:t>
            </a:r>
            <a:r>
              <a:rPr lang="en-US" sz="2600" dirty="0"/>
              <a:t> </a:t>
            </a:r>
            <a:r>
              <a:rPr lang="en-US" sz="2600" dirty="0" err="1"/>
              <a:t>tích</a:t>
            </a:r>
            <a:r>
              <a:rPr lang="en-US" sz="2600" dirty="0"/>
              <a:t>, </a:t>
            </a:r>
            <a:r>
              <a:rPr lang="en-US" sz="2600" dirty="0" err="1"/>
              <a:t>chu</a:t>
            </a:r>
            <a:r>
              <a:rPr lang="en-US" sz="2600" dirty="0"/>
              <a:t> vi </a:t>
            </a:r>
            <a:r>
              <a:rPr lang="en-US" sz="2600" dirty="0" err="1"/>
              <a:t>hình</a:t>
            </a:r>
            <a:r>
              <a:rPr lang="en-US" sz="2600" dirty="0"/>
              <a:t> </a:t>
            </a:r>
            <a:r>
              <a:rPr lang="en-US" sz="2600" dirty="0" err="1"/>
              <a:t>chữ</a:t>
            </a:r>
            <a:r>
              <a:rPr lang="en-US" sz="2600" dirty="0"/>
              <a:t> </a:t>
            </a:r>
            <a:r>
              <a:rPr lang="en-US" sz="2600" dirty="0" err="1"/>
              <a:t>nhật</a:t>
            </a:r>
            <a:r>
              <a:rPr lang="en-US" sz="2600" dirty="0"/>
              <a:t>. Trong </a:t>
            </a:r>
            <a:r>
              <a:rPr lang="en-US" sz="2600" dirty="0" err="1"/>
              <a:t>hàm</a:t>
            </a:r>
            <a:r>
              <a:rPr lang="en-US" sz="2600" dirty="0"/>
              <a:t> </a:t>
            </a:r>
            <a:r>
              <a:rPr lang="en-US" sz="2600" dirty="0" err="1"/>
              <a:t>chính</a:t>
            </a:r>
            <a:r>
              <a:rPr lang="en-US" sz="2600" dirty="0"/>
              <a:t> </a:t>
            </a:r>
            <a:r>
              <a:rPr lang="en-US" sz="2600" dirty="0" err="1"/>
              <a:t>hãy</a:t>
            </a:r>
            <a:r>
              <a:rPr lang="en-US" sz="2600" dirty="0"/>
              <a:t> </a:t>
            </a:r>
            <a:r>
              <a:rPr lang="en-US" sz="2600" dirty="0" err="1"/>
              <a:t>sử</a:t>
            </a:r>
            <a:r>
              <a:rPr lang="en-US" sz="2600" dirty="0"/>
              <a:t> </a:t>
            </a:r>
            <a:r>
              <a:rPr lang="en-US" sz="2600" dirty="0" err="1"/>
              <a:t>dụng</a:t>
            </a:r>
            <a:r>
              <a:rPr lang="en-US" sz="2600" dirty="0"/>
              <a:t> </a:t>
            </a:r>
            <a:r>
              <a:rPr lang="en-US" sz="2600" dirty="0" err="1"/>
              <a:t>các</a:t>
            </a:r>
            <a:r>
              <a:rPr lang="en-US" sz="2600" dirty="0"/>
              <a:t> </a:t>
            </a:r>
            <a:r>
              <a:rPr lang="en-US" sz="2600" dirty="0" err="1"/>
              <a:t>phương</a:t>
            </a:r>
            <a:r>
              <a:rPr lang="en-US" sz="2600" dirty="0"/>
              <a:t> </a:t>
            </a:r>
            <a:r>
              <a:rPr lang="en-US" sz="2600" dirty="0" err="1"/>
              <a:t>thức</a:t>
            </a:r>
            <a:r>
              <a:rPr lang="en-US" sz="2600" dirty="0"/>
              <a:t> </a:t>
            </a:r>
            <a:r>
              <a:rPr lang="en-US" sz="2600" dirty="0" err="1"/>
              <a:t>của</a:t>
            </a:r>
            <a:r>
              <a:rPr lang="en-US" sz="2600" dirty="0"/>
              <a:t> </a:t>
            </a:r>
            <a:r>
              <a:rPr lang="en-US" sz="2600" dirty="0" err="1"/>
              <a:t>lớp</a:t>
            </a:r>
            <a:r>
              <a:rPr lang="en-US" sz="2600" dirty="0"/>
              <a:t> </a:t>
            </a:r>
            <a:r>
              <a:rPr lang="en-US" sz="2600" dirty="0" err="1"/>
              <a:t>hình</a:t>
            </a:r>
            <a:r>
              <a:rPr lang="en-US" sz="2600" dirty="0"/>
              <a:t> </a:t>
            </a:r>
            <a:r>
              <a:rPr lang="en-US" sz="2600" dirty="0" err="1"/>
              <a:t>chữ</a:t>
            </a:r>
            <a:r>
              <a:rPr lang="en-US" sz="2600" dirty="0"/>
              <a:t> </a:t>
            </a:r>
            <a:r>
              <a:rPr lang="en-US" sz="2600" dirty="0" err="1"/>
              <a:t>nhật</a:t>
            </a:r>
            <a:endParaRPr lang="en-US" sz="2600" dirty="0"/>
          </a:p>
          <a:p>
            <a:pPr marL="0" indent="0">
              <a:buNone/>
            </a:pPr>
            <a:endParaRPr lang="en-US" sz="2400" dirty="0">
              <a:sym typeface="Wingdings" panose="05000000000000000000" pitchFamily="2" charset="2"/>
            </a:endParaRPr>
          </a:p>
          <a:p>
            <a:pPr marL="0" indent="0">
              <a:buNone/>
            </a:pPr>
            <a:r>
              <a:rPr lang="en-US" sz="2400" b="1" i="1" dirty="0">
                <a:sym typeface="Wingdings" panose="05000000000000000000" pitchFamily="2" charset="2"/>
              </a:rPr>
              <a:t>Hướng </a:t>
            </a:r>
            <a:r>
              <a:rPr lang="en-US" sz="2400" b="1" i="1" dirty="0" err="1">
                <a:sym typeface="Wingdings" panose="05000000000000000000" pitchFamily="2" charset="2"/>
              </a:rPr>
              <a:t>dẫn</a:t>
            </a:r>
            <a:r>
              <a:rPr lang="en-US" sz="2400" b="1" i="1" dirty="0">
                <a:sym typeface="Wingdings" panose="05000000000000000000" pitchFamily="2" charset="2"/>
              </a:rPr>
              <a:t>:</a:t>
            </a:r>
          </a:p>
          <a:p>
            <a:pPr marL="0" indent="0">
              <a:buNone/>
            </a:pPr>
            <a:r>
              <a:rPr lang="en-US" sz="2400" dirty="0">
                <a:sym typeface="Wingdings" panose="05000000000000000000" pitchFamily="2" charset="2"/>
              </a:rPr>
              <a:t>	class HCN</a:t>
            </a:r>
          </a:p>
          <a:p>
            <a:pPr marL="0" indent="0">
              <a:buNone/>
            </a:pPr>
            <a:r>
              <a:rPr lang="en-US" sz="2400" dirty="0">
                <a:sym typeface="Wingdings" panose="05000000000000000000" pitchFamily="2" charset="2"/>
              </a:rPr>
              <a:t>	{  </a:t>
            </a:r>
          </a:p>
          <a:p>
            <a:pPr marL="0" indent="0">
              <a:buNone/>
            </a:pPr>
            <a:r>
              <a:rPr lang="en-US" sz="2400" dirty="0">
                <a:sym typeface="Wingdings" panose="05000000000000000000" pitchFamily="2" charset="2"/>
              </a:rPr>
              <a:t>		Double </a:t>
            </a:r>
            <a:r>
              <a:rPr lang="en-US" sz="2400" dirty="0" err="1">
                <a:sym typeface="Wingdings" panose="05000000000000000000" pitchFamily="2" charset="2"/>
              </a:rPr>
              <a:t>a,b</a:t>
            </a:r>
            <a:r>
              <a:rPr lang="en-US" sz="2400" dirty="0">
                <a:sym typeface="Wingdings" panose="05000000000000000000" pitchFamily="2" charset="2"/>
              </a:rPr>
              <a:t>;</a:t>
            </a:r>
          </a:p>
          <a:p>
            <a:pPr marL="0" indent="0">
              <a:buNone/>
            </a:pPr>
            <a:r>
              <a:rPr lang="en-US" sz="2400" dirty="0">
                <a:sym typeface="Wingdings" panose="05000000000000000000" pitchFamily="2" charset="2"/>
              </a:rPr>
              <a:t>		public HCN(…){…}</a:t>
            </a:r>
          </a:p>
          <a:p>
            <a:pPr marL="0" indent="0">
              <a:buNone/>
            </a:pPr>
            <a:r>
              <a:rPr lang="en-US" sz="2400" dirty="0">
                <a:sym typeface="Wingdings" panose="05000000000000000000" pitchFamily="2" charset="2"/>
              </a:rPr>
              <a:t>		public HCN(HCN…){…}</a:t>
            </a:r>
          </a:p>
          <a:p>
            <a:pPr marL="0" indent="0">
              <a:buNone/>
            </a:pPr>
            <a:r>
              <a:rPr lang="en-US" sz="2400" dirty="0">
                <a:sym typeface="Wingdings" panose="05000000000000000000" pitchFamily="2" charset="2"/>
              </a:rPr>
              <a:t>		public Double </a:t>
            </a:r>
            <a:r>
              <a:rPr lang="en-US" sz="2400" dirty="0" err="1">
                <a:sym typeface="Wingdings" panose="05000000000000000000" pitchFamily="2" charset="2"/>
              </a:rPr>
              <a:t>ChuviHCN</a:t>
            </a:r>
            <a:r>
              <a:rPr lang="en-US" sz="2400" dirty="0">
                <a:sym typeface="Wingdings" panose="05000000000000000000" pitchFamily="2" charset="2"/>
              </a:rPr>
              <a:t>(){…}</a:t>
            </a:r>
          </a:p>
          <a:p>
            <a:pPr marL="0" indent="0">
              <a:buNone/>
            </a:pPr>
            <a:r>
              <a:rPr lang="en-US" sz="2400" dirty="0">
                <a:sym typeface="Wingdings" panose="05000000000000000000" pitchFamily="2" charset="2"/>
              </a:rPr>
              <a:t>		…..</a:t>
            </a:r>
          </a:p>
          <a:p>
            <a:pPr marL="0" indent="0">
              <a:buNone/>
            </a:pPr>
            <a:r>
              <a:rPr lang="en-US" sz="2400" dirty="0">
                <a:sym typeface="Wingdings" panose="05000000000000000000" pitchFamily="2" charset="2"/>
              </a:rPr>
              <a:t>	}</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a:p>
            <a:pPr lvl="1"/>
            <a:r>
              <a:rPr lang="en-US" dirty="0"/>
              <a:t>2.2.4.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với</a:t>
            </a:r>
            <a:r>
              <a:rPr lang="en-US" dirty="0"/>
              <a:t> property</a:t>
            </a:r>
          </a:p>
          <a:p>
            <a:pPr lvl="1"/>
            <a:r>
              <a:rPr lang="en-US" dirty="0"/>
              <a:t>2.2.5. </a:t>
            </a:r>
            <a:r>
              <a:rPr lang="en-US" dirty="0" err="1"/>
              <a:t>Thực</a:t>
            </a:r>
            <a:r>
              <a:rPr lang="en-US" dirty="0"/>
              <a:t> </a:t>
            </a:r>
            <a:r>
              <a:rPr lang="en-US" dirty="0" err="1"/>
              <a:t>hành</a:t>
            </a:r>
            <a:endParaRPr lang="en-US" dirty="0"/>
          </a:p>
          <a:p>
            <a:pPr lvl="1"/>
            <a:r>
              <a:rPr lang="en-US" dirty="0"/>
              <a:t> </a:t>
            </a:r>
            <a:r>
              <a:rPr lang="en-US" b="0" dirty="0"/>
              <a:t>a. Hướng </a:t>
            </a:r>
            <a:r>
              <a:rPr lang="en-US" b="0" dirty="0" err="1"/>
              <a:t>dẫn</a:t>
            </a:r>
            <a:r>
              <a:rPr lang="en-US" b="0" dirty="0"/>
              <a:t> ban </a:t>
            </a:r>
            <a:r>
              <a:rPr lang="en-US" b="0" dirty="0" err="1"/>
              <a:t>đầu</a:t>
            </a:r>
            <a:endParaRPr lang="en-US" b="0" dirty="0"/>
          </a:p>
          <a:p>
            <a:pPr lvl="1"/>
            <a:r>
              <a:rPr lang="en-US" b="0" dirty="0"/>
              <a:t> b. Hướng </a:t>
            </a:r>
            <a:r>
              <a:rPr lang="en-US" b="0" dirty="0" err="1"/>
              <a:t>dẫn</a:t>
            </a:r>
            <a:r>
              <a:rPr lang="en-US" b="0" dirty="0"/>
              <a:t> </a:t>
            </a:r>
            <a:r>
              <a:rPr lang="en-US" b="0" dirty="0" err="1"/>
              <a:t>thường</a:t>
            </a:r>
            <a:r>
              <a:rPr lang="en-US" b="0" dirty="0"/>
              <a:t> </a:t>
            </a:r>
            <a:r>
              <a:rPr lang="en-US" b="0" dirty="0" err="1"/>
              <a:t>xuyên</a:t>
            </a:r>
            <a:endParaRPr lang="en-US" dirty="0"/>
          </a:p>
        </p:txBody>
      </p:sp>
    </p:spTree>
    <p:extLst>
      <p:ext uri="{BB962C8B-B14F-4D97-AF65-F5344CB8AC3E}">
        <p14:creationId xmlns:p14="http://schemas.microsoft.com/office/powerpoint/2010/main" val="2645958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26</a:t>
            </a:fld>
            <a:endParaRPr lang="en-US" dirty="0"/>
          </a:p>
        </p:txBody>
      </p:sp>
      <p:sp>
        <p:nvSpPr>
          <p:cNvPr id="4" name="Content Placeholder 3"/>
          <p:cNvSpPr>
            <a:spLocks noGrp="1"/>
          </p:cNvSpPr>
          <p:nvPr>
            <p:ph sz="quarter" idx="13"/>
          </p:nvPr>
        </p:nvSpPr>
        <p:spPr>
          <a:xfrm>
            <a:off x="3013564" y="112734"/>
            <a:ext cx="8967421" cy="6438377"/>
          </a:xfrm>
        </p:spPr>
        <p:txBody>
          <a:bodyPr>
            <a:normAutofit/>
          </a:bodyPr>
          <a:lstStyle/>
          <a:p>
            <a:pPr marL="0" indent="0">
              <a:buNone/>
            </a:pPr>
            <a:r>
              <a:rPr lang="en-US" sz="2600" b="1" dirty="0" err="1"/>
              <a:t>Bài</a:t>
            </a:r>
            <a:r>
              <a:rPr lang="en-US" sz="2600" b="1" dirty="0"/>
              <a:t> </a:t>
            </a:r>
            <a:r>
              <a:rPr lang="vi-VN" sz="2600" b="1" dirty="0"/>
              <a:t>2</a:t>
            </a:r>
            <a:r>
              <a:rPr lang="en-US" sz="2600" b="1" dirty="0"/>
              <a:t>.</a:t>
            </a:r>
            <a:r>
              <a:rPr lang="en-US" sz="2600" dirty="0"/>
              <a:t> </a:t>
            </a:r>
            <a:r>
              <a:rPr lang="en-US" sz="2600" dirty="0" err="1"/>
              <a:t>Xây</a:t>
            </a:r>
            <a:r>
              <a:rPr lang="en-US" sz="2600" dirty="0"/>
              <a:t> </a:t>
            </a:r>
            <a:r>
              <a:rPr lang="en-US" sz="2600" dirty="0" err="1"/>
              <a:t>dựng</a:t>
            </a:r>
            <a:r>
              <a:rPr lang="en-US" sz="2600" dirty="0"/>
              <a:t> </a:t>
            </a:r>
            <a:r>
              <a:rPr lang="en-US" sz="2600" dirty="0" err="1"/>
              <a:t>lớp</a:t>
            </a:r>
            <a:r>
              <a:rPr lang="en-US" sz="2600" dirty="0"/>
              <a:t> </a:t>
            </a:r>
            <a:r>
              <a:rPr lang="en-US" sz="2600" dirty="0" err="1"/>
              <a:t>hình</a:t>
            </a:r>
            <a:r>
              <a:rPr lang="en-US" sz="2600" dirty="0"/>
              <a:t> </a:t>
            </a:r>
            <a:r>
              <a:rPr lang="en-US" sz="2600" dirty="0" err="1"/>
              <a:t>chữ</a:t>
            </a:r>
            <a:r>
              <a:rPr lang="en-US" sz="2600" dirty="0"/>
              <a:t> </a:t>
            </a:r>
            <a:r>
              <a:rPr lang="en-US" sz="2600" dirty="0" err="1"/>
              <a:t>nhật</a:t>
            </a:r>
            <a:r>
              <a:rPr lang="en-US" sz="2600" dirty="0"/>
              <a:t> </a:t>
            </a:r>
            <a:r>
              <a:rPr lang="en-US" sz="2600" dirty="0" err="1"/>
              <a:t>với</a:t>
            </a:r>
            <a:r>
              <a:rPr lang="en-US" sz="2600" dirty="0"/>
              <a:t> </a:t>
            </a:r>
            <a:r>
              <a:rPr lang="en-US" sz="2600" dirty="0" err="1"/>
              <a:t>dữ</a:t>
            </a:r>
            <a:r>
              <a:rPr lang="en-US" sz="2600" dirty="0"/>
              <a:t> </a:t>
            </a:r>
            <a:r>
              <a:rPr lang="en-US" sz="2600" dirty="0" err="1"/>
              <a:t>liệu</a:t>
            </a:r>
            <a:r>
              <a:rPr lang="en-US" sz="2600" dirty="0"/>
              <a:t> 2 </a:t>
            </a:r>
            <a:r>
              <a:rPr lang="en-US" sz="2600" dirty="0" err="1"/>
              <a:t>cạnh</a:t>
            </a:r>
            <a:r>
              <a:rPr lang="en-US" sz="2600" dirty="0"/>
              <a:t>, </a:t>
            </a:r>
            <a:r>
              <a:rPr lang="en-US" sz="2600" dirty="0" err="1"/>
              <a:t>phương</a:t>
            </a:r>
            <a:r>
              <a:rPr lang="en-US" sz="2600" dirty="0"/>
              <a:t> </a:t>
            </a:r>
            <a:r>
              <a:rPr lang="en-US" sz="2600" dirty="0" err="1"/>
              <a:t>thức</a:t>
            </a:r>
            <a:r>
              <a:rPr lang="en-US" sz="2600" dirty="0"/>
              <a:t> </a:t>
            </a:r>
            <a:r>
              <a:rPr lang="en-US" sz="2600" dirty="0" err="1"/>
              <a:t>khởi</a:t>
            </a:r>
            <a:r>
              <a:rPr lang="en-US" sz="2600" dirty="0"/>
              <a:t> </a:t>
            </a:r>
            <a:r>
              <a:rPr lang="en-US" sz="2600" dirty="0" err="1"/>
              <a:t>tạo</a:t>
            </a:r>
            <a:r>
              <a:rPr lang="en-US" sz="2600" dirty="0"/>
              <a:t>, </a:t>
            </a:r>
            <a:r>
              <a:rPr lang="en-US" sz="2600" dirty="0" err="1"/>
              <a:t>khởi</a:t>
            </a:r>
            <a:r>
              <a:rPr lang="en-US" sz="2600" dirty="0"/>
              <a:t> </a:t>
            </a:r>
            <a:r>
              <a:rPr lang="en-US" sz="2600" dirty="0" err="1"/>
              <a:t>tạo</a:t>
            </a:r>
            <a:r>
              <a:rPr lang="en-US" sz="2600" dirty="0"/>
              <a:t> </a:t>
            </a:r>
            <a:r>
              <a:rPr lang="en-US" sz="2600" dirty="0" err="1"/>
              <a:t>sao</a:t>
            </a:r>
            <a:r>
              <a:rPr lang="en-US" sz="2600" dirty="0"/>
              <a:t> </a:t>
            </a:r>
            <a:r>
              <a:rPr lang="en-US" sz="2600" dirty="0" err="1"/>
              <a:t>chép</a:t>
            </a:r>
            <a:r>
              <a:rPr lang="en-US" sz="2600" dirty="0"/>
              <a:t>; </a:t>
            </a:r>
            <a:r>
              <a:rPr lang="en-US" sz="2600" dirty="0" err="1"/>
              <a:t>phương</a:t>
            </a:r>
            <a:r>
              <a:rPr lang="en-US" sz="2600" dirty="0"/>
              <a:t> </a:t>
            </a:r>
            <a:r>
              <a:rPr lang="en-US" sz="2600" dirty="0" err="1"/>
              <a:t>thức</a:t>
            </a:r>
            <a:r>
              <a:rPr lang="en-US" sz="2600" dirty="0"/>
              <a:t> property </a:t>
            </a:r>
            <a:r>
              <a:rPr lang="en-US" sz="2600" dirty="0" err="1"/>
              <a:t>để</a:t>
            </a:r>
            <a:r>
              <a:rPr lang="en-US" sz="2600" dirty="0"/>
              <a:t> </a:t>
            </a:r>
            <a:r>
              <a:rPr lang="en-US" sz="2600" dirty="0" err="1"/>
              <a:t>tính</a:t>
            </a:r>
            <a:r>
              <a:rPr lang="en-US" sz="2600" dirty="0"/>
              <a:t> </a:t>
            </a:r>
            <a:r>
              <a:rPr lang="en-US" sz="2600" dirty="0" err="1"/>
              <a:t>diện</a:t>
            </a:r>
            <a:r>
              <a:rPr lang="en-US" sz="2600" dirty="0"/>
              <a:t> </a:t>
            </a:r>
            <a:r>
              <a:rPr lang="en-US" sz="2600" dirty="0" err="1"/>
              <a:t>tích</a:t>
            </a:r>
            <a:r>
              <a:rPr lang="en-US" sz="2600" dirty="0"/>
              <a:t>, </a:t>
            </a:r>
            <a:r>
              <a:rPr lang="en-US" sz="2600" dirty="0" err="1"/>
              <a:t>chu</a:t>
            </a:r>
            <a:r>
              <a:rPr lang="en-US" sz="2600" dirty="0"/>
              <a:t> vi </a:t>
            </a:r>
            <a:r>
              <a:rPr lang="en-US" sz="2600" dirty="0" err="1"/>
              <a:t>hình</a:t>
            </a:r>
            <a:r>
              <a:rPr lang="en-US" sz="2600" dirty="0"/>
              <a:t> </a:t>
            </a:r>
            <a:r>
              <a:rPr lang="en-US" sz="2600" dirty="0" err="1"/>
              <a:t>chữ</a:t>
            </a:r>
            <a:r>
              <a:rPr lang="en-US" sz="2600" dirty="0"/>
              <a:t> </a:t>
            </a:r>
            <a:r>
              <a:rPr lang="en-US" sz="2600" dirty="0" err="1"/>
              <a:t>nhật</a:t>
            </a:r>
            <a:r>
              <a:rPr lang="en-US" sz="2600" dirty="0"/>
              <a:t>. Trong </a:t>
            </a:r>
            <a:r>
              <a:rPr lang="en-US" sz="2600" dirty="0" err="1"/>
              <a:t>hàm</a:t>
            </a:r>
            <a:r>
              <a:rPr lang="en-US" sz="2600" dirty="0"/>
              <a:t> </a:t>
            </a:r>
            <a:r>
              <a:rPr lang="en-US" sz="2600" dirty="0" err="1"/>
              <a:t>chính</a:t>
            </a:r>
            <a:r>
              <a:rPr lang="en-US" sz="2600" dirty="0"/>
              <a:t> </a:t>
            </a:r>
            <a:r>
              <a:rPr lang="en-US" sz="2600" dirty="0" err="1"/>
              <a:t>hãy</a:t>
            </a:r>
            <a:r>
              <a:rPr lang="en-US" sz="2600" dirty="0"/>
              <a:t> </a:t>
            </a:r>
            <a:r>
              <a:rPr lang="en-US" sz="2600" dirty="0" err="1"/>
              <a:t>sử</a:t>
            </a:r>
            <a:r>
              <a:rPr lang="en-US" sz="2600" dirty="0"/>
              <a:t> </a:t>
            </a:r>
            <a:r>
              <a:rPr lang="en-US" sz="2600" dirty="0" err="1"/>
              <a:t>dụng</a:t>
            </a:r>
            <a:r>
              <a:rPr lang="en-US" sz="2600" dirty="0"/>
              <a:t> </a:t>
            </a:r>
            <a:r>
              <a:rPr lang="en-US" sz="2600" dirty="0" err="1"/>
              <a:t>các</a:t>
            </a:r>
            <a:r>
              <a:rPr lang="en-US" sz="2600" dirty="0"/>
              <a:t> </a:t>
            </a:r>
            <a:r>
              <a:rPr lang="en-US" sz="2600" dirty="0" err="1"/>
              <a:t>phương</a:t>
            </a:r>
            <a:r>
              <a:rPr lang="en-US" sz="2600" dirty="0"/>
              <a:t> </a:t>
            </a:r>
            <a:r>
              <a:rPr lang="en-US" sz="2600" dirty="0" err="1"/>
              <a:t>thức</a:t>
            </a:r>
            <a:r>
              <a:rPr lang="en-US" sz="2600" dirty="0"/>
              <a:t> </a:t>
            </a:r>
            <a:r>
              <a:rPr lang="en-US" sz="2600" dirty="0" err="1"/>
              <a:t>của</a:t>
            </a:r>
            <a:r>
              <a:rPr lang="en-US" sz="2600" dirty="0"/>
              <a:t> </a:t>
            </a:r>
            <a:r>
              <a:rPr lang="en-US" sz="2600" dirty="0" err="1"/>
              <a:t>lớp</a:t>
            </a:r>
            <a:r>
              <a:rPr lang="en-US" sz="2600" dirty="0"/>
              <a:t> </a:t>
            </a:r>
            <a:r>
              <a:rPr lang="en-US" sz="2600" dirty="0" err="1"/>
              <a:t>hình</a:t>
            </a:r>
            <a:r>
              <a:rPr lang="en-US" sz="2600" dirty="0"/>
              <a:t> </a:t>
            </a:r>
            <a:r>
              <a:rPr lang="en-US" sz="2600" dirty="0" err="1"/>
              <a:t>chữ</a:t>
            </a:r>
            <a:r>
              <a:rPr lang="en-US" sz="2600" dirty="0"/>
              <a:t> </a:t>
            </a:r>
            <a:r>
              <a:rPr lang="en-US" sz="2600" dirty="0" err="1"/>
              <a:t>nhật</a:t>
            </a:r>
            <a:endParaRPr lang="en-US" sz="2600" dirty="0"/>
          </a:p>
          <a:p>
            <a:pPr marL="0" indent="0">
              <a:buNone/>
            </a:pPr>
            <a:endParaRPr lang="en-US" sz="2400" dirty="0">
              <a:sym typeface="Wingdings" panose="05000000000000000000" pitchFamily="2" charset="2"/>
            </a:endParaRPr>
          </a:p>
          <a:p>
            <a:pPr marL="0" indent="0">
              <a:buNone/>
            </a:pPr>
            <a:r>
              <a:rPr lang="en-US" sz="2400" b="1" i="1" dirty="0">
                <a:sym typeface="Wingdings" panose="05000000000000000000" pitchFamily="2" charset="2"/>
              </a:rPr>
              <a:t>Hướng </a:t>
            </a:r>
            <a:r>
              <a:rPr lang="en-US" sz="2400" b="1" i="1" dirty="0" err="1">
                <a:sym typeface="Wingdings" panose="05000000000000000000" pitchFamily="2" charset="2"/>
              </a:rPr>
              <a:t>dẫn</a:t>
            </a:r>
            <a:r>
              <a:rPr lang="en-US" sz="2400" b="1" i="1" dirty="0">
                <a:sym typeface="Wingdings" panose="05000000000000000000" pitchFamily="2" charset="2"/>
              </a:rPr>
              <a:t>:</a:t>
            </a:r>
          </a:p>
          <a:p>
            <a:pPr marL="0" indent="0">
              <a:buNone/>
            </a:pPr>
            <a:r>
              <a:rPr lang="en-US" sz="2400" dirty="0">
                <a:sym typeface="Wingdings" panose="05000000000000000000" pitchFamily="2" charset="2"/>
              </a:rPr>
              <a:t>	class HCN</a:t>
            </a:r>
          </a:p>
          <a:p>
            <a:pPr marL="0" indent="0">
              <a:buNone/>
            </a:pPr>
            <a:r>
              <a:rPr lang="en-US" sz="2400" dirty="0">
                <a:sym typeface="Wingdings" panose="05000000000000000000" pitchFamily="2" charset="2"/>
              </a:rPr>
              <a:t>	{  </a:t>
            </a:r>
          </a:p>
          <a:p>
            <a:pPr marL="0" indent="0">
              <a:buNone/>
            </a:pPr>
            <a:r>
              <a:rPr lang="en-US" sz="2400" dirty="0">
                <a:sym typeface="Wingdings" panose="05000000000000000000" pitchFamily="2" charset="2"/>
              </a:rPr>
              <a:t>		Double </a:t>
            </a:r>
            <a:r>
              <a:rPr lang="en-US" sz="2400" dirty="0" err="1">
                <a:sym typeface="Wingdings" panose="05000000000000000000" pitchFamily="2" charset="2"/>
              </a:rPr>
              <a:t>a,b</a:t>
            </a:r>
            <a:r>
              <a:rPr lang="en-US" sz="2400" dirty="0">
                <a:sym typeface="Wingdings" panose="05000000000000000000" pitchFamily="2" charset="2"/>
              </a:rPr>
              <a:t>;</a:t>
            </a:r>
          </a:p>
          <a:p>
            <a:pPr marL="0" indent="0">
              <a:buNone/>
            </a:pPr>
            <a:r>
              <a:rPr lang="en-US" sz="2400" dirty="0">
                <a:sym typeface="Wingdings" panose="05000000000000000000" pitchFamily="2" charset="2"/>
              </a:rPr>
              <a:t>		public HCN(…){…}</a:t>
            </a:r>
          </a:p>
          <a:p>
            <a:pPr marL="0" indent="0">
              <a:buNone/>
            </a:pPr>
            <a:r>
              <a:rPr lang="en-US" sz="2400" dirty="0">
                <a:sym typeface="Wingdings" panose="05000000000000000000" pitchFamily="2" charset="2"/>
              </a:rPr>
              <a:t>		public HCN(HCN…){…}</a:t>
            </a:r>
          </a:p>
          <a:p>
            <a:pPr marL="0" indent="0">
              <a:buNone/>
            </a:pPr>
            <a:r>
              <a:rPr lang="en-US" sz="2400" dirty="0">
                <a:sym typeface="Wingdings" panose="05000000000000000000" pitchFamily="2" charset="2"/>
              </a:rPr>
              <a:t>		</a:t>
            </a:r>
            <a:r>
              <a:rPr lang="en-US" sz="2400" b="1" dirty="0">
                <a:sym typeface="Wingdings" panose="05000000000000000000" pitchFamily="2" charset="2"/>
              </a:rPr>
              <a:t>public Double </a:t>
            </a:r>
            <a:r>
              <a:rPr lang="en-US" sz="2400" b="1" dirty="0" err="1">
                <a:sym typeface="Wingdings" panose="05000000000000000000" pitchFamily="2" charset="2"/>
              </a:rPr>
              <a:t>ChuviHCN</a:t>
            </a:r>
            <a:r>
              <a:rPr lang="en-US" sz="2400" b="1" dirty="0">
                <a:sym typeface="Wingdings" panose="05000000000000000000" pitchFamily="2" charset="2"/>
              </a:rPr>
              <a:t>{…}</a:t>
            </a:r>
          </a:p>
          <a:p>
            <a:pPr marL="0" indent="0">
              <a:buNone/>
            </a:pPr>
            <a:r>
              <a:rPr lang="en-US" sz="2400" dirty="0">
                <a:sym typeface="Wingdings" panose="05000000000000000000" pitchFamily="2" charset="2"/>
              </a:rPr>
              <a:t>		…..</a:t>
            </a:r>
          </a:p>
          <a:p>
            <a:pPr marL="0" indent="0">
              <a:buNone/>
            </a:pPr>
            <a:r>
              <a:rPr lang="en-US" sz="2400" dirty="0">
                <a:sym typeface="Wingdings" panose="05000000000000000000" pitchFamily="2" charset="2"/>
              </a:rPr>
              <a:t>	}</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a:p>
            <a:pPr lvl="1"/>
            <a:r>
              <a:rPr lang="en-US" dirty="0"/>
              <a:t>2.2.4.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với</a:t>
            </a:r>
            <a:r>
              <a:rPr lang="en-US" dirty="0"/>
              <a:t> property</a:t>
            </a:r>
          </a:p>
          <a:p>
            <a:pPr lvl="1"/>
            <a:r>
              <a:rPr lang="en-US" dirty="0"/>
              <a:t>2.2.5. </a:t>
            </a:r>
            <a:r>
              <a:rPr lang="en-US" dirty="0" err="1"/>
              <a:t>Thực</a:t>
            </a:r>
            <a:r>
              <a:rPr lang="en-US" dirty="0"/>
              <a:t> </a:t>
            </a:r>
            <a:r>
              <a:rPr lang="en-US" dirty="0" err="1"/>
              <a:t>hành</a:t>
            </a:r>
            <a:endParaRPr lang="en-US" dirty="0"/>
          </a:p>
          <a:p>
            <a:pPr lvl="1"/>
            <a:r>
              <a:rPr lang="en-US" dirty="0"/>
              <a:t> </a:t>
            </a:r>
            <a:r>
              <a:rPr lang="en-US" b="0" dirty="0"/>
              <a:t>a. Hướng </a:t>
            </a:r>
            <a:r>
              <a:rPr lang="en-US" b="0" dirty="0" err="1"/>
              <a:t>dẫn</a:t>
            </a:r>
            <a:r>
              <a:rPr lang="en-US" b="0" dirty="0"/>
              <a:t> ban </a:t>
            </a:r>
            <a:r>
              <a:rPr lang="en-US" b="0" dirty="0" err="1"/>
              <a:t>đầu</a:t>
            </a:r>
            <a:endParaRPr lang="en-US" b="0" dirty="0"/>
          </a:p>
          <a:p>
            <a:pPr lvl="1"/>
            <a:r>
              <a:rPr lang="en-US" b="0" dirty="0"/>
              <a:t> b. Hướng </a:t>
            </a:r>
            <a:r>
              <a:rPr lang="en-US" b="0" dirty="0" err="1"/>
              <a:t>dẫn</a:t>
            </a:r>
            <a:r>
              <a:rPr lang="en-US" b="0" dirty="0"/>
              <a:t> </a:t>
            </a:r>
            <a:r>
              <a:rPr lang="en-US" b="0" dirty="0" err="1"/>
              <a:t>thường</a:t>
            </a:r>
            <a:r>
              <a:rPr lang="en-US" b="0" dirty="0"/>
              <a:t> </a:t>
            </a:r>
            <a:r>
              <a:rPr lang="en-US" b="0" dirty="0" err="1"/>
              <a:t>xuyên</a:t>
            </a:r>
            <a:endParaRPr lang="en-US" dirty="0"/>
          </a:p>
        </p:txBody>
      </p:sp>
    </p:spTree>
    <p:extLst>
      <p:ext uri="{BB962C8B-B14F-4D97-AF65-F5344CB8AC3E}">
        <p14:creationId xmlns:p14="http://schemas.microsoft.com/office/powerpoint/2010/main" val="424596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27</a:t>
            </a:fld>
            <a:endParaRPr lang="en-US" dirty="0"/>
          </a:p>
        </p:txBody>
      </p:sp>
      <p:sp>
        <p:nvSpPr>
          <p:cNvPr id="4" name="Content Placeholder 3"/>
          <p:cNvSpPr>
            <a:spLocks noGrp="1"/>
          </p:cNvSpPr>
          <p:nvPr>
            <p:ph sz="quarter" idx="13"/>
          </p:nvPr>
        </p:nvSpPr>
        <p:spPr>
          <a:xfrm>
            <a:off x="3013564" y="112734"/>
            <a:ext cx="8967421" cy="6438377"/>
          </a:xfrm>
        </p:spPr>
        <p:txBody>
          <a:bodyPr>
            <a:normAutofit/>
          </a:bodyPr>
          <a:lstStyle/>
          <a:p>
            <a:pPr marL="0" indent="0">
              <a:buNone/>
            </a:pPr>
            <a:r>
              <a:rPr lang="en-US" sz="2600" b="1" dirty="0" err="1"/>
              <a:t>Bài</a:t>
            </a:r>
            <a:r>
              <a:rPr lang="en-US" sz="2600" b="1" dirty="0"/>
              <a:t> </a:t>
            </a:r>
            <a:r>
              <a:rPr lang="vi-VN" sz="2600" b="1" dirty="0"/>
              <a:t>3</a:t>
            </a:r>
            <a:r>
              <a:rPr lang="en-US" sz="2600" b="1" dirty="0"/>
              <a:t>.</a:t>
            </a:r>
            <a:r>
              <a:rPr lang="en-US" sz="2600" dirty="0"/>
              <a:t> </a:t>
            </a:r>
            <a:r>
              <a:rPr lang="en-US" sz="2600" dirty="0" err="1"/>
              <a:t>Xây</a:t>
            </a:r>
            <a:r>
              <a:rPr lang="en-US" sz="2600" dirty="0"/>
              <a:t> </a:t>
            </a:r>
            <a:r>
              <a:rPr lang="en-US" sz="2600" dirty="0" err="1"/>
              <a:t>dựng</a:t>
            </a:r>
            <a:r>
              <a:rPr lang="en-US" sz="2600" dirty="0"/>
              <a:t> </a:t>
            </a:r>
            <a:r>
              <a:rPr lang="en-US" sz="2600" dirty="0" err="1"/>
              <a:t>lớp</a:t>
            </a:r>
            <a:r>
              <a:rPr lang="en-US" sz="2600" dirty="0"/>
              <a:t> </a:t>
            </a:r>
            <a:r>
              <a:rPr lang="vi-VN" sz="2600" dirty="0"/>
              <a:t>sinh</a:t>
            </a:r>
            <a:r>
              <a:rPr lang="en-US" sz="2600" dirty="0"/>
              <a:t> </a:t>
            </a:r>
            <a:r>
              <a:rPr lang="en-US" sz="2600" dirty="0" err="1"/>
              <a:t>viên</a:t>
            </a:r>
            <a:r>
              <a:rPr lang="en-US" sz="2600" dirty="0"/>
              <a:t> </a:t>
            </a:r>
            <a:r>
              <a:rPr lang="en-US" sz="2600" dirty="0" err="1"/>
              <a:t>với</a:t>
            </a:r>
            <a:r>
              <a:rPr lang="en-US" sz="2600" dirty="0"/>
              <a:t> </a:t>
            </a:r>
            <a:r>
              <a:rPr lang="en-US" sz="2600" dirty="0" err="1"/>
              <a:t>dữ</a:t>
            </a:r>
            <a:r>
              <a:rPr lang="en-US" sz="2600" dirty="0"/>
              <a:t> </a:t>
            </a:r>
            <a:r>
              <a:rPr lang="en-US" sz="2600" dirty="0" err="1"/>
              <a:t>liệu</a:t>
            </a:r>
            <a:r>
              <a:rPr lang="en-US" sz="2600" dirty="0"/>
              <a:t> </a:t>
            </a:r>
            <a:r>
              <a:rPr lang="en-US" sz="2600" dirty="0" err="1"/>
              <a:t>hoten</a:t>
            </a:r>
            <a:r>
              <a:rPr lang="en-US" sz="2600" dirty="0"/>
              <a:t>, </a:t>
            </a:r>
            <a:r>
              <a:rPr lang="en-US" sz="2600" dirty="0" err="1"/>
              <a:t>tuoi</a:t>
            </a:r>
            <a:r>
              <a:rPr lang="en-US" sz="2600" dirty="0"/>
              <a:t>, </a:t>
            </a:r>
            <a:r>
              <a:rPr lang="vi-VN" sz="2600" dirty="0" err="1"/>
              <a:t>diemtrungbinh</a:t>
            </a:r>
            <a:r>
              <a:rPr lang="en-US" sz="2600" dirty="0"/>
              <a:t>, </a:t>
            </a:r>
            <a:r>
              <a:rPr lang="vi-VN" sz="2600" dirty="0" err="1"/>
              <a:t>các</a:t>
            </a:r>
            <a:r>
              <a:rPr lang="vi-VN" sz="2600" dirty="0"/>
              <a:t> </a:t>
            </a:r>
            <a:r>
              <a:rPr lang="en-US" sz="2600" dirty="0" err="1"/>
              <a:t>phương</a:t>
            </a:r>
            <a:r>
              <a:rPr lang="en-US" sz="2600" dirty="0"/>
              <a:t> </a:t>
            </a:r>
            <a:r>
              <a:rPr lang="en-US" sz="2600" dirty="0" err="1"/>
              <a:t>thức</a:t>
            </a:r>
            <a:r>
              <a:rPr lang="en-US" sz="2600" dirty="0"/>
              <a:t> property </a:t>
            </a:r>
            <a:r>
              <a:rPr lang="en-US" sz="2600" dirty="0" err="1"/>
              <a:t>để</a:t>
            </a:r>
            <a:r>
              <a:rPr lang="en-US" sz="2600" dirty="0"/>
              <a:t> </a:t>
            </a:r>
            <a:r>
              <a:rPr lang="en-US" sz="2600" dirty="0" err="1"/>
              <a:t>thao</a:t>
            </a:r>
            <a:r>
              <a:rPr lang="en-US" sz="2600" dirty="0"/>
              <a:t> </a:t>
            </a:r>
            <a:r>
              <a:rPr lang="en-US" sz="2600" dirty="0" err="1"/>
              <a:t>tác</a:t>
            </a:r>
            <a:r>
              <a:rPr lang="en-US" sz="2600" dirty="0"/>
              <a:t> </a:t>
            </a:r>
            <a:r>
              <a:rPr lang="en-US" sz="2600" dirty="0" err="1"/>
              <a:t>với</a:t>
            </a:r>
            <a:r>
              <a:rPr lang="en-US" sz="2600" dirty="0"/>
              <a:t> </a:t>
            </a:r>
            <a:r>
              <a:rPr lang="en-US" sz="2600" dirty="0" err="1"/>
              <a:t>các</a:t>
            </a:r>
            <a:r>
              <a:rPr lang="en-US" sz="2600" dirty="0"/>
              <a:t> </a:t>
            </a:r>
            <a:r>
              <a:rPr lang="en-US" sz="2600" dirty="0" err="1"/>
              <a:t>dữ</a:t>
            </a:r>
            <a:r>
              <a:rPr lang="en-US" sz="2600" dirty="0"/>
              <a:t> </a:t>
            </a:r>
            <a:r>
              <a:rPr lang="en-US" sz="2600" dirty="0" err="1"/>
              <a:t>liệu</a:t>
            </a:r>
            <a:r>
              <a:rPr lang="en-US" sz="2600" dirty="0"/>
              <a:t> </a:t>
            </a:r>
            <a:r>
              <a:rPr lang="en-US" sz="2600" dirty="0" err="1"/>
              <a:t>trên</a:t>
            </a:r>
            <a:r>
              <a:rPr lang="en-US" sz="2600" dirty="0"/>
              <a:t>.</a:t>
            </a:r>
            <a:r>
              <a:rPr lang="vi-VN" sz="2600" dirty="0"/>
              <a:t> Trong </a:t>
            </a:r>
            <a:r>
              <a:rPr lang="vi-VN" sz="2600" dirty="0" err="1"/>
              <a:t>hàm</a:t>
            </a:r>
            <a:r>
              <a:rPr lang="vi-VN" sz="2600" dirty="0"/>
              <a:t> chinh </a:t>
            </a:r>
            <a:r>
              <a:rPr lang="vi-VN" sz="2600" dirty="0" err="1"/>
              <a:t>hãy</a:t>
            </a:r>
            <a:r>
              <a:rPr lang="vi-VN" sz="2600" dirty="0"/>
              <a:t> </a:t>
            </a:r>
            <a:r>
              <a:rPr lang="vi-VN" sz="2600" dirty="0" err="1"/>
              <a:t>nhập</a:t>
            </a:r>
            <a:r>
              <a:rPr lang="vi-VN" sz="2600" dirty="0"/>
              <a:t> </a:t>
            </a:r>
            <a:r>
              <a:rPr lang="vi-VN" sz="2600" dirty="0" err="1"/>
              <a:t>vào</a:t>
            </a:r>
            <a:r>
              <a:rPr lang="vi-VN" sz="2600" dirty="0"/>
              <a:t> N sinh viên sau </a:t>
            </a:r>
            <a:r>
              <a:rPr lang="vi-VN" sz="2600" dirty="0" err="1"/>
              <a:t>đó</a:t>
            </a:r>
            <a:r>
              <a:rPr lang="vi-VN" sz="2600" dirty="0"/>
              <a:t> in N sinh viên </a:t>
            </a:r>
            <a:r>
              <a:rPr lang="vi-VN" sz="2600" dirty="0" err="1"/>
              <a:t>này</a:t>
            </a:r>
            <a:r>
              <a:rPr lang="vi-VN" sz="2600" dirty="0"/>
              <a:t> ra </a:t>
            </a:r>
            <a:r>
              <a:rPr lang="vi-VN" sz="2600" dirty="0" err="1"/>
              <a:t>màn</a:t>
            </a:r>
            <a:r>
              <a:rPr lang="vi-VN" sz="2600" dirty="0"/>
              <a:t> </a:t>
            </a:r>
            <a:r>
              <a:rPr lang="vi-VN" sz="2600" dirty="0" err="1"/>
              <a:t>hình</a:t>
            </a:r>
            <a:endParaRPr lang="en-US" sz="2600" b="1" dirty="0"/>
          </a:p>
          <a:p>
            <a:pPr marL="0" indent="0">
              <a:buNone/>
            </a:pPr>
            <a:r>
              <a:rPr lang="en-US" sz="2600" b="1" i="1" dirty="0">
                <a:sym typeface="Wingdings" panose="05000000000000000000" pitchFamily="2" charset="2"/>
              </a:rPr>
              <a:t>Hướng </a:t>
            </a:r>
            <a:r>
              <a:rPr lang="en-US" sz="2600" b="1" i="1" dirty="0" err="1">
                <a:sym typeface="Wingdings" panose="05000000000000000000" pitchFamily="2" charset="2"/>
              </a:rPr>
              <a:t>dẫn</a:t>
            </a:r>
            <a:r>
              <a:rPr lang="en-US" sz="2600" b="1" i="1" dirty="0">
                <a:sym typeface="Wingdings" panose="05000000000000000000" pitchFamily="2" charset="2"/>
              </a:rPr>
              <a:t>:</a:t>
            </a:r>
          </a:p>
          <a:p>
            <a:pPr marL="0" indent="0">
              <a:buNone/>
            </a:pPr>
            <a:r>
              <a:rPr lang="en-US" sz="2600" dirty="0">
                <a:sym typeface="Wingdings" panose="05000000000000000000" pitchFamily="2" charset="2"/>
              </a:rPr>
              <a:t>	class </a:t>
            </a:r>
            <a:r>
              <a:rPr lang="vi-VN" sz="2600" dirty="0">
                <a:sym typeface="Wingdings" panose="05000000000000000000" pitchFamily="2" charset="2"/>
              </a:rPr>
              <a:t>SV</a:t>
            </a:r>
            <a:endParaRPr lang="en-US" sz="2600" dirty="0">
              <a:sym typeface="Wingdings" panose="05000000000000000000" pitchFamily="2" charset="2"/>
            </a:endParaRPr>
          </a:p>
          <a:p>
            <a:pPr marL="0" indent="0">
              <a:buNone/>
            </a:pPr>
            <a:r>
              <a:rPr lang="en-US" sz="2600" dirty="0">
                <a:sym typeface="Wingdings" panose="05000000000000000000" pitchFamily="2" charset="2"/>
              </a:rPr>
              <a:t>	{  </a:t>
            </a:r>
          </a:p>
          <a:p>
            <a:pPr marL="0" indent="0">
              <a:buNone/>
            </a:pPr>
            <a:r>
              <a:rPr lang="en-US" sz="2600" dirty="0">
                <a:sym typeface="Wingdings" panose="05000000000000000000" pitchFamily="2" charset="2"/>
              </a:rPr>
              <a:t>		…..</a:t>
            </a:r>
          </a:p>
          <a:p>
            <a:pPr marL="0" indent="0">
              <a:buNone/>
            </a:pPr>
            <a:r>
              <a:rPr lang="en-US" sz="2600" dirty="0">
                <a:sym typeface="Wingdings" panose="05000000000000000000" pitchFamily="2" charset="2"/>
              </a:rPr>
              <a:t>	}</a:t>
            </a:r>
            <a:endParaRPr lang="vi-VN" sz="2600" dirty="0">
              <a:sym typeface="Wingdings" panose="05000000000000000000" pitchFamily="2" charset="2"/>
            </a:endParaRPr>
          </a:p>
          <a:p>
            <a:pPr marL="0" indent="0">
              <a:buNone/>
            </a:pPr>
            <a:r>
              <a:rPr lang="vi-VN" sz="2600" dirty="0">
                <a:sym typeface="Wingdings" panose="05000000000000000000" pitchFamily="2" charset="2"/>
              </a:rPr>
              <a:t>	</a:t>
            </a:r>
            <a:r>
              <a:rPr lang="en-US" sz="2600" dirty="0"/>
              <a:t>static void Main(string[] </a:t>
            </a:r>
            <a:r>
              <a:rPr lang="en-US" sz="2600" dirty="0" err="1"/>
              <a:t>args</a:t>
            </a:r>
            <a:r>
              <a:rPr lang="en-US" sz="2600" dirty="0"/>
              <a:t>)</a:t>
            </a:r>
          </a:p>
          <a:p>
            <a:pPr marL="0" indent="0">
              <a:buNone/>
            </a:pPr>
            <a:r>
              <a:rPr lang="vi-VN" sz="2600" dirty="0"/>
              <a:t>	</a:t>
            </a:r>
            <a:r>
              <a:rPr lang="en-US" sz="2600" dirty="0"/>
              <a:t>{</a:t>
            </a:r>
            <a:endParaRPr lang="vi-VN" sz="2600" dirty="0"/>
          </a:p>
          <a:p>
            <a:pPr marL="0" indent="0">
              <a:buNone/>
            </a:pPr>
            <a:r>
              <a:rPr lang="vi-VN" sz="2600" dirty="0"/>
              <a:t>		SV[] A; </a:t>
            </a:r>
            <a:r>
              <a:rPr lang="vi-VN" sz="2600" dirty="0" err="1"/>
              <a:t>int</a:t>
            </a:r>
            <a:r>
              <a:rPr lang="vi-VN" sz="2600" dirty="0"/>
              <a:t> N;</a:t>
            </a:r>
          </a:p>
          <a:p>
            <a:pPr marL="0" indent="0">
              <a:buNone/>
            </a:pPr>
            <a:r>
              <a:rPr lang="vi-VN" sz="2600" dirty="0"/>
              <a:t>		…</a:t>
            </a:r>
          </a:p>
          <a:p>
            <a:pPr marL="0" indent="0">
              <a:buNone/>
            </a:pPr>
            <a:r>
              <a:rPr lang="vi-VN" sz="2600" dirty="0"/>
              <a:t>	}</a:t>
            </a:r>
            <a:endParaRPr lang="en-US" sz="2600" dirty="0"/>
          </a:p>
          <a:p>
            <a:pPr marL="0" indent="0">
              <a:buNone/>
            </a:pPr>
            <a:endParaRPr lang="en-US" sz="2600" dirty="0">
              <a:sym typeface="Wingdings" panose="05000000000000000000" pitchFamily="2" charset="2"/>
            </a:endParaRP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a:p>
            <a:pPr lvl="1"/>
            <a:r>
              <a:rPr lang="en-US" dirty="0"/>
              <a:t>2.2.4.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với</a:t>
            </a:r>
            <a:r>
              <a:rPr lang="en-US" dirty="0"/>
              <a:t> property</a:t>
            </a:r>
          </a:p>
          <a:p>
            <a:pPr lvl="1"/>
            <a:r>
              <a:rPr lang="en-US" dirty="0"/>
              <a:t>2.2.5. </a:t>
            </a:r>
            <a:r>
              <a:rPr lang="en-US" dirty="0" err="1"/>
              <a:t>Thực</a:t>
            </a:r>
            <a:r>
              <a:rPr lang="en-US" dirty="0"/>
              <a:t> </a:t>
            </a:r>
            <a:r>
              <a:rPr lang="en-US" dirty="0" err="1"/>
              <a:t>hành</a:t>
            </a:r>
            <a:endParaRPr lang="en-US" dirty="0"/>
          </a:p>
          <a:p>
            <a:pPr lvl="1"/>
            <a:r>
              <a:rPr lang="en-US" dirty="0"/>
              <a:t> </a:t>
            </a:r>
            <a:r>
              <a:rPr lang="en-US" b="0" dirty="0"/>
              <a:t>a. Hướng </a:t>
            </a:r>
            <a:r>
              <a:rPr lang="en-US" b="0" dirty="0" err="1"/>
              <a:t>dẫn</a:t>
            </a:r>
            <a:r>
              <a:rPr lang="en-US" b="0" dirty="0"/>
              <a:t> ban </a:t>
            </a:r>
            <a:r>
              <a:rPr lang="en-US" b="0" dirty="0" err="1"/>
              <a:t>đầu</a:t>
            </a:r>
            <a:endParaRPr lang="en-US" b="0" dirty="0"/>
          </a:p>
          <a:p>
            <a:pPr lvl="1"/>
            <a:r>
              <a:rPr lang="en-US" b="0" dirty="0"/>
              <a:t> b. Hướng </a:t>
            </a:r>
            <a:r>
              <a:rPr lang="en-US" b="0" dirty="0" err="1"/>
              <a:t>dẫn</a:t>
            </a:r>
            <a:r>
              <a:rPr lang="en-US" b="0" dirty="0"/>
              <a:t> </a:t>
            </a:r>
            <a:r>
              <a:rPr lang="en-US" b="0" dirty="0" err="1"/>
              <a:t>thường</a:t>
            </a:r>
            <a:r>
              <a:rPr lang="en-US" b="0" dirty="0"/>
              <a:t> </a:t>
            </a:r>
            <a:r>
              <a:rPr lang="en-US" b="0" dirty="0" err="1"/>
              <a:t>xuyên</a:t>
            </a:r>
            <a:endParaRPr lang="en-US" dirty="0"/>
          </a:p>
        </p:txBody>
      </p:sp>
    </p:spTree>
    <p:extLst>
      <p:ext uri="{BB962C8B-B14F-4D97-AF65-F5344CB8AC3E}">
        <p14:creationId xmlns:p14="http://schemas.microsoft.com/office/powerpoint/2010/main" val="3433741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28</a:t>
            </a:fld>
            <a:endParaRPr lang="en-US" dirty="0"/>
          </a:p>
        </p:txBody>
      </p:sp>
      <p:sp>
        <p:nvSpPr>
          <p:cNvPr id="4" name="Content Placeholder 3"/>
          <p:cNvSpPr>
            <a:spLocks noGrp="1"/>
          </p:cNvSpPr>
          <p:nvPr>
            <p:ph sz="quarter" idx="13"/>
          </p:nvPr>
        </p:nvSpPr>
        <p:spPr>
          <a:xfrm>
            <a:off x="3013564" y="112734"/>
            <a:ext cx="8967421" cy="6745266"/>
          </a:xfrm>
        </p:spPr>
        <p:txBody>
          <a:bodyPr>
            <a:normAutofit fontScale="70000" lnSpcReduction="20000"/>
          </a:bodyPr>
          <a:lstStyle/>
          <a:p>
            <a:pPr marL="0" indent="0">
              <a:buNone/>
            </a:pPr>
            <a:r>
              <a:rPr lang="en-US" b="1" dirty="0" err="1"/>
              <a:t>Bài</a:t>
            </a:r>
            <a:r>
              <a:rPr lang="en-US" b="1" dirty="0"/>
              <a:t> </a:t>
            </a:r>
            <a:r>
              <a:rPr lang="vi-VN" b="1" dirty="0"/>
              <a:t>4</a:t>
            </a:r>
            <a:r>
              <a:rPr lang="en-US" b="1" dirty="0"/>
              <a:t>.</a:t>
            </a:r>
            <a:r>
              <a:rPr lang="en-US" dirty="0"/>
              <a:t> </a:t>
            </a:r>
            <a:r>
              <a:rPr lang="en-US" i="1" dirty="0" err="1"/>
              <a:t>Tương</a:t>
            </a:r>
            <a:r>
              <a:rPr lang="en-US" i="1" dirty="0"/>
              <a:t> </a:t>
            </a:r>
            <a:r>
              <a:rPr lang="en-US" i="1" dirty="0" err="1"/>
              <a:t>tự</a:t>
            </a:r>
            <a:r>
              <a:rPr lang="en-US" i="1" dirty="0"/>
              <a:t> </a:t>
            </a:r>
            <a:r>
              <a:rPr lang="en-US" b="1" dirty="0" err="1"/>
              <a:t>bài</a:t>
            </a:r>
            <a:r>
              <a:rPr lang="en-US" b="1" dirty="0"/>
              <a:t> 1</a:t>
            </a:r>
            <a:r>
              <a:rPr lang="en-US" dirty="0"/>
              <a:t>, </a:t>
            </a:r>
            <a:r>
              <a:rPr lang="en-US" i="1" dirty="0" err="1"/>
              <a:t>nhưng</a:t>
            </a:r>
            <a:r>
              <a:rPr lang="en-US" dirty="0"/>
              <a:t> </a:t>
            </a:r>
            <a:r>
              <a:rPr lang="en-US" dirty="0" err="1"/>
              <a:t>dữ</a:t>
            </a:r>
            <a:r>
              <a:rPr lang="en-US" dirty="0"/>
              <a:t> </a:t>
            </a:r>
            <a:r>
              <a:rPr lang="en-US" dirty="0" err="1"/>
              <a:t>liệu</a:t>
            </a:r>
            <a:r>
              <a:rPr lang="en-US" dirty="0"/>
              <a:t> </a:t>
            </a:r>
            <a:r>
              <a:rPr lang="en-US" b="1" dirty="0" err="1"/>
              <a:t>dài</a:t>
            </a:r>
            <a:r>
              <a:rPr lang="en-US" b="1" dirty="0"/>
              <a:t>, </a:t>
            </a:r>
            <a:r>
              <a:rPr lang="en-US" b="1" dirty="0" err="1"/>
              <a:t>rộng</a:t>
            </a:r>
            <a:r>
              <a:rPr lang="en-US" b="1" dirty="0"/>
              <a:t> </a:t>
            </a:r>
            <a:r>
              <a:rPr lang="en-US" b="1" dirty="0" err="1"/>
              <a:t>tĩnh</a:t>
            </a:r>
            <a:r>
              <a:rPr lang="en-US" dirty="0"/>
              <a:t>; </a:t>
            </a:r>
            <a:r>
              <a:rPr lang="en-US" dirty="0" err="1"/>
              <a:t>phương</a:t>
            </a:r>
            <a:r>
              <a:rPr lang="en-US" dirty="0"/>
              <a:t> </a:t>
            </a:r>
            <a:r>
              <a:rPr lang="en-US" dirty="0" err="1"/>
              <a:t>thức</a:t>
            </a:r>
            <a:r>
              <a:rPr lang="en-US" dirty="0"/>
              <a:t> </a:t>
            </a:r>
            <a:r>
              <a:rPr lang="en-US" dirty="0" err="1"/>
              <a:t>tính</a:t>
            </a:r>
            <a:r>
              <a:rPr lang="en-US" dirty="0"/>
              <a:t> </a:t>
            </a:r>
            <a:r>
              <a:rPr lang="en-US" b="1" dirty="0" err="1"/>
              <a:t>Diện</a:t>
            </a:r>
            <a:r>
              <a:rPr lang="en-US" b="1" dirty="0"/>
              <a:t> </a:t>
            </a:r>
            <a:r>
              <a:rPr lang="en-US" b="1" dirty="0" err="1"/>
              <a:t>tích</a:t>
            </a:r>
            <a:r>
              <a:rPr lang="en-US" b="1" dirty="0"/>
              <a:t> </a:t>
            </a:r>
            <a:r>
              <a:rPr lang="en-US" b="1" dirty="0" err="1"/>
              <a:t>hình</a:t>
            </a:r>
            <a:r>
              <a:rPr lang="en-US" b="1" dirty="0"/>
              <a:t> </a:t>
            </a:r>
            <a:r>
              <a:rPr lang="en-US" b="1" dirty="0" err="1"/>
              <a:t>chữ</a:t>
            </a:r>
            <a:r>
              <a:rPr lang="en-US" b="1" dirty="0"/>
              <a:t> </a:t>
            </a:r>
            <a:r>
              <a:rPr lang="en-US" b="1" dirty="0" err="1"/>
              <a:t>nhật</a:t>
            </a:r>
            <a:r>
              <a:rPr lang="en-US" b="1" dirty="0"/>
              <a:t> </a:t>
            </a:r>
            <a:r>
              <a:rPr lang="en-US" b="1" dirty="0" err="1"/>
              <a:t>tĩnh</a:t>
            </a:r>
            <a:r>
              <a:rPr lang="en-US" dirty="0"/>
              <a:t> </a:t>
            </a:r>
            <a:r>
              <a:rPr lang="en-US" i="1" dirty="0"/>
              <a:t>.</a:t>
            </a:r>
            <a:endParaRPr lang="en-US" b="1" dirty="0"/>
          </a:p>
          <a:p>
            <a:pPr marL="0" indent="0">
              <a:buNone/>
            </a:pPr>
            <a:r>
              <a:rPr lang="en-US" dirty="0">
                <a:sym typeface="Wingdings" panose="05000000000000000000" pitchFamily="2" charset="2"/>
              </a:rPr>
              <a:t>class HCN</a:t>
            </a:r>
          </a:p>
          <a:p>
            <a:pPr marL="0" indent="0">
              <a:buNone/>
            </a:pPr>
            <a:r>
              <a:rPr lang="en-US" dirty="0">
                <a:sym typeface="Wingdings" panose="05000000000000000000" pitchFamily="2" charset="2"/>
              </a:rPr>
              <a:t>    {</a:t>
            </a:r>
          </a:p>
          <a:p>
            <a:pPr marL="0" indent="0">
              <a:buNone/>
            </a:pPr>
            <a:r>
              <a:rPr lang="en-US" dirty="0">
                <a:sym typeface="Wingdings" panose="05000000000000000000" pitchFamily="2" charset="2"/>
              </a:rPr>
              <a:t>        private static float d, r;</a:t>
            </a:r>
          </a:p>
          <a:p>
            <a:pPr marL="0" indent="0">
              <a:buNone/>
            </a:pPr>
            <a:r>
              <a:rPr lang="en-US" dirty="0">
                <a:sym typeface="Wingdings" panose="05000000000000000000" pitchFamily="2" charset="2"/>
              </a:rPr>
              <a:t>        public HCN(float d1, float r1) { d = d1; r = r1; }</a:t>
            </a:r>
          </a:p>
          <a:p>
            <a:pPr marL="0" indent="0">
              <a:buNone/>
            </a:pPr>
            <a:r>
              <a:rPr lang="en-US" dirty="0">
                <a:sym typeface="Wingdings" panose="05000000000000000000" pitchFamily="2" charset="2"/>
              </a:rPr>
              <a:t>        public float </a:t>
            </a:r>
            <a:r>
              <a:rPr lang="en-US" dirty="0" err="1">
                <a:sym typeface="Wingdings" panose="05000000000000000000" pitchFamily="2" charset="2"/>
              </a:rPr>
              <a:t>ChuVi</a:t>
            </a:r>
            <a:r>
              <a:rPr lang="en-US" dirty="0">
                <a:sym typeface="Wingdings" panose="05000000000000000000" pitchFamily="2" charset="2"/>
              </a:rPr>
              <a:t>() { return (d + r)*2; }</a:t>
            </a:r>
          </a:p>
          <a:p>
            <a:pPr marL="0" indent="0">
              <a:buNone/>
            </a:pPr>
            <a:r>
              <a:rPr lang="en-US" dirty="0">
                <a:sym typeface="Wingdings" panose="05000000000000000000" pitchFamily="2" charset="2"/>
              </a:rPr>
              <a:t>        public static float </a:t>
            </a:r>
            <a:r>
              <a:rPr lang="en-US" dirty="0" err="1">
                <a:sym typeface="Wingdings" panose="05000000000000000000" pitchFamily="2" charset="2"/>
              </a:rPr>
              <a:t>DienTich</a:t>
            </a:r>
            <a:r>
              <a:rPr lang="en-US" dirty="0">
                <a:sym typeface="Wingdings" panose="05000000000000000000" pitchFamily="2" charset="2"/>
              </a:rPr>
              <a:t>() { return d*r; }</a:t>
            </a:r>
          </a:p>
          <a:p>
            <a:pPr marL="0" indent="0">
              <a:buNone/>
            </a:pPr>
            <a:r>
              <a:rPr lang="en-US" dirty="0">
                <a:sym typeface="Wingdings" panose="05000000000000000000" pitchFamily="2" charset="2"/>
              </a:rPr>
              <a:t>    }</a:t>
            </a:r>
          </a:p>
          <a:p>
            <a:pPr marL="0" indent="0">
              <a:buNone/>
            </a:pPr>
            <a:r>
              <a:rPr lang="en-US" dirty="0">
                <a:sym typeface="Wingdings" panose="05000000000000000000" pitchFamily="2" charset="2"/>
              </a:rPr>
              <a:t>    class Program</a:t>
            </a:r>
          </a:p>
          <a:p>
            <a:pPr marL="0" indent="0">
              <a:buNone/>
            </a:pPr>
            <a:r>
              <a:rPr lang="en-US" dirty="0">
                <a:sym typeface="Wingdings" panose="05000000000000000000" pitchFamily="2" charset="2"/>
              </a:rPr>
              <a:t>    {</a:t>
            </a:r>
          </a:p>
          <a:p>
            <a:pPr marL="0" indent="0">
              <a:buNone/>
            </a:pPr>
            <a:r>
              <a:rPr lang="en-US" dirty="0">
                <a:sym typeface="Wingdings" panose="05000000000000000000" pitchFamily="2" charset="2"/>
              </a:rPr>
              <a:t>        static void Main(string[] </a:t>
            </a:r>
            <a:r>
              <a:rPr lang="en-US" dirty="0" err="1">
                <a:sym typeface="Wingdings" panose="05000000000000000000" pitchFamily="2" charset="2"/>
              </a:rPr>
              <a:t>args</a:t>
            </a:r>
            <a:r>
              <a:rPr lang="en-US" dirty="0">
                <a:sym typeface="Wingdings" panose="05000000000000000000" pitchFamily="2" charset="2"/>
              </a:rPr>
              <a:t>)</a:t>
            </a:r>
          </a:p>
          <a:p>
            <a:pPr marL="0" indent="0">
              <a:buNone/>
            </a:pPr>
            <a:r>
              <a:rPr lang="en-US" dirty="0">
                <a:sym typeface="Wingdings" panose="05000000000000000000" pitchFamily="2" charset="2"/>
              </a:rPr>
              <a:t>        {</a:t>
            </a:r>
          </a:p>
          <a:p>
            <a:pPr marL="0" indent="0">
              <a:buNone/>
            </a:pPr>
            <a:r>
              <a:rPr lang="en-US" dirty="0">
                <a:sym typeface="Wingdings" panose="05000000000000000000" pitchFamily="2" charset="2"/>
              </a:rPr>
              <a:t>            </a:t>
            </a:r>
            <a:r>
              <a:rPr lang="en-US" dirty="0" err="1">
                <a:sym typeface="Wingdings" panose="05000000000000000000" pitchFamily="2" charset="2"/>
              </a:rPr>
              <a:t>Console.Clear</a:t>
            </a:r>
            <a:r>
              <a:rPr lang="en-US" dirty="0">
                <a:sym typeface="Wingdings" panose="05000000000000000000" pitchFamily="2" charset="2"/>
              </a:rPr>
              <a:t>();</a:t>
            </a:r>
          </a:p>
          <a:p>
            <a:pPr marL="0" indent="0">
              <a:buNone/>
            </a:pPr>
            <a:r>
              <a:rPr lang="en-US" dirty="0">
                <a:sym typeface="Wingdings" panose="05000000000000000000" pitchFamily="2" charset="2"/>
              </a:rPr>
              <a:t>            HCN a= new HCN(4,2);</a:t>
            </a:r>
          </a:p>
          <a:p>
            <a:pPr marL="0" indent="0">
              <a:buNone/>
            </a:pPr>
            <a:r>
              <a:rPr lang="en-US" dirty="0">
                <a:sym typeface="Wingdings" panose="05000000000000000000" pitchFamily="2" charset="2"/>
              </a:rPr>
              <a:t>            </a:t>
            </a:r>
            <a:r>
              <a:rPr lang="en-US" dirty="0" err="1">
                <a:sym typeface="Wingdings" panose="05000000000000000000" pitchFamily="2" charset="2"/>
              </a:rPr>
              <a:t>Console.WriteLine</a:t>
            </a:r>
            <a:r>
              <a:rPr lang="en-US" dirty="0">
                <a:sym typeface="Wingdings" panose="05000000000000000000" pitchFamily="2" charset="2"/>
              </a:rPr>
              <a:t>("Chu vi HCN la: {0}", </a:t>
            </a:r>
            <a:r>
              <a:rPr lang="en-US" dirty="0" err="1">
                <a:sym typeface="Wingdings" panose="05000000000000000000" pitchFamily="2" charset="2"/>
              </a:rPr>
              <a:t>a.ChuVi</a:t>
            </a:r>
            <a:r>
              <a:rPr lang="en-US" dirty="0">
                <a:sym typeface="Wingdings" panose="05000000000000000000" pitchFamily="2" charset="2"/>
              </a:rPr>
              <a:t>());</a:t>
            </a:r>
          </a:p>
          <a:p>
            <a:pPr marL="0" indent="0">
              <a:buNone/>
            </a:pPr>
            <a:r>
              <a:rPr lang="en-US" dirty="0">
                <a:sym typeface="Wingdings" panose="05000000000000000000" pitchFamily="2" charset="2"/>
              </a:rPr>
              <a:t>            </a:t>
            </a:r>
            <a:r>
              <a:rPr lang="en-US" dirty="0" err="1">
                <a:sym typeface="Wingdings" panose="05000000000000000000" pitchFamily="2" charset="2"/>
              </a:rPr>
              <a:t>Console.Write</a:t>
            </a:r>
            <a:r>
              <a:rPr lang="en-US" dirty="0">
                <a:sym typeface="Wingdings" panose="05000000000000000000" pitchFamily="2" charset="2"/>
              </a:rPr>
              <a:t>("</a:t>
            </a:r>
            <a:r>
              <a:rPr lang="en-US" dirty="0" err="1">
                <a:sym typeface="Wingdings" panose="05000000000000000000" pitchFamily="2" charset="2"/>
              </a:rPr>
              <a:t>Dien</a:t>
            </a:r>
            <a:r>
              <a:rPr lang="en-US" dirty="0">
                <a:sym typeface="Wingdings" panose="05000000000000000000" pitchFamily="2" charset="2"/>
              </a:rPr>
              <a:t> </a:t>
            </a:r>
            <a:r>
              <a:rPr lang="en-US" dirty="0" err="1">
                <a:sym typeface="Wingdings" panose="05000000000000000000" pitchFamily="2" charset="2"/>
              </a:rPr>
              <a:t>tich</a:t>
            </a:r>
            <a:r>
              <a:rPr lang="en-US" dirty="0">
                <a:sym typeface="Wingdings" panose="05000000000000000000" pitchFamily="2" charset="2"/>
              </a:rPr>
              <a:t> HCN la: {0}", </a:t>
            </a:r>
            <a:r>
              <a:rPr lang="en-US" dirty="0" err="1">
                <a:sym typeface="Wingdings" panose="05000000000000000000" pitchFamily="2" charset="2"/>
              </a:rPr>
              <a:t>HCN.DienTich</a:t>
            </a:r>
            <a:r>
              <a:rPr lang="en-US" dirty="0">
                <a:sym typeface="Wingdings" panose="05000000000000000000" pitchFamily="2" charset="2"/>
              </a:rPr>
              <a:t>());</a:t>
            </a:r>
          </a:p>
          <a:p>
            <a:pPr marL="0" indent="0">
              <a:buNone/>
            </a:pPr>
            <a:r>
              <a:rPr lang="en-US" dirty="0">
                <a:sym typeface="Wingdings" panose="05000000000000000000" pitchFamily="2" charset="2"/>
              </a:rPr>
              <a:t>            </a:t>
            </a:r>
            <a:r>
              <a:rPr lang="en-US" dirty="0" err="1">
                <a:sym typeface="Wingdings" panose="05000000000000000000" pitchFamily="2" charset="2"/>
              </a:rPr>
              <a:t>Console.ReadLine</a:t>
            </a:r>
            <a:r>
              <a:rPr lang="en-US" dirty="0">
                <a:sym typeface="Wingdings" panose="05000000000000000000" pitchFamily="2" charset="2"/>
              </a:rPr>
              <a:t>();</a:t>
            </a:r>
          </a:p>
          <a:p>
            <a:pPr marL="0" indent="0">
              <a:buNone/>
            </a:pPr>
            <a:r>
              <a:rPr lang="en-US" dirty="0">
                <a:sym typeface="Wingdings" panose="05000000000000000000" pitchFamily="2" charset="2"/>
              </a:rPr>
              <a:t>        }</a:t>
            </a:r>
          </a:p>
          <a:p>
            <a:pPr marL="0" indent="0">
              <a:buNone/>
            </a:pPr>
            <a:r>
              <a:rPr lang="en-US" dirty="0">
                <a:sym typeface="Wingdings" panose="05000000000000000000" pitchFamily="2" charset="2"/>
              </a:rPr>
              <a:t>    }</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a:p>
            <a:pPr lvl="1"/>
            <a:r>
              <a:rPr lang="en-US" dirty="0"/>
              <a:t>2.2.4.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với</a:t>
            </a:r>
            <a:r>
              <a:rPr lang="en-US" dirty="0"/>
              <a:t> property</a:t>
            </a:r>
          </a:p>
          <a:p>
            <a:pPr lvl="1"/>
            <a:r>
              <a:rPr lang="en-US" dirty="0"/>
              <a:t>2.2.5. </a:t>
            </a:r>
            <a:r>
              <a:rPr lang="en-US" dirty="0" err="1"/>
              <a:t>Thực</a:t>
            </a:r>
            <a:r>
              <a:rPr lang="en-US" dirty="0"/>
              <a:t> </a:t>
            </a:r>
            <a:r>
              <a:rPr lang="en-US" dirty="0" err="1"/>
              <a:t>hành</a:t>
            </a:r>
            <a:endParaRPr lang="en-US" dirty="0"/>
          </a:p>
          <a:p>
            <a:pPr lvl="1"/>
            <a:r>
              <a:rPr lang="en-US" dirty="0"/>
              <a:t> </a:t>
            </a:r>
            <a:r>
              <a:rPr lang="en-US" b="0" dirty="0"/>
              <a:t>a. Hướng </a:t>
            </a:r>
            <a:r>
              <a:rPr lang="en-US" b="0" dirty="0" err="1"/>
              <a:t>dẫn</a:t>
            </a:r>
            <a:r>
              <a:rPr lang="en-US" b="0" dirty="0"/>
              <a:t> ban </a:t>
            </a:r>
            <a:r>
              <a:rPr lang="en-US" b="0" dirty="0" err="1"/>
              <a:t>đầu</a:t>
            </a:r>
            <a:endParaRPr lang="en-US" b="0" dirty="0"/>
          </a:p>
          <a:p>
            <a:pPr lvl="1"/>
            <a:r>
              <a:rPr lang="en-US" b="0" dirty="0"/>
              <a:t> b. Hướng </a:t>
            </a:r>
            <a:r>
              <a:rPr lang="en-US" b="0" dirty="0" err="1"/>
              <a:t>dẫn</a:t>
            </a:r>
            <a:r>
              <a:rPr lang="en-US" b="0" dirty="0"/>
              <a:t> </a:t>
            </a:r>
            <a:r>
              <a:rPr lang="en-US" b="0" dirty="0" err="1"/>
              <a:t>thường</a:t>
            </a:r>
            <a:r>
              <a:rPr lang="en-US" b="0" dirty="0"/>
              <a:t> </a:t>
            </a:r>
            <a:r>
              <a:rPr lang="en-US" b="0" dirty="0" err="1"/>
              <a:t>xuyên</a:t>
            </a:r>
            <a:endParaRPr lang="en-US" dirty="0"/>
          </a:p>
        </p:txBody>
      </p:sp>
    </p:spTree>
    <p:extLst>
      <p:ext uri="{BB962C8B-B14F-4D97-AF65-F5344CB8AC3E}">
        <p14:creationId xmlns:p14="http://schemas.microsoft.com/office/powerpoint/2010/main" val="667490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29</a:t>
            </a:fld>
            <a:endParaRPr lang="en-US" dirty="0"/>
          </a:p>
        </p:txBody>
      </p:sp>
      <p:sp>
        <p:nvSpPr>
          <p:cNvPr id="4" name="Content Placeholder 3"/>
          <p:cNvSpPr>
            <a:spLocks noGrp="1"/>
          </p:cNvSpPr>
          <p:nvPr>
            <p:ph sz="quarter" idx="13"/>
          </p:nvPr>
        </p:nvSpPr>
        <p:spPr>
          <a:xfrm>
            <a:off x="3013564" y="112734"/>
            <a:ext cx="8967421" cy="6438377"/>
          </a:xfrm>
        </p:spPr>
        <p:txBody>
          <a:bodyPr>
            <a:normAutofit/>
          </a:bodyPr>
          <a:lstStyle/>
          <a:p>
            <a:pPr marL="0" indent="0">
              <a:buNone/>
            </a:pPr>
            <a:r>
              <a:rPr lang="en-US" b="1" dirty="0" err="1"/>
              <a:t>Bài</a:t>
            </a:r>
            <a:r>
              <a:rPr lang="en-US" b="1" dirty="0"/>
              <a:t> 5.</a:t>
            </a:r>
            <a:r>
              <a:rPr lang="en-US" dirty="0"/>
              <a:t> </a:t>
            </a:r>
            <a:r>
              <a:rPr lang="vi-VN" dirty="0"/>
              <a:t>Xây dựng hàm </a:t>
            </a:r>
            <a:r>
              <a:rPr lang="en-US" dirty="0" err="1"/>
              <a:t>NhanVien</a:t>
            </a:r>
            <a:r>
              <a:rPr lang="vi-VN" dirty="0"/>
              <a:t> với các thành phần:</a:t>
            </a:r>
          </a:p>
          <a:p>
            <a:pPr marL="0" indent="0">
              <a:buNone/>
            </a:pPr>
            <a:r>
              <a:rPr lang="vi-VN" dirty="0"/>
              <a:t>		Dữ liệu: Ten, </a:t>
            </a:r>
            <a:r>
              <a:rPr lang="en-US" dirty="0" err="1"/>
              <a:t>Tuoi</a:t>
            </a:r>
            <a:r>
              <a:rPr lang="en-US" dirty="0"/>
              <a:t>, Luong</a:t>
            </a:r>
            <a:endParaRPr lang="vi-VN" dirty="0"/>
          </a:p>
          <a:p>
            <a:pPr marL="0" indent="0">
              <a:buNone/>
            </a:pPr>
            <a:r>
              <a:rPr lang="vi-VN" dirty="0"/>
              <a:t>		Phương thức: Property thao tác trên Ten</a:t>
            </a:r>
            <a:r>
              <a:rPr lang="en-US" dirty="0"/>
              <a:t>, </a:t>
            </a:r>
            <a:r>
              <a:rPr lang="en-US" dirty="0" err="1"/>
              <a:t>Tuoi</a:t>
            </a:r>
            <a:r>
              <a:rPr lang="en-US" dirty="0"/>
              <a:t> </a:t>
            </a:r>
            <a:r>
              <a:rPr lang="vi-VN" dirty="0"/>
              <a:t>và </a:t>
            </a:r>
            <a:r>
              <a:rPr lang="en-US" dirty="0"/>
              <a:t>Luong </a:t>
            </a:r>
            <a:r>
              <a:rPr lang="en-US" dirty="0" err="1"/>
              <a:t>của</a:t>
            </a:r>
            <a:r>
              <a:rPr lang="en-US" dirty="0"/>
              <a:t> </a:t>
            </a:r>
            <a:r>
              <a:rPr lang="en-US" dirty="0" err="1"/>
              <a:t>nhân</a:t>
            </a:r>
            <a:r>
              <a:rPr lang="en-US" dirty="0"/>
              <a:t> </a:t>
            </a:r>
            <a:r>
              <a:rPr lang="vi-VN" dirty="0"/>
              <a:t>viên</a:t>
            </a:r>
          </a:p>
          <a:p>
            <a:pPr marL="0" indent="0">
              <a:buNone/>
            </a:pPr>
            <a:r>
              <a:rPr lang="vi-VN" dirty="0"/>
              <a:t>Viết hàm chính (trong lớp Program) có sử dụng các hàm Property của lớp </a:t>
            </a:r>
            <a:r>
              <a:rPr lang="en-US" dirty="0" err="1"/>
              <a:t>Nhan</a:t>
            </a:r>
            <a:r>
              <a:rPr lang="vi-VN" dirty="0"/>
              <a:t>Vien với yêu cầu như sau:</a:t>
            </a:r>
          </a:p>
          <a:p>
            <a:pPr marL="0" indent="0">
              <a:buNone/>
            </a:pPr>
            <a:r>
              <a:rPr lang="vi-VN" dirty="0"/>
              <a:t>	- Nhập dữ liệu cho n </a:t>
            </a:r>
            <a:r>
              <a:rPr lang="en-US" dirty="0" err="1"/>
              <a:t>nhân</a:t>
            </a:r>
            <a:r>
              <a:rPr lang="vi-VN" dirty="0"/>
              <a:t> viên, với n được nhập từ bàn phím</a:t>
            </a:r>
          </a:p>
          <a:p>
            <a:pPr marL="0" indent="0">
              <a:buNone/>
            </a:pPr>
            <a:r>
              <a:rPr lang="vi-VN" dirty="0"/>
              <a:t>	- In ra những </a:t>
            </a:r>
            <a:r>
              <a:rPr lang="en-US" dirty="0" err="1"/>
              <a:t>nhân</a:t>
            </a:r>
            <a:r>
              <a:rPr lang="vi-VN" dirty="0"/>
              <a:t> viên có </a:t>
            </a:r>
            <a:r>
              <a:rPr lang="en-US" dirty="0" err="1"/>
              <a:t>lương</a:t>
            </a:r>
            <a:r>
              <a:rPr lang="en-US" dirty="0"/>
              <a:t> </a:t>
            </a:r>
            <a:r>
              <a:rPr lang="vi-VN" dirty="0"/>
              <a:t>≥5</a:t>
            </a:r>
            <a:r>
              <a:rPr lang="en-US" dirty="0"/>
              <a:t>000</a:t>
            </a:r>
          </a:p>
          <a:p>
            <a:pPr marL="0" indent="0">
              <a:buNone/>
            </a:pPr>
            <a:r>
              <a:rPr lang="en-US" dirty="0"/>
              <a:t>	- </a:t>
            </a:r>
            <a:r>
              <a:rPr lang="en-US" dirty="0" err="1"/>
              <a:t>Sắp</a:t>
            </a:r>
            <a:r>
              <a:rPr lang="en-US" dirty="0"/>
              <a:t> </a:t>
            </a:r>
            <a:r>
              <a:rPr lang="en-US" dirty="0" err="1"/>
              <a:t>xếp</a:t>
            </a:r>
            <a:r>
              <a:rPr lang="en-US" dirty="0"/>
              <a:t> </a:t>
            </a:r>
            <a:r>
              <a:rPr lang="en-US" dirty="0" err="1"/>
              <a:t>mảng</a:t>
            </a:r>
            <a:r>
              <a:rPr lang="en-US" dirty="0"/>
              <a:t> </a:t>
            </a:r>
            <a:r>
              <a:rPr lang="en-US" dirty="0" err="1"/>
              <a:t>giảm</a:t>
            </a:r>
            <a:r>
              <a:rPr lang="en-US" dirty="0"/>
              <a:t> </a:t>
            </a:r>
            <a:r>
              <a:rPr lang="en-US" dirty="0" err="1"/>
              <a:t>dần</a:t>
            </a:r>
            <a:r>
              <a:rPr lang="en-US" dirty="0"/>
              <a:t> </a:t>
            </a:r>
            <a:r>
              <a:rPr lang="en-US" dirty="0" err="1"/>
              <a:t>theo</a:t>
            </a:r>
            <a:r>
              <a:rPr lang="en-US" dirty="0"/>
              <a:t> </a:t>
            </a:r>
            <a:r>
              <a:rPr lang="en-US" dirty="0" err="1"/>
              <a:t>lương</a:t>
            </a:r>
            <a:r>
              <a:rPr lang="en-US"/>
              <a:t>.</a:t>
            </a:r>
            <a:endParaRPr lang="vi-VN" dirty="0"/>
          </a:p>
          <a:p>
            <a:pPr marL="0" indent="0">
              <a:buNone/>
            </a:pPr>
            <a:endParaRPr lang="en-US" dirty="0">
              <a:sym typeface="Wingdings" panose="05000000000000000000" pitchFamily="2" charset="2"/>
            </a:endParaRP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pPr lvl="1"/>
            <a:r>
              <a:rPr lang="en-US" dirty="0"/>
              <a:t>2.2.1. </a:t>
            </a:r>
            <a:r>
              <a:rPr lang="en-US" dirty="0" err="1"/>
              <a:t>Khởi</a:t>
            </a:r>
            <a:r>
              <a:rPr lang="en-US" dirty="0"/>
              <a:t> </a:t>
            </a:r>
            <a:r>
              <a:rPr lang="en-US" dirty="0" err="1"/>
              <a:t>tạo</a:t>
            </a:r>
            <a:r>
              <a:rPr lang="en-US" dirty="0"/>
              <a:t> </a:t>
            </a:r>
            <a:r>
              <a:rPr lang="en-US" dirty="0" err="1"/>
              <a:t>đối</a:t>
            </a:r>
            <a:r>
              <a:rPr lang="en-US" dirty="0"/>
              <a:t> </a:t>
            </a:r>
            <a:r>
              <a:rPr lang="en-US" dirty="0" err="1"/>
              <a:t>tượng</a:t>
            </a:r>
            <a:endParaRPr lang="en-US" dirty="0"/>
          </a:p>
          <a:p>
            <a:pPr lvl="1"/>
            <a:r>
              <a:rPr lang="en-US" dirty="0"/>
              <a:t>2.2.2. Thành </a:t>
            </a:r>
            <a:r>
              <a:rPr lang="en-US" dirty="0" err="1"/>
              <a:t>phần</a:t>
            </a:r>
            <a:r>
              <a:rPr lang="en-US" dirty="0"/>
              <a:t> </a:t>
            </a:r>
            <a:r>
              <a:rPr lang="en-US" dirty="0" err="1"/>
              <a:t>tĩnh</a:t>
            </a:r>
            <a:endParaRPr lang="en-US" dirty="0"/>
          </a:p>
          <a:p>
            <a:pPr lvl="1"/>
            <a:r>
              <a:rPr lang="en-US" dirty="0"/>
              <a:t>2.2.3. </a:t>
            </a:r>
            <a:r>
              <a:rPr lang="en-US" dirty="0" err="1"/>
              <a:t>Hủy</a:t>
            </a:r>
            <a:r>
              <a:rPr lang="en-US" dirty="0"/>
              <a:t> </a:t>
            </a:r>
            <a:r>
              <a:rPr lang="en-US" dirty="0" err="1"/>
              <a:t>đối</a:t>
            </a:r>
            <a:r>
              <a:rPr lang="en-US" dirty="0"/>
              <a:t> </a:t>
            </a:r>
            <a:r>
              <a:rPr lang="en-US" dirty="0" err="1"/>
              <a:t>tượng</a:t>
            </a:r>
            <a:endParaRPr lang="en-US" dirty="0"/>
          </a:p>
          <a:p>
            <a:pPr lvl="1"/>
            <a:r>
              <a:rPr lang="en-US" dirty="0"/>
              <a:t>2.2.4. </a:t>
            </a:r>
            <a:r>
              <a:rPr lang="en-US" dirty="0" err="1"/>
              <a:t>Đóng</a:t>
            </a:r>
            <a:r>
              <a:rPr lang="en-US" dirty="0"/>
              <a:t> </a:t>
            </a:r>
            <a:r>
              <a:rPr lang="en-US" dirty="0" err="1"/>
              <a:t>gói</a:t>
            </a:r>
            <a:r>
              <a:rPr lang="en-US" dirty="0"/>
              <a:t> </a:t>
            </a:r>
            <a:r>
              <a:rPr lang="en-US" dirty="0" err="1"/>
              <a:t>dữ</a:t>
            </a:r>
            <a:r>
              <a:rPr lang="en-US" dirty="0"/>
              <a:t> </a:t>
            </a:r>
            <a:r>
              <a:rPr lang="en-US" dirty="0" err="1"/>
              <a:t>liệu</a:t>
            </a:r>
            <a:r>
              <a:rPr lang="en-US" dirty="0"/>
              <a:t> </a:t>
            </a:r>
            <a:r>
              <a:rPr lang="en-US" dirty="0" err="1"/>
              <a:t>với</a:t>
            </a:r>
            <a:r>
              <a:rPr lang="en-US" dirty="0"/>
              <a:t> property</a:t>
            </a:r>
          </a:p>
          <a:p>
            <a:pPr lvl="1"/>
            <a:r>
              <a:rPr lang="en-US" dirty="0"/>
              <a:t>2.2.5. </a:t>
            </a:r>
            <a:r>
              <a:rPr lang="en-US" dirty="0" err="1"/>
              <a:t>Thực</a:t>
            </a:r>
            <a:r>
              <a:rPr lang="en-US" dirty="0"/>
              <a:t> </a:t>
            </a:r>
            <a:r>
              <a:rPr lang="en-US" dirty="0" err="1"/>
              <a:t>hành</a:t>
            </a:r>
            <a:endParaRPr lang="en-US" dirty="0"/>
          </a:p>
          <a:p>
            <a:pPr lvl="1"/>
            <a:r>
              <a:rPr lang="en-US" dirty="0"/>
              <a:t> </a:t>
            </a:r>
            <a:r>
              <a:rPr lang="en-US" b="0" dirty="0"/>
              <a:t>a. Hướng </a:t>
            </a:r>
            <a:r>
              <a:rPr lang="en-US" b="0" dirty="0" err="1"/>
              <a:t>dẫn</a:t>
            </a:r>
            <a:r>
              <a:rPr lang="en-US" b="0" dirty="0"/>
              <a:t> ban </a:t>
            </a:r>
            <a:r>
              <a:rPr lang="en-US" b="0" dirty="0" err="1"/>
              <a:t>đầu</a:t>
            </a:r>
            <a:endParaRPr lang="en-US" b="0" dirty="0"/>
          </a:p>
          <a:p>
            <a:pPr lvl="1"/>
            <a:r>
              <a:rPr lang="en-US" b="0" dirty="0"/>
              <a:t> b. Hướng </a:t>
            </a:r>
            <a:r>
              <a:rPr lang="en-US" b="0" dirty="0" err="1"/>
              <a:t>dẫn</a:t>
            </a:r>
            <a:r>
              <a:rPr lang="en-US" b="0" dirty="0"/>
              <a:t> </a:t>
            </a:r>
            <a:r>
              <a:rPr lang="en-US" b="0" dirty="0" err="1"/>
              <a:t>thường</a:t>
            </a:r>
            <a:r>
              <a:rPr lang="en-US" b="0" dirty="0"/>
              <a:t> </a:t>
            </a:r>
            <a:r>
              <a:rPr lang="en-US" b="0" dirty="0" err="1"/>
              <a:t>xuyên</a:t>
            </a:r>
            <a:endParaRPr lang="en-US" dirty="0"/>
          </a:p>
        </p:txBody>
      </p:sp>
    </p:spTree>
    <p:extLst>
      <p:ext uri="{BB962C8B-B14F-4D97-AF65-F5344CB8AC3E}">
        <p14:creationId xmlns:p14="http://schemas.microsoft.com/office/powerpoint/2010/main" val="31376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a:xfrm>
            <a:off x="838200" y="1540701"/>
            <a:ext cx="10515600" cy="4766314"/>
          </a:xfrm>
        </p:spPr>
        <p:txBody>
          <a:bodyPr>
            <a:normAutofit/>
          </a:bodyPr>
          <a:lstStyle/>
          <a:p>
            <a:pPr marL="0" indent="0" algn="just">
              <a:buNone/>
            </a:pPr>
            <a:r>
              <a:rPr lang="en-US" i="1" dirty="0" err="1"/>
              <a:t>Học</a:t>
            </a:r>
            <a:r>
              <a:rPr lang="en-US" i="1" dirty="0"/>
              <a:t> </a:t>
            </a:r>
            <a:r>
              <a:rPr lang="en-US" i="1" dirty="0" err="1"/>
              <a:t>xong</a:t>
            </a:r>
            <a:r>
              <a:rPr lang="en-US" i="1" dirty="0"/>
              <a:t> </a:t>
            </a:r>
            <a:r>
              <a:rPr lang="en-US" i="1" dirty="0" err="1"/>
              <a:t>bài</a:t>
            </a:r>
            <a:r>
              <a:rPr lang="en-US" i="1" dirty="0"/>
              <a:t> </a:t>
            </a:r>
            <a:r>
              <a:rPr lang="en-US" i="1" dirty="0" err="1"/>
              <a:t>học</a:t>
            </a:r>
            <a:r>
              <a:rPr lang="en-US" i="1" dirty="0"/>
              <a:t> </a:t>
            </a:r>
            <a:r>
              <a:rPr lang="en-US" i="1" dirty="0" err="1"/>
              <a:t>này</a:t>
            </a:r>
            <a:r>
              <a:rPr lang="en-US" i="1" dirty="0"/>
              <a:t> </a:t>
            </a:r>
            <a:r>
              <a:rPr lang="en-US" i="1" dirty="0" err="1"/>
              <a:t>người</a:t>
            </a:r>
            <a:r>
              <a:rPr lang="en-US" i="1" dirty="0"/>
              <a:t> </a:t>
            </a:r>
            <a:r>
              <a:rPr lang="en-US" i="1" dirty="0" err="1"/>
              <a:t>học</a:t>
            </a:r>
            <a:r>
              <a:rPr lang="en-US" i="1" dirty="0"/>
              <a:t> </a:t>
            </a:r>
            <a:r>
              <a:rPr lang="en-US" i="1" dirty="0" err="1"/>
              <a:t>có</a:t>
            </a:r>
            <a:r>
              <a:rPr lang="en-US" i="1" dirty="0"/>
              <a:t> </a:t>
            </a:r>
            <a:r>
              <a:rPr lang="en-US" i="1" dirty="0" err="1"/>
              <a:t>khả</a:t>
            </a:r>
            <a:r>
              <a:rPr lang="en-US" i="1" dirty="0"/>
              <a:t> </a:t>
            </a:r>
            <a:r>
              <a:rPr lang="en-US" i="1" dirty="0" err="1"/>
              <a:t>năng</a:t>
            </a:r>
            <a:r>
              <a:rPr lang="en-US" i="1" dirty="0"/>
              <a:t>:</a:t>
            </a:r>
            <a:endParaRPr lang="en-US" dirty="0"/>
          </a:p>
          <a:p>
            <a:pPr marL="0" indent="0" algn="just">
              <a:buNone/>
            </a:pPr>
            <a:r>
              <a:rPr lang="en-US" sz="2600" b="1" i="1" dirty="0"/>
              <a:t>1. </a:t>
            </a:r>
            <a:r>
              <a:rPr lang="en-US" sz="2600" b="1" i="1" dirty="0" err="1"/>
              <a:t>Về</a:t>
            </a:r>
            <a:r>
              <a:rPr lang="en-US" sz="2600" b="1" i="1" dirty="0"/>
              <a:t> </a:t>
            </a:r>
            <a:r>
              <a:rPr lang="en-US" sz="2600" b="1" i="1" dirty="0" err="1"/>
              <a:t>mặt</a:t>
            </a:r>
            <a:r>
              <a:rPr lang="en-US" sz="2600" b="1" i="1" dirty="0"/>
              <a:t> </a:t>
            </a:r>
            <a:r>
              <a:rPr lang="en-US" sz="2600" b="1" i="1" dirty="0" err="1"/>
              <a:t>kiến</a:t>
            </a:r>
            <a:r>
              <a:rPr lang="en-US" sz="2600" b="1" i="1" dirty="0"/>
              <a:t> </a:t>
            </a:r>
            <a:r>
              <a:rPr lang="en-US" sz="2600" b="1" i="1" dirty="0" err="1"/>
              <a:t>thức</a:t>
            </a:r>
            <a:r>
              <a:rPr lang="en-US" sz="2600" b="1" i="1" dirty="0"/>
              <a:t>:</a:t>
            </a:r>
            <a:r>
              <a:rPr lang="en-US" sz="2600" dirty="0"/>
              <a:t> </a:t>
            </a:r>
            <a:r>
              <a:rPr lang="en-US" sz="2600" dirty="0" err="1"/>
              <a:t>Nắm</a:t>
            </a:r>
            <a:r>
              <a:rPr lang="en-US" sz="2600" dirty="0"/>
              <a:t> </a:t>
            </a:r>
            <a:r>
              <a:rPr lang="en-US" sz="2600" dirty="0" err="1"/>
              <a:t>được</a:t>
            </a:r>
            <a:r>
              <a:rPr lang="en-US" sz="2600" dirty="0"/>
              <a:t> </a:t>
            </a:r>
            <a:r>
              <a:rPr lang="en-US" sz="2600" dirty="0" err="1"/>
              <a:t>các</a:t>
            </a:r>
            <a:r>
              <a:rPr lang="en-US" sz="2600" dirty="0"/>
              <a:t> </a:t>
            </a:r>
            <a:r>
              <a:rPr lang="en-US" sz="2600" dirty="0" err="1"/>
              <a:t>thành</a:t>
            </a:r>
            <a:r>
              <a:rPr lang="en-US" sz="2600" dirty="0"/>
              <a:t> </a:t>
            </a:r>
            <a:r>
              <a:rPr lang="en-US" sz="2600" dirty="0" err="1"/>
              <a:t>phần</a:t>
            </a:r>
            <a:r>
              <a:rPr lang="en-US" sz="2600" dirty="0"/>
              <a:t> </a:t>
            </a:r>
            <a:r>
              <a:rPr lang="en-US" sz="2600" dirty="0" err="1"/>
              <a:t>trong</a:t>
            </a:r>
            <a:r>
              <a:rPr lang="en-US" sz="2600" dirty="0"/>
              <a:t> </a:t>
            </a:r>
            <a:r>
              <a:rPr lang="en-US" sz="2600" dirty="0" err="1"/>
              <a:t>lớp</a:t>
            </a:r>
            <a:r>
              <a:rPr lang="en-US" sz="2600" dirty="0"/>
              <a:t>, </a:t>
            </a:r>
            <a:r>
              <a:rPr lang="en-US" sz="2600" dirty="0" err="1"/>
              <a:t>thừa</a:t>
            </a:r>
            <a:r>
              <a:rPr lang="en-US" sz="2600" dirty="0"/>
              <a:t> </a:t>
            </a:r>
            <a:r>
              <a:rPr lang="en-US" sz="2600" dirty="0" err="1"/>
              <a:t>kế</a:t>
            </a:r>
            <a:r>
              <a:rPr lang="en-US" sz="2600" dirty="0"/>
              <a:t>, </a:t>
            </a:r>
            <a:r>
              <a:rPr lang="en-US" sz="2600" dirty="0" err="1"/>
              <a:t>không</a:t>
            </a:r>
            <a:r>
              <a:rPr lang="en-US" sz="2600" dirty="0"/>
              <a:t> </a:t>
            </a:r>
            <a:r>
              <a:rPr lang="en-US" sz="2600" dirty="0" err="1"/>
              <a:t>gian</a:t>
            </a:r>
            <a:r>
              <a:rPr lang="en-US" sz="2600" dirty="0"/>
              <a:t> </a:t>
            </a:r>
            <a:r>
              <a:rPr lang="en-US" sz="2600" dirty="0" err="1"/>
              <a:t>tên</a:t>
            </a:r>
            <a:r>
              <a:rPr lang="en-US" sz="2600" dirty="0"/>
              <a:t>.</a:t>
            </a:r>
          </a:p>
          <a:p>
            <a:pPr marL="0" indent="0" algn="just">
              <a:buNone/>
            </a:pPr>
            <a:r>
              <a:rPr lang="en-US" sz="2600" b="1" i="1" dirty="0"/>
              <a:t>2. </a:t>
            </a:r>
            <a:r>
              <a:rPr lang="en-US" sz="2600" b="1" i="1" dirty="0" err="1"/>
              <a:t>Về</a:t>
            </a:r>
            <a:r>
              <a:rPr lang="en-US" sz="2600" b="1" i="1" dirty="0"/>
              <a:t> </a:t>
            </a:r>
            <a:r>
              <a:rPr lang="en-US" sz="2600" b="1" i="1" dirty="0" err="1"/>
              <a:t>mặt</a:t>
            </a:r>
            <a:r>
              <a:rPr lang="en-US" sz="2600" b="1" i="1" dirty="0"/>
              <a:t> </a:t>
            </a:r>
            <a:r>
              <a:rPr lang="en-US" sz="2600" b="1" i="1" dirty="0" err="1"/>
              <a:t>kỹ</a:t>
            </a:r>
            <a:r>
              <a:rPr lang="en-US" sz="2600" b="1" i="1" dirty="0"/>
              <a:t> </a:t>
            </a:r>
            <a:r>
              <a:rPr lang="en-US" sz="2600" b="1" i="1" dirty="0" err="1"/>
              <a:t>năng</a:t>
            </a:r>
            <a:r>
              <a:rPr lang="en-US" sz="2600" b="1" i="1" dirty="0"/>
              <a:t>:</a:t>
            </a:r>
            <a:r>
              <a:rPr lang="en-US" sz="2600" dirty="0"/>
              <a:t> </a:t>
            </a:r>
            <a:r>
              <a:rPr lang="en-US" sz="2600" dirty="0" err="1"/>
              <a:t>Xây</a:t>
            </a:r>
            <a:r>
              <a:rPr lang="en-US" sz="2600" dirty="0"/>
              <a:t> </a:t>
            </a:r>
            <a:r>
              <a:rPr lang="en-US" sz="2600" dirty="0" err="1"/>
              <a:t>dựng</a:t>
            </a:r>
            <a:r>
              <a:rPr lang="en-US" sz="2600" dirty="0"/>
              <a:t> </a:t>
            </a:r>
            <a:r>
              <a:rPr lang="en-US" sz="2600" dirty="0" err="1"/>
              <a:t>được</a:t>
            </a:r>
            <a:r>
              <a:rPr lang="en-US" sz="2600" dirty="0"/>
              <a:t> </a:t>
            </a:r>
            <a:r>
              <a:rPr lang="en-US" sz="2600" dirty="0" err="1"/>
              <a:t>lớp</a:t>
            </a:r>
            <a:r>
              <a:rPr lang="en-US" sz="2600" dirty="0"/>
              <a:t>, </a:t>
            </a:r>
            <a:r>
              <a:rPr lang="en-US" sz="2600" dirty="0" err="1"/>
              <a:t>lớp</a:t>
            </a:r>
            <a:r>
              <a:rPr lang="en-US" sz="2600" dirty="0"/>
              <a:t> </a:t>
            </a:r>
            <a:r>
              <a:rPr lang="en-US" sz="2600" dirty="0" err="1"/>
              <a:t>thừa</a:t>
            </a:r>
            <a:r>
              <a:rPr lang="en-US" sz="2600" dirty="0"/>
              <a:t> </a:t>
            </a:r>
            <a:r>
              <a:rPr lang="en-US" sz="2600" dirty="0" err="1"/>
              <a:t>kế</a:t>
            </a:r>
            <a:r>
              <a:rPr lang="en-US" sz="2600" dirty="0"/>
              <a:t>, </a:t>
            </a:r>
            <a:r>
              <a:rPr lang="en-US" sz="2600" dirty="0" err="1"/>
              <a:t>tạo</a:t>
            </a:r>
            <a:r>
              <a:rPr lang="en-US" sz="2600" dirty="0"/>
              <a:t> </a:t>
            </a:r>
            <a:r>
              <a:rPr lang="en-US" sz="2600" dirty="0" err="1"/>
              <a:t>không</a:t>
            </a:r>
            <a:r>
              <a:rPr lang="en-US" sz="2600" dirty="0"/>
              <a:t> </a:t>
            </a:r>
            <a:r>
              <a:rPr lang="en-US" sz="2600" dirty="0" err="1"/>
              <a:t>gian</a:t>
            </a:r>
            <a:r>
              <a:rPr lang="en-US" sz="2600" dirty="0"/>
              <a:t> </a:t>
            </a:r>
            <a:r>
              <a:rPr lang="en-US" sz="2600" dirty="0" err="1"/>
              <a:t>tên</a:t>
            </a:r>
            <a:r>
              <a:rPr lang="en-US" sz="2600" dirty="0"/>
              <a:t>.</a:t>
            </a:r>
          </a:p>
          <a:p>
            <a:pPr marL="0" indent="0" algn="just">
              <a:buNone/>
            </a:pPr>
            <a:r>
              <a:rPr lang="en-US" sz="2600" b="1" i="1" dirty="0"/>
              <a:t>3. </a:t>
            </a:r>
            <a:r>
              <a:rPr lang="en-US" sz="2600" b="1" i="1" dirty="0" err="1"/>
              <a:t>Về</a:t>
            </a:r>
            <a:r>
              <a:rPr lang="en-US" sz="2600" b="1" i="1" dirty="0"/>
              <a:t> </a:t>
            </a:r>
            <a:r>
              <a:rPr lang="en-US" sz="2600" b="1" i="1" dirty="0" err="1"/>
              <a:t>thái</a:t>
            </a:r>
            <a:r>
              <a:rPr lang="en-US" sz="2600" b="1" i="1" dirty="0"/>
              <a:t> </a:t>
            </a:r>
            <a:r>
              <a:rPr lang="en-US" sz="2600" b="1" i="1" dirty="0" err="1"/>
              <a:t>độ</a:t>
            </a:r>
            <a:r>
              <a:rPr lang="en-US" sz="2600" b="1" i="1" dirty="0"/>
              <a:t>:</a:t>
            </a:r>
            <a:r>
              <a:rPr lang="en-US" sz="2600" dirty="0"/>
              <a:t> </a:t>
            </a:r>
            <a:r>
              <a:rPr lang="en-US" sz="2600" dirty="0" err="1"/>
              <a:t>phải</a:t>
            </a:r>
            <a:r>
              <a:rPr lang="en-US" sz="2600" dirty="0"/>
              <a:t> </a:t>
            </a:r>
            <a:r>
              <a:rPr lang="en-US" sz="2600" dirty="0" err="1"/>
              <a:t>nghiêm</a:t>
            </a:r>
            <a:r>
              <a:rPr lang="en-US" sz="2600" dirty="0"/>
              <a:t> </a:t>
            </a:r>
            <a:r>
              <a:rPr lang="en-US" sz="2600" dirty="0" err="1"/>
              <a:t>túc</a:t>
            </a:r>
            <a:r>
              <a:rPr lang="en-US" sz="2600" dirty="0"/>
              <a:t> </a:t>
            </a:r>
            <a:r>
              <a:rPr lang="en-US" sz="2600" dirty="0" err="1"/>
              <a:t>trong</a:t>
            </a:r>
            <a:r>
              <a:rPr lang="en-US" sz="2600" dirty="0"/>
              <a:t> </a:t>
            </a:r>
            <a:r>
              <a:rPr lang="en-US" sz="2600" dirty="0" err="1"/>
              <a:t>học</a:t>
            </a:r>
            <a:r>
              <a:rPr lang="en-US" sz="2600" dirty="0"/>
              <a:t> </a:t>
            </a:r>
            <a:r>
              <a:rPr lang="en-US" sz="2600" dirty="0" err="1"/>
              <a:t>tập</a:t>
            </a:r>
            <a:r>
              <a:rPr lang="en-US" sz="2600" dirty="0"/>
              <a:t>, </a:t>
            </a:r>
            <a:r>
              <a:rPr lang="en-US" sz="2600" dirty="0" err="1"/>
              <a:t>chú</a:t>
            </a:r>
            <a:r>
              <a:rPr lang="en-US" sz="2600" dirty="0"/>
              <a:t> ý </a:t>
            </a:r>
            <a:r>
              <a:rPr lang="en-US" sz="2600" dirty="0" err="1"/>
              <a:t>nghe</a:t>
            </a:r>
            <a:r>
              <a:rPr lang="en-US" sz="2600" dirty="0"/>
              <a:t> </a:t>
            </a:r>
            <a:r>
              <a:rPr lang="en-US" sz="2600" dirty="0" err="1"/>
              <a:t>giảng</a:t>
            </a:r>
            <a:r>
              <a:rPr lang="en-US" sz="2600" dirty="0"/>
              <a:t>, </a:t>
            </a:r>
            <a:r>
              <a:rPr lang="en-US" sz="2600" dirty="0" err="1"/>
              <a:t>làm</a:t>
            </a:r>
            <a:r>
              <a:rPr lang="en-US" sz="2600" dirty="0"/>
              <a:t> </a:t>
            </a:r>
            <a:r>
              <a:rPr lang="en-US" sz="2600" dirty="0" err="1"/>
              <a:t>các</a:t>
            </a:r>
            <a:r>
              <a:rPr lang="en-US" sz="2600" dirty="0"/>
              <a:t> </a:t>
            </a:r>
            <a:r>
              <a:rPr lang="en-US" sz="2600" dirty="0" err="1"/>
              <a:t>nhiệm</a:t>
            </a:r>
            <a:r>
              <a:rPr lang="en-US" sz="2600" dirty="0"/>
              <a:t> </a:t>
            </a:r>
            <a:r>
              <a:rPr lang="en-US" sz="2600" dirty="0" err="1"/>
              <a:t>vụ</a:t>
            </a:r>
            <a:r>
              <a:rPr lang="en-US" sz="2600" dirty="0"/>
              <a:t> </a:t>
            </a:r>
            <a:r>
              <a:rPr lang="en-US" sz="2600" dirty="0" err="1"/>
              <a:t>được</a:t>
            </a:r>
            <a:r>
              <a:rPr lang="en-US" sz="2600" dirty="0"/>
              <a:t> </a:t>
            </a:r>
            <a:r>
              <a:rPr lang="en-US" sz="2600" dirty="0" err="1"/>
              <a:t>giáo</a:t>
            </a:r>
            <a:r>
              <a:rPr lang="en-US" sz="2600" dirty="0"/>
              <a:t> </a:t>
            </a:r>
            <a:r>
              <a:rPr lang="en-US" sz="2600" dirty="0" err="1"/>
              <a:t>viên</a:t>
            </a:r>
            <a:r>
              <a:rPr lang="en-US" sz="2600" dirty="0"/>
              <a:t> </a:t>
            </a:r>
            <a:r>
              <a:rPr lang="en-US" sz="2600" dirty="0" err="1"/>
              <a:t>phân</a:t>
            </a:r>
            <a:r>
              <a:rPr lang="en-US" sz="2600" dirty="0"/>
              <a:t> </a:t>
            </a:r>
            <a:r>
              <a:rPr lang="en-US" sz="2600" dirty="0" err="1"/>
              <a:t>công</a:t>
            </a:r>
            <a:r>
              <a:rPr lang="en-US" sz="2600" dirty="0"/>
              <a:t>.</a:t>
            </a:r>
          </a:p>
        </p:txBody>
      </p:sp>
      <p:sp>
        <p:nvSpPr>
          <p:cNvPr id="4" name="Slide Number Placeholder 3"/>
          <p:cNvSpPr>
            <a:spLocks noGrp="1"/>
          </p:cNvSpPr>
          <p:nvPr>
            <p:ph type="sldNum" sz="quarter" idx="12"/>
          </p:nvPr>
        </p:nvSpPr>
        <p:spPr/>
        <p:txBody>
          <a:bodyPr/>
          <a:lstStyle/>
          <a:p>
            <a:r>
              <a:rPr lang="en-US"/>
              <a:t>Page </a:t>
            </a:r>
            <a:fld id="{0B06AF46-0D8F-4FEE-AAAD-5DEA169F7C6E}" type="slidenum">
              <a:rPr lang="en-US" smtClean="0"/>
              <a:pPr/>
              <a:t>3</a:t>
            </a:fld>
            <a:endParaRPr lang="en-US" dirty="0"/>
          </a:p>
        </p:txBody>
      </p:sp>
    </p:spTree>
    <p:extLst>
      <p:ext uri="{BB962C8B-B14F-4D97-AF65-F5344CB8AC3E}">
        <p14:creationId xmlns:p14="http://schemas.microsoft.com/office/powerpoint/2010/main" val="3078497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30</a:t>
            </a:fld>
            <a:endParaRPr lang="en-US" dirty="0"/>
          </a:p>
        </p:txBody>
      </p:sp>
      <p:sp>
        <p:nvSpPr>
          <p:cNvPr id="4" name="Content Placeholder 3"/>
          <p:cNvSpPr>
            <a:spLocks noGrp="1"/>
          </p:cNvSpPr>
          <p:nvPr>
            <p:ph sz="quarter" idx="13"/>
          </p:nvPr>
        </p:nvSpPr>
        <p:spPr>
          <a:xfrm>
            <a:off x="3013564" y="112734"/>
            <a:ext cx="8967421" cy="6438377"/>
          </a:xfrm>
        </p:spPr>
        <p:txBody>
          <a:bodyPr>
            <a:normAutofit/>
          </a:bodyPr>
          <a:lstStyle/>
          <a:p>
            <a:pPr marL="0" indent="514350">
              <a:buNone/>
            </a:pPr>
            <a:r>
              <a:rPr lang="en-US" sz="2400" dirty="0" err="1"/>
              <a:t>Kế</a:t>
            </a:r>
            <a:r>
              <a:rPr lang="en-US" sz="2400" dirty="0"/>
              <a:t> </a:t>
            </a:r>
            <a:r>
              <a:rPr lang="en-US" sz="2400" dirty="0" err="1"/>
              <a:t>thừa</a:t>
            </a:r>
            <a:r>
              <a:rPr lang="en-US" sz="2400" dirty="0"/>
              <a:t> </a:t>
            </a:r>
            <a:r>
              <a:rPr lang="en-US" sz="2400" dirty="0" err="1"/>
              <a:t>cho</a:t>
            </a:r>
            <a:r>
              <a:rPr lang="en-US" sz="2400" dirty="0"/>
              <a:t> </a:t>
            </a:r>
            <a:r>
              <a:rPr lang="en-US" sz="2400" dirty="0" err="1"/>
              <a:t>phép</a:t>
            </a:r>
            <a:r>
              <a:rPr lang="en-US" sz="2400" dirty="0"/>
              <a:t> </a:t>
            </a:r>
            <a:r>
              <a:rPr lang="en-US" sz="2400" dirty="0" err="1"/>
              <a:t>xây</a:t>
            </a:r>
            <a:r>
              <a:rPr lang="en-US" sz="2400" dirty="0"/>
              <a:t> </a:t>
            </a:r>
            <a:r>
              <a:rPr lang="en-US" sz="2400" dirty="0" err="1"/>
              <a:t>dựng</a:t>
            </a:r>
            <a:r>
              <a:rPr lang="en-US" sz="2400" dirty="0"/>
              <a:t> </a:t>
            </a:r>
            <a:r>
              <a:rPr lang="en-US" sz="2400" dirty="0" err="1"/>
              <a:t>lớp</a:t>
            </a:r>
            <a:r>
              <a:rPr lang="en-US" sz="2400" dirty="0"/>
              <a:t> </a:t>
            </a:r>
            <a:r>
              <a:rPr lang="en-US" sz="2400" dirty="0" err="1"/>
              <a:t>mới</a:t>
            </a:r>
            <a:r>
              <a:rPr lang="en-US" sz="2400" dirty="0"/>
              <a:t> (</a:t>
            </a:r>
            <a:r>
              <a:rPr lang="en-US" sz="2400" dirty="0" err="1"/>
              <a:t>lớp</a:t>
            </a:r>
            <a:r>
              <a:rPr lang="en-US" sz="2400" dirty="0"/>
              <a:t> </a:t>
            </a:r>
            <a:r>
              <a:rPr lang="en-US" sz="2400" dirty="0" err="1"/>
              <a:t>dẫn</a:t>
            </a:r>
            <a:r>
              <a:rPr lang="en-US" sz="2400" dirty="0"/>
              <a:t> </a:t>
            </a:r>
            <a:r>
              <a:rPr lang="en-US" sz="2400" dirty="0" err="1"/>
              <a:t>xuất</a:t>
            </a:r>
            <a:r>
              <a:rPr lang="en-US" sz="2400" dirty="0"/>
              <a:t>) </a:t>
            </a:r>
            <a:r>
              <a:rPr lang="en-US" sz="2400" dirty="0" err="1"/>
              <a:t>dựa</a:t>
            </a:r>
            <a:r>
              <a:rPr lang="en-US" sz="2400" dirty="0"/>
              <a:t> </a:t>
            </a:r>
            <a:r>
              <a:rPr lang="en-US" sz="2400" dirty="0" err="1"/>
              <a:t>trên</a:t>
            </a:r>
            <a:r>
              <a:rPr lang="en-US" sz="2400" dirty="0"/>
              <a:t> </a:t>
            </a:r>
            <a:r>
              <a:rPr lang="en-US" sz="2400" dirty="0" err="1"/>
              <a:t>lớp</a:t>
            </a:r>
            <a:r>
              <a:rPr lang="en-US" sz="2400" dirty="0"/>
              <a:t> </a:t>
            </a:r>
            <a:r>
              <a:rPr lang="en-US" sz="2400" dirty="0" err="1"/>
              <a:t>có</a:t>
            </a:r>
            <a:r>
              <a:rPr lang="en-US" sz="2400" dirty="0"/>
              <a:t> </a:t>
            </a:r>
            <a:r>
              <a:rPr lang="en-US" sz="2400" dirty="0" err="1"/>
              <a:t>sẵn</a:t>
            </a:r>
            <a:r>
              <a:rPr lang="en-US" sz="2400" dirty="0"/>
              <a:t> (</a:t>
            </a:r>
            <a:r>
              <a:rPr lang="en-US" sz="2400" dirty="0" err="1"/>
              <a:t>lớp</a:t>
            </a:r>
            <a:r>
              <a:rPr lang="en-US" sz="2400" dirty="0"/>
              <a:t> </a:t>
            </a:r>
            <a:r>
              <a:rPr lang="en-US" sz="2400" dirty="0" err="1"/>
              <a:t>cơ</a:t>
            </a:r>
            <a:r>
              <a:rPr lang="en-US" sz="2400" dirty="0"/>
              <a:t> </a:t>
            </a:r>
            <a:r>
              <a:rPr lang="en-US" sz="2400" dirty="0" err="1"/>
              <a:t>sở</a:t>
            </a:r>
            <a:r>
              <a:rPr lang="en-US" sz="2400" dirty="0"/>
              <a:t>). C# </a:t>
            </a:r>
            <a:r>
              <a:rPr lang="en-US" sz="2400" dirty="0" err="1"/>
              <a:t>chỉ</a:t>
            </a:r>
            <a:r>
              <a:rPr lang="en-US" sz="2400" dirty="0"/>
              <a:t> </a:t>
            </a:r>
            <a:r>
              <a:rPr lang="en-US" sz="2400" dirty="0" err="1"/>
              <a:t>hỗ</a:t>
            </a:r>
            <a:r>
              <a:rPr lang="en-US" sz="2400" dirty="0"/>
              <a:t> </a:t>
            </a:r>
            <a:r>
              <a:rPr lang="en-US" sz="2400" dirty="0" err="1"/>
              <a:t>trợ</a:t>
            </a:r>
            <a:r>
              <a:rPr lang="en-US" sz="2400" dirty="0"/>
              <a:t> </a:t>
            </a:r>
            <a:r>
              <a:rPr lang="en-US" sz="2400" dirty="0" err="1"/>
              <a:t>đơn</a:t>
            </a:r>
            <a:r>
              <a:rPr lang="en-US" sz="2400" dirty="0"/>
              <a:t> </a:t>
            </a:r>
            <a:r>
              <a:rPr lang="en-US" sz="2400" dirty="0" err="1"/>
              <a:t>thừa</a:t>
            </a:r>
            <a:r>
              <a:rPr lang="en-US" sz="2400" dirty="0"/>
              <a:t> </a:t>
            </a:r>
            <a:r>
              <a:rPr lang="en-US" sz="2400" dirty="0" err="1"/>
              <a:t>kế</a:t>
            </a:r>
            <a:r>
              <a:rPr lang="en-US" sz="2400" dirty="0"/>
              <a:t>. </a:t>
            </a:r>
          </a:p>
          <a:p>
            <a:pPr marL="0" indent="514350">
              <a:buNone/>
            </a:pPr>
            <a:r>
              <a:rPr lang="en-US" sz="2400" dirty="0" err="1"/>
              <a:t>Để</a:t>
            </a:r>
            <a:r>
              <a:rPr lang="en-US" sz="2400" dirty="0"/>
              <a:t> </a:t>
            </a:r>
            <a:r>
              <a:rPr lang="en-US" sz="2400" dirty="0" err="1"/>
              <a:t>xây</a:t>
            </a:r>
            <a:r>
              <a:rPr lang="en-US" sz="2400" dirty="0"/>
              <a:t> </a:t>
            </a:r>
            <a:r>
              <a:rPr lang="en-US" sz="2400" dirty="0" err="1"/>
              <a:t>dựng</a:t>
            </a:r>
            <a:r>
              <a:rPr lang="en-US" sz="2400" dirty="0"/>
              <a:t> </a:t>
            </a:r>
            <a:r>
              <a:rPr lang="en-US" sz="2400" dirty="0" err="1"/>
              <a:t>lớp</a:t>
            </a:r>
            <a:r>
              <a:rPr lang="en-US" sz="2400" dirty="0"/>
              <a:t> </a:t>
            </a:r>
            <a:r>
              <a:rPr lang="en-US" sz="2400" dirty="0" err="1"/>
              <a:t>dẫn</a:t>
            </a:r>
            <a:r>
              <a:rPr lang="en-US" sz="2400" dirty="0"/>
              <a:t> </a:t>
            </a:r>
            <a:r>
              <a:rPr lang="en-US" sz="2400" dirty="0" err="1"/>
              <a:t>xuất</a:t>
            </a:r>
            <a:r>
              <a:rPr lang="en-US" sz="2400" dirty="0"/>
              <a:t> </a:t>
            </a:r>
            <a:r>
              <a:rPr lang="en-US" sz="2400" dirty="0" err="1"/>
              <a:t>trên</a:t>
            </a:r>
            <a:r>
              <a:rPr lang="en-US" sz="2400" dirty="0"/>
              <a:t> </a:t>
            </a:r>
            <a:r>
              <a:rPr lang="en-US" sz="2400" dirty="0" err="1"/>
              <a:t>cơ</a:t>
            </a:r>
            <a:r>
              <a:rPr lang="en-US" sz="2400" dirty="0"/>
              <a:t> </a:t>
            </a:r>
            <a:r>
              <a:rPr lang="en-US" sz="2400" dirty="0" err="1"/>
              <a:t>sở</a:t>
            </a:r>
            <a:r>
              <a:rPr lang="en-US" sz="2400" dirty="0"/>
              <a:t> </a:t>
            </a:r>
            <a:r>
              <a:rPr lang="en-US" sz="2400" dirty="0" err="1"/>
              <a:t>một</a:t>
            </a:r>
            <a:r>
              <a:rPr lang="en-US" sz="2400" dirty="0"/>
              <a:t> </a:t>
            </a:r>
            <a:r>
              <a:rPr lang="en-US" sz="2400" dirty="0" err="1"/>
              <a:t>lớp</a:t>
            </a:r>
            <a:r>
              <a:rPr lang="en-US" sz="2400" dirty="0"/>
              <a:t> </a:t>
            </a:r>
            <a:r>
              <a:rPr lang="en-US" sz="2400" dirty="0" err="1"/>
              <a:t>đã</a:t>
            </a:r>
            <a:r>
              <a:rPr lang="en-US" sz="2400" dirty="0"/>
              <a:t> </a:t>
            </a:r>
            <a:r>
              <a:rPr lang="en-US" sz="2400" dirty="0" err="1"/>
              <a:t>có</a:t>
            </a:r>
            <a:r>
              <a:rPr lang="en-US" sz="2400" dirty="0"/>
              <a:t> </a:t>
            </a:r>
            <a:r>
              <a:rPr lang="en-US" sz="2400" dirty="0" err="1"/>
              <a:t>trước</a:t>
            </a:r>
            <a:r>
              <a:rPr lang="en-US" sz="2400" dirty="0"/>
              <a:t> </a:t>
            </a:r>
            <a:r>
              <a:rPr lang="en-US" sz="2400" dirty="0" err="1"/>
              <a:t>đó</a:t>
            </a:r>
            <a:r>
              <a:rPr lang="en-US" sz="2400" dirty="0"/>
              <a:t>, ta </a:t>
            </a:r>
            <a:r>
              <a:rPr lang="en-US" sz="2400" dirty="0" err="1"/>
              <a:t>sử</a:t>
            </a:r>
            <a:r>
              <a:rPr lang="en-US" sz="2400" dirty="0"/>
              <a:t> </a:t>
            </a:r>
            <a:r>
              <a:rPr lang="en-US" sz="2400" dirty="0" err="1"/>
              <a:t>dụng</a:t>
            </a:r>
            <a:r>
              <a:rPr lang="en-US" sz="2400" dirty="0"/>
              <a:t> </a:t>
            </a:r>
            <a:r>
              <a:rPr lang="en-US" sz="2400" dirty="0" err="1"/>
              <a:t>mẫu</a:t>
            </a:r>
            <a:r>
              <a:rPr lang="en-US" sz="2400" dirty="0"/>
              <a:t>:</a:t>
            </a:r>
          </a:p>
          <a:p>
            <a:pPr marL="0" indent="463550">
              <a:buNone/>
            </a:pPr>
            <a:r>
              <a:rPr lang="en-US" sz="2400" dirty="0">
                <a:latin typeface="Courier New" panose="02070309020205020404" pitchFamily="49" charset="0"/>
                <a:cs typeface="Courier New" panose="02070309020205020404" pitchFamily="49" charset="0"/>
              </a:rPr>
              <a:t>public </a:t>
            </a:r>
            <a:r>
              <a:rPr lang="vi-VN" sz="2400" dirty="0" err="1">
                <a:latin typeface="Courier New" panose="02070309020205020404" pitchFamily="49" charset="0"/>
                <a:cs typeface="Courier New" panose="02070309020205020404" pitchFamily="49" charset="0"/>
              </a:rPr>
              <a:t>class</a:t>
            </a:r>
            <a:r>
              <a:rPr lang="vi-VN"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lớp_dẫn_xuất</a:t>
            </a:r>
            <a:r>
              <a:rPr lang="en-US" sz="2400" dirty="0">
                <a:latin typeface="Courier New" panose="02070309020205020404" pitchFamily="49" charset="0"/>
                <a:cs typeface="Courier New" panose="02070309020205020404" pitchFamily="49" charset="0"/>
              </a:rPr>
              <a:t>&gt; : &lt;</a:t>
            </a:r>
            <a:r>
              <a:rPr lang="en-US" sz="2400" dirty="0" err="1">
                <a:latin typeface="Courier New" panose="02070309020205020404" pitchFamily="49" charset="0"/>
                <a:cs typeface="Courier New" panose="02070309020205020404" pitchFamily="49" charset="0"/>
              </a:rPr>
              <a:t>lớp_cơ_sở</a:t>
            </a:r>
            <a:r>
              <a:rPr lang="en-US" sz="2400" dirty="0">
                <a:latin typeface="Courier New" panose="02070309020205020404" pitchFamily="49" charset="0"/>
                <a:cs typeface="Courier New" panose="02070309020205020404" pitchFamily="49" charset="0"/>
              </a:rPr>
              <a:t>&gt;</a:t>
            </a:r>
          </a:p>
          <a:p>
            <a:pPr marL="0" indent="463550">
              <a:buNone/>
            </a:pPr>
            <a:r>
              <a:rPr lang="en-US" sz="2400" dirty="0">
                <a:latin typeface="Courier New" panose="02070309020205020404" pitchFamily="49" charset="0"/>
                <a:cs typeface="Courier New" panose="02070309020205020404" pitchFamily="49" charset="0"/>
              </a:rPr>
              <a:t>{</a:t>
            </a:r>
          </a:p>
          <a:p>
            <a:pPr marL="0" indent="46355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Các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công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việc</a:t>
            </a:r>
            <a:endParaRPr lang="en-US" sz="2400" dirty="0">
              <a:latin typeface="Courier New" panose="02070309020205020404" pitchFamily="49" charset="0"/>
              <a:cs typeface="Courier New" panose="02070309020205020404" pitchFamily="49" charset="0"/>
            </a:endParaRPr>
          </a:p>
          <a:p>
            <a:pPr marL="0" indent="463550">
              <a:buNone/>
            </a:pPr>
            <a:r>
              <a:rPr lang="en-US" sz="2400" dirty="0">
                <a:latin typeface="Courier New" panose="02070309020205020404" pitchFamily="49" charset="0"/>
                <a:cs typeface="Courier New" panose="02070309020205020404" pitchFamily="49" charset="0"/>
              </a:rPr>
              <a:t>	//…..</a:t>
            </a:r>
          </a:p>
          <a:p>
            <a:pPr marL="0" indent="463550">
              <a:buNone/>
            </a:pPr>
            <a:r>
              <a:rPr lang="en-US" sz="2400" dirty="0">
                <a:latin typeface="Courier New" panose="02070309020205020404" pitchFamily="49" charset="0"/>
                <a:cs typeface="Courier New" panose="02070309020205020404" pitchFamily="49" charset="0"/>
              </a:rPr>
              <a:t>}</a:t>
            </a:r>
          </a:p>
          <a:p>
            <a:pPr marL="0" indent="0">
              <a:buNone/>
            </a:pPr>
            <a:r>
              <a:rPr lang="en-US" sz="2400" b="1" dirty="0" err="1"/>
              <a:t>Ví</a:t>
            </a:r>
            <a:r>
              <a:rPr lang="en-US" sz="2400" b="1" dirty="0"/>
              <a:t> </a:t>
            </a:r>
            <a:r>
              <a:rPr lang="en-US" sz="2400" b="1" dirty="0" err="1"/>
              <a:t>dụ</a:t>
            </a:r>
            <a:r>
              <a:rPr lang="en-US" sz="2400" b="1" dirty="0"/>
              <a:t> 6.</a:t>
            </a:r>
          </a:p>
          <a:p>
            <a:pPr marL="0" indent="463550">
              <a:buNone/>
            </a:pPr>
            <a:r>
              <a:rPr lang="en-US" sz="2400" dirty="0"/>
              <a:t>public class A</a:t>
            </a:r>
          </a:p>
          <a:p>
            <a:pPr marL="0" indent="463550">
              <a:buNone/>
            </a:pPr>
            <a:r>
              <a:rPr lang="en-US" sz="2400" dirty="0"/>
              <a:t>{…}</a:t>
            </a:r>
          </a:p>
          <a:p>
            <a:pPr marL="0" indent="463550">
              <a:buNone/>
            </a:pPr>
            <a:r>
              <a:rPr lang="en-US" sz="2400" dirty="0"/>
              <a:t>public class B: A</a:t>
            </a:r>
          </a:p>
          <a:p>
            <a:pPr marL="0" indent="463550">
              <a:buNone/>
            </a:pPr>
            <a:r>
              <a:rPr lang="en-US" sz="24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4.3.1.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endParaRPr lang="en-US" dirty="0"/>
          </a:p>
        </p:txBody>
      </p:sp>
    </p:spTree>
    <p:extLst>
      <p:ext uri="{BB962C8B-B14F-4D97-AF65-F5344CB8AC3E}">
        <p14:creationId xmlns:p14="http://schemas.microsoft.com/office/powerpoint/2010/main" val="3171914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31</a:t>
            </a:fld>
            <a:endParaRPr lang="en-US" dirty="0"/>
          </a:p>
        </p:txBody>
      </p:sp>
      <p:sp>
        <p:nvSpPr>
          <p:cNvPr id="4" name="Content Placeholder 3"/>
          <p:cNvSpPr>
            <a:spLocks noGrp="1"/>
          </p:cNvSpPr>
          <p:nvPr>
            <p:ph sz="quarter" idx="13"/>
          </p:nvPr>
        </p:nvSpPr>
        <p:spPr>
          <a:xfrm>
            <a:off x="2793305" y="168797"/>
            <a:ext cx="9299050" cy="6438377"/>
          </a:xfrm>
        </p:spPr>
        <p:txBody>
          <a:bodyPr>
            <a:normAutofit fontScale="92500" lnSpcReduction="20000"/>
          </a:bodyPr>
          <a:lstStyle/>
          <a:p>
            <a:pPr marL="0" indent="0">
              <a:buNone/>
            </a:pPr>
            <a:r>
              <a:rPr lang="en-US" sz="2100" dirty="0">
                <a:latin typeface="Courier New" panose="02070309020205020404" pitchFamily="49" charset="0"/>
                <a:cs typeface="Courier New" panose="02070309020205020404" pitchFamily="49" charset="0"/>
              </a:rPr>
              <a:t>public &lt;</a:t>
            </a:r>
            <a:r>
              <a:rPr lang="en-US" sz="2100" dirty="0" err="1">
                <a:latin typeface="Courier New" panose="02070309020205020404" pitchFamily="49" charset="0"/>
                <a:cs typeface="Courier New" panose="02070309020205020404" pitchFamily="49" charset="0"/>
              </a:rPr>
              <a:t>lớp_dẫn_xuất</a:t>
            </a:r>
            <a:r>
              <a:rPr lang="en-US" sz="2100" dirty="0">
                <a:latin typeface="Courier New" panose="02070309020205020404" pitchFamily="49" charset="0"/>
                <a:cs typeface="Courier New" panose="02070309020205020404" pitchFamily="49" charset="0"/>
              </a:rPr>
              <a:t>&gt;(&lt;</a:t>
            </a:r>
            <a:r>
              <a:rPr lang="en-US" sz="2100" dirty="0" err="1">
                <a:latin typeface="Courier New" panose="02070309020205020404" pitchFamily="49" charset="0"/>
                <a:cs typeface="Courier New" panose="02070309020205020404" pitchFamily="49" charset="0"/>
              </a:rPr>
              <a:t>các_tham_số</a:t>
            </a:r>
            <a:r>
              <a:rPr lang="en-US" sz="2100" dirty="0">
                <a:latin typeface="Courier New" panose="02070309020205020404" pitchFamily="49" charset="0"/>
                <a:cs typeface="Courier New" panose="02070309020205020404" pitchFamily="49" charset="0"/>
              </a:rPr>
              <a:t>&gt;):base(&lt;</a:t>
            </a:r>
            <a:r>
              <a:rPr lang="en-US" sz="2100" dirty="0" err="1">
                <a:latin typeface="Courier New" panose="02070309020205020404" pitchFamily="49" charset="0"/>
                <a:cs typeface="Courier New" panose="02070309020205020404" pitchFamily="49" charset="0"/>
              </a:rPr>
              <a:t>các_tham_số</a:t>
            </a:r>
            <a:r>
              <a:rPr lang="en-US" sz="2100" dirty="0">
                <a:latin typeface="Courier New" panose="02070309020205020404" pitchFamily="49" charset="0"/>
                <a:cs typeface="Courier New" panose="02070309020205020404" pitchFamily="49" charset="0"/>
              </a:rPr>
              <a:t>&gt;)</a:t>
            </a:r>
          </a:p>
          <a:p>
            <a:pPr marL="0" indent="0">
              <a:buNone/>
            </a:pPr>
            <a:r>
              <a:rPr lang="en-US" sz="2200" dirty="0">
                <a:latin typeface="Courier New" panose="02070309020205020404" pitchFamily="49" charset="0"/>
                <a:cs typeface="Courier New" panose="02070309020205020404" pitchFamily="49" charset="0"/>
              </a:rPr>
              <a:t>{ … }</a:t>
            </a:r>
          </a:p>
          <a:p>
            <a:pPr marL="0" indent="0">
              <a:buNone/>
            </a:pPr>
            <a:r>
              <a:rPr lang="en-US" sz="2600" b="1" i="1" dirty="0" err="1"/>
              <a:t>Ghi</a:t>
            </a:r>
            <a:r>
              <a:rPr lang="en-US" sz="2600" b="1" i="1" dirty="0"/>
              <a:t> </a:t>
            </a:r>
            <a:r>
              <a:rPr lang="en-US" sz="2600" b="1" i="1" dirty="0" err="1"/>
              <a:t>chú</a:t>
            </a:r>
            <a:r>
              <a:rPr lang="en-US" sz="2600" b="1" i="1" dirty="0"/>
              <a:t>:</a:t>
            </a:r>
            <a:r>
              <a:rPr lang="en-US" sz="2600" dirty="0"/>
              <a:t> </a:t>
            </a:r>
            <a:r>
              <a:rPr lang="en-US" sz="2600" dirty="0" err="1"/>
              <a:t>Các</a:t>
            </a:r>
            <a:r>
              <a:rPr lang="en-US" sz="2600" dirty="0"/>
              <a:t> </a:t>
            </a:r>
            <a:r>
              <a:rPr lang="en-US" sz="2600" dirty="0" err="1"/>
              <a:t>tham</a:t>
            </a:r>
            <a:r>
              <a:rPr lang="en-US" sz="2600" dirty="0"/>
              <a:t> </a:t>
            </a:r>
            <a:r>
              <a:rPr lang="en-US" sz="2600" dirty="0" err="1"/>
              <a:t>số</a:t>
            </a:r>
            <a:r>
              <a:rPr lang="en-US" sz="2600" dirty="0"/>
              <a:t> </a:t>
            </a:r>
            <a:r>
              <a:rPr lang="en-US" sz="2600" dirty="0" err="1"/>
              <a:t>trong</a:t>
            </a:r>
            <a:r>
              <a:rPr lang="en-US" sz="2600" dirty="0"/>
              <a:t> </a:t>
            </a:r>
            <a:r>
              <a:rPr lang="en-US" sz="2600" dirty="0" err="1"/>
              <a:t>lớp</a:t>
            </a:r>
            <a:r>
              <a:rPr lang="en-US" sz="2600" dirty="0"/>
              <a:t> </a:t>
            </a:r>
            <a:r>
              <a:rPr lang="en-US" sz="2600" dirty="0" err="1"/>
              <a:t>cơ</a:t>
            </a:r>
            <a:r>
              <a:rPr lang="en-US" sz="2600" dirty="0"/>
              <a:t> </a:t>
            </a:r>
            <a:r>
              <a:rPr lang="en-US" sz="2600" dirty="0" err="1"/>
              <a:t>sở</a:t>
            </a:r>
            <a:r>
              <a:rPr lang="en-US" sz="2600" dirty="0"/>
              <a:t> </a:t>
            </a:r>
            <a:r>
              <a:rPr lang="en-US" sz="2600" dirty="0" err="1"/>
              <a:t>được</a:t>
            </a:r>
            <a:r>
              <a:rPr lang="en-US" sz="2600" dirty="0"/>
              <a:t> </a:t>
            </a:r>
            <a:r>
              <a:rPr lang="en-US" sz="2600" dirty="0" err="1"/>
              <a:t>lấy</a:t>
            </a:r>
            <a:r>
              <a:rPr lang="en-US" sz="2600" dirty="0"/>
              <a:t> </a:t>
            </a:r>
            <a:r>
              <a:rPr lang="en-US" sz="2600" dirty="0" err="1"/>
              <a:t>từ</a:t>
            </a:r>
            <a:r>
              <a:rPr lang="en-US" sz="2600" dirty="0"/>
              <a:t> </a:t>
            </a:r>
            <a:r>
              <a:rPr lang="en-US" sz="2600" dirty="0" err="1"/>
              <a:t>tham</a:t>
            </a:r>
            <a:r>
              <a:rPr lang="en-US" sz="2600" dirty="0"/>
              <a:t> </a:t>
            </a:r>
            <a:r>
              <a:rPr lang="en-US" sz="2600" dirty="0" err="1"/>
              <a:t>số</a:t>
            </a:r>
            <a:r>
              <a:rPr lang="en-US" sz="2600" dirty="0"/>
              <a:t> </a:t>
            </a:r>
            <a:r>
              <a:rPr lang="en-US" sz="2600" dirty="0" err="1"/>
              <a:t>dẫn</a:t>
            </a:r>
            <a:r>
              <a:rPr lang="en-US" sz="2600" dirty="0"/>
              <a:t> </a:t>
            </a:r>
            <a:r>
              <a:rPr lang="en-US" sz="2600" dirty="0" err="1"/>
              <a:t>xuất</a:t>
            </a:r>
            <a:r>
              <a:rPr lang="en-US" sz="2600" dirty="0"/>
              <a:t>.</a:t>
            </a:r>
          </a:p>
          <a:p>
            <a:pPr marL="0" indent="0">
              <a:buNone/>
            </a:pPr>
            <a:endParaRPr lang="en-US" sz="2600" b="1" dirty="0"/>
          </a:p>
          <a:p>
            <a:pPr marL="0" indent="0">
              <a:buNone/>
            </a:pPr>
            <a:r>
              <a:rPr lang="en-US" sz="2600" b="1" dirty="0" err="1"/>
              <a:t>Ví</a:t>
            </a:r>
            <a:r>
              <a:rPr lang="en-US" sz="2600" b="1" dirty="0"/>
              <a:t> </a:t>
            </a:r>
            <a:r>
              <a:rPr lang="en-US" sz="2600" b="1" dirty="0" err="1"/>
              <a:t>dụ</a:t>
            </a:r>
            <a:r>
              <a:rPr lang="en-US" sz="2600" b="1" dirty="0"/>
              <a:t> 7:</a:t>
            </a:r>
          </a:p>
          <a:p>
            <a:pPr marL="0" indent="463550">
              <a:buNone/>
            </a:pPr>
            <a:r>
              <a:rPr lang="en-US" sz="2400" dirty="0"/>
              <a:t>public class A</a:t>
            </a:r>
          </a:p>
          <a:p>
            <a:pPr marL="0" indent="463550">
              <a:buNone/>
            </a:pPr>
            <a:r>
              <a:rPr lang="en-US" sz="2400" dirty="0"/>
              <a:t>{</a:t>
            </a:r>
          </a:p>
          <a:p>
            <a:pPr marL="0" indent="463550">
              <a:buNone/>
            </a:pPr>
            <a:r>
              <a:rPr lang="en-US" sz="2400" dirty="0"/>
              <a:t>  string a; double b;</a:t>
            </a:r>
          </a:p>
          <a:p>
            <a:pPr marL="0" indent="463550">
              <a:buNone/>
            </a:pPr>
            <a:r>
              <a:rPr lang="en-US" sz="2400" dirty="0"/>
              <a:t>  public A(string a1, double b1)</a:t>
            </a:r>
          </a:p>
          <a:p>
            <a:pPr marL="0" indent="463550">
              <a:buNone/>
            </a:pPr>
            <a:r>
              <a:rPr lang="en-US" sz="2400" dirty="0"/>
              <a:t>  {…}</a:t>
            </a:r>
          </a:p>
          <a:p>
            <a:pPr marL="0" indent="463550">
              <a:buNone/>
            </a:pPr>
            <a:r>
              <a:rPr lang="en-US" sz="2400" dirty="0"/>
              <a:t>}</a:t>
            </a:r>
          </a:p>
          <a:p>
            <a:pPr marL="0" indent="463550">
              <a:buNone/>
            </a:pPr>
            <a:r>
              <a:rPr lang="en-US" sz="2400" dirty="0"/>
              <a:t>public class B: A</a:t>
            </a:r>
          </a:p>
          <a:p>
            <a:pPr marL="0" indent="463550">
              <a:buNone/>
            </a:pPr>
            <a:r>
              <a:rPr lang="en-US" sz="2400" dirty="0"/>
              <a:t>{</a:t>
            </a:r>
          </a:p>
          <a:p>
            <a:pPr marL="0" indent="463550">
              <a:buNone/>
            </a:pPr>
            <a:r>
              <a:rPr lang="en-US" sz="2400" dirty="0"/>
              <a:t>  </a:t>
            </a:r>
            <a:r>
              <a:rPr lang="en-US" sz="2400" dirty="0" err="1"/>
              <a:t>int</a:t>
            </a:r>
            <a:r>
              <a:rPr lang="en-US" sz="2400" dirty="0"/>
              <a:t> c;</a:t>
            </a:r>
          </a:p>
          <a:p>
            <a:pPr marL="0" indent="463550">
              <a:buNone/>
            </a:pPr>
            <a:r>
              <a:rPr lang="en-US" sz="2400" dirty="0"/>
              <a:t>  public B(string a1, double b1, </a:t>
            </a:r>
            <a:r>
              <a:rPr lang="en-US" sz="2400" dirty="0" err="1"/>
              <a:t>int</a:t>
            </a:r>
            <a:r>
              <a:rPr lang="en-US" sz="2400" dirty="0"/>
              <a:t> c1): base(a1,b1)</a:t>
            </a:r>
          </a:p>
          <a:p>
            <a:pPr marL="0" indent="463550">
              <a:buNone/>
            </a:pPr>
            <a:r>
              <a:rPr lang="en-US" sz="2400" dirty="0"/>
              <a:t>  {…}</a:t>
            </a:r>
          </a:p>
          <a:p>
            <a:pPr marL="0" indent="463550">
              <a:buNone/>
            </a:pPr>
            <a:r>
              <a:rPr lang="en-US" sz="24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p:txBody>
      </p:sp>
    </p:spTree>
    <p:extLst>
      <p:ext uri="{BB962C8B-B14F-4D97-AF65-F5344CB8AC3E}">
        <p14:creationId xmlns:p14="http://schemas.microsoft.com/office/powerpoint/2010/main" val="107299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32</a:t>
            </a:fld>
            <a:endParaRPr lang="en-US" dirty="0"/>
          </a:p>
        </p:txBody>
      </p:sp>
      <p:sp>
        <p:nvSpPr>
          <p:cNvPr id="4" name="Content Placeholder 3"/>
          <p:cNvSpPr>
            <a:spLocks noGrp="1"/>
          </p:cNvSpPr>
          <p:nvPr>
            <p:ph sz="quarter" idx="13"/>
          </p:nvPr>
        </p:nvSpPr>
        <p:spPr>
          <a:xfrm>
            <a:off x="2793305" y="168797"/>
            <a:ext cx="9299050" cy="6438377"/>
          </a:xfrm>
        </p:spPr>
        <p:txBody>
          <a:bodyPr>
            <a:normAutofit fontScale="92500" lnSpcReduction="20000"/>
          </a:bodyPr>
          <a:lstStyle/>
          <a:p>
            <a:pPr marL="0" indent="0">
              <a:buNone/>
            </a:pPr>
            <a:r>
              <a:rPr lang="en-US" dirty="0" err="1"/>
              <a:t>Trong</a:t>
            </a:r>
            <a:r>
              <a:rPr lang="en-US" dirty="0"/>
              <a:t> </a:t>
            </a:r>
            <a:r>
              <a:rPr lang="en-US" dirty="0" err="1"/>
              <a:t>lớp</a:t>
            </a:r>
            <a:r>
              <a:rPr lang="en-US" dirty="0"/>
              <a:t> </a:t>
            </a:r>
            <a:r>
              <a:rPr lang="en-US" dirty="0" err="1"/>
              <a:t>dẫn</a:t>
            </a:r>
            <a:r>
              <a:rPr lang="en-US" dirty="0"/>
              <a:t> </a:t>
            </a:r>
            <a:r>
              <a:rPr lang="en-US" dirty="0" err="1"/>
              <a:t>xuất</a:t>
            </a:r>
            <a:r>
              <a:rPr lang="en-US" dirty="0"/>
              <a:t>, </a:t>
            </a:r>
            <a:r>
              <a:rPr lang="en-US" dirty="0" err="1"/>
              <a:t>để</a:t>
            </a:r>
            <a:r>
              <a:rPr lang="en-US" dirty="0"/>
              <a:t> </a:t>
            </a:r>
            <a:r>
              <a:rPr lang="en-US" dirty="0" err="1"/>
              <a:t>gọi</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ta </a:t>
            </a:r>
            <a:r>
              <a:rPr lang="en-US" dirty="0" err="1"/>
              <a:t>sử</a:t>
            </a:r>
            <a:r>
              <a:rPr lang="en-US" dirty="0"/>
              <a:t> </a:t>
            </a:r>
            <a:r>
              <a:rPr lang="en-US" dirty="0" err="1"/>
              <a:t>dụng</a:t>
            </a:r>
            <a:r>
              <a:rPr lang="en-US" dirty="0"/>
              <a:t> </a:t>
            </a:r>
            <a:r>
              <a:rPr lang="en-US" dirty="0" err="1"/>
              <a:t>mẫu</a:t>
            </a:r>
            <a:r>
              <a:rPr lang="en-US" dirty="0"/>
              <a:t>:</a:t>
            </a:r>
          </a:p>
          <a:p>
            <a:pPr marL="0" indent="0">
              <a:buNone/>
            </a:pPr>
            <a:r>
              <a:rPr lang="en-US" dirty="0"/>
              <a:t>	</a:t>
            </a:r>
            <a:r>
              <a:rPr lang="en-US" dirty="0">
                <a:latin typeface="Courier New" panose="02070309020205020404" pitchFamily="49" charset="0"/>
                <a:cs typeface="Courier New" panose="02070309020205020404" pitchFamily="49" charset="0"/>
              </a:rPr>
              <a:t>base.&lt;</a:t>
            </a:r>
            <a:r>
              <a:rPr lang="en-US" dirty="0" err="1">
                <a:latin typeface="Courier New" panose="02070309020205020404" pitchFamily="49" charset="0"/>
                <a:cs typeface="Courier New" panose="02070309020205020404" pitchFamily="49" charset="0"/>
              </a:rPr>
              <a:t>Tên_phương_thức</a:t>
            </a:r>
            <a:r>
              <a:rPr lang="en-US" dirty="0">
                <a:latin typeface="Courier New" panose="02070309020205020404" pitchFamily="49" charset="0"/>
                <a:cs typeface="Courier New" panose="02070309020205020404" pitchFamily="49" charset="0"/>
              </a:rPr>
              <a:t>&gt;([&lt;</a:t>
            </a:r>
            <a:r>
              <a:rPr lang="en-US" dirty="0" err="1">
                <a:latin typeface="Courier New" panose="02070309020205020404" pitchFamily="49" charset="0"/>
                <a:cs typeface="Courier New" panose="02070309020205020404" pitchFamily="49" charset="0"/>
              </a:rPr>
              <a:t>tham_số</a:t>
            </a:r>
            <a:r>
              <a:rPr lang="en-US" dirty="0">
                <a:latin typeface="Courier New" panose="02070309020205020404" pitchFamily="49" charset="0"/>
                <a:cs typeface="Courier New" panose="02070309020205020404" pitchFamily="49" charset="0"/>
              </a:rPr>
              <a:t>&gt;])</a:t>
            </a:r>
            <a:endParaRPr lang="en-US" b="1" dirty="0">
              <a:latin typeface="Courier New" panose="02070309020205020404" pitchFamily="49" charset="0"/>
              <a:cs typeface="Courier New" panose="02070309020205020404" pitchFamily="49" charset="0"/>
            </a:endParaRPr>
          </a:p>
          <a:p>
            <a:pPr marL="0" indent="0">
              <a:buNone/>
            </a:pPr>
            <a:r>
              <a:rPr lang="en-US" sz="2600" b="1" dirty="0" err="1"/>
              <a:t>Ví</a:t>
            </a:r>
            <a:r>
              <a:rPr lang="en-US" sz="2600" b="1" dirty="0"/>
              <a:t> </a:t>
            </a:r>
            <a:r>
              <a:rPr lang="en-US" sz="2600" b="1" dirty="0" err="1"/>
              <a:t>dụ</a:t>
            </a:r>
            <a:r>
              <a:rPr lang="en-US" sz="2600" b="1" dirty="0"/>
              <a:t> 8:</a:t>
            </a:r>
          </a:p>
          <a:p>
            <a:pPr marL="0" indent="463550">
              <a:buNone/>
            </a:pPr>
            <a:r>
              <a:rPr lang="en-US" sz="2400" dirty="0"/>
              <a:t>public class A</a:t>
            </a:r>
          </a:p>
          <a:p>
            <a:pPr marL="0" indent="463550">
              <a:buNone/>
            </a:pPr>
            <a:r>
              <a:rPr lang="en-US" sz="2400" dirty="0"/>
              <a:t>{  ….</a:t>
            </a:r>
          </a:p>
          <a:p>
            <a:pPr marL="0" indent="463550">
              <a:buNone/>
            </a:pPr>
            <a:r>
              <a:rPr lang="en-US" sz="2400" dirty="0"/>
              <a:t>    public void XYZ(…)</a:t>
            </a:r>
          </a:p>
          <a:p>
            <a:pPr marL="0" indent="463550">
              <a:buNone/>
            </a:pPr>
            <a:r>
              <a:rPr lang="en-US" sz="2400" dirty="0"/>
              <a:t>   {…}</a:t>
            </a:r>
          </a:p>
          <a:p>
            <a:pPr marL="0" indent="463550">
              <a:buNone/>
            </a:pPr>
            <a:r>
              <a:rPr lang="en-US" sz="2400" dirty="0"/>
              <a:t>}</a:t>
            </a:r>
          </a:p>
          <a:p>
            <a:pPr marL="0" indent="463550">
              <a:buNone/>
            </a:pPr>
            <a:r>
              <a:rPr lang="en-US" sz="2400" dirty="0"/>
              <a:t>public class B: A</a:t>
            </a:r>
          </a:p>
          <a:p>
            <a:pPr marL="0" indent="463550">
              <a:buNone/>
            </a:pPr>
            <a:r>
              <a:rPr lang="en-US" sz="2400" dirty="0"/>
              <a:t>{  ….</a:t>
            </a:r>
          </a:p>
          <a:p>
            <a:pPr marL="0" indent="463550">
              <a:buNone/>
            </a:pPr>
            <a:r>
              <a:rPr lang="en-US" sz="2400" dirty="0"/>
              <a:t>    public void ABC()</a:t>
            </a:r>
          </a:p>
          <a:p>
            <a:pPr marL="0" indent="463550">
              <a:buNone/>
            </a:pPr>
            <a:r>
              <a:rPr lang="en-US" sz="2400" dirty="0"/>
              <a:t>    { ….</a:t>
            </a:r>
          </a:p>
          <a:p>
            <a:pPr marL="0" indent="463550">
              <a:buNone/>
            </a:pPr>
            <a:r>
              <a:rPr lang="en-US" sz="2400" dirty="0"/>
              <a:t>      </a:t>
            </a:r>
            <a:r>
              <a:rPr lang="en-US" sz="2400" dirty="0" err="1"/>
              <a:t>base.XYZ</a:t>
            </a:r>
            <a:r>
              <a:rPr lang="en-US" sz="2400" dirty="0"/>
              <a:t>(…); 		//XYZ(…) </a:t>
            </a:r>
            <a:r>
              <a:rPr lang="en-US" sz="2400" dirty="0" err="1"/>
              <a:t>là</a:t>
            </a:r>
            <a:r>
              <a:rPr lang="en-US" sz="2400" dirty="0"/>
              <a:t> </a:t>
            </a:r>
            <a:r>
              <a:rPr lang="en-US" sz="2400" dirty="0" err="1"/>
              <a:t>phương</a:t>
            </a:r>
            <a:r>
              <a:rPr lang="en-US" sz="2400" dirty="0"/>
              <a:t> </a:t>
            </a:r>
            <a:r>
              <a:rPr lang="en-US" sz="2400" dirty="0" err="1"/>
              <a:t>thức</a:t>
            </a:r>
            <a:r>
              <a:rPr lang="en-US" sz="2400" dirty="0"/>
              <a:t> </a:t>
            </a:r>
            <a:r>
              <a:rPr lang="en-US" sz="2400" dirty="0" err="1"/>
              <a:t>của</a:t>
            </a:r>
            <a:r>
              <a:rPr lang="en-US" sz="2400" dirty="0"/>
              <a:t> </a:t>
            </a:r>
            <a:r>
              <a:rPr lang="en-US" sz="2400" dirty="0" err="1"/>
              <a:t>lớp</a:t>
            </a:r>
            <a:r>
              <a:rPr lang="en-US" sz="2400" dirty="0"/>
              <a:t> </a:t>
            </a:r>
            <a:r>
              <a:rPr lang="en-US" sz="2400" dirty="0" err="1"/>
              <a:t>cơ</a:t>
            </a:r>
            <a:r>
              <a:rPr lang="en-US" sz="2400" dirty="0"/>
              <a:t> </a:t>
            </a:r>
            <a:r>
              <a:rPr lang="en-US" sz="2400" dirty="0" err="1"/>
              <a:t>sở</a:t>
            </a:r>
            <a:r>
              <a:rPr lang="en-US" sz="2400" dirty="0"/>
              <a:t> A</a:t>
            </a:r>
          </a:p>
          <a:p>
            <a:pPr marL="0" indent="463550">
              <a:buNone/>
            </a:pPr>
            <a:r>
              <a:rPr lang="en-US" sz="2400" dirty="0"/>
              <a:t>      ….</a:t>
            </a:r>
          </a:p>
          <a:p>
            <a:pPr marL="0" indent="463550">
              <a:buNone/>
            </a:pPr>
            <a:r>
              <a:rPr lang="en-US" sz="2400" dirty="0"/>
              <a:t>    }</a:t>
            </a:r>
          </a:p>
          <a:p>
            <a:pPr marL="0" indent="463550">
              <a:buNone/>
            </a:pPr>
            <a:r>
              <a:rPr lang="en-US" sz="24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p:txBody>
      </p:sp>
    </p:spTree>
    <p:extLst>
      <p:ext uri="{BB962C8B-B14F-4D97-AF65-F5344CB8AC3E}">
        <p14:creationId xmlns:p14="http://schemas.microsoft.com/office/powerpoint/2010/main" val="90465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33</a:t>
            </a:fld>
            <a:endParaRPr lang="en-US" dirty="0"/>
          </a:p>
        </p:txBody>
      </p:sp>
      <p:sp>
        <p:nvSpPr>
          <p:cNvPr id="4" name="Content Placeholder 3"/>
          <p:cNvSpPr>
            <a:spLocks noGrp="1"/>
          </p:cNvSpPr>
          <p:nvPr>
            <p:ph sz="quarter" idx="13"/>
          </p:nvPr>
        </p:nvSpPr>
        <p:spPr>
          <a:xfrm>
            <a:off x="2625726" y="0"/>
            <a:ext cx="9355260" cy="6855435"/>
          </a:xfrm>
        </p:spPr>
        <p:txBody>
          <a:bodyPr>
            <a:normAutofit/>
          </a:bodyPr>
          <a:lstStyle/>
          <a:p>
            <a:pPr marL="0" indent="0">
              <a:lnSpc>
                <a:spcPct val="120000"/>
              </a:lnSpc>
              <a:spcBef>
                <a:spcPts val="0"/>
              </a:spcBef>
              <a:buNone/>
            </a:pPr>
            <a:r>
              <a:rPr lang="en-US" sz="2400" b="1" dirty="0" err="1"/>
              <a:t>Ví</a:t>
            </a:r>
            <a:r>
              <a:rPr lang="en-US" sz="2400" b="1" dirty="0"/>
              <a:t> </a:t>
            </a:r>
            <a:r>
              <a:rPr lang="en-US" sz="2400" b="1" dirty="0" err="1"/>
              <a:t>dụ</a:t>
            </a:r>
            <a:r>
              <a:rPr lang="en-US" sz="2400" b="1" dirty="0"/>
              <a:t>: </a:t>
            </a:r>
            <a:r>
              <a:rPr lang="vi-VN" sz="2400" dirty="0"/>
              <a:t>Hãy xây dựng lớp Nguoi với các thành phần.</a:t>
            </a:r>
          </a:p>
          <a:p>
            <a:pPr marL="0" indent="0">
              <a:lnSpc>
                <a:spcPct val="120000"/>
              </a:lnSpc>
              <a:spcBef>
                <a:spcPts val="0"/>
              </a:spcBef>
              <a:buNone/>
            </a:pPr>
            <a:r>
              <a:rPr lang="vi-VN" sz="2400" dirty="0"/>
              <a:t>	Dữ liệu: Ten, Tuoi</a:t>
            </a:r>
          </a:p>
          <a:p>
            <a:pPr marL="0" indent="0">
              <a:lnSpc>
                <a:spcPct val="120000"/>
              </a:lnSpc>
              <a:spcBef>
                <a:spcPts val="0"/>
              </a:spcBef>
              <a:buNone/>
            </a:pPr>
            <a:r>
              <a:rPr lang="vi-VN" sz="2400" dirty="0"/>
              <a:t>	Phương thức: Khởi tạo, GioiThieu (nhằm xuất Ten và Tuoi)</a:t>
            </a:r>
          </a:p>
          <a:p>
            <a:pPr marL="0" indent="0">
              <a:lnSpc>
                <a:spcPct val="120000"/>
              </a:lnSpc>
              <a:spcBef>
                <a:spcPts val="0"/>
              </a:spcBef>
              <a:buNone/>
            </a:pPr>
            <a:r>
              <a:rPr lang="vi-VN" sz="2400" dirty="0"/>
              <a:t>Xây dựng lớp NV (Nhân viên) thừa kế từ lớp người với các thành phần.</a:t>
            </a:r>
          </a:p>
          <a:p>
            <a:pPr marL="0" indent="0">
              <a:lnSpc>
                <a:spcPct val="120000"/>
              </a:lnSpc>
              <a:spcBef>
                <a:spcPts val="0"/>
              </a:spcBef>
              <a:buNone/>
            </a:pPr>
            <a:r>
              <a:rPr lang="vi-VN" sz="2400" dirty="0"/>
              <a:t>	Dữ liệu: HSL (hệ số lương)</a:t>
            </a:r>
          </a:p>
          <a:p>
            <a:pPr marL="0" indent="0">
              <a:lnSpc>
                <a:spcPct val="120000"/>
              </a:lnSpc>
              <a:spcBef>
                <a:spcPts val="0"/>
              </a:spcBef>
              <a:buNone/>
            </a:pPr>
            <a:r>
              <a:rPr lang="vi-VN" sz="2400" dirty="0"/>
              <a:t>	Phương thức: Khởi tạo, GioiThieuNV (nhằm xuất Ten và Tuoi và HSL của Nhân viên)</a:t>
            </a:r>
          </a:p>
          <a:p>
            <a:pPr marL="0" indent="0">
              <a:lnSpc>
                <a:spcPct val="120000"/>
              </a:lnSpc>
              <a:spcBef>
                <a:spcPts val="0"/>
              </a:spcBef>
              <a:buNone/>
            </a:pPr>
            <a:r>
              <a:rPr lang="vi-VN" sz="2400" dirty="0"/>
              <a:t>Viết hàm chính (trong lớp Program) có sử dụng các hàm trong lớp NV.</a:t>
            </a:r>
          </a:p>
          <a:p>
            <a:pPr marL="0" indent="0">
              <a:lnSpc>
                <a:spcPct val="120000"/>
              </a:lnSpc>
              <a:spcBef>
                <a:spcPts val="0"/>
              </a:spcBef>
              <a:buNone/>
            </a:pPr>
            <a:endParaRPr lang="vi-VN" sz="24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lvl="1"/>
            <a:endParaRPr lang="en-US" dirty="0"/>
          </a:p>
          <a:p>
            <a:pPr lvl="1"/>
            <a:endParaRPr lang="en-US" dirty="0"/>
          </a:p>
        </p:txBody>
      </p:sp>
    </p:spTree>
    <p:extLst>
      <p:ext uri="{BB962C8B-B14F-4D97-AF65-F5344CB8AC3E}">
        <p14:creationId xmlns:p14="http://schemas.microsoft.com/office/powerpoint/2010/main" val="4153529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34</a:t>
            </a:fld>
            <a:endParaRPr lang="en-US" dirty="0"/>
          </a:p>
        </p:txBody>
      </p:sp>
      <p:sp>
        <p:nvSpPr>
          <p:cNvPr id="4" name="Content Placeholder 3"/>
          <p:cNvSpPr>
            <a:spLocks noGrp="1"/>
          </p:cNvSpPr>
          <p:nvPr>
            <p:ph sz="quarter" idx="13"/>
          </p:nvPr>
        </p:nvSpPr>
        <p:spPr>
          <a:xfrm>
            <a:off x="2625726" y="0"/>
            <a:ext cx="9355260" cy="6855435"/>
          </a:xfrm>
        </p:spPr>
        <p:txBody>
          <a:bodyPr>
            <a:normAutofit fontScale="70000" lnSpcReduction="20000"/>
          </a:bodyPr>
          <a:lstStyle/>
          <a:p>
            <a:pPr marL="0" indent="0">
              <a:lnSpc>
                <a:spcPct val="120000"/>
              </a:lnSpc>
              <a:spcBef>
                <a:spcPts val="0"/>
              </a:spcBef>
              <a:buNone/>
            </a:pPr>
            <a:r>
              <a:rPr lang="vi-VN" sz="2400" dirty="0"/>
              <a:t>public class Nguoi</a:t>
            </a:r>
          </a:p>
          <a:p>
            <a:pPr marL="0" indent="0">
              <a:lnSpc>
                <a:spcPct val="120000"/>
              </a:lnSpc>
              <a:spcBef>
                <a:spcPts val="0"/>
              </a:spcBef>
              <a:buNone/>
            </a:pPr>
            <a:r>
              <a:rPr lang="vi-VN" sz="2400" dirty="0"/>
              <a:t>{</a:t>
            </a:r>
          </a:p>
          <a:p>
            <a:pPr marL="0" indent="0">
              <a:lnSpc>
                <a:spcPct val="120000"/>
              </a:lnSpc>
              <a:spcBef>
                <a:spcPts val="0"/>
              </a:spcBef>
              <a:buNone/>
            </a:pPr>
            <a:r>
              <a:rPr lang="vi-VN" sz="2400" dirty="0"/>
              <a:t>  </a:t>
            </a:r>
            <a:r>
              <a:rPr lang="en-US" sz="2400" dirty="0"/>
              <a:t>	</a:t>
            </a:r>
            <a:r>
              <a:rPr lang="vi-VN" sz="2400" dirty="0"/>
              <a:t>private string Ten;</a:t>
            </a:r>
            <a:r>
              <a:rPr lang="en-US" sz="2400" dirty="0"/>
              <a:t> </a:t>
            </a:r>
            <a:r>
              <a:rPr lang="vi-VN" sz="2400" dirty="0"/>
              <a:t>  </a:t>
            </a:r>
            <a:r>
              <a:rPr lang="en-US" sz="2400" dirty="0"/>
              <a:t>	</a:t>
            </a:r>
            <a:r>
              <a:rPr lang="vi-VN" sz="2400" dirty="0"/>
              <a:t>private int Tuoi;</a:t>
            </a:r>
          </a:p>
          <a:p>
            <a:pPr marL="0" indent="0">
              <a:lnSpc>
                <a:spcPct val="120000"/>
              </a:lnSpc>
              <a:spcBef>
                <a:spcPts val="0"/>
              </a:spcBef>
              <a:buNone/>
            </a:pPr>
            <a:r>
              <a:rPr lang="vi-VN" sz="2400" dirty="0"/>
              <a:t>  </a:t>
            </a:r>
            <a:r>
              <a:rPr lang="en-US" sz="2400" dirty="0"/>
              <a:t>	</a:t>
            </a:r>
            <a:r>
              <a:rPr lang="vi-VN" sz="2400" dirty="0"/>
              <a:t>//Hàm khởi tạo</a:t>
            </a:r>
          </a:p>
          <a:p>
            <a:pPr marL="0" indent="0">
              <a:lnSpc>
                <a:spcPct val="120000"/>
              </a:lnSpc>
              <a:spcBef>
                <a:spcPts val="0"/>
              </a:spcBef>
              <a:buNone/>
            </a:pPr>
            <a:r>
              <a:rPr lang="vi-VN" sz="2400" dirty="0"/>
              <a:t>  </a:t>
            </a:r>
            <a:r>
              <a:rPr lang="en-US" sz="2400" dirty="0"/>
              <a:t>	</a:t>
            </a:r>
            <a:r>
              <a:rPr lang="vi-VN" sz="2400" dirty="0"/>
              <a:t>public Nguoi(string Name, int Age) { Ten = Name; Tuoi = Age; }</a:t>
            </a:r>
          </a:p>
          <a:p>
            <a:pPr marL="0" indent="0">
              <a:lnSpc>
                <a:spcPct val="120000"/>
              </a:lnSpc>
              <a:spcBef>
                <a:spcPts val="0"/>
              </a:spcBef>
              <a:buNone/>
            </a:pPr>
            <a:r>
              <a:rPr lang="vi-VN" sz="2400" dirty="0"/>
              <a:t>  </a:t>
            </a:r>
            <a:r>
              <a:rPr lang="en-US" sz="2400" dirty="0"/>
              <a:t>	</a:t>
            </a:r>
            <a:r>
              <a:rPr lang="vi-VN" sz="2400" dirty="0"/>
              <a:t>//Hàm hủy</a:t>
            </a:r>
          </a:p>
          <a:p>
            <a:pPr marL="0" indent="0">
              <a:lnSpc>
                <a:spcPct val="120000"/>
              </a:lnSpc>
              <a:spcBef>
                <a:spcPts val="0"/>
              </a:spcBef>
              <a:buNone/>
            </a:pPr>
            <a:r>
              <a:rPr lang="vi-VN" sz="2400" dirty="0"/>
              <a:t>  </a:t>
            </a:r>
            <a:r>
              <a:rPr lang="en-US" sz="2400" dirty="0"/>
              <a:t>	</a:t>
            </a:r>
            <a:r>
              <a:rPr lang="vi-VN" sz="2400" dirty="0"/>
              <a:t>~Nguoi() { }</a:t>
            </a:r>
          </a:p>
          <a:p>
            <a:pPr marL="0" indent="0">
              <a:lnSpc>
                <a:spcPct val="120000"/>
              </a:lnSpc>
              <a:spcBef>
                <a:spcPts val="0"/>
              </a:spcBef>
              <a:buNone/>
            </a:pPr>
            <a:r>
              <a:rPr lang="vi-VN" sz="2400" dirty="0"/>
              <a:t>  </a:t>
            </a:r>
            <a:r>
              <a:rPr lang="en-US" sz="2400" dirty="0"/>
              <a:t>	</a:t>
            </a:r>
            <a:r>
              <a:rPr lang="vi-VN" sz="2400" dirty="0"/>
              <a:t>//Các phương thức</a:t>
            </a:r>
          </a:p>
          <a:p>
            <a:pPr marL="0" indent="0">
              <a:lnSpc>
                <a:spcPct val="120000"/>
              </a:lnSpc>
              <a:spcBef>
                <a:spcPts val="0"/>
              </a:spcBef>
              <a:buNone/>
            </a:pPr>
            <a:r>
              <a:rPr lang="vi-VN" sz="2400" dirty="0"/>
              <a:t>  </a:t>
            </a:r>
            <a:r>
              <a:rPr lang="en-US" sz="2400" dirty="0"/>
              <a:t>	</a:t>
            </a:r>
            <a:r>
              <a:rPr lang="vi-VN" sz="2400" dirty="0"/>
              <a:t>public void GioiThieu_Nguoi() </a:t>
            </a:r>
          </a:p>
          <a:p>
            <a:pPr marL="0" indent="0">
              <a:lnSpc>
                <a:spcPct val="120000"/>
              </a:lnSpc>
              <a:spcBef>
                <a:spcPts val="0"/>
              </a:spcBef>
              <a:buNone/>
            </a:pPr>
            <a:r>
              <a:rPr lang="en-US" sz="2400" dirty="0"/>
              <a:t>	</a:t>
            </a:r>
            <a:r>
              <a:rPr lang="vi-VN" sz="2400" dirty="0"/>
              <a:t>{ Console.WriteLine("Ten: {0}, Tuoi: {1}", Ten, Tuoi); }</a:t>
            </a:r>
          </a:p>
          <a:p>
            <a:pPr marL="0" indent="0">
              <a:lnSpc>
                <a:spcPct val="120000"/>
              </a:lnSpc>
              <a:spcBef>
                <a:spcPts val="0"/>
              </a:spcBef>
              <a:buNone/>
            </a:pPr>
            <a:r>
              <a:rPr lang="vi-VN" sz="2400" dirty="0"/>
              <a:t>}</a:t>
            </a:r>
          </a:p>
          <a:p>
            <a:pPr marL="0" indent="0">
              <a:lnSpc>
                <a:spcPct val="120000"/>
              </a:lnSpc>
              <a:spcBef>
                <a:spcPts val="0"/>
              </a:spcBef>
              <a:buNone/>
            </a:pPr>
            <a:r>
              <a:rPr lang="vi-VN" sz="2400" dirty="0"/>
              <a:t>public class NV : Nguoi</a:t>
            </a:r>
          </a:p>
          <a:p>
            <a:pPr marL="0" indent="0">
              <a:lnSpc>
                <a:spcPct val="120000"/>
              </a:lnSpc>
              <a:spcBef>
                <a:spcPts val="0"/>
              </a:spcBef>
              <a:buNone/>
            </a:pPr>
            <a:r>
              <a:rPr lang="vi-VN" sz="2400" dirty="0"/>
              <a:t>{</a:t>
            </a:r>
          </a:p>
          <a:p>
            <a:pPr marL="0" indent="0">
              <a:lnSpc>
                <a:spcPct val="120000"/>
              </a:lnSpc>
              <a:spcBef>
                <a:spcPts val="0"/>
              </a:spcBef>
              <a:buNone/>
            </a:pPr>
            <a:r>
              <a:rPr lang="vi-VN" sz="2400" dirty="0"/>
              <a:t>  </a:t>
            </a:r>
            <a:r>
              <a:rPr lang="en-US" sz="2400" dirty="0"/>
              <a:t>	</a:t>
            </a:r>
            <a:r>
              <a:rPr lang="vi-VN" sz="2400" dirty="0"/>
              <a:t>private float HSL;</a:t>
            </a:r>
          </a:p>
          <a:p>
            <a:pPr marL="0" indent="0">
              <a:lnSpc>
                <a:spcPct val="120000"/>
              </a:lnSpc>
              <a:spcBef>
                <a:spcPts val="0"/>
              </a:spcBef>
              <a:buNone/>
            </a:pPr>
            <a:r>
              <a:rPr lang="vi-VN" sz="2400" dirty="0"/>
              <a:t>  </a:t>
            </a:r>
            <a:r>
              <a:rPr lang="en-US" sz="2400" dirty="0"/>
              <a:t>	</a:t>
            </a:r>
            <a:r>
              <a:rPr lang="vi-VN" sz="2400" dirty="0"/>
              <a:t>//Hàm khởi tạo</a:t>
            </a:r>
          </a:p>
          <a:p>
            <a:pPr marL="0" indent="0">
              <a:lnSpc>
                <a:spcPct val="120000"/>
              </a:lnSpc>
              <a:spcBef>
                <a:spcPts val="0"/>
              </a:spcBef>
              <a:buNone/>
            </a:pPr>
            <a:r>
              <a:rPr lang="vi-VN" sz="2400" dirty="0"/>
              <a:t>  </a:t>
            </a:r>
            <a:r>
              <a:rPr lang="en-US" sz="2400" dirty="0"/>
              <a:t>	</a:t>
            </a:r>
            <a:r>
              <a:rPr lang="vi-VN" sz="2400" dirty="0"/>
              <a:t>public NV(string Name,int Age,float Salary):base(Name,Age)</a:t>
            </a:r>
          </a:p>
          <a:p>
            <a:pPr marL="0" indent="0">
              <a:lnSpc>
                <a:spcPct val="120000"/>
              </a:lnSpc>
              <a:spcBef>
                <a:spcPts val="0"/>
              </a:spcBef>
              <a:buNone/>
            </a:pPr>
            <a:r>
              <a:rPr lang="vi-VN" sz="2400" dirty="0"/>
              <a:t>  </a:t>
            </a:r>
            <a:r>
              <a:rPr lang="en-US" sz="2400" dirty="0"/>
              <a:t>	</a:t>
            </a:r>
            <a:r>
              <a:rPr lang="vi-VN" sz="2400" dirty="0"/>
              <a:t>{ HSL = Salary;}</a:t>
            </a:r>
          </a:p>
          <a:p>
            <a:pPr marL="0" indent="0">
              <a:lnSpc>
                <a:spcPct val="120000"/>
              </a:lnSpc>
              <a:spcBef>
                <a:spcPts val="0"/>
              </a:spcBef>
              <a:buNone/>
            </a:pPr>
            <a:r>
              <a:rPr lang="vi-VN" sz="2400" dirty="0"/>
              <a:t>  </a:t>
            </a:r>
            <a:r>
              <a:rPr lang="en-US" sz="2400" dirty="0"/>
              <a:t>	</a:t>
            </a:r>
            <a:r>
              <a:rPr lang="vi-VN" sz="2400" dirty="0"/>
              <a:t>//Hàm hủy</a:t>
            </a:r>
            <a:endParaRPr lang="en-US" sz="2400" dirty="0"/>
          </a:p>
          <a:p>
            <a:pPr marL="0" indent="0">
              <a:lnSpc>
                <a:spcPct val="120000"/>
              </a:lnSpc>
              <a:spcBef>
                <a:spcPts val="0"/>
              </a:spcBef>
              <a:buNone/>
            </a:pPr>
            <a:r>
              <a:rPr lang="en-US" sz="2400" dirty="0"/>
              <a:t>	</a:t>
            </a:r>
            <a:r>
              <a:rPr lang="vi-VN" sz="2400" dirty="0"/>
              <a:t>~NV() { }</a:t>
            </a:r>
          </a:p>
          <a:p>
            <a:pPr marL="0" indent="0">
              <a:lnSpc>
                <a:spcPct val="120000"/>
              </a:lnSpc>
              <a:spcBef>
                <a:spcPts val="0"/>
              </a:spcBef>
              <a:buNone/>
            </a:pPr>
            <a:r>
              <a:rPr lang="vi-VN" sz="2400" dirty="0"/>
              <a:t>  </a:t>
            </a:r>
            <a:r>
              <a:rPr lang="en-US" sz="2400" dirty="0"/>
              <a:t>	</a:t>
            </a:r>
            <a:r>
              <a:rPr lang="vi-VN" sz="2400" dirty="0"/>
              <a:t>//Các phương thức</a:t>
            </a:r>
          </a:p>
          <a:p>
            <a:pPr marL="0" indent="0">
              <a:lnSpc>
                <a:spcPct val="120000"/>
              </a:lnSpc>
              <a:spcBef>
                <a:spcPts val="0"/>
              </a:spcBef>
              <a:buNone/>
            </a:pPr>
            <a:r>
              <a:rPr lang="vi-VN" sz="2400" dirty="0"/>
              <a:t>  </a:t>
            </a:r>
            <a:r>
              <a:rPr lang="en-US" sz="2400" dirty="0"/>
              <a:t>	</a:t>
            </a:r>
            <a:r>
              <a:rPr lang="vi-VN" sz="2400" dirty="0"/>
              <a:t>public void GioiThieu_NV()</a:t>
            </a:r>
          </a:p>
          <a:p>
            <a:pPr marL="0" indent="0">
              <a:lnSpc>
                <a:spcPct val="120000"/>
              </a:lnSpc>
              <a:spcBef>
                <a:spcPts val="0"/>
              </a:spcBef>
              <a:buNone/>
            </a:pPr>
            <a:r>
              <a:rPr lang="vi-VN" sz="2400" dirty="0"/>
              <a:t> </a:t>
            </a:r>
            <a:r>
              <a:rPr lang="en-US" sz="2400" dirty="0"/>
              <a:t>	</a:t>
            </a:r>
            <a:r>
              <a:rPr lang="vi-VN" sz="2400" dirty="0"/>
              <a:t> {</a:t>
            </a:r>
          </a:p>
          <a:p>
            <a:pPr marL="0" indent="0">
              <a:lnSpc>
                <a:spcPct val="120000"/>
              </a:lnSpc>
              <a:spcBef>
                <a:spcPts val="0"/>
              </a:spcBef>
              <a:buNone/>
            </a:pPr>
            <a:r>
              <a:rPr lang="en-US" sz="2400" dirty="0"/>
              <a:t>		</a:t>
            </a:r>
            <a:r>
              <a:rPr lang="vi-VN" sz="2400" dirty="0"/>
              <a:t>base.GioiThieu_Nguoi(); </a:t>
            </a:r>
          </a:p>
          <a:p>
            <a:pPr marL="0" indent="0">
              <a:lnSpc>
                <a:spcPct val="120000"/>
              </a:lnSpc>
              <a:spcBef>
                <a:spcPts val="0"/>
              </a:spcBef>
              <a:buNone/>
            </a:pPr>
            <a:r>
              <a:rPr lang="en-US" sz="2400" dirty="0"/>
              <a:t>		</a:t>
            </a:r>
            <a:r>
              <a:rPr lang="vi-VN" sz="2400" dirty="0"/>
              <a:t>Console.WriteLine("He so luong: {0}",HSL);</a:t>
            </a:r>
          </a:p>
          <a:p>
            <a:pPr marL="0" indent="0">
              <a:lnSpc>
                <a:spcPct val="120000"/>
              </a:lnSpc>
              <a:spcBef>
                <a:spcPts val="0"/>
              </a:spcBef>
              <a:buNone/>
            </a:pPr>
            <a:r>
              <a:rPr lang="vi-VN" sz="2400" dirty="0"/>
              <a:t> </a:t>
            </a:r>
            <a:r>
              <a:rPr lang="en-US" sz="2400" dirty="0"/>
              <a:t>	</a:t>
            </a:r>
            <a:r>
              <a:rPr lang="vi-VN" sz="2400" dirty="0"/>
              <a:t> }</a:t>
            </a:r>
          </a:p>
          <a:p>
            <a:pPr marL="0" indent="0">
              <a:lnSpc>
                <a:spcPct val="120000"/>
              </a:lnSpc>
              <a:spcBef>
                <a:spcPts val="0"/>
              </a:spcBef>
              <a:buNone/>
            </a:pPr>
            <a:r>
              <a:rPr lang="vi-VN" sz="24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lvl="1"/>
            <a:endParaRPr lang="en-US" dirty="0"/>
          </a:p>
          <a:p>
            <a:pPr lvl="1"/>
            <a:endParaRPr lang="en-US" dirty="0"/>
          </a:p>
        </p:txBody>
      </p:sp>
    </p:spTree>
    <p:extLst>
      <p:ext uri="{BB962C8B-B14F-4D97-AF65-F5344CB8AC3E}">
        <p14:creationId xmlns:p14="http://schemas.microsoft.com/office/powerpoint/2010/main" val="485135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35</a:t>
            </a:fld>
            <a:endParaRPr lang="en-US" dirty="0"/>
          </a:p>
        </p:txBody>
      </p:sp>
      <p:sp>
        <p:nvSpPr>
          <p:cNvPr id="4" name="Content Placeholder 3"/>
          <p:cNvSpPr>
            <a:spLocks noGrp="1"/>
          </p:cNvSpPr>
          <p:nvPr>
            <p:ph sz="quarter" idx="13"/>
          </p:nvPr>
        </p:nvSpPr>
        <p:spPr>
          <a:xfrm>
            <a:off x="2625726" y="0"/>
            <a:ext cx="9355260" cy="6855435"/>
          </a:xfrm>
        </p:spPr>
        <p:txBody>
          <a:bodyPr>
            <a:normAutofit/>
          </a:bodyPr>
          <a:lstStyle/>
          <a:p>
            <a:pPr marL="0" indent="0">
              <a:lnSpc>
                <a:spcPct val="120000"/>
              </a:lnSpc>
              <a:spcBef>
                <a:spcPts val="0"/>
              </a:spcBef>
              <a:buNone/>
            </a:pPr>
            <a:r>
              <a:rPr lang="vi-VN" sz="2400" dirty="0"/>
              <a:t>class Program</a:t>
            </a:r>
          </a:p>
          <a:p>
            <a:pPr marL="0" indent="0">
              <a:lnSpc>
                <a:spcPct val="120000"/>
              </a:lnSpc>
              <a:spcBef>
                <a:spcPts val="0"/>
              </a:spcBef>
              <a:buNone/>
            </a:pPr>
            <a:r>
              <a:rPr lang="vi-VN" sz="2400" dirty="0"/>
              <a:t>{</a:t>
            </a:r>
          </a:p>
          <a:p>
            <a:pPr marL="0" indent="0">
              <a:lnSpc>
                <a:spcPct val="120000"/>
              </a:lnSpc>
              <a:spcBef>
                <a:spcPts val="0"/>
              </a:spcBef>
              <a:buNone/>
            </a:pPr>
            <a:r>
              <a:rPr lang="en-US" sz="2400" dirty="0"/>
              <a:t>	</a:t>
            </a:r>
            <a:r>
              <a:rPr lang="vi-VN" sz="2400" dirty="0"/>
              <a:t>static void Main(string[] args)</a:t>
            </a:r>
          </a:p>
          <a:p>
            <a:pPr marL="0" indent="0">
              <a:lnSpc>
                <a:spcPct val="120000"/>
              </a:lnSpc>
              <a:spcBef>
                <a:spcPts val="0"/>
              </a:spcBef>
              <a:buNone/>
            </a:pPr>
            <a:r>
              <a:rPr lang="en-US" sz="2400" dirty="0"/>
              <a:t>	</a:t>
            </a:r>
            <a:r>
              <a:rPr lang="vi-VN" sz="2400" dirty="0"/>
              <a:t>{</a:t>
            </a:r>
            <a:endParaRPr lang="en-US" sz="2400" dirty="0"/>
          </a:p>
          <a:p>
            <a:pPr marL="0" indent="0">
              <a:lnSpc>
                <a:spcPct val="120000"/>
              </a:lnSpc>
              <a:spcBef>
                <a:spcPts val="0"/>
              </a:spcBef>
              <a:buNone/>
            </a:pPr>
            <a:r>
              <a:rPr lang="en-US" sz="2400" dirty="0"/>
              <a:t>		</a:t>
            </a:r>
            <a:r>
              <a:rPr lang="vi-VN" sz="2000" dirty="0"/>
              <a:t>//tạo đối tượng cho lớp dẫn xuất</a:t>
            </a:r>
          </a:p>
          <a:p>
            <a:pPr marL="0" indent="0">
              <a:lnSpc>
                <a:spcPct val="120000"/>
              </a:lnSpc>
              <a:spcBef>
                <a:spcPts val="0"/>
              </a:spcBef>
              <a:buNone/>
            </a:pPr>
            <a:r>
              <a:rPr lang="vi-VN" sz="2400" dirty="0"/>
              <a:t>    </a:t>
            </a:r>
            <a:r>
              <a:rPr lang="en-US" sz="2400" dirty="0"/>
              <a:t>		</a:t>
            </a:r>
            <a:r>
              <a:rPr lang="vi-VN" sz="2400" dirty="0"/>
              <a:t>NV m = new NV("Teo", 25, float.Parse("2.66"));</a:t>
            </a:r>
          </a:p>
          <a:p>
            <a:pPr marL="0" indent="0">
              <a:lnSpc>
                <a:spcPct val="120000"/>
              </a:lnSpc>
              <a:spcBef>
                <a:spcPts val="0"/>
              </a:spcBef>
              <a:buNone/>
            </a:pPr>
            <a:r>
              <a:rPr lang="vi-VN" sz="2400" dirty="0"/>
              <a:t>    </a:t>
            </a:r>
            <a:r>
              <a:rPr lang="en-US" sz="2400" dirty="0"/>
              <a:t>		</a:t>
            </a:r>
            <a:r>
              <a:rPr lang="vi-VN" sz="2400" dirty="0"/>
              <a:t>Console.WriteLine("Du lieu cua lop co so: ");</a:t>
            </a:r>
          </a:p>
          <a:p>
            <a:pPr marL="0" indent="0">
              <a:lnSpc>
                <a:spcPct val="120000"/>
              </a:lnSpc>
              <a:spcBef>
                <a:spcPts val="0"/>
              </a:spcBef>
              <a:buNone/>
            </a:pPr>
            <a:r>
              <a:rPr lang="vi-VN" sz="2400" dirty="0"/>
              <a:t>    </a:t>
            </a:r>
            <a:r>
              <a:rPr lang="en-US" sz="2400" dirty="0"/>
              <a:t>		</a:t>
            </a:r>
            <a:r>
              <a:rPr lang="vi-VN" sz="2400" dirty="0"/>
              <a:t>m.GioiThieu_Nguoi();</a:t>
            </a:r>
          </a:p>
          <a:p>
            <a:pPr marL="0" indent="0">
              <a:lnSpc>
                <a:spcPct val="120000"/>
              </a:lnSpc>
              <a:spcBef>
                <a:spcPts val="0"/>
              </a:spcBef>
              <a:buNone/>
            </a:pPr>
            <a:r>
              <a:rPr lang="vi-VN" sz="2400" dirty="0"/>
              <a:t>    </a:t>
            </a:r>
            <a:r>
              <a:rPr lang="en-US" sz="2400" dirty="0"/>
              <a:t>		</a:t>
            </a:r>
            <a:r>
              <a:rPr lang="vi-VN" sz="2400" dirty="0"/>
              <a:t>Console.WriteLine("Du lieu cua lop dan xuat: ");</a:t>
            </a:r>
          </a:p>
          <a:p>
            <a:pPr marL="0" indent="0">
              <a:lnSpc>
                <a:spcPct val="120000"/>
              </a:lnSpc>
              <a:spcBef>
                <a:spcPts val="0"/>
              </a:spcBef>
              <a:buNone/>
            </a:pPr>
            <a:r>
              <a:rPr lang="vi-VN" sz="2400" dirty="0"/>
              <a:t>    </a:t>
            </a:r>
            <a:r>
              <a:rPr lang="en-US" sz="2400" dirty="0"/>
              <a:t>		</a:t>
            </a:r>
            <a:r>
              <a:rPr lang="vi-VN" sz="2400" dirty="0"/>
              <a:t>m.GioiThieu_NV();</a:t>
            </a:r>
          </a:p>
          <a:p>
            <a:pPr marL="0" indent="0">
              <a:lnSpc>
                <a:spcPct val="120000"/>
              </a:lnSpc>
              <a:spcBef>
                <a:spcPts val="0"/>
              </a:spcBef>
              <a:buNone/>
            </a:pPr>
            <a:r>
              <a:rPr lang="vi-VN" sz="2400" dirty="0"/>
              <a:t>    </a:t>
            </a:r>
            <a:r>
              <a:rPr lang="en-US" sz="2400" dirty="0"/>
              <a:t>		</a:t>
            </a:r>
            <a:r>
              <a:rPr lang="vi-VN" sz="2400" dirty="0"/>
              <a:t>Console.ReadLine();</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208973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36</a:t>
            </a:fld>
            <a:endParaRPr lang="en-US"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dirty="0" err="1">
                <a:ea typeface="Times New Roman" panose="02020603050405020304" pitchFamily="18" charset="0"/>
              </a:rPr>
              <a:t>và</a:t>
            </a:r>
            <a:r>
              <a:rPr lang="en-US" dirty="0">
                <a:ea typeface="Times New Roman" panose="02020603050405020304" pitchFamily="18" charset="0"/>
              </a:rPr>
              <a:t> </a:t>
            </a:r>
            <a:r>
              <a:rPr lang="en-US" dirty="0" err="1">
                <a:ea typeface="Times New Roman" panose="02020603050405020304" pitchFamily="18" charset="0"/>
              </a:rPr>
              <a:t>Đối</a:t>
            </a:r>
            <a:r>
              <a:rPr lang="en-US" dirty="0">
                <a:ea typeface="Times New Roman" panose="02020603050405020304" pitchFamily="18" charset="0"/>
              </a:rPr>
              <a:t> </a:t>
            </a:r>
            <a:r>
              <a:rPr lang="en-US" dirty="0" err="1">
                <a:ea typeface="Times New Roman" panose="02020603050405020304" pitchFamily="18" charset="0"/>
              </a:rPr>
              <a:t>tượng</a:t>
            </a:r>
            <a:r>
              <a:rPr lang="en-US" dirty="0">
                <a:ea typeface="Times New Roman" panose="02020603050405020304" pitchFamily="18" charset="0"/>
              </a:rPr>
              <a:t> </a:t>
            </a:r>
            <a:r>
              <a:rPr lang="en-US" dirty="0" err="1">
                <a:ea typeface="Times New Roman" panose="02020603050405020304" pitchFamily="18" charset="0"/>
              </a:rPr>
              <a:t>trong</a:t>
            </a:r>
            <a:r>
              <a:rPr lang="en-US" dirty="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p:txBody>
      </p:sp>
      <p:sp>
        <p:nvSpPr>
          <p:cNvPr id="7" name="Rectangle 6"/>
          <p:cNvSpPr/>
          <p:nvPr/>
        </p:nvSpPr>
        <p:spPr>
          <a:xfrm>
            <a:off x="2855935" y="-12524"/>
            <a:ext cx="9056318" cy="3046988"/>
          </a:xfrm>
          <a:prstGeom prst="rect">
            <a:avLst/>
          </a:prstGeom>
        </p:spPr>
        <p:txBody>
          <a:bodyPr wrap="square">
            <a:spAutoFit/>
          </a:bodyPr>
          <a:lstStyle/>
          <a:p>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Hãy xây dựng lớp </a:t>
            </a:r>
            <a:r>
              <a:rPr lang="en-US" sz="2400" dirty="0">
                <a:latin typeface="Times New Roman" panose="02020603050405020304" pitchFamily="18" charset="0"/>
                <a:cs typeface="Times New Roman" panose="02020603050405020304" pitchFamily="18" charset="0"/>
              </a:rPr>
              <a:t>Animal</a:t>
            </a:r>
            <a:r>
              <a:rPr lang="vi-VN" sz="2400" dirty="0">
                <a:latin typeface="Times New Roman" panose="02020603050405020304" pitchFamily="18" charset="0"/>
                <a:cs typeface="Times New Roman" panose="02020603050405020304" pitchFamily="18" charset="0"/>
              </a:rPr>
              <a:t> với các thành phần.</a:t>
            </a:r>
          </a:p>
          <a:p>
            <a:r>
              <a:rPr lang="vi-VN" sz="2400" dirty="0">
                <a:latin typeface="Times New Roman" panose="02020603050405020304" pitchFamily="18" charset="0"/>
                <a:cs typeface="Times New Roman" panose="02020603050405020304" pitchFamily="18" charset="0"/>
              </a:rPr>
              <a:t>	Dữ liệu: </a:t>
            </a:r>
            <a:r>
              <a:rPr lang="en-US" sz="2400" dirty="0">
                <a:latin typeface="Times New Roman" panose="02020603050405020304" pitchFamily="18" charset="0"/>
                <a:cs typeface="Times New Roman" panose="02020603050405020304" pitchFamily="18" charset="0"/>
              </a:rPr>
              <a:t>Legs</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Weigh</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	Phương 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ShowLegs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chân</a:t>
            </a:r>
            <a:r>
              <a:rPr lang="en-US" sz="2400" dirty="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Xây dựng lớp </a:t>
            </a:r>
            <a:r>
              <a:rPr lang="en-US" sz="2400" dirty="0">
                <a:latin typeface="Times New Roman" panose="02020603050405020304" pitchFamily="18" charset="0"/>
                <a:cs typeface="Times New Roman" panose="02020603050405020304" pitchFamily="18" charset="0"/>
              </a:rPr>
              <a:t>Cat </a:t>
            </a:r>
            <a:r>
              <a:rPr lang="vi-VN" sz="2400" dirty="0">
                <a:latin typeface="Times New Roman" panose="02020603050405020304" pitchFamily="18" charset="0"/>
                <a:cs typeface="Times New Roman" panose="02020603050405020304" pitchFamily="18" charset="0"/>
              </a:rPr>
              <a:t>thừa kế từ lớp </a:t>
            </a:r>
            <a:r>
              <a:rPr lang="en-US" sz="2400" dirty="0">
                <a:latin typeface="Times New Roman" panose="02020603050405020304" pitchFamily="18" charset="0"/>
                <a:cs typeface="Times New Roman" panose="02020603050405020304" pitchFamily="18" charset="0"/>
              </a:rPr>
              <a:t>Animal</a:t>
            </a:r>
            <a:r>
              <a:rPr lang="vi-VN" sz="2400" dirty="0">
                <a:latin typeface="Times New Roman" panose="02020603050405020304" pitchFamily="18" charset="0"/>
                <a:cs typeface="Times New Roman" panose="02020603050405020304" pitchFamily="18" charset="0"/>
              </a:rPr>
              <a:t> với các thành phần.</a:t>
            </a:r>
          </a:p>
          <a:p>
            <a:r>
              <a:rPr lang="vi-VN" sz="2400" dirty="0">
                <a:latin typeface="Times New Roman" panose="02020603050405020304" pitchFamily="18" charset="0"/>
                <a:cs typeface="Times New Roman" panose="02020603050405020304" pitchFamily="18" charset="0"/>
              </a:rPr>
              <a:t>	Dữ liệu: </a:t>
            </a:r>
            <a:r>
              <a:rPr lang="en-US" sz="2400" dirty="0">
                <a:latin typeface="Times New Roman" panose="02020603050405020304" pitchFamily="18" charset="0"/>
                <a:cs typeface="Times New Roman" panose="02020603050405020304" pitchFamily="18" charset="0"/>
              </a:rPr>
              <a:t>food</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	Phương thức: </a:t>
            </a:r>
            <a:r>
              <a:rPr lang="en-US" sz="2400" dirty="0">
                <a:latin typeface="Times New Roman" panose="02020603050405020304" pitchFamily="18" charset="0"/>
                <a:cs typeface="Times New Roman" panose="02020603050405020304" pitchFamily="18" charset="0"/>
              </a:rPr>
              <a:t>Eat</a:t>
            </a:r>
            <a:endParaRPr lang="vi-VN"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p>
        </p:txBody>
      </p:sp>
      <p:sp>
        <p:nvSpPr>
          <p:cNvPr id="8" name="TextBox 7">
            <a:extLst>
              <a:ext uri="{FF2B5EF4-FFF2-40B4-BE49-F238E27FC236}">
                <a16:creationId xmlns:a16="http://schemas.microsoft.com/office/drawing/2014/main" id="{92C0B268-2F66-40BD-A42D-CFCAC0C502E1}"/>
              </a:ext>
            </a:extLst>
          </p:cNvPr>
          <p:cNvSpPr txBox="1"/>
          <p:nvPr/>
        </p:nvSpPr>
        <p:spPr>
          <a:xfrm>
            <a:off x="2625725" y="2701315"/>
            <a:ext cx="6134668" cy="2862322"/>
          </a:xfrm>
          <a:prstGeom prst="rect">
            <a:avLst/>
          </a:prstGeom>
          <a:noFill/>
        </p:spPr>
        <p:txBody>
          <a:bodyPr wrap="square">
            <a:spAutoFit/>
          </a:bodyPr>
          <a:lstStyle/>
          <a:p>
            <a:r>
              <a:rPr lang="en-US" dirty="0"/>
              <a:t>class Animal {</a:t>
            </a:r>
          </a:p>
          <a:p>
            <a:r>
              <a:rPr lang="en-US" dirty="0"/>
              <a:t>    public int Legs {get; set;}</a:t>
            </a:r>
          </a:p>
          <a:p>
            <a:r>
              <a:rPr lang="en-US" dirty="0"/>
              <a:t>    public float Weigh {get; set;}</a:t>
            </a:r>
          </a:p>
          <a:p>
            <a:endParaRPr lang="en-US" dirty="0"/>
          </a:p>
          <a:p>
            <a:endParaRPr lang="en-US" dirty="0"/>
          </a:p>
          <a:p>
            <a:r>
              <a:rPr lang="en-US" dirty="0"/>
              <a:t>    public void </a:t>
            </a:r>
            <a:r>
              <a:rPr lang="en-US" dirty="0" err="1"/>
              <a:t>ShowLegs</a:t>
            </a:r>
            <a:r>
              <a:rPr lang="en-US" dirty="0"/>
              <a:t>()</a:t>
            </a:r>
          </a:p>
          <a:p>
            <a:r>
              <a:rPr lang="en-US" dirty="0"/>
              <a:t>    {</a:t>
            </a:r>
          </a:p>
          <a:p>
            <a:r>
              <a:rPr lang="en-US" dirty="0"/>
              <a:t>        </a:t>
            </a:r>
            <a:r>
              <a:rPr lang="en-US" dirty="0" err="1"/>
              <a:t>Console.WriteLine</a:t>
            </a:r>
            <a:r>
              <a:rPr lang="en-US" dirty="0"/>
              <a:t>("Legs:  {0}“ ,Legs);</a:t>
            </a:r>
          </a:p>
          <a:p>
            <a:r>
              <a:rPr lang="en-US" dirty="0"/>
              <a:t>    }</a:t>
            </a:r>
          </a:p>
          <a:p>
            <a:r>
              <a:rPr lang="en-US" dirty="0"/>
              <a:t>}</a:t>
            </a:r>
          </a:p>
        </p:txBody>
      </p:sp>
      <p:sp>
        <p:nvSpPr>
          <p:cNvPr id="9" name="TextBox 8">
            <a:extLst>
              <a:ext uri="{FF2B5EF4-FFF2-40B4-BE49-F238E27FC236}">
                <a16:creationId xmlns:a16="http://schemas.microsoft.com/office/drawing/2014/main" id="{E79A76E9-EEF7-4F79-A0CA-62FFB3E07B26}"/>
              </a:ext>
            </a:extLst>
          </p:cNvPr>
          <p:cNvSpPr txBox="1"/>
          <p:nvPr/>
        </p:nvSpPr>
        <p:spPr>
          <a:xfrm>
            <a:off x="6383741" y="2528133"/>
            <a:ext cx="6134668" cy="4247317"/>
          </a:xfrm>
          <a:prstGeom prst="rect">
            <a:avLst/>
          </a:prstGeom>
          <a:noFill/>
        </p:spPr>
        <p:txBody>
          <a:bodyPr wrap="square">
            <a:spAutoFit/>
          </a:bodyPr>
          <a:lstStyle/>
          <a:p>
            <a:r>
              <a:rPr lang="en-US" dirty="0"/>
              <a:t>class Cat : Animal {</a:t>
            </a:r>
          </a:p>
          <a:p>
            <a:r>
              <a:rPr lang="en-US" dirty="0"/>
              <a:t>    public string food;      // </a:t>
            </a:r>
            <a:r>
              <a:rPr lang="en-US" dirty="0" err="1"/>
              <a:t>thuộc</a:t>
            </a:r>
            <a:r>
              <a:rPr lang="en-US" dirty="0"/>
              <a:t> </a:t>
            </a:r>
            <a:r>
              <a:rPr lang="en-US" dirty="0" err="1"/>
              <a:t>tính</a:t>
            </a:r>
            <a:r>
              <a:rPr lang="en-US" dirty="0"/>
              <a:t> </a:t>
            </a:r>
            <a:r>
              <a:rPr lang="en-US" dirty="0" err="1"/>
              <a:t>mới</a:t>
            </a:r>
            <a:r>
              <a:rPr lang="en-US" dirty="0"/>
              <a:t> </a:t>
            </a:r>
            <a:r>
              <a:rPr lang="en-US" dirty="0" err="1"/>
              <a:t>thêm</a:t>
            </a:r>
            <a:endParaRPr lang="en-US" dirty="0"/>
          </a:p>
          <a:p>
            <a:endParaRPr lang="en-US" dirty="0"/>
          </a:p>
          <a:p>
            <a:r>
              <a:rPr lang="en-US" dirty="0"/>
              <a:t>    public Cat()</a:t>
            </a:r>
          </a:p>
          <a:p>
            <a:r>
              <a:rPr lang="en-US" dirty="0"/>
              <a:t>    {</a:t>
            </a:r>
          </a:p>
          <a:p>
            <a:r>
              <a:rPr lang="en-US" dirty="0"/>
              <a:t>        Legs = 4;           // </a:t>
            </a:r>
            <a:r>
              <a:rPr lang="en-US" dirty="0" err="1"/>
              <a:t>Thuộc</a:t>
            </a:r>
            <a:r>
              <a:rPr lang="en-US" dirty="0"/>
              <a:t> </a:t>
            </a:r>
            <a:r>
              <a:rPr lang="en-US" dirty="0" err="1"/>
              <a:t>tính</a:t>
            </a:r>
            <a:r>
              <a:rPr lang="en-US" dirty="0"/>
              <a:t> Legs </a:t>
            </a:r>
            <a:r>
              <a:rPr lang="en-US" dirty="0" err="1"/>
              <a:t>có</a:t>
            </a:r>
            <a:r>
              <a:rPr lang="en-US" dirty="0"/>
              <a:t> </a:t>
            </a:r>
            <a:r>
              <a:rPr lang="en-US" dirty="0" err="1"/>
              <a:t>sẵn</a:t>
            </a:r>
            <a:r>
              <a:rPr lang="en-US" dirty="0"/>
              <a:t> - </a:t>
            </a:r>
            <a:r>
              <a:rPr lang="en-US" dirty="0" err="1"/>
              <a:t>vì</a:t>
            </a:r>
            <a:r>
              <a:rPr lang="en-US" dirty="0"/>
              <a:t> </a:t>
            </a:r>
            <a:r>
              <a:rPr lang="en-US" dirty="0" err="1"/>
              <a:t>nó</a:t>
            </a:r>
            <a:r>
              <a:rPr lang="en-US" dirty="0"/>
              <a:t> </a:t>
            </a:r>
            <a:r>
              <a:rPr lang="en-US" dirty="0" err="1"/>
              <a:t>kế</a:t>
            </a:r>
            <a:r>
              <a:rPr lang="en-US" dirty="0"/>
              <a:t> </a:t>
            </a:r>
            <a:r>
              <a:rPr lang="en-US" dirty="0" err="1"/>
              <a:t>thừa</a:t>
            </a:r>
            <a:r>
              <a:rPr lang="en-US" dirty="0"/>
              <a:t> </a:t>
            </a:r>
            <a:r>
              <a:rPr lang="en-US" dirty="0" err="1"/>
              <a:t>từ</a:t>
            </a:r>
            <a:r>
              <a:rPr lang="en-US" dirty="0"/>
              <a:t> Animal</a:t>
            </a:r>
          </a:p>
          <a:p>
            <a:r>
              <a:rPr lang="en-US" dirty="0"/>
              <a:t>        food = "Mouse";</a:t>
            </a:r>
          </a:p>
          <a:p>
            <a:r>
              <a:rPr lang="en-US" dirty="0"/>
              <a:t>    }</a:t>
            </a:r>
          </a:p>
          <a:p>
            <a:endParaRPr lang="en-US" dirty="0"/>
          </a:p>
          <a:p>
            <a:r>
              <a:rPr lang="en-US" dirty="0"/>
              <a:t>    public void Eat()</a:t>
            </a:r>
          </a:p>
          <a:p>
            <a:r>
              <a:rPr lang="en-US" dirty="0"/>
              <a:t>    {</a:t>
            </a:r>
          </a:p>
          <a:p>
            <a:r>
              <a:rPr lang="en-US" dirty="0"/>
              <a:t>        </a:t>
            </a:r>
            <a:r>
              <a:rPr lang="en-US" dirty="0" err="1"/>
              <a:t>Console.WriteLine</a:t>
            </a:r>
            <a:r>
              <a:rPr lang="en-US" dirty="0"/>
              <a:t>(food);</a:t>
            </a:r>
          </a:p>
          <a:p>
            <a:r>
              <a:rPr lang="en-US" dirty="0"/>
              <a:t>    }</a:t>
            </a:r>
          </a:p>
          <a:p>
            <a:r>
              <a:rPr lang="en-US" dirty="0"/>
              <a:t>}</a:t>
            </a:r>
          </a:p>
        </p:txBody>
      </p:sp>
    </p:spTree>
    <p:extLst>
      <p:ext uri="{BB962C8B-B14F-4D97-AF65-F5344CB8AC3E}">
        <p14:creationId xmlns:p14="http://schemas.microsoft.com/office/powerpoint/2010/main" val="350025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37</a:t>
            </a:fld>
            <a:endParaRPr lang="en-US"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dirty="0" err="1">
                <a:ea typeface="Times New Roman" panose="02020603050405020304" pitchFamily="18" charset="0"/>
              </a:rPr>
              <a:t>và</a:t>
            </a:r>
            <a:r>
              <a:rPr lang="en-US" dirty="0">
                <a:ea typeface="Times New Roman" panose="02020603050405020304" pitchFamily="18" charset="0"/>
              </a:rPr>
              <a:t> </a:t>
            </a:r>
            <a:r>
              <a:rPr lang="en-US" dirty="0" err="1">
                <a:ea typeface="Times New Roman" panose="02020603050405020304" pitchFamily="18" charset="0"/>
              </a:rPr>
              <a:t>Đối</a:t>
            </a:r>
            <a:r>
              <a:rPr lang="en-US" dirty="0">
                <a:ea typeface="Times New Roman" panose="02020603050405020304" pitchFamily="18" charset="0"/>
              </a:rPr>
              <a:t> </a:t>
            </a:r>
            <a:r>
              <a:rPr lang="en-US" dirty="0" err="1">
                <a:ea typeface="Times New Roman" panose="02020603050405020304" pitchFamily="18" charset="0"/>
              </a:rPr>
              <a:t>tượng</a:t>
            </a:r>
            <a:r>
              <a:rPr lang="en-US" dirty="0">
                <a:ea typeface="Times New Roman" panose="02020603050405020304" pitchFamily="18" charset="0"/>
              </a:rPr>
              <a:t> </a:t>
            </a:r>
            <a:r>
              <a:rPr lang="en-US" dirty="0" err="1">
                <a:ea typeface="Times New Roman" panose="02020603050405020304" pitchFamily="18" charset="0"/>
              </a:rPr>
              <a:t>trong</a:t>
            </a:r>
            <a:r>
              <a:rPr lang="en-US" dirty="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p:txBody>
      </p:sp>
      <p:sp>
        <p:nvSpPr>
          <p:cNvPr id="7" name="Rectangle 6"/>
          <p:cNvSpPr/>
          <p:nvPr/>
        </p:nvSpPr>
        <p:spPr>
          <a:xfrm>
            <a:off x="2855935" y="-12524"/>
            <a:ext cx="9056318" cy="3046988"/>
          </a:xfrm>
          <a:prstGeom prst="rect">
            <a:avLst/>
          </a:prstGeom>
        </p:spPr>
        <p:txBody>
          <a:bodyPr wrap="square">
            <a:spAutoFit/>
          </a:bodyPr>
          <a:lstStyle/>
          <a:p>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Hãy xây dựng lớp </a:t>
            </a:r>
            <a:r>
              <a:rPr lang="en-US" sz="2400" dirty="0">
                <a:latin typeface="Times New Roman" panose="02020603050405020304" pitchFamily="18" charset="0"/>
                <a:cs typeface="Times New Roman" panose="02020603050405020304" pitchFamily="18" charset="0"/>
              </a:rPr>
              <a:t>Animal</a:t>
            </a:r>
            <a:r>
              <a:rPr lang="vi-VN" sz="2400" dirty="0">
                <a:latin typeface="Times New Roman" panose="02020603050405020304" pitchFamily="18" charset="0"/>
                <a:cs typeface="Times New Roman" panose="02020603050405020304" pitchFamily="18" charset="0"/>
              </a:rPr>
              <a:t> với các thành phần.</a:t>
            </a:r>
          </a:p>
          <a:p>
            <a:r>
              <a:rPr lang="vi-VN" sz="2400" dirty="0">
                <a:latin typeface="Times New Roman" panose="02020603050405020304" pitchFamily="18" charset="0"/>
                <a:cs typeface="Times New Roman" panose="02020603050405020304" pitchFamily="18" charset="0"/>
              </a:rPr>
              <a:t>	Dữ liệu: </a:t>
            </a:r>
            <a:r>
              <a:rPr lang="en-US" sz="2400" dirty="0">
                <a:latin typeface="Times New Roman" panose="02020603050405020304" pitchFamily="18" charset="0"/>
                <a:cs typeface="Times New Roman" panose="02020603050405020304" pitchFamily="18" charset="0"/>
              </a:rPr>
              <a:t>Legs</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Weigh</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	Phương 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ShowLegs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chân</a:t>
            </a:r>
            <a:r>
              <a:rPr lang="en-US" sz="2400" dirty="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Xây dựng lớp </a:t>
            </a:r>
            <a:r>
              <a:rPr lang="en-US" sz="2400" dirty="0">
                <a:latin typeface="Times New Roman" panose="02020603050405020304" pitchFamily="18" charset="0"/>
                <a:cs typeface="Times New Roman" panose="02020603050405020304" pitchFamily="18" charset="0"/>
              </a:rPr>
              <a:t>Cat </a:t>
            </a:r>
            <a:r>
              <a:rPr lang="vi-VN" sz="2400" dirty="0">
                <a:latin typeface="Times New Roman" panose="02020603050405020304" pitchFamily="18" charset="0"/>
                <a:cs typeface="Times New Roman" panose="02020603050405020304" pitchFamily="18" charset="0"/>
              </a:rPr>
              <a:t>thừa kế từ lớp </a:t>
            </a:r>
            <a:r>
              <a:rPr lang="en-US" sz="2400" dirty="0">
                <a:latin typeface="Times New Roman" panose="02020603050405020304" pitchFamily="18" charset="0"/>
                <a:cs typeface="Times New Roman" panose="02020603050405020304" pitchFamily="18" charset="0"/>
              </a:rPr>
              <a:t>Animal</a:t>
            </a:r>
            <a:r>
              <a:rPr lang="vi-VN" sz="2400" dirty="0">
                <a:latin typeface="Times New Roman" panose="02020603050405020304" pitchFamily="18" charset="0"/>
                <a:cs typeface="Times New Roman" panose="02020603050405020304" pitchFamily="18" charset="0"/>
              </a:rPr>
              <a:t> với các thành phần.</a:t>
            </a:r>
          </a:p>
          <a:p>
            <a:r>
              <a:rPr lang="vi-VN" sz="2400" dirty="0">
                <a:latin typeface="Times New Roman" panose="02020603050405020304" pitchFamily="18" charset="0"/>
                <a:cs typeface="Times New Roman" panose="02020603050405020304" pitchFamily="18" charset="0"/>
              </a:rPr>
              <a:t>	Dữ liệu: </a:t>
            </a:r>
            <a:r>
              <a:rPr lang="en-US" sz="2400" dirty="0">
                <a:latin typeface="Times New Roman" panose="02020603050405020304" pitchFamily="18" charset="0"/>
                <a:cs typeface="Times New Roman" panose="02020603050405020304" pitchFamily="18" charset="0"/>
              </a:rPr>
              <a:t>food</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	Phương thức: </a:t>
            </a:r>
            <a:r>
              <a:rPr lang="en-US" sz="2400" dirty="0">
                <a:latin typeface="Times New Roman" panose="02020603050405020304" pitchFamily="18" charset="0"/>
                <a:cs typeface="Times New Roman" panose="02020603050405020304" pitchFamily="18" charset="0"/>
              </a:rPr>
              <a:t>Eat</a:t>
            </a:r>
            <a:endParaRPr lang="vi-VN"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p>
        </p:txBody>
      </p:sp>
      <p:sp>
        <p:nvSpPr>
          <p:cNvPr id="10" name="TextBox 9">
            <a:extLst>
              <a:ext uri="{FF2B5EF4-FFF2-40B4-BE49-F238E27FC236}">
                <a16:creationId xmlns:a16="http://schemas.microsoft.com/office/drawing/2014/main" id="{2B62797A-82A0-48BA-A832-018F09465B2E}"/>
              </a:ext>
            </a:extLst>
          </p:cNvPr>
          <p:cNvSpPr txBox="1"/>
          <p:nvPr/>
        </p:nvSpPr>
        <p:spPr>
          <a:xfrm>
            <a:off x="2985448" y="2908069"/>
            <a:ext cx="8057691" cy="2677656"/>
          </a:xfrm>
          <a:prstGeom prst="rect">
            <a:avLst/>
          </a:prstGeom>
          <a:noFill/>
        </p:spPr>
        <p:txBody>
          <a:bodyPr wrap="square">
            <a:spAutoFit/>
          </a:bodyPr>
          <a:lstStyle/>
          <a:p>
            <a:r>
              <a:rPr lang="vi-VN" sz="2400" dirty="0"/>
              <a:t>Cat cat = new Cat();</a:t>
            </a:r>
          </a:p>
          <a:p>
            <a:r>
              <a:rPr lang="vi-VN" sz="2400" dirty="0"/>
              <a:t>cat.ShowLegs();             // Phương thức này kế thừa từ lớp cơ sở</a:t>
            </a:r>
          </a:p>
          <a:p>
            <a:r>
              <a:rPr lang="vi-VN" sz="2400" dirty="0"/>
              <a:t>cat.Eat();                  // phương thức của riêng Cat</a:t>
            </a:r>
          </a:p>
          <a:p>
            <a:endParaRPr lang="vi-VN" sz="2400" dirty="0"/>
          </a:p>
          <a:p>
            <a:r>
              <a:rPr lang="vi-VN" sz="2400" dirty="0"/>
              <a:t>// Legs: 4</a:t>
            </a:r>
          </a:p>
          <a:p>
            <a:r>
              <a:rPr lang="vi-VN" sz="2400" dirty="0"/>
              <a:t>// Mouse</a:t>
            </a:r>
            <a:endParaRPr lang="en-US" sz="2400" dirty="0"/>
          </a:p>
        </p:txBody>
      </p:sp>
    </p:spTree>
    <p:extLst>
      <p:ext uri="{BB962C8B-B14F-4D97-AF65-F5344CB8AC3E}">
        <p14:creationId xmlns:p14="http://schemas.microsoft.com/office/powerpoint/2010/main" val="408694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inVertic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38</a:t>
            </a:fld>
            <a:endParaRPr lang="en-US" dirty="0"/>
          </a:p>
        </p:txBody>
      </p:sp>
      <p:sp>
        <p:nvSpPr>
          <p:cNvPr id="4" name="Content Placeholder 3"/>
          <p:cNvSpPr>
            <a:spLocks noGrp="1"/>
          </p:cNvSpPr>
          <p:nvPr>
            <p:ph sz="quarter" idx="13"/>
          </p:nvPr>
        </p:nvSpPr>
        <p:spPr>
          <a:xfrm>
            <a:off x="2625726" y="0"/>
            <a:ext cx="9355260" cy="6855435"/>
          </a:xfrm>
        </p:spPr>
        <p:txBody>
          <a:bodyPr>
            <a:normAutofit/>
          </a:bodyPr>
          <a:lstStyle/>
          <a:p>
            <a:pPr marL="0" indent="0">
              <a:lnSpc>
                <a:spcPct val="120000"/>
              </a:lnSpc>
              <a:spcBef>
                <a:spcPts val="0"/>
              </a:spcBef>
              <a:buNone/>
            </a:pPr>
            <a:r>
              <a:rPr lang="en-US" sz="2400" dirty="0"/>
              <a:t>	</a:t>
            </a:r>
            <a:r>
              <a:rPr lang="vi-VN" sz="2400" dirty="0"/>
              <a:t>Trong lập trình hướng đối tượng, khả năng ghi đè phương thức của lớp cơ sở và cung cấp một phát triển khác ở lớp dẫn xuất là hình thức cơ bản của khái niệm đa hình.</a:t>
            </a:r>
          </a:p>
          <a:p>
            <a:pPr marL="0" indent="0">
              <a:lnSpc>
                <a:spcPct val="120000"/>
              </a:lnSpc>
              <a:spcBef>
                <a:spcPts val="0"/>
              </a:spcBef>
              <a:buNone/>
            </a:pPr>
            <a:r>
              <a:rPr lang="en-US" sz="2400" dirty="0"/>
              <a:t>	</a:t>
            </a:r>
            <a:r>
              <a:rPr lang="vi-VN" sz="2400" dirty="0"/>
              <a:t>C# cung cấp từ khóa </a:t>
            </a:r>
            <a:r>
              <a:rPr lang="vi-VN" sz="2400" b="1" dirty="0"/>
              <a:t>virtual</a:t>
            </a:r>
            <a:r>
              <a:rPr lang="vi-VN" sz="2400" dirty="0"/>
              <a:t> để chỉ rõ phương thức (trong lớp cơ sở) có thể bị phương thức trong lớp dẫn xuất ghi đè lên. Phương thức trong lớp dẫn xuất ghi đè lên phương thức trong lớp cơ sở bằng cách sử dụng từ khóa </a:t>
            </a:r>
            <a:r>
              <a:rPr lang="vi-VN" sz="2400" b="1" dirty="0"/>
              <a:t>override</a:t>
            </a:r>
            <a:r>
              <a:rPr lang="vi-VN" sz="2400" dirty="0"/>
              <a:t>.</a:t>
            </a:r>
          </a:p>
          <a:p>
            <a:pPr marL="0" indent="0">
              <a:lnSpc>
                <a:spcPct val="120000"/>
              </a:lnSpc>
              <a:spcBef>
                <a:spcPts val="0"/>
              </a:spcBef>
              <a:buNone/>
            </a:pPr>
            <a:endParaRPr lang="vi-VN" sz="24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2000" dirty="0"/>
              <a:t>2.4. </a:t>
            </a:r>
            <a:r>
              <a:rPr lang="en-US" sz="2000" dirty="0" err="1"/>
              <a:t>Đa</a:t>
            </a:r>
            <a:r>
              <a:rPr lang="en-US" sz="2000" dirty="0"/>
              <a:t> </a:t>
            </a:r>
            <a:r>
              <a:rPr lang="en-US" sz="2400" dirty="0" err="1"/>
              <a:t>hình</a:t>
            </a:r>
            <a:endParaRPr lang="en-US" sz="2400" dirty="0"/>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2752826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39</a:t>
            </a:fld>
            <a:endParaRPr lang="en-US" dirty="0"/>
          </a:p>
        </p:txBody>
      </p:sp>
      <p:sp>
        <p:nvSpPr>
          <p:cNvPr id="4" name="Content Placeholder 3"/>
          <p:cNvSpPr>
            <a:spLocks noGrp="1"/>
          </p:cNvSpPr>
          <p:nvPr>
            <p:ph sz="quarter" idx="13"/>
          </p:nvPr>
        </p:nvSpPr>
        <p:spPr>
          <a:xfrm>
            <a:off x="2625726" y="0"/>
            <a:ext cx="9355260" cy="6855435"/>
          </a:xfrm>
        </p:spPr>
        <p:txBody>
          <a:bodyPr>
            <a:normAutofit fontScale="70000" lnSpcReduction="20000"/>
          </a:bodyPr>
          <a:lstStyle/>
          <a:p>
            <a:pPr marL="0" indent="0">
              <a:lnSpc>
                <a:spcPct val="120000"/>
              </a:lnSpc>
              <a:spcBef>
                <a:spcPts val="0"/>
              </a:spcBef>
              <a:buNone/>
            </a:pPr>
            <a:r>
              <a:rPr lang="vi-VN" sz="2400" dirty="0"/>
              <a:t>public class Nguoi</a:t>
            </a:r>
          </a:p>
          <a:p>
            <a:pPr marL="0" indent="0">
              <a:lnSpc>
                <a:spcPct val="120000"/>
              </a:lnSpc>
              <a:spcBef>
                <a:spcPts val="0"/>
              </a:spcBef>
              <a:buNone/>
            </a:pPr>
            <a:r>
              <a:rPr lang="vi-VN" sz="2400" dirty="0"/>
              <a:t>{</a:t>
            </a:r>
          </a:p>
          <a:p>
            <a:pPr marL="0" indent="0">
              <a:lnSpc>
                <a:spcPct val="120000"/>
              </a:lnSpc>
              <a:spcBef>
                <a:spcPts val="0"/>
              </a:spcBef>
              <a:buNone/>
            </a:pPr>
            <a:r>
              <a:rPr lang="vi-VN" sz="2400" dirty="0"/>
              <a:t>  </a:t>
            </a:r>
            <a:r>
              <a:rPr lang="en-US" sz="2400" dirty="0"/>
              <a:t>	</a:t>
            </a:r>
            <a:r>
              <a:rPr lang="vi-VN" sz="2400" dirty="0"/>
              <a:t>private string Ten;</a:t>
            </a:r>
            <a:r>
              <a:rPr lang="en-US" sz="2400" dirty="0"/>
              <a:t>		</a:t>
            </a:r>
            <a:r>
              <a:rPr lang="vi-VN" sz="2400" dirty="0"/>
              <a:t>private int Tuoi;</a:t>
            </a:r>
          </a:p>
          <a:p>
            <a:pPr marL="0" indent="0">
              <a:lnSpc>
                <a:spcPct val="120000"/>
              </a:lnSpc>
              <a:spcBef>
                <a:spcPts val="0"/>
              </a:spcBef>
              <a:buNone/>
            </a:pPr>
            <a:r>
              <a:rPr lang="vi-VN" sz="2400" dirty="0"/>
              <a:t>  </a:t>
            </a:r>
            <a:r>
              <a:rPr lang="en-US" sz="2400" dirty="0"/>
              <a:t>	</a:t>
            </a:r>
            <a:r>
              <a:rPr lang="vi-VN" sz="2400" dirty="0"/>
              <a:t>//Hàm khởi tạo</a:t>
            </a:r>
          </a:p>
          <a:p>
            <a:pPr marL="0" indent="0">
              <a:lnSpc>
                <a:spcPct val="120000"/>
              </a:lnSpc>
              <a:spcBef>
                <a:spcPts val="0"/>
              </a:spcBef>
              <a:buNone/>
            </a:pPr>
            <a:r>
              <a:rPr lang="vi-VN" sz="2400" dirty="0"/>
              <a:t>  </a:t>
            </a:r>
            <a:r>
              <a:rPr lang="en-US" sz="2400" dirty="0"/>
              <a:t>	</a:t>
            </a:r>
            <a:r>
              <a:rPr lang="vi-VN" sz="2400" dirty="0"/>
              <a:t>public Nguoi(string Name, int Age) { Ten = Name; Tuoi = Age; }</a:t>
            </a:r>
          </a:p>
          <a:p>
            <a:pPr marL="0" indent="0">
              <a:lnSpc>
                <a:spcPct val="120000"/>
              </a:lnSpc>
              <a:spcBef>
                <a:spcPts val="0"/>
              </a:spcBef>
              <a:buNone/>
            </a:pPr>
            <a:r>
              <a:rPr lang="vi-VN" sz="2400" dirty="0"/>
              <a:t>  </a:t>
            </a:r>
            <a:r>
              <a:rPr lang="en-US" sz="2400" dirty="0"/>
              <a:t>	</a:t>
            </a:r>
            <a:r>
              <a:rPr lang="vi-VN" sz="2400" dirty="0"/>
              <a:t>//Hàm hủy</a:t>
            </a:r>
          </a:p>
          <a:p>
            <a:pPr marL="0" indent="0">
              <a:lnSpc>
                <a:spcPct val="120000"/>
              </a:lnSpc>
              <a:spcBef>
                <a:spcPts val="0"/>
              </a:spcBef>
              <a:buNone/>
            </a:pPr>
            <a:r>
              <a:rPr lang="vi-VN" sz="2400" dirty="0"/>
              <a:t>  </a:t>
            </a:r>
            <a:r>
              <a:rPr lang="en-US" sz="2400" dirty="0"/>
              <a:t>	</a:t>
            </a:r>
            <a:r>
              <a:rPr lang="vi-VN" sz="2400" dirty="0"/>
              <a:t>~Nguoi() { }</a:t>
            </a:r>
          </a:p>
          <a:p>
            <a:pPr marL="0" indent="0">
              <a:lnSpc>
                <a:spcPct val="120000"/>
              </a:lnSpc>
              <a:spcBef>
                <a:spcPts val="0"/>
              </a:spcBef>
              <a:buNone/>
            </a:pPr>
            <a:r>
              <a:rPr lang="vi-VN" sz="2400" dirty="0"/>
              <a:t>  </a:t>
            </a:r>
            <a:r>
              <a:rPr lang="en-US" sz="2400" dirty="0"/>
              <a:t>	</a:t>
            </a:r>
            <a:r>
              <a:rPr lang="vi-VN" sz="2400" dirty="0"/>
              <a:t>//Các phương thức</a:t>
            </a:r>
          </a:p>
          <a:p>
            <a:pPr marL="0" indent="0">
              <a:lnSpc>
                <a:spcPct val="120000"/>
              </a:lnSpc>
              <a:spcBef>
                <a:spcPts val="0"/>
              </a:spcBef>
              <a:buNone/>
            </a:pPr>
            <a:r>
              <a:rPr lang="vi-VN" sz="2400" dirty="0"/>
              <a:t>  </a:t>
            </a:r>
            <a:r>
              <a:rPr lang="en-US" sz="2400" dirty="0"/>
              <a:t>	</a:t>
            </a:r>
            <a:r>
              <a:rPr lang="vi-VN" sz="2400" dirty="0"/>
              <a:t>public virtual void GioiThieu() </a:t>
            </a:r>
          </a:p>
          <a:p>
            <a:pPr marL="0" indent="0">
              <a:lnSpc>
                <a:spcPct val="120000"/>
              </a:lnSpc>
              <a:spcBef>
                <a:spcPts val="0"/>
              </a:spcBef>
              <a:buNone/>
            </a:pPr>
            <a:r>
              <a:rPr lang="en-US" sz="2400" dirty="0"/>
              <a:t>	</a:t>
            </a:r>
            <a:r>
              <a:rPr lang="vi-VN" sz="2400" dirty="0"/>
              <a:t>{ Console.WriteLine("Ten: {0}, Tuoi: {1}", Ten, Tuoi); }</a:t>
            </a:r>
          </a:p>
          <a:p>
            <a:pPr marL="0" indent="0">
              <a:lnSpc>
                <a:spcPct val="120000"/>
              </a:lnSpc>
              <a:spcBef>
                <a:spcPts val="0"/>
              </a:spcBef>
              <a:buNone/>
            </a:pPr>
            <a:r>
              <a:rPr lang="vi-VN" sz="2400" dirty="0"/>
              <a:t>}</a:t>
            </a:r>
            <a:endParaRPr lang="en-US" sz="2400" dirty="0"/>
          </a:p>
          <a:p>
            <a:pPr marL="0" indent="0">
              <a:lnSpc>
                <a:spcPct val="120000"/>
              </a:lnSpc>
              <a:spcBef>
                <a:spcPts val="0"/>
              </a:spcBef>
              <a:buNone/>
            </a:pPr>
            <a:r>
              <a:rPr lang="vi-VN" sz="2400" dirty="0"/>
              <a:t>public class NV : Nguoi</a:t>
            </a:r>
          </a:p>
          <a:p>
            <a:pPr marL="0" indent="0">
              <a:lnSpc>
                <a:spcPct val="120000"/>
              </a:lnSpc>
              <a:spcBef>
                <a:spcPts val="0"/>
              </a:spcBef>
              <a:buNone/>
            </a:pPr>
            <a:r>
              <a:rPr lang="vi-VN" sz="2400" dirty="0"/>
              <a:t>{</a:t>
            </a:r>
          </a:p>
          <a:p>
            <a:pPr marL="0" indent="0">
              <a:lnSpc>
                <a:spcPct val="120000"/>
              </a:lnSpc>
              <a:spcBef>
                <a:spcPts val="0"/>
              </a:spcBef>
              <a:buNone/>
            </a:pPr>
            <a:r>
              <a:rPr lang="vi-VN" sz="2400" dirty="0"/>
              <a:t>  </a:t>
            </a:r>
            <a:r>
              <a:rPr lang="en-US" sz="2400" dirty="0"/>
              <a:t>	</a:t>
            </a:r>
            <a:r>
              <a:rPr lang="vi-VN" sz="2400" dirty="0"/>
              <a:t>private float HSL;</a:t>
            </a:r>
          </a:p>
          <a:p>
            <a:pPr marL="0" indent="0">
              <a:lnSpc>
                <a:spcPct val="120000"/>
              </a:lnSpc>
              <a:spcBef>
                <a:spcPts val="0"/>
              </a:spcBef>
              <a:buNone/>
            </a:pPr>
            <a:r>
              <a:rPr lang="vi-VN" sz="2400" dirty="0"/>
              <a:t>  </a:t>
            </a:r>
            <a:r>
              <a:rPr lang="en-US" sz="2400" dirty="0"/>
              <a:t>	</a:t>
            </a:r>
            <a:r>
              <a:rPr lang="vi-VN" sz="2400" dirty="0"/>
              <a:t>//Hàm khởi tạo</a:t>
            </a:r>
          </a:p>
          <a:p>
            <a:pPr marL="0" indent="0">
              <a:lnSpc>
                <a:spcPct val="120000"/>
              </a:lnSpc>
              <a:spcBef>
                <a:spcPts val="0"/>
              </a:spcBef>
              <a:buNone/>
            </a:pPr>
            <a:r>
              <a:rPr lang="vi-VN" sz="2400" dirty="0"/>
              <a:t>  </a:t>
            </a:r>
            <a:r>
              <a:rPr lang="en-US" sz="2400" dirty="0"/>
              <a:t>	</a:t>
            </a:r>
            <a:r>
              <a:rPr lang="vi-VN" sz="2400" dirty="0"/>
              <a:t>public NV(string Name, int Age, float Salary) : base(Name, Age)</a:t>
            </a:r>
          </a:p>
          <a:p>
            <a:pPr marL="0" indent="0">
              <a:lnSpc>
                <a:spcPct val="120000"/>
              </a:lnSpc>
              <a:spcBef>
                <a:spcPts val="0"/>
              </a:spcBef>
              <a:buNone/>
            </a:pPr>
            <a:r>
              <a:rPr lang="vi-VN" sz="2400" dirty="0"/>
              <a:t>  </a:t>
            </a:r>
            <a:r>
              <a:rPr lang="en-US" sz="2400" dirty="0"/>
              <a:t>	</a:t>
            </a:r>
            <a:r>
              <a:rPr lang="vi-VN" sz="2400" dirty="0"/>
              <a:t>{ HSL = Salary; }</a:t>
            </a:r>
          </a:p>
          <a:p>
            <a:pPr marL="0" indent="0">
              <a:lnSpc>
                <a:spcPct val="120000"/>
              </a:lnSpc>
              <a:spcBef>
                <a:spcPts val="0"/>
              </a:spcBef>
              <a:buNone/>
            </a:pPr>
            <a:r>
              <a:rPr lang="vi-VN" sz="2400" dirty="0"/>
              <a:t>  </a:t>
            </a:r>
            <a:r>
              <a:rPr lang="en-US" sz="2400" dirty="0"/>
              <a:t>	</a:t>
            </a:r>
            <a:r>
              <a:rPr lang="vi-VN" sz="2400" dirty="0"/>
              <a:t>//Hàm hủy</a:t>
            </a:r>
          </a:p>
          <a:p>
            <a:pPr marL="0" indent="0">
              <a:lnSpc>
                <a:spcPct val="120000"/>
              </a:lnSpc>
              <a:spcBef>
                <a:spcPts val="0"/>
              </a:spcBef>
              <a:buNone/>
            </a:pPr>
            <a:r>
              <a:rPr lang="vi-VN" sz="2400" dirty="0"/>
              <a:t> </a:t>
            </a:r>
            <a:r>
              <a:rPr lang="en-US" sz="2400" dirty="0"/>
              <a:t>	</a:t>
            </a:r>
            <a:r>
              <a:rPr lang="vi-VN" sz="2400" dirty="0"/>
              <a:t> ~NV() { }</a:t>
            </a:r>
          </a:p>
          <a:p>
            <a:pPr marL="0" indent="0">
              <a:lnSpc>
                <a:spcPct val="120000"/>
              </a:lnSpc>
              <a:spcBef>
                <a:spcPts val="0"/>
              </a:spcBef>
              <a:buNone/>
            </a:pPr>
            <a:r>
              <a:rPr lang="vi-VN" sz="2400" dirty="0"/>
              <a:t>  /</a:t>
            </a:r>
            <a:r>
              <a:rPr lang="en-US" sz="2400" dirty="0"/>
              <a:t>	</a:t>
            </a:r>
            <a:r>
              <a:rPr lang="vi-VN" sz="2400" dirty="0"/>
              <a:t>/Các phương thức</a:t>
            </a:r>
          </a:p>
          <a:p>
            <a:pPr marL="0" indent="0">
              <a:lnSpc>
                <a:spcPct val="120000"/>
              </a:lnSpc>
              <a:spcBef>
                <a:spcPts val="0"/>
              </a:spcBef>
              <a:buNone/>
            </a:pPr>
            <a:r>
              <a:rPr lang="vi-VN" sz="2400" dirty="0"/>
              <a:t> </a:t>
            </a:r>
            <a:r>
              <a:rPr lang="en-US" sz="2400" dirty="0"/>
              <a:t>	</a:t>
            </a:r>
            <a:r>
              <a:rPr lang="vi-VN" sz="2400" dirty="0"/>
              <a:t> public override void GioiThieu() </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base.GioiThieu(); </a:t>
            </a:r>
          </a:p>
          <a:p>
            <a:pPr marL="0" indent="0">
              <a:lnSpc>
                <a:spcPct val="120000"/>
              </a:lnSpc>
              <a:spcBef>
                <a:spcPts val="0"/>
              </a:spcBef>
              <a:buNone/>
            </a:pPr>
            <a:r>
              <a:rPr lang="en-US" sz="2400" dirty="0"/>
              <a:t>		</a:t>
            </a:r>
            <a:r>
              <a:rPr lang="vi-VN" sz="2400" dirty="0"/>
              <a:t>Console.WriteLine("He so luong: {0}", HSL); </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a:t>
            </a:r>
          </a:p>
          <a:p>
            <a:pPr marL="0" indent="0">
              <a:lnSpc>
                <a:spcPct val="120000"/>
              </a:lnSpc>
              <a:spcBef>
                <a:spcPts val="0"/>
              </a:spcBef>
              <a:buNone/>
            </a:pPr>
            <a:endParaRPr lang="vi-VN" sz="24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lvl="1"/>
            <a:endParaRPr lang="en-US" dirty="0"/>
          </a:p>
          <a:p>
            <a:pPr lvl="1"/>
            <a:endParaRPr lang="en-US" dirty="0"/>
          </a:p>
        </p:txBody>
      </p:sp>
    </p:spTree>
    <p:extLst>
      <p:ext uri="{BB962C8B-B14F-4D97-AF65-F5344CB8AC3E}">
        <p14:creationId xmlns:p14="http://schemas.microsoft.com/office/powerpoint/2010/main" val="419899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a:t>
            </a:fld>
            <a:endParaRPr lang="en-US" dirty="0"/>
          </a:p>
        </p:txBody>
      </p:sp>
      <p:sp>
        <p:nvSpPr>
          <p:cNvPr id="4" name="Content Placeholder 3"/>
          <p:cNvSpPr>
            <a:spLocks noGrp="1"/>
          </p:cNvSpPr>
          <p:nvPr>
            <p:ph sz="quarter" idx="13"/>
          </p:nvPr>
        </p:nvSpPr>
        <p:spPr/>
        <p:txBody>
          <a:bodyPr>
            <a:normAutofit/>
          </a:bodyPr>
          <a:lstStyle/>
          <a:p>
            <a:pPr marL="0" indent="463550">
              <a:buNone/>
            </a:pPr>
            <a:r>
              <a:rPr lang="en-US" dirty="0" err="1"/>
              <a:t>Lớp</a:t>
            </a:r>
            <a:r>
              <a:rPr lang="en-US" dirty="0"/>
              <a:t> </a:t>
            </a:r>
            <a:r>
              <a:rPr lang="en-US" dirty="0" err="1"/>
              <a:t>là</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tạo</a:t>
            </a:r>
            <a:r>
              <a:rPr lang="en-US" dirty="0"/>
              <a:t> </a:t>
            </a:r>
            <a:r>
              <a:rPr lang="en-US" dirty="0" err="1"/>
              <a:t>đối</a:t>
            </a:r>
            <a:r>
              <a:rPr lang="en-US" dirty="0"/>
              <a:t> </a:t>
            </a:r>
            <a:r>
              <a:rPr lang="en-US" dirty="0" err="1"/>
              <a:t>tượng</a:t>
            </a:r>
            <a:r>
              <a:rPr lang="en-US" dirty="0"/>
              <a:t>, </a:t>
            </a:r>
            <a:r>
              <a:rPr lang="en-US" dirty="0" err="1"/>
              <a:t>và</a:t>
            </a:r>
            <a:r>
              <a:rPr lang="en-US" dirty="0"/>
              <a:t> </a:t>
            </a:r>
            <a:r>
              <a:rPr lang="en-US" dirty="0" err="1"/>
              <a:t>đối</a:t>
            </a:r>
            <a:r>
              <a:rPr lang="en-US" dirty="0"/>
              <a:t> </a:t>
            </a:r>
            <a:r>
              <a:rPr lang="en-US" dirty="0" err="1"/>
              <a:t>tượng</a:t>
            </a:r>
            <a:r>
              <a:rPr lang="en-US" dirty="0"/>
              <a:t> </a:t>
            </a:r>
            <a:r>
              <a:rPr lang="en-US" dirty="0" err="1"/>
              <a:t>là</a:t>
            </a:r>
            <a:r>
              <a:rPr lang="en-US" dirty="0"/>
              <a:t> </a:t>
            </a:r>
            <a:r>
              <a:rPr lang="en-US" dirty="0" err="1"/>
              <a:t>thể</a:t>
            </a:r>
            <a:r>
              <a:rPr lang="en-US" dirty="0"/>
              <a:t> </a:t>
            </a:r>
            <a:r>
              <a:rPr lang="en-US" dirty="0" err="1"/>
              <a:t>hiện</a:t>
            </a:r>
            <a:r>
              <a:rPr lang="en-US" dirty="0"/>
              <a:t> </a:t>
            </a:r>
            <a:r>
              <a:rPr lang="en-US" dirty="0" err="1"/>
              <a:t>của</a:t>
            </a:r>
            <a:r>
              <a:rPr lang="en-US" dirty="0"/>
              <a:t> </a:t>
            </a:r>
            <a:r>
              <a:rPr lang="en-US" dirty="0" err="1"/>
              <a:t>lớp</a:t>
            </a:r>
            <a:r>
              <a:rPr lang="en-US" dirty="0"/>
              <a:t>. </a:t>
            </a:r>
          </a:p>
          <a:p>
            <a:pPr marL="0" indent="463550">
              <a:buNone/>
            </a:pPr>
            <a:r>
              <a:rPr lang="en-US" dirty="0" err="1"/>
              <a:t>Các</a:t>
            </a:r>
            <a:r>
              <a:rPr lang="en-US" dirty="0"/>
              <a:t> </a:t>
            </a:r>
            <a:r>
              <a:rPr lang="en-US" dirty="0" err="1"/>
              <a:t>thành</a:t>
            </a:r>
            <a:r>
              <a:rPr lang="en-US" dirty="0"/>
              <a:t> </a:t>
            </a:r>
            <a:r>
              <a:rPr lang="en-US" dirty="0" err="1"/>
              <a:t>phần</a:t>
            </a:r>
            <a:r>
              <a:rPr lang="en-US" dirty="0"/>
              <a:t> </a:t>
            </a:r>
            <a:r>
              <a:rPr lang="en-US" dirty="0" err="1"/>
              <a:t>bên</a:t>
            </a:r>
            <a:r>
              <a:rPr lang="en-US" dirty="0"/>
              <a:t> </a:t>
            </a:r>
            <a:r>
              <a:rPr lang="en-US" dirty="0" err="1"/>
              <a:t>trong</a:t>
            </a:r>
            <a:r>
              <a:rPr lang="en-US" dirty="0"/>
              <a:t> </a:t>
            </a:r>
            <a:r>
              <a:rPr lang="en-US" dirty="0" err="1"/>
              <a:t>lớp</a:t>
            </a:r>
            <a:r>
              <a:rPr lang="en-US" dirty="0"/>
              <a:t> </a:t>
            </a:r>
            <a:r>
              <a:rPr lang="en-US" dirty="0" err="1"/>
              <a:t>gồm</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Một</a:t>
            </a:r>
            <a:r>
              <a:rPr lang="en-US" dirty="0"/>
              <a:t> </a:t>
            </a:r>
            <a:r>
              <a:rPr lang="en-US" dirty="0" err="1"/>
              <a:t>lớp</a:t>
            </a:r>
            <a:r>
              <a:rPr lang="en-US" dirty="0"/>
              <a:t> </a:t>
            </a:r>
            <a:r>
              <a:rPr lang="en-US" dirty="0" err="1"/>
              <a:t>thường</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định</a:t>
            </a:r>
            <a:r>
              <a:rPr lang="en-US" dirty="0"/>
              <a:t> </a:t>
            </a:r>
            <a:r>
              <a:rPr lang="en-US" dirty="0" err="1"/>
              <a:t>nghĩa</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và</a:t>
            </a:r>
            <a:r>
              <a:rPr lang="en-US" dirty="0"/>
              <a:t> </a:t>
            </a:r>
            <a:r>
              <a:rPr lang="en-US" dirty="0" err="1"/>
              <a:t>bản</a:t>
            </a:r>
            <a:r>
              <a:rPr lang="en-US" dirty="0"/>
              <a:t> </a:t>
            </a:r>
            <a:r>
              <a:rPr lang="en-US" dirty="0" err="1"/>
              <a:t>thân</a:t>
            </a:r>
            <a:r>
              <a:rPr lang="en-US" dirty="0"/>
              <a:t> </a:t>
            </a:r>
            <a:r>
              <a:rPr lang="en-US" dirty="0" err="1"/>
              <a:t>lớp</a:t>
            </a:r>
            <a:r>
              <a:rPr lang="en-US" dirty="0"/>
              <a:t> </a:t>
            </a:r>
            <a:r>
              <a:rPr lang="en-US" dirty="0" err="1"/>
              <a:t>không</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sử</a:t>
            </a:r>
            <a:r>
              <a:rPr lang="en-US" dirty="0"/>
              <a:t> </a:t>
            </a:r>
            <a:r>
              <a:rPr lang="en-US" dirty="0" err="1"/>
              <a:t>dụng</a:t>
            </a:r>
            <a:r>
              <a:rPr lang="en-US" dirty="0"/>
              <a:t> </a:t>
            </a:r>
            <a:r>
              <a:rPr lang="en-US" dirty="0" err="1"/>
              <a:t>lớp</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đầu</a:t>
            </a:r>
            <a:r>
              <a:rPr lang="en-US" dirty="0"/>
              <a:t> </a:t>
            </a:r>
            <a:r>
              <a:rPr lang="en-US" dirty="0" err="1"/>
              <a:t>tiên</a:t>
            </a:r>
            <a:r>
              <a:rPr lang="en-US" dirty="0"/>
              <a:t> ta </a:t>
            </a:r>
            <a:r>
              <a:rPr lang="en-US" dirty="0" err="1"/>
              <a:t>phải</a:t>
            </a:r>
            <a:r>
              <a:rPr lang="en-US" dirty="0"/>
              <a:t> </a:t>
            </a:r>
            <a:r>
              <a:rPr lang="en-US" dirty="0" err="1"/>
              <a:t>khai</a:t>
            </a:r>
            <a:r>
              <a:rPr lang="en-US" dirty="0"/>
              <a:t> </a:t>
            </a:r>
            <a:r>
              <a:rPr lang="en-US" dirty="0" err="1"/>
              <a:t>báo</a:t>
            </a:r>
            <a:r>
              <a:rPr lang="en-US" dirty="0"/>
              <a:t> </a:t>
            </a:r>
            <a:r>
              <a:rPr lang="en-US" dirty="0" err="1"/>
              <a:t>lớp</a:t>
            </a:r>
            <a:r>
              <a:rPr lang="en-US" dirty="0"/>
              <a:t>.</a:t>
            </a:r>
          </a:p>
          <a:p>
            <a:pPr marL="0" indent="0">
              <a:buNone/>
            </a:pPr>
            <a:endParaRPr lang="en-US" i="1"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p:txBody>
      </p:sp>
    </p:spTree>
    <p:extLst>
      <p:ext uri="{BB962C8B-B14F-4D97-AF65-F5344CB8AC3E}">
        <p14:creationId xmlns:p14="http://schemas.microsoft.com/office/powerpoint/2010/main" val="3237246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40</a:t>
            </a:fld>
            <a:endParaRPr lang="en-US" dirty="0"/>
          </a:p>
        </p:txBody>
      </p:sp>
      <p:sp>
        <p:nvSpPr>
          <p:cNvPr id="4" name="Content Placeholder 3"/>
          <p:cNvSpPr>
            <a:spLocks noGrp="1"/>
          </p:cNvSpPr>
          <p:nvPr>
            <p:ph sz="quarter" idx="13"/>
          </p:nvPr>
        </p:nvSpPr>
        <p:spPr>
          <a:xfrm>
            <a:off x="2625726" y="0"/>
            <a:ext cx="9355260" cy="6858000"/>
          </a:xfrm>
        </p:spPr>
        <p:txBody>
          <a:bodyPr>
            <a:normAutofit fontScale="70000" lnSpcReduction="20000"/>
          </a:bodyPr>
          <a:lstStyle/>
          <a:p>
            <a:pPr marL="0" indent="0">
              <a:lnSpc>
                <a:spcPct val="120000"/>
              </a:lnSpc>
              <a:spcBef>
                <a:spcPts val="0"/>
              </a:spcBef>
              <a:buNone/>
            </a:pPr>
            <a:r>
              <a:rPr lang="vi-VN" sz="2400" dirty="0"/>
              <a:t>pubpublic class SV : Nguoi{</a:t>
            </a:r>
          </a:p>
          <a:p>
            <a:pPr marL="0" indent="0">
              <a:lnSpc>
                <a:spcPct val="120000"/>
              </a:lnSpc>
              <a:spcBef>
                <a:spcPts val="0"/>
              </a:spcBef>
              <a:buNone/>
            </a:pPr>
            <a:r>
              <a:rPr lang="vi-VN" sz="2400" dirty="0"/>
              <a:t>  </a:t>
            </a:r>
            <a:r>
              <a:rPr lang="en-US" sz="2400" dirty="0"/>
              <a:t>	</a:t>
            </a:r>
            <a:r>
              <a:rPr lang="vi-VN" sz="2400" dirty="0"/>
              <a:t>private float DTB;</a:t>
            </a:r>
          </a:p>
          <a:p>
            <a:pPr marL="0" indent="0">
              <a:lnSpc>
                <a:spcPct val="120000"/>
              </a:lnSpc>
              <a:spcBef>
                <a:spcPts val="0"/>
              </a:spcBef>
              <a:buNone/>
            </a:pPr>
            <a:r>
              <a:rPr lang="vi-VN" sz="2400" dirty="0"/>
              <a:t>  </a:t>
            </a:r>
            <a:r>
              <a:rPr lang="en-US" sz="2400" dirty="0"/>
              <a:t>	</a:t>
            </a:r>
            <a:r>
              <a:rPr lang="vi-VN" sz="2400" dirty="0"/>
              <a:t>//Hàm khởi tạo</a:t>
            </a:r>
          </a:p>
          <a:p>
            <a:pPr marL="0" indent="0">
              <a:lnSpc>
                <a:spcPct val="120000"/>
              </a:lnSpc>
              <a:spcBef>
                <a:spcPts val="0"/>
              </a:spcBef>
              <a:buNone/>
            </a:pPr>
            <a:r>
              <a:rPr lang="vi-VN" sz="2400" dirty="0"/>
              <a:t>  </a:t>
            </a:r>
            <a:r>
              <a:rPr lang="en-US" sz="2400" dirty="0"/>
              <a:t>	</a:t>
            </a:r>
            <a:r>
              <a:rPr lang="vi-VN" sz="2400" dirty="0"/>
              <a:t>public SV(string Name, int Age, float Mark) : base(Name, Age)</a:t>
            </a:r>
          </a:p>
          <a:p>
            <a:pPr marL="0" indent="0">
              <a:lnSpc>
                <a:spcPct val="120000"/>
              </a:lnSpc>
              <a:spcBef>
                <a:spcPts val="0"/>
              </a:spcBef>
              <a:buNone/>
            </a:pPr>
            <a:r>
              <a:rPr lang="vi-VN" sz="2400" dirty="0"/>
              <a:t>  </a:t>
            </a:r>
            <a:r>
              <a:rPr lang="en-US" sz="2400" dirty="0"/>
              <a:t>	</a:t>
            </a:r>
            <a:r>
              <a:rPr lang="vi-VN" sz="2400" dirty="0"/>
              <a:t>{ DTB = Mark; }</a:t>
            </a:r>
          </a:p>
          <a:p>
            <a:pPr marL="0" indent="0">
              <a:lnSpc>
                <a:spcPct val="120000"/>
              </a:lnSpc>
              <a:spcBef>
                <a:spcPts val="0"/>
              </a:spcBef>
              <a:buNone/>
            </a:pPr>
            <a:r>
              <a:rPr lang="vi-VN" sz="2400" dirty="0"/>
              <a:t>  </a:t>
            </a:r>
            <a:r>
              <a:rPr lang="en-US" sz="2400" dirty="0"/>
              <a:t>	</a:t>
            </a:r>
            <a:r>
              <a:rPr lang="vi-VN" sz="2400" dirty="0"/>
              <a:t>//Hàm hủy</a:t>
            </a:r>
          </a:p>
          <a:p>
            <a:pPr marL="0" indent="0">
              <a:lnSpc>
                <a:spcPct val="120000"/>
              </a:lnSpc>
              <a:spcBef>
                <a:spcPts val="0"/>
              </a:spcBef>
              <a:buNone/>
            </a:pPr>
            <a:r>
              <a:rPr lang="vi-VN" sz="2400" dirty="0"/>
              <a:t>  </a:t>
            </a:r>
            <a:r>
              <a:rPr lang="en-US" sz="2400" dirty="0"/>
              <a:t>	</a:t>
            </a:r>
            <a:r>
              <a:rPr lang="vi-VN" sz="2400" dirty="0"/>
              <a:t>~SV() { }</a:t>
            </a:r>
          </a:p>
          <a:p>
            <a:pPr marL="0" indent="0">
              <a:lnSpc>
                <a:spcPct val="120000"/>
              </a:lnSpc>
              <a:spcBef>
                <a:spcPts val="0"/>
              </a:spcBef>
              <a:buNone/>
            </a:pPr>
            <a:r>
              <a:rPr lang="vi-VN" sz="2400" dirty="0"/>
              <a:t>  </a:t>
            </a:r>
            <a:r>
              <a:rPr lang="en-US" sz="2400" dirty="0"/>
              <a:t>	</a:t>
            </a:r>
            <a:r>
              <a:rPr lang="vi-VN" sz="2400" dirty="0"/>
              <a:t>//Các phương thức</a:t>
            </a:r>
          </a:p>
          <a:p>
            <a:pPr marL="0" indent="0">
              <a:lnSpc>
                <a:spcPct val="120000"/>
              </a:lnSpc>
              <a:spcBef>
                <a:spcPts val="0"/>
              </a:spcBef>
              <a:buNone/>
            </a:pPr>
            <a:r>
              <a:rPr lang="vi-VN" sz="2400" dirty="0"/>
              <a:t>  </a:t>
            </a:r>
            <a:r>
              <a:rPr lang="en-US" sz="2400" dirty="0"/>
              <a:t>	</a:t>
            </a:r>
            <a:r>
              <a:rPr lang="vi-VN" sz="2400" dirty="0"/>
              <a:t>public override void GioiThieu(){</a:t>
            </a:r>
          </a:p>
          <a:p>
            <a:pPr marL="0" indent="0">
              <a:lnSpc>
                <a:spcPct val="120000"/>
              </a:lnSpc>
              <a:spcBef>
                <a:spcPts val="0"/>
              </a:spcBef>
              <a:buNone/>
            </a:pPr>
            <a:r>
              <a:rPr lang="vi-VN" sz="2400" dirty="0"/>
              <a:t> </a:t>
            </a:r>
            <a:r>
              <a:rPr lang="en-US" sz="2400" dirty="0"/>
              <a:t>		</a:t>
            </a:r>
            <a:r>
              <a:rPr lang="vi-VN" sz="2400" dirty="0"/>
              <a:t>base.GioiThieu(); </a:t>
            </a:r>
          </a:p>
          <a:p>
            <a:pPr marL="0" indent="0">
              <a:lnSpc>
                <a:spcPct val="120000"/>
              </a:lnSpc>
              <a:spcBef>
                <a:spcPts val="0"/>
              </a:spcBef>
              <a:buNone/>
            </a:pPr>
            <a:r>
              <a:rPr lang="vi-VN" sz="2400" dirty="0"/>
              <a:t> </a:t>
            </a:r>
            <a:r>
              <a:rPr lang="en-US" sz="2400" dirty="0"/>
              <a:t>		</a:t>
            </a:r>
            <a:r>
              <a:rPr lang="vi-VN" sz="2400" dirty="0"/>
              <a:t>Console.WriteLine("Diem TB: {0}", DTB); </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a:t>
            </a:r>
            <a:endParaRPr lang="en-US" sz="2400" dirty="0"/>
          </a:p>
          <a:p>
            <a:pPr marL="0" indent="0">
              <a:lnSpc>
                <a:spcPct val="120000"/>
              </a:lnSpc>
              <a:spcBef>
                <a:spcPts val="0"/>
              </a:spcBef>
              <a:buNone/>
            </a:pPr>
            <a:r>
              <a:rPr lang="vi-VN" sz="2400" dirty="0"/>
              <a:t>class </a:t>
            </a:r>
            <a:r>
              <a:rPr lang="en-US" sz="2400" dirty="0" err="1"/>
              <a:t>ViDu</a:t>
            </a:r>
            <a:r>
              <a:rPr lang="vi-VN" sz="2400" dirty="0"/>
              <a:t>{</a:t>
            </a:r>
          </a:p>
          <a:p>
            <a:pPr marL="0" indent="0">
              <a:lnSpc>
                <a:spcPct val="120000"/>
              </a:lnSpc>
              <a:spcBef>
                <a:spcPts val="0"/>
              </a:spcBef>
              <a:buNone/>
            </a:pPr>
            <a:r>
              <a:rPr lang="vi-VN" sz="2400" dirty="0"/>
              <a:t>  </a:t>
            </a:r>
            <a:r>
              <a:rPr lang="en-US" sz="2400" dirty="0"/>
              <a:t>	</a:t>
            </a:r>
            <a:r>
              <a:rPr lang="vi-VN" sz="2400" dirty="0"/>
              <a:t>static void Main(string[] args){</a:t>
            </a:r>
          </a:p>
          <a:p>
            <a:pPr marL="0" indent="0">
              <a:lnSpc>
                <a:spcPct val="120000"/>
              </a:lnSpc>
              <a:spcBef>
                <a:spcPts val="0"/>
              </a:spcBef>
              <a:buNone/>
            </a:pPr>
            <a:r>
              <a:rPr lang="vi-VN" sz="2400" dirty="0"/>
              <a:t>    </a:t>
            </a:r>
            <a:r>
              <a:rPr lang="en-US" sz="2400" dirty="0"/>
              <a:t>		</a:t>
            </a:r>
            <a:r>
              <a:rPr lang="vi-VN" sz="2400" dirty="0"/>
              <a:t>//tạo đối tượng cho lớp dẫn xuất</a:t>
            </a:r>
          </a:p>
          <a:p>
            <a:pPr marL="0" indent="0">
              <a:lnSpc>
                <a:spcPct val="120000"/>
              </a:lnSpc>
              <a:spcBef>
                <a:spcPts val="0"/>
              </a:spcBef>
              <a:buNone/>
            </a:pPr>
            <a:r>
              <a:rPr lang="vi-VN" sz="2400" dirty="0"/>
              <a:t>    </a:t>
            </a:r>
            <a:r>
              <a:rPr lang="en-US" sz="2400" dirty="0"/>
              <a:t>		</a:t>
            </a:r>
            <a:r>
              <a:rPr lang="vi-VN" sz="2400" dirty="0"/>
              <a:t>Nguoi a;</a:t>
            </a:r>
          </a:p>
          <a:p>
            <a:pPr marL="0" indent="0">
              <a:lnSpc>
                <a:spcPct val="120000"/>
              </a:lnSpc>
              <a:spcBef>
                <a:spcPts val="0"/>
              </a:spcBef>
              <a:buNone/>
            </a:pPr>
            <a:r>
              <a:rPr lang="vi-VN" sz="2400" dirty="0"/>
              <a:t>    </a:t>
            </a:r>
            <a:r>
              <a:rPr lang="en-US" sz="2400" dirty="0"/>
              <a:t>		</a:t>
            </a:r>
            <a:r>
              <a:rPr lang="vi-VN" sz="2400" dirty="0"/>
              <a:t>NV b = new NV("TiTi", 27, float.Parse("2.66"));</a:t>
            </a:r>
          </a:p>
          <a:p>
            <a:pPr marL="0" indent="0">
              <a:lnSpc>
                <a:spcPct val="120000"/>
              </a:lnSpc>
              <a:spcBef>
                <a:spcPts val="0"/>
              </a:spcBef>
              <a:buNone/>
            </a:pPr>
            <a:r>
              <a:rPr lang="vi-VN" sz="2400" dirty="0"/>
              <a:t>    </a:t>
            </a:r>
            <a:r>
              <a:rPr lang="en-US" sz="2400" dirty="0"/>
              <a:t>		</a:t>
            </a:r>
            <a:r>
              <a:rPr lang="vi-VN" sz="2400" dirty="0"/>
              <a:t>SV c = new SV("Linda", 18, float.Parse("7.6"));</a:t>
            </a:r>
          </a:p>
          <a:p>
            <a:pPr marL="0" indent="0">
              <a:lnSpc>
                <a:spcPct val="120000"/>
              </a:lnSpc>
              <a:spcBef>
                <a:spcPts val="0"/>
              </a:spcBef>
              <a:buNone/>
            </a:pPr>
            <a:r>
              <a:rPr lang="vi-VN" sz="2400" dirty="0"/>
              <a:t>   </a:t>
            </a:r>
            <a:r>
              <a:rPr lang="en-US" sz="2400" dirty="0"/>
              <a:t>		</a:t>
            </a:r>
            <a:r>
              <a:rPr lang="vi-VN" sz="2400" dirty="0"/>
              <a:t> a = b;</a:t>
            </a:r>
          </a:p>
          <a:p>
            <a:pPr marL="0" indent="0">
              <a:lnSpc>
                <a:spcPct val="120000"/>
              </a:lnSpc>
              <a:spcBef>
                <a:spcPts val="0"/>
              </a:spcBef>
              <a:buNone/>
            </a:pPr>
            <a:r>
              <a:rPr lang="vi-VN" sz="2400" dirty="0"/>
              <a:t>    </a:t>
            </a:r>
            <a:r>
              <a:rPr lang="en-US" sz="2400" dirty="0"/>
              <a:t>		</a:t>
            </a:r>
            <a:r>
              <a:rPr lang="vi-VN" sz="2400" dirty="0"/>
              <a:t>a.GioiThieu();</a:t>
            </a:r>
          </a:p>
          <a:p>
            <a:pPr marL="0" indent="0">
              <a:lnSpc>
                <a:spcPct val="120000"/>
              </a:lnSpc>
              <a:spcBef>
                <a:spcPts val="0"/>
              </a:spcBef>
              <a:buNone/>
            </a:pPr>
            <a:r>
              <a:rPr lang="vi-VN" sz="2400" dirty="0"/>
              <a:t>    </a:t>
            </a:r>
            <a:r>
              <a:rPr lang="en-US" sz="2400" dirty="0"/>
              <a:t>		</a:t>
            </a:r>
            <a:r>
              <a:rPr lang="vi-VN" sz="2400" dirty="0"/>
              <a:t>a = c;</a:t>
            </a:r>
          </a:p>
          <a:p>
            <a:pPr marL="0" indent="0">
              <a:lnSpc>
                <a:spcPct val="120000"/>
              </a:lnSpc>
              <a:spcBef>
                <a:spcPts val="0"/>
              </a:spcBef>
              <a:buNone/>
            </a:pPr>
            <a:r>
              <a:rPr lang="vi-VN" sz="2400" dirty="0"/>
              <a:t>    </a:t>
            </a:r>
            <a:r>
              <a:rPr lang="en-US" sz="2400" dirty="0"/>
              <a:t>		</a:t>
            </a:r>
            <a:r>
              <a:rPr lang="vi-VN" sz="2400" dirty="0"/>
              <a:t>a.GioiThieu();      </a:t>
            </a:r>
          </a:p>
          <a:p>
            <a:pPr marL="0" indent="0">
              <a:lnSpc>
                <a:spcPct val="120000"/>
              </a:lnSpc>
              <a:spcBef>
                <a:spcPts val="0"/>
              </a:spcBef>
              <a:buNone/>
            </a:pPr>
            <a:r>
              <a:rPr lang="vi-VN" sz="2400" dirty="0"/>
              <a:t>    </a:t>
            </a:r>
            <a:r>
              <a:rPr lang="en-US" sz="2400" dirty="0"/>
              <a:t>		</a:t>
            </a:r>
            <a:r>
              <a:rPr lang="vi-VN" sz="2400" dirty="0"/>
              <a:t>Console.ReadLine();</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en-US" sz="2400" dirty="0"/>
              <a:t>}</a:t>
            </a:r>
            <a:endParaRPr lang="vi-VN" sz="24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lvl="1"/>
            <a:endParaRPr lang="en-US" dirty="0"/>
          </a:p>
          <a:p>
            <a:pPr lvl="1"/>
            <a:endParaRPr lang="en-US" dirty="0"/>
          </a:p>
        </p:txBody>
      </p:sp>
    </p:spTree>
    <p:extLst>
      <p:ext uri="{BB962C8B-B14F-4D97-AF65-F5344CB8AC3E}">
        <p14:creationId xmlns:p14="http://schemas.microsoft.com/office/powerpoint/2010/main" val="1444785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41</a:t>
            </a:fld>
            <a:endParaRPr lang="en-US" dirty="0"/>
          </a:p>
        </p:txBody>
      </p:sp>
      <p:sp>
        <p:nvSpPr>
          <p:cNvPr id="4" name="Content Placeholder 3"/>
          <p:cNvSpPr>
            <a:spLocks noGrp="1"/>
          </p:cNvSpPr>
          <p:nvPr>
            <p:ph sz="quarter" idx="13"/>
          </p:nvPr>
        </p:nvSpPr>
        <p:spPr>
          <a:xfrm>
            <a:off x="2625726" y="0"/>
            <a:ext cx="9355260" cy="6855435"/>
          </a:xfrm>
        </p:spPr>
        <p:txBody>
          <a:bodyPr>
            <a:normAutofit/>
          </a:bodyPr>
          <a:lstStyle/>
          <a:p>
            <a:pPr>
              <a:lnSpc>
                <a:spcPct val="120000"/>
              </a:lnSpc>
              <a:spcBef>
                <a:spcPts val="0"/>
              </a:spcBef>
            </a:pPr>
            <a:r>
              <a:rPr lang="vi-VN" sz="2400" dirty="0"/>
              <a:t>Không gian tên hỗ trợ cho sự cô lập và đóng gói các lớp, các giao diện, và các struct liên quan thành một đơn vị.</a:t>
            </a:r>
            <a:endParaRPr lang="en-US" sz="2400" dirty="0"/>
          </a:p>
          <a:p>
            <a:pPr>
              <a:lnSpc>
                <a:spcPct val="120000"/>
              </a:lnSpc>
              <a:spcBef>
                <a:spcPts val="0"/>
              </a:spcBef>
            </a:pPr>
            <a:r>
              <a:rPr lang="vi-VN" sz="2400" dirty="0"/>
              <a:t>Sử dụng các thực thể bên trong không gian tên có thể được thực hiện theo hai cách khác nhau.</a:t>
            </a:r>
            <a:endParaRPr lang="en-US" sz="2400" dirty="0"/>
          </a:p>
          <a:p>
            <a:pPr lvl="1">
              <a:lnSpc>
                <a:spcPct val="120000"/>
              </a:lnSpc>
              <a:spcBef>
                <a:spcPts val="0"/>
              </a:spcBef>
            </a:pPr>
            <a:r>
              <a:rPr lang="en-US" dirty="0" err="1"/>
              <a:t>Sử</a:t>
            </a:r>
            <a:r>
              <a:rPr lang="en-US" dirty="0"/>
              <a:t> </a:t>
            </a:r>
            <a:r>
              <a:rPr lang="en-US" dirty="0" err="1"/>
              <a:t>dụng</a:t>
            </a:r>
            <a:r>
              <a:rPr lang="en-US" dirty="0"/>
              <a:t> Using</a:t>
            </a:r>
          </a:p>
          <a:p>
            <a:pPr lvl="1">
              <a:lnSpc>
                <a:spcPct val="120000"/>
              </a:lnSpc>
              <a:spcBef>
                <a:spcPts val="0"/>
              </a:spcBef>
            </a:pPr>
            <a:r>
              <a:rPr lang="vi-VN" dirty="0"/>
              <a:t>sử dụng tên đầy đủ của một thực thể riêng biệt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2000" dirty="0"/>
              <a:t>2.4. </a:t>
            </a:r>
            <a:r>
              <a:rPr lang="en-US" sz="2000" dirty="0" err="1"/>
              <a:t>Đa</a:t>
            </a:r>
            <a:r>
              <a:rPr lang="en-US" sz="2000" dirty="0"/>
              <a:t> </a:t>
            </a:r>
            <a:r>
              <a:rPr lang="en-US" sz="2000" dirty="0" err="1"/>
              <a:t>hình</a:t>
            </a:r>
            <a:endParaRPr lang="en-US" sz="2000" dirty="0"/>
          </a:p>
          <a:p>
            <a:pPr marL="0" lvl="1"/>
            <a:r>
              <a:rPr lang="en-US" sz="2000" dirty="0"/>
              <a:t>2.5. </a:t>
            </a:r>
            <a:r>
              <a:rPr lang="en-US" sz="2000" dirty="0" err="1"/>
              <a:t>Không</a:t>
            </a:r>
            <a:r>
              <a:rPr lang="en-US" sz="2000" dirty="0"/>
              <a:t> </a:t>
            </a:r>
            <a:r>
              <a:rPr lang="en-US" sz="2000" dirty="0" err="1"/>
              <a:t>gian</a:t>
            </a:r>
            <a:r>
              <a:rPr lang="en-US" sz="2000" dirty="0"/>
              <a:t> </a:t>
            </a:r>
            <a:r>
              <a:rPr lang="en-US" sz="2000" dirty="0" err="1"/>
              <a:t>tên</a:t>
            </a:r>
            <a:r>
              <a:rPr lang="en-US" sz="2000" dirty="0"/>
              <a:t> </a:t>
            </a:r>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2808548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42</a:t>
            </a:fld>
            <a:endParaRPr lang="en-US" dirty="0"/>
          </a:p>
        </p:txBody>
      </p:sp>
      <p:sp>
        <p:nvSpPr>
          <p:cNvPr id="4" name="Content Placeholder 3"/>
          <p:cNvSpPr>
            <a:spLocks noGrp="1"/>
          </p:cNvSpPr>
          <p:nvPr>
            <p:ph sz="quarter" idx="13"/>
          </p:nvPr>
        </p:nvSpPr>
        <p:spPr>
          <a:xfrm>
            <a:off x="2625726" y="0"/>
            <a:ext cx="9355260" cy="6858000"/>
          </a:xfrm>
        </p:spPr>
        <p:txBody>
          <a:bodyPr>
            <a:normAutofit fontScale="85000" lnSpcReduction="10000"/>
          </a:bodyPr>
          <a:lstStyle/>
          <a:p>
            <a:pPr marL="0" indent="0">
              <a:lnSpc>
                <a:spcPct val="120000"/>
              </a:lnSpc>
              <a:spcBef>
                <a:spcPts val="0"/>
              </a:spcBef>
              <a:buNone/>
            </a:pPr>
            <a:r>
              <a:rPr lang="vi-VN" sz="2400" dirty="0"/>
              <a:t>using System;</a:t>
            </a:r>
          </a:p>
          <a:p>
            <a:pPr marL="0" indent="0">
              <a:lnSpc>
                <a:spcPct val="120000"/>
              </a:lnSpc>
              <a:spcBef>
                <a:spcPts val="0"/>
              </a:spcBef>
              <a:buNone/>
            </a:pPr>
            <a:r>
              <a:rPr lang="vi-VN" sz="2400" dirty="0"/>
              <a:t>namespace Student</a:t>
            </a:r>
          </a:p>
          <a:p>
            <a:pPr marL="0" indent="0">
              <a:lnSpc>
                <a:spcPct val="120000"/>
              </a:lnSpc>
              <a:spcBef>
                <a:spcPts val="0"/>
              </a:spcBef>
              <a:buNone/>
            </a:pPr>
            <a:r>
              <a:rPr lang="vi-VN" sz="2400" dirty="0"/>
              <a:t>{</a:t>
            </a:r>
          </a:p>
          <a:p>
            <a:pPr marL="0" indent="0">
              <a:lnSpc>
                <a:spcPct val="120000"/>
              </a:lnSpc>
              <a:spcBef>
                <a:spcPts val="0"/>
              </a:spcBef>
              <a:buNone/>
            </a:pPr>
            <a:r>
              <a:rPr lang="vi-VN" sz="2400" dirty="0"/>
              <a:t>  </a:t>
            </a:r>
            <a:r>
              <a:rPr lang="en-US" sz="2400" dirty="0"/>
              <a:t>	</a:t>
            </a:r>
            <a:r>
              <a:rPr lang="vi-VN" sz="2400" dirty="0"/>
              <a:t>class Manage</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 private string Name;</a:t>
            </a:r>
          </a:p>
          <a:p>
            <a:pPr marL="0" indent="0">
              <a:lnSpc>
                <a:spcPct val="120000"/>
              </a:lnSpc>
              <a:spcBef>
                <a:spcPts val="0"/>
              </a:spcBef>
              <a:buNone/>
            </a:pPr>
            <a:r>
              <a:rPr lang="vi-VN" sz="2400" dirty="0"/>
              <a:t>   </a:t>
            </a:r>
            <a:r>
              <a:rPr lang="en-US" sz="2400" dirty="0"/>
              <a:t>		</a:t>
            </a:r>
            <a:r>
              <a:rPr lang="vi-VN" sz="2400" dirty="0"/>
              <a:t> private int ID;</a:t>
            </a:r>
          </a:p>
          <a:p>
            <a:pPr marL="0" indent="0">
              <a:lnSpc>
                <a:spcPct val="120000"/>
              </a:lnSpc>
              <a:spcBef>
                <a:spcPts val="0"/>
              </a:spcBef>
              <a:buNone/>
            </a:pPr>
            <a:r>
              <a:rPr lang="vi-VN" sz="2400" dirty="0"/>
              <a:t>    </a:t>
            </a:r>
            <a:r>
              <a:rPr lang="en-US" sz="2400" dirty="0"/>
              <a:t>		</a:t>
            </a:r>
            <a:r>
              <a:rPr lang="vi-VN" sz="2400" dirty="0"/>
              <a:t>private double Salary;</a:t>
            </a:r>
          </a:p>
          <a:p>
            <a:pPr marL="0" indent="0">
              <a:lnSpc>
                <a:spcPct val="120000"/>
              </a:lnSpc>
              <a:spcBef>
                <a:spcPts val="0"/>
              </a:spcBef>
              <a:buNone/>
            </a:pPr>
            <a:r>
              <a:rPr lang="vi-VN" sz="2400" dirty="0"/>
              <a:t>    </a:t>
            </a:r>
            <a:r>
              <a:rPr lang="en-US" sz="2400" dirty="0"/>
              <a:t>		</a:t>
            </a:r>
            <a:r>
              <a:rPr lang="vi-VN" sz="2400" dirty="0"/>
              <a:t>public Manage(string Name1, int ID1, double Salary1)</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Name = Name1; ID = ID1; Salary = Salary1;</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public void Show()</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Console.WriteLine("Student namespace.");</a:t>
            </a:r>
          </a:p>
          <a:p>
            <a:pPr marL="0" indent="0">
              <a:lnSpc>
                <a:spcPct val="120000"/>
              </a:lnSpc>
              <a:spcBef>
                <a:spcPts val="0"/>
              </a:spcBef>
              <a:buNone/>
            </a:pPr>
            <a:r>
              <a:rPr lang="vi-VN" sz="2400" dirty="0"/>
              <a:t>      </a:t>
            </a:r>
            <a:r>
              <a:rPr lang="en-US" sz="2400" dirty="0"/>
              <a:t>			</a:t>
            </a:r>
            <a:r>
              <a:rPr lang="vi-VN" sz="2400" dirty="0"/>
              <a:t>Console.WriteLine("Ten: {0}, ID={1}, luong: {2}", Name, </a:t>
            </a:r>
          </a:p>
          <a:p>
            <a:pPr marL="0" indent="0">
              <a:lnSpc>
                <a:spcPct val="120000"/>
              </a:lnSpc>
              <a:spcBef>
                <a:spcPts val="0"/>
              </a:spcBef>
              <a:buNone/>
            </a:pPr>
            <a:r>
              <a:rPr lang="en-US" sz="2400" dirty="0"/>
              <a:t>					</a:t>
            </a:r>
            <a:r>
              <a:rPr lang="vi-VN" sz="2400" dirty="0"/>
              <a:t>ID, Salary);</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3139241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43</a:t>
            </a:fld>
            <a:endParaRPr lang="en-US" dirty="0"/>
          </a:p>
        </p:txBody>
      </p:sp>
      <p:sp>
        <p:nvSpPr>
          <p:cNvPr id="4" name="Content Placeholder 3"/>
          <p:cNvSpPr>
            <a:spLocks noGrp="1"/>
          </p:cNvSpPr>
          <p:nvPr>
            <p:ph sz="quarter" idx="13"/>
          </p:nvPr>
        </p:nvSpPr>
        <p:spPr>
          <a:xfrm>
            <a:off x="2625726" y="0"/>
            <a:ext cx="9355260" cy="6858000"/>
          </a:xfrm>
        </p:spPr>
        <p:txBody>
          <a:bodyPr>
            <a:normAutofit fontScale="92500" lnSpcReduction="10000"/>
          </a:bodyPr>
          <a:lstStyle/>
          <a:p>
            <a:pPr marL="0" indent="0">
              <a:lnSpc>
                <a:spcPct val="120000"/>
              </a:lnSpc>
              <a:spcBef>
                <a:spcPts val="0"/>
              </a:spcBef>
              <a:buNone/>
            </a:pPr>
            <a:r>
              <a:rPr lang="vi-VN" sz="2400" dirty="0"/>
              <a:t>namespace Teacher</a:t>
            </a:r>
          </a:p>
          <a:p>
            <a:pPr marL="0" indent="0">
              <a:lnSpc>
                <a:spcPct val="120000"/>
              </a:lnSpc>
              <a:spcBef>
                <a:spcPts val="0"/>
              </a:spcBef>
              <a:buNone/>
            </a:pPr>
            <a:r>
              <a:rPr lang="vi-VN" sz="2400" dirty="0"/>
              <a:t>{</a:t>
            </a:r>
          </a:p>
          <a:p>
            <a:pPr marL="0" indent="0">
              <a:lnSpc>
                <a:spcPct val="120000"/>
              </a:lnSpc>
              <a:spcBef>
                <a:spcPts val="0"/>
              </a:spcBef>
              <a:buNone/>
            </a:pPr>
            <a:r>
              <a:rPr lang="vi-VN" sz="2400" dirty="0"/>
              <a:t>  </a:t>
            </a:r>
            <a:r>
              <a:rPr lang="en-US" sz="2400" dirty="0"/>
              <a:t>	</a:t>
            </a:r>
            <a:r>
              <a:rPr lang="vi-VN" sz="2400" dirty="0"/>
              <a:t>class Manage</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 private string Name;</a:t>
            </a:r>
          </a:p>
          <a:p>
            <a:pPr marL="0" indent="0">
              <a:lnSpc>
                <a:spcPct val="120000"/>
              </a:lnSpc>
              <a:spcBef>
                <a:spcPts val="0"/>
              </a:spcBef>
              <a:buNone/>
            </a:pPr>
            <a:r>
              <a:rPr lang="vi-VN" sz="2400" dirty="0"/>
              <a:t>    </a:t>
            </a:r>
            <a:r>
              <a:rPr lang="en-US" sz="2400" dirty="0"/>
              <a:t>		</a:t>
            </a:r>
            <a:r>
              <a:rPr lang="vi-VN" sz="2400" dirty="0"/>
              <a:t>private int ID;</a:t>
            </a:r>
          </a:p>
          <a:p>
            <a:pPr marL="0" indent="0">
              <a:lnSpc>
                <a:spcPct val="120000"/>
              </a:lnSpc>
              <a:spcBef>
                <a:spcPts val="0"/>
              </a:spcBef>
              <a:buNone/>
            </a:pPr>
            <a:r>
              <a:rPr lang="vi-VN" sz="2400" dirty="0"/>
              <a:t>    </a:t>
            </a:r>
            <a:r>
              <a:rPr lang="en-US" sz="2400" dirty="0"/>
              <a:t>		</a:t>
            </a:r>
            <a:r>
              <a:rPr lang="vi-VN" sz="2400" dirty="0"/>
              <a:t>private double Salary;</a:t>
            </a:r>
          </a:p>
          <a:p>
            <a:pPr marL="0" indent="0">
              <a:lnSpc>
                <a:spcPct val="120000"/>
              </a:lnSpc>
              <a:spcBef>
                <a:spcPts val="0"/>
              </a:spcBef>
              <a:buNone/>
            </a:pPr>
            <a:r>
              <a:rPr lang="vi-VN" sz="2400" dirty="0"/>
              <a:t>    </a:t>
            </a:r>
            <a:r>
              <a:rPr lang="en-US" sz="2400" dirty="0"/>
              <a:t>		</a:t>
            </a:r>
            <a:r>
              <a:rPr lang="vi-VN" sz="2400" dirty="0"/>
              <a:t>public Manage(string Name1, int ID1, double Salary1)</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Name = Name1; ID = ID1; Salary = Salary1;</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public void Show()</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Console.WriteLine("Teacher namespace.");</a:t>
            </a:r>
          </a:p>
          <a:p>
            <a:pPr marL="0" indent="0">
              <a:lnSpc>
                <a:spcPct val="120000"/>
              </a:lnSpc>
              <a:spcBef>
                <a:spcPts val="0"/>
              </a:spcBef>
              <a:buNone/>
            </a:pPr>
            <a:r>
              <a:rPr lang="vi-VN" sz="2400" dirty="0"/>
              <a:t>      </a:t>
            </a:r>
            <a:r>
              <a:rPr lang="en-US" sz="2400" dirty="0"/>
              <a:t>			</a:t>
            </a:r>
            <a:r>
              <a:rPr lang="vi-VN" sz="2400" dirty="0"/>
              <a:t>Console.WriteLine("Ten: {0}, ID={1}, luong: {2}", </a:t>
            </a:r>
            <a:r>
              <a:rPr lang="en-US" sz="2400" dirty="0"/>
              <a:t>					</a:t>
            </a:r>
            <a:r>
              <a:rPr lang="vi-VN" sz="2400" dirty="0"/>
              <a:t>Name,</a:t>
            </a:r>
            <a:r>
              <a:rPr lang="en-US" sz="2400" dirty="0"/>
              <a:t> </a:t>
            </a:r>
            <a:r>
              <a:rPr lang="vi-VN" sz="2400" dirty="0"/>
              <a:t>ID, Salary);</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2587984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44</a:t>
            </a:fld>
            <a:endParaRPr lang="en-US" dirty="0"/>
          </a:p>
        </p:txBody>
      </p:sp>
      <p:sp>
        <p:nvSpPr>
          <p:cNvPr id="4" name="Content Placeholder 3"/>
          <p:cNvSpPr>
            <a:spLocks noGrp="1"/>
          </p:cNvSpPr>
          <p:nvPr>
            <p:ph sz="quarter" idx="13"/>
          </p:nvPr>
        </p:nvSpPr>
        <p:spPr>
          <a:xfrm>
            <a:off x="2625726" y="0"/>
            <a:ext cx="9355260" cy="6858000"/>
          </a:xfrm>
        </p:spPr>
        <p:txBody>
          <a:bodyPr>
            <a:normAutofit/>
          </a:bodyPr>
          <a:lstStyle/>
          <a:p>
            <a:pPr marL="0" indent="0">
              <a:lnSpc>
                <a:spcPct val="120000"/>
              </a:lnSpc>
              <a:spcBef>
                <a:spcPts val="0"/>
              </a:spcBef>
              <a:buNone/>
            </a:pPr>
            <a:r>
              <a:rPr lang="vi-VN" sz="2400" dirty="0"/>
              <a:t>class Test</a:t>
            </a:r>
          </a:p>
          <a:p>
            <a:pPr marL="0" indent="0">
              <a:lnSpc>
                <a:spcPct val="120000"/>
              </a:lnSpc>
              <a:spcBef>
                <a:spcPts val="0"/>
              </a:spcBef>
              <a:buNone/>
            </a:pPr>
            <a:r>
              <a:rPr lang="vi-VN" sz="2400" dirty="0"/>
              <a:t>{</a:t>
            </a:r>
          </a:p>
          <a:p>
            <a:pPr marL="0" indent="0">
              <a:lnSpc>
                <a:spcPct val="120000"/>
              </a:lnSpc>
              <a:spcBef>
                <a:spcPts val="0"/>
              </a:spcBef>
              <a:buNone/>
            </a:pPr>
            <a:r>
              <a:rPr lang="vi-VN" sz="2400" dirty="0"/>
              <a:t>    </a:t>
            </a:r>
            <a:r>
              <a:rPr lang="en-US" sz="2400" dirty="0"/>
              <a:t>	</a:t>
            </a:r>
            <a:r>
              <a:rPr lang="vi-VN" sz="2400" dirty="0"/>
              <a:t>static void Main(string[] args)</a:t>
            </a:r>
          </a:p>
          <a:p>
            <a:pPr marL="0" indent="0">
              <a:lnSpc>
                <a:spcPct val="120000"/>
              </a:lnSpc>
              <a:spcBef>
                <a:spcPts val="0"/>
              </a:spcBef>
              <a:buNone/>
            </a:pPr>
            <a:r>
              <a:rPr lang="vi-VN" sz="2400" dirty="0"/>
              <a:t>    </a:t>
            </a:r>
            <a:r>
              <a:rPr lang="en-US" sz="2400" dirty="0"/>
              <a:t>	</a:t>
            </a:r>
            <a:r>
              <a:rPr lang="vi-VN" sz="2400" dirty="0"/>
              <a:t>{</a:t>
            </a:r>
          </a:p>
          <a:p>
            <a:pPr marL="0" indent="0">
              <a:lnSpc>
                <a:spcPct val="120000"/>
              </a:lnSpc>
              <a:spcBef>
                <a:spcPts val="0"/>
              </a:spcBef>
              <a:buNone/>
            </a:pPr>
            <a:r>
              <a:rPr lang="vi-VN" sz="2400" dirty="0"/>
              <a:t>      </a:t>
            </a:r>
            <a:r>
              <a:rPr lang="en-US" sz="2400" dirty="0"/>
              <a:t>		</a:t>
            </a:r>
            <a:r>
              <a:rPr lang="vi-VN" sz="2400" dirty="0"/>
              <a:t>Student.Manage S = new Student.Manage("Teo", 10, 100);</a:t>
            </a:r>
          </a:p>
          <a:p>
            <a:pPr marL="0" indent="0">
              <a:lnSpc>
                <a:spcPct val="120000"/>
              </a:lnSpc>
              <a:spcBef>
                <a:spcPts val="0"/>
              </a:spcBef>
              <a:buNone/>
            </a:pPr>
            <a:r>
              <a:rPr lang="vi-VN" sz="2400" dirty="0"/>
              <a:t>      </a:t>
            </a:r>
            <a:r>
              <a:rPr lang="en-US" sz="2400" dirty="0"/>
              <a:t>		</a:t>
            </a:r>
            <a:r>
              <a:rPr lang="vi-VN" sz="2400" dirty="0"/>
              <a:t>Teacher.Manage T = new Teacher.Manage("Huong", 21, </a:t>
            </a:r>
            <a:r>
              <a:rPr lang="en-US" sz="2400" dirty="0"/>
              <a:t>						</a:t>
            </a:r>
            <a:r>
              <a:rPr lang="vi-VN" sz="2400" dirty="0"/>
              <a:t>900);</a:t>
            </a:r>
          </a:p>
          <a:p>
            <a:pPr marL="0" indent="0">
              <a:lnSpc>
                <a:spcPct val="120000"/>
              </a:lnSpc>
              <a:spcBef>
                <a:spcPts val="0"/>
              </a:spcBef>
              <a:buNone/>
            </a:pPr>
            <a:r>
              <a:rPr lang="vi-VN" sz="2400" dirty="0"/>
              <a:t>      </a:t>
            </a:r>
            <a:r>
              <a:rPr lang="en-US" sz="2400" dirty="0"/>
              <a:t>		</a:t>
            </a:r>
            <a:r>
              <a:rPr lang="vi-VN" sz="2400" dirty="0"/>
              <a:t>S.Show();</a:t>
            </a:r>
          </a:p>
          <a:p>
            <a:pPr marL="0" indent="0">
              <a:lnSpc>
                <a:spcPct val="120000"/>
              </a:lnSpc>
              <a:spcBef>
                <a:spcPts val="0"/>
              </a:spcBef>
              <a:buNone/>
            </a:pPr>
            <a:r>
              <a:rPr lang="vi-VN" sz="2400" dirty="0"/>
              <a:t>      </a:t>
            </a:r>
            <a:r>
              <a:rPr lang="en-US" sz="2400" dirty="0"/>
              <a:t>		</a:t>
            </a:r>
            <a:r>
              <a:rPr lang="vi-VN" sz="2400" dirty="0"/>
              <a:t>T.Show();</a:t>
            </a:r>
          </a:p>
          <a:p>
            <a:pPr marL="0" indent="0">
              <a:lnSpc>
                <a:spcPct val="120000"/>
              </a:lnSpc>
              <a:spcBef>
                <a:spcPts val="0"/>
              </a:spcBef>
              <a:buNone/>
            </a:pPr>
            <a:r>
              <a:rPr lang="vi-VN" sz="2400" dirty="0"/>
              <a:t>      </a:t>
            </a:r>
            <a:r>
              <a:rPr lang="en-US" sz="2400" dirty="0"/>
              <a:t>		</a:t>
            </a:r>
            <a:r>
              <a:rPr lang="vi-VN" sz="2400" dirty="0"/>
              <a:t>Console.ReadLine();</a:t>
            </a:r>
          </a:p>
          <a:p>
            <a:pPr marL="0" indent="0">
              <a:lnSpc>
                <a:spcPct val="120000"/>
              </a:lnSpc>
              <a:spcBef>
                <a:spcPts val="0"/>
              </a:spcBef>
              <a:buNone/>
            </a:pPr>
            <a:r>
              <a:rPr lang="vi-VN" sz="2400" dirty="0"/>
              <a:t>    </a:t>
            </a:r>
            <a:r>
              <a:rPr lang="en-US" sz="2400" dirty="0"/>
              <a:t>	</a:t>
            </a:r>
            <a:r>
              <a:rPr lang="vi-VN" sz="2400" dirty="0"/>
              <a:t>}    </a:t>
            </a:r>
          </a:p>
          <a:p>
            <a:pPr marL="0" indent="0">
              <a:lnSpc>
                <a:spcPct val="120000"/>
              </a:lnSpc>
              <a:spcBef>
                <a:spcPts val="0"/>
              </a:spcBef>
              <a:buNone/>
            </a:pPr>
            <a:r>
              <a:rPr lang="vi-VN" sz="2400" dirty="0"/>
              <a:t>  }</a:t>
            </a:r>
          </a:p>
          <a:p>
            <a:pPr marL="0" indent="0">
              <a:lnSpc>
                <a:spcPct val="120000"/>
              </a:lnSpc>
              <a:spcBef>
                <a:spcPts val="0"/>
              </a:spcBef>
              <a:buNone/>
            </a:pPr>
            <a:r>
              <a:rPr lang="vi-VN" sz="24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932369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45</a:t>
            </a:fld>
            <a:endParaRPr lang="en-US" dirty="0"/>
          </a:p>
        </p:txBody>
      </p:sp>
      <p:sp>
        <p:nvSpPr>
          <p:cNvPr id="4" name="Content Placeholder 3"/>
          <p:cNvSpPr>
            <a:spLocks noGrp="1"/>
          </p:cNvSpPr>
          <p:nvPr>
            <p:ph sz="quarter" idx="13"/>
          </p:nvPr>
        </p:nvSpPr>
        <p:spPr>
          <a:xfrm>
            <a:off x="2743199" y="82062"/>
            <a:ext cx="9237785" cy="6775938"/>
          </a:xfrm>
        </p:spPr>
        <p:txBody>
          <a:bodyPr>
            <a:noAutofit/>
          </a:bodyPr>
          <a:lstStyle/>
          <a:p>
            <a:pPr marL="0" indent="0" algn="l">
              <a:lnSpc>
                <a:spcPct val="100000"/>
              </a:lnSpc>
              <a:spcBef>
                <a:spcPts val="0"/>
              </a:spcBef>
              <a:buNone/>
            </a:pPr>
            <a:r>
              <a:rPr lang="en-US" sz="2400" b="1" i="0" dirty="0" err="1">
                <a:solidFill>
                  <a:srgbClr val="222222"/>
                </a:solidFill>
                <a:effectLst/>
              </a:rPr>
              <a:t>Bài</a:t>
            </a:r>
            <a:r>
              <a:rPr lang="en-US" sz="2400" b="1" i="0" dirty="0">
                <a:solidFill>
                  <a:srgbClr val="222222"/>
                </a:solidFill>
                <a:effectLst/>
              </a:rPr>
              <a:t> </a:t>
            </a:r>
            <a:r>
              <a:rPr lang="en-US" sz="2400" b="1" i="0" dirty="0" err="1">
                <a:solidFill>
                  <a:srgbClr val="222222"/>
                </a:solidFill>
                <a:effectLst/>
              </a:rPr>
              <a:t>tập</a:t>
            </a:r>
            <a:r>
              <a:rPr lang="en-US" sz="2400" b="1" i="0" dirty="0">
                <a:solidFill>
                  <a:srgbClr val="222222"/>
                </a:solidFill>
                <a:effectLst/>
              </a:rPr>
              <a:t>: </a:t>
            </a:r>
            <a:r>
              <a:rPr lang="en-US" sz="2400" b="0" i="0" dirty="0" err="1">
                <a:solidFill>
                  <a:srgbClr val="222222"/>
                </a:solidFill>
                <a:effectLst/>
              </a:rPr>
              <a:t>Đoạn</a:t>
            </a:r>
            <a:r>
              <a:rPr lang="en-US" sz="2400" b="0" i="0" dirty="0">
                <a:solidFill>
                  <a:srgbClr val="222222"/>
                </a:solidFill>
                <a:effectLst/>
              </a:rPr>
              <a:t> </a:t>
            </a:r>
            <a:r>
              <a:rPr lang="en-US" sz="2400" b="0" i="0" dirty="0" err="1">
                <a:solidFill>
                  <a:srgbClr val="222222"/>
                </a:solidFill>
                <a:effectLst/>
              </a:rPr>
              <a:t>chương</a:t>
            </a:r>
            <a:r>
              <a:rPr lang="en-US" sz="2400" b="0" i="0" dirty="0">
                <a:solidFill>
                  <a:srgbClr val="222222"/>
                </a:solidFill>
                <a:effectLst/>
              </a:rPr>
              <a:t> </a:t>
            </a:r>
            <a:r>
              <a:rPr lang="en-US" sz="2400" b="0" i="0" dirty="0" err="1">
                <a:solidFill>
                  <a:srgbClr val="222222"/>
                </a:solidFill>
                <a:effectLst/>
              </a:rPr>
              <a:t>trình</a:t>
            </a:r>
            <a:r>
              <a:rPr lang="en-US" sz="2400" b="0" i="0" dirty="0">
                <a:solidFill>
                  <a:srgbClr val="222222"/>
                </a:solidFill>
                <a:effectLst/>
              </a:rPr>
              <a:t> </a:t>
            </a:r>
            <a:r>
              <a:rPr lang="en-US" sz="2400" b="0" i="0" dirty="0" err="1">
                <a:solidFill>
                  <a:srgbClr val="222222"/>
                </a:solidFill>
                <a:effectLst/>
              </a:rPr>
              <a:t>sau</a:t>
            </a:r>
            <a:r>
              <a:rPr lang="en-US" sz="2400" b="0" i="0" dirty="0">
                <a:solidFill>
                  <a:srgbClr val="222222"/>
                </a:solidFill>
                <a:effectLst/>
              </a:rPr>
              <a:t> </a:t>
            </a:r>
            <a:r>
              <a:rPr lang="en-US" sz="2400" b="0" i="0" dirty="0" err="1">
                <a:solidFill>
                  <a:srgbClr val="222222"/>
                </a:solidFill>
                <a:effectLst/>
              </a:rPr>
              <a:t>cho</a:t>
            </a:r>
            <a:r>
              <a:rPr lang="en-US" sz="2400" b="0" i="0" dirty="0">
                <a:solidFill>
                  <a:srgbClr val="222222"/>
                </a:solidFill>
                <a:effectLst/>
              </a:rPr>
              <a:t> </a:t>
            </a:r>
            <a:r>
              <a:rPr lang="en-US" sz="2400" b="0" i="0" dirty="0" err="1">
                <a:solidFill>
                  <a:srgbClr val="222222"/>
                </a:solidFill>
                <a:effectLst/>
              </a:rPr>
              <a:t>kết</a:t>
            </a:r>
            <a:r>
              <a:rPr lang="en-US" sz="2400" b="0" i="0" dirty="0">
                <a:solidFill>
                  <a:srgbClr val="222222"/>
                </a:solidFill>
                <a:effectLst/>
              </a:rPr>
              <a:t> </a:t>
            </a:r>
            <a:r>
              <a:rPr lang="en-US" sz="2400" b="0" i="0" dirty="0" err="1">
                <a:solidFill>
                  <a:srgbClr val="222222"/>
                </a:solidFill>
                <a:effectLst/>
              </a:rPr>
              <a:t>quả</a:t>
            </a:r>
            <a:r>
              <a:rPr lang="en-US" sz="2400" b="0" i="0" dirty="0">
                <a:solidFill>
                  <a:srgbClr val="222222"/>
                </a:solidFill>
                <a:effectLst/>
              </a:rPr>
              <a:t> </a:t>
            </a:r>
            <a:r>
              <a:rPr lang="en-US" sz="2400" b="0" i="0" dirty="0" err="1">
                <a:solidFill>
                  <a:srgbClr val="222222"/>
                </a:solidFill>
                <a:effectLst/>
              </a:rPr>
              <a:t>là</a:t>
            </a:r>
            <a:r>
              <a:rPr lang="en-US" sz="2400" b="0" i="0" dirty="0">
                <a:solidFill>
                  <a:srgbClr val="222222"/>
                </a:solidFill>
                <a:effectLst/>
              </a:rPr>
              <a:t> </a:t>
            </a:r>
            <a:r>
              <a:rPr lang="en-US" sz="2400" b="0" i="0" dirty="0" err="1">
                <a:solidFill>
                  <a:srgbClr val="222222"/>
                </a:solidFill>
                <a:effectLst/>
              </a:rPr>
              <a:t>gì</a:t>
            </a:r>
            <a:r>
              <a:rPr lang="en-US" sz="2400" b="0" i="0" dirty="0">
                <a:solidFill>
                  <a:srgbClr val="222222"/>
                </a:solidFill>
                <a:effectLst/>
              </a:rPr>
              <a:t>?</a:t>
            </a:r>
          </a:p>
          <a:p>
            <a:pPr marL="0" indent="0" algn="l">
              <a:lnSpc>
                <a:spcPct val="100000"/>
              </a:lnSpc>
              <a:spcBef>
                <a:spcPts val="0"/>
              </a:spcBef>
              <a:buNone/>
            </a:pPr>
            <a:r>
              <a:rPr lang="vi-VN" sz="1800" b="0" i="0" dirty="0">
                <a:solidFill>
                  <a:srgbClr val="222222"/>
                </a:solidFill>
                <a:effectLst/>
                <a:latin typeface="+mj-lt"/>
              </a:rPr>
              <a:t>using System;</a:t>
            </a:r>
          </a:p>
          <a:p>
            <a:pPr marL="0" indent="0" algn="l">
              <a:lnSpc>
                <a:spcPct val="100000"/>
              </a:lnSpc>
              <a:spcBef>
                <a:spcPts val="0"/>
              </a:spcBef>
              <a:buNone/>
            </a:pPr>
            <a:r>
              <a:rPr lang="vi-VN" sz="1800" b="0" i="0" dirty="0">
                <a:solidFill>
                  <a:srgbClr val="222222"/>
                </a:solidFill>
                <a:effectLst/>
                <a:latin typeface="+mj-lt"/>
              </a:rPr>
              <a:t>namespace P01_Inheritance</a:t>
            </a:r>
          </a:p>
          <a:p>
            <a:pPr marL="0" indent="0" algn="l">
              <a:lnSpc>
                <a:spcPct val="100000"/>
              </a:lnSpc>
              <a:spcBef>
                <a:spcPts val="0"/>
              </a:spcBef>
              <a:buNone/>
            </a:pPr>
            <a:r>
              <a:rPr lang="vi-VN" sz="1800" b="0" i="0" dirty="0">
                <a:solidFill>
                  <a:srgbClr val="222222"/>
                </a:solidFill>
                <a:effectLst/>
                <a:latin typeface="+mj-lt"/>
              </a:rPr>
              <a: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internal class Bird</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private int _weight;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public int Weight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get =&gt; _weight;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set {</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if (value &gt; 0)</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_weight = value;</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public void Feed() =&gt; _weight += 10;</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public Bird() =&gt; Console.WriteLine($"Bird created");</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public Bird(int weight)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_weight = weight;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Console.WriteLine($"Bird created, {_weight} gr.");</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public void Fly() =&gt; Console.WriteLine("Bird is flying");</a:t>
            </a:r>
          </a:p>
          <a:p>
            <a:pPr marL="0" indent="0" algn="l">
              <a:lnSpc>
                <a:spcPct val="100000"/>
              </a:lnSpc>
              <a:spcBef>
                <a:spcPts val="0"/>
              </a:spcBef>
              <a:buNone/>
            </a:pPr>
            <a:r>
              <a:rPr lang="vi-VN" sz="1800" b="0" i="0" dirty="0">
                <a:solidFill>
                  <a:srgbClr val="222222"/>
                </a:solidFill>
                <a:effectLst/>
                <a:latin typeface="+mj-lt"/>
              </a:rPr>
              <a:t>    </a:t>
            </a:r>
            <a:r>
              <a:rPr lang="en-US" sz="1800" b="0" i="0" dirty="0">
                <a:solidFill>
                  <a:srgbClr val="222222"/>
                </a:solidFill>
                <a:effectLst/>
                <a:latin typeface="+mj-lt"/>
              </a:rPr>
              <a:t>	</a:t>
            </a:r>
            <a:r>
              <a:rPr lang="vi-VN" sz="1800" b="0" i="0" dirty="0">
                <a:solidFill>
                  <a:srgbClr val="222222"/>
                </a:solidFill>
                <a:effectLst/>
                <a:latin typeface="+mj-lt"/>
              </a:rPr>
              <a:t>}</a:t>
            </a:r>
          </a:p>
          <a:p>
            <a:pPr marL="0" indent="0" algn="l">
              <a:lnSpc>
                <a:spcPct val="100000"/>
              </a:lnSpc>
              <a:spcBef>
                <a:spcPts val="0"/>
              </a:spcBef>
              <a:buNone/>
            </a:pPr>
            <a:r>
              <a:rPr lang="vi-VN" sz="1700" b="0" i="0" dirty="0">
                <a:solidFill>
                  <a:srgbClr val="222222"/>
                </a:solidFill>
                <a:effectLst/>
                <a:latin typeface="+mj-lt"/>
              </a:rPr>
              <a:t>    </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3734864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46</a:t>
            </a:fld>
            <a:endParaRPr lang="en-US" dirty="0"/>
          </a:p>
        </p:txBody>
      </p:sp>
      <p:sp>
        <p:nvSpPr>
          <p:cNvPr id="4" name="Content Placeholder 3"/>
          <p:cNvSpPr>
            <a:spLocks noGrp="1"/>
          </p:cNvSpPr>
          <p:nvPr>
            <p:ph sz="quarter" idx="13"/>
          </p:nvPr>
        </p:nvSpPr>
        <p:spPr>
          <a:xfrm>
            <a:off x="2743199" y="82062"/>
            <a:ext cx="9448801" cy="6775938"/>
          </a:xfrm>
        </p:spPr>
        <p:txBody>
          <a:bodyPr>
            <a:noAutofit/>
          </a:bodyPr>
          <a:lstStyle/>
          <a:p>
            <a:pPr marL="0" indent="0" algn="l">
              <a:lnSpc>
                <a:spcPct val="120000"/>
              </a:lnSpc>
              <a:spcBef>
                <a:spcPts val="0"/>
              </a:spcBef>
              <a:buNone/>
            </a:pPr>
            <a:r>
              <a:rPr lang="en-US" sz="1800" b="0" i="0" dirty="0">
                <a:solidFill>
                  <a:srgbClr val="222222"/>
                </a:solidFill>
                <a:effectLst/>
              </a:rPr>
              <a:t>	</a:t>
            </a:r>
            <a:r>
              <a:rPr lang="vi-VN" sz="1800" b="0" i="0" dirty="0">
                <a:solidFill>
                  <a:srgbClr val="222222"/>
                </a:solidFill>
                <a:effectLst/>
              </a:rPr>
              <a:t>internal class Parrot : Bird</a:t>
            </a:r>
            <a:endParaRPr lang="en-US" sz="1800" b="0" i="0" dirty="0">
              <a:solidFill>
                <a:srgbClr val="222222"/>
              </a:solidFill>
              <a:effectLst/>
            </a:endParaRPr>
          </a:p>
          <a:p>
            <a:pPr marL="0" indent="0" algn="l">
              <a:lnSpc>
                <a:spcPct val="120000"/>
              </a:lnSpc>
              <a:spcBef>
                <a:spcPts val="0"/>
              </a:spcBef>
              <a:buNone/>
            </a:pPr>
            <a:r>
              <a:rPr lang="en-US" sz="1800" dirty="0">
                <a:solidFill>
                  <a:srgbClr val="222222"/>
                </a:solidFill>
              </a:rPr>
              <a:t>	</a:t>
            </a:r>
            <a:r>
              <a:rPr lang="vi-VN" sz="1800" b="0" i="0" dirty="0">
                <a:solidFill>
                  <a:srgbClr val="222222"/>
                </a:solidFill>
                <a:effectLst/>
              </a:rPr>
              <a:t>{</a:t>
            </a:r>
          </a:p>
          <a:p>
            <a:pPr marL="0" indent="0" algn="l">
              <a:lnSpc>
                <a:spcPct val="120000"/>
              </a:lnSpc>
              <a:spcBef>
                <a:spcPts val="0"/>
              </a:spcBef>
              <a:buNone/>
            </a:pPr>
            <a:r>
              <a:rPr lang="vi-VN" sz="1800" b="0" i="0" dirty="0">
                <a:solidFill>
                  <a:srgbClr val="222222"/>
                </a:solidFill>
                <a:effectLst/>
              </a:rPr>
              <a:t>        </a:t>
            </a:r>
            <a:r>
              <a:rPr lang="en-US" sz="1800" b="0" i="0" dirty="0">
                <a:solidFill>
                  <a:srgbClr val="222222"/>
                </a:solidFill>
                <a:effectLst/>
              </a:rPr>
              <a:t>		</a:t>
            </a:r>
            <a:r>
              <a:rPr lang="vi-VN" sz="1800" b="0" i="0" dirty="0">
                <a:solidFill>
                  <a:srgbClr val="222222"/>
                </a:solidFill>
                <a:effectLst/>
              </a:rPr>
              <a:t>public Parrot() </a:t>
            </a:r>
            <a:r>
              <a:rPr lang="en-US" sz="1800" dirty="0">
                <a:solidFill>
                  <a:srgbClr val="222222"/>
                </a:solidFill>
              </a:rPr>
              <a:t>{</a:t>
            </a:r>
            <a:r>
              <a:rPr lang="vi-VN" sz="1800" b="0" i="0" dirty="0">
                <a:solidFill>
                  <a:srgbClr val="222222"/>
                </a:solidFill>
                <a:effectLst/>
              </a:rPr>
              <a:t> Console.WriteLine("Parrot created");</a:t>
            </a:r>
            <a:r>
              <a:rPr lang="en-US" sz="1800" dirty="0">
                <a:solidFill>
                  <a:srgbClr val="222222"/>
                </a:solidFill>
              </a:rPr>
              <a:t>}</a:t>
            </a:r>
            <a:endParaRPr lang="vi-VN" sz="1800" b="0" i="0" dirty="0">
              <a:solidFill>
                <a:srgbClr val="222222"/>
              </a:solidFill>
              <a:effectLst/>
            </a:endParaRPr>
          </a:p>
          <a:p>
            <a:pPr marL="0" indent="0" algn="l">
              <a:lnSpc>
                <a:spcPct val="120000"/>
              </a:lnSpc>
              <a:spcBef>
                <a:spcPts val="0"/>
              </a:spcBef>
              <a:buNone/>
            </a:pPr>
            <a:r>
              <a:rPr lang="vi-VN" sz="1800" b="0" i="0" dirty="0">
                <a:solidFill>
                  <a:srgbClr val="222222"/>
                </a:solidFill>
                <a:effectLst/>
              </a:rPr>
              <a:t>        </a:t>
            </a:r>
            <a:r>
              <a:rPr lang="en-US" sz="1800" b="0" i="0" dirty="0">
                <a:solidFill>
                  <a:srgbClr val="222222"/>
                </a:solidFill>
                <a:effectLst/>
              </a:rPr>
              <a:t>		</a:t>
            </a:r>
            <a:r>
              <a:rPr lang="vi-VN" sz="1800" b="0" i="0" dirty="0">
                <a:solidFill>
                  <a:srgbClr val="222222"/>
                </a:solidFill>
                <a:effectLst/>
              </a:rPr>
              <a:t>public Parrot(int weight) : base(weight) { }</a:t>
            </a:r>
          </a:p>
          <a:p>
            <a:pPr marL="0" indent="0" algn="l">
              <a:lnSpc>
                <a:spcPct val="120000"/>
              </a:lnSpc>
              <a:spcBef>
                <a:spcPts val="0"/>
              </a:spcBef>
              <a:buNone/>
            </a:pPr>
            <a:r>
              <a:rPr lang="vi-VN" sz="1800" b="0" i="0" dirty="0">
                <a:solidFill>
                  <a:srgbClr val="222222"/>
                </a:solidFill>
                <a:effectLst/>
              </a:rPr>
              <a:t>        </a:t>
            </a:r>
            <a:r>
              <a:rPr lang="en-US" sz="1800" b="0" i="0" dirty="0">
                <a:solidFill>
                  <a:srgbClr val="222222"/>
                </a:solidFill>
                <a:effectLst/>
              </a:rPr>
              <a:t>		</a:t>
            </a:r>
            <a:r>
              <a:rPr lang="vi-VN" sz="1800" b="0" i="0" dirty="0">
                <a:solidFill>
                  <a:srgbClr val="222222"/>
                </a:solidFill>
                <a:effectLst/>
              </a:rPr>
              <a:t>public void Speak() </a:t>
            </a:r>
            <a:r>
              <a:rPr lang="en-US" sz="1800" dirty="0">
                <a:solidFill>
                  <a:srgbClr val="222222"/>
                </a:solidFill>
              </a:rPr>
              <a:t>{</a:t>
            </a:r>
            <a:r>
              <a:rPr lang="vi-VN" sz="1800" b="0" i="0" dirty="0">
                <a:solidFill>
                  <a:srgbClr val="222222"/>
                </a:solidFill>
                <a:effectLst/>
              </a:rPr>
              <a:t> Console.WriteLine("Parrot is speaking");</a:t>
            </a:r>
            <a:r>
              <a:rPr lang="en-US" sz="1800" dirty="0">
                <a:solidFill>
                  <a:srgbClr val="222222"/>
                </a:solidFill>
              </a:rPr>
              <a:t>}</a:t>
            </a:r>
            <a:endParaRPr lang="vi-VN" sz="1800" b="0" i="0" dirty="0">
              <a:solidFill>
                <a:srgbClr val="222222"/>
              </a:solidFill>
              <a:effectLst/>
            </a:endParaRPr>
          </a:p>
          <a:p>
            <a:pPr marL="0" indent="0" algn="l">
              <a:lnSpc>
                <a:spcPct val="120000"/>
              </a:lnSpc>
              <a:spcBef>
                <a:spcPts val="0"/>
              </a:spcBef>
              <a:buNone/>
            </a:pPr>
            <a:r>
              <a:rPr lang="vi-VN" sz="1800" b="0" i="0" dirty="0">
                <a:solidFill>
                  <a:srgbClr val="222222"/>
                </a:solidFill>
                <a:effectLst/>
              </a:rPr>
              <a:t>    </a:t>
            </a:r>
            <a:r>
              <a:rPr lang="en-US" sz="1800" b="0" i="0" dirty="0">
                <a:solidFill>
                  <a:srgbClr val="222222"/>
                </a:solidFill>
                <a:effectLst/>
              </a:rPr>
              <a:t>	</a:t>
            </a:r>
            <a:r>
              <a:rPr lang="vi-VN" sz="1800" b="0" i="0" dirty="0">
                <a:solidFill>
                  <a:srgbClr val="222222"/>
                </a:solidFill>
                <a:effectLst/>
              </a:rPr>
              <a:t>}</a:t>
            </a:r>
          </a:p>
          <a:p>
            <a:pPr marL="0" indent="0" algn="l">
              <a:lnSpc>
                <a:spcPct val="120000"/>
              </a:lnSpc>
              <a:spcBef>
                <a:spcPts val="0"/>
              </a:spcBef>
              <a:buNone/>
            </a:pPr>
            <a:r>
              <a:rPr lang="vi-VN" sz="1800" b="0" i="0" dirty="0">
                <a:solidFill>
                  <a:srgbClr val="222222"/>
                </a:solidFill>
                <a:effectLst/>
              </a:rPr>
              <a:t>    </a:t>
            </a:r>
            <a:r>
              <a:rPr lang="en-US" sz="1800" b="0" i="0" dirty="0">
                <a:solidFill>
                  <a:srgbClr val="222222"/>
                </a:solidFill>
                <a:effectLst/>
              </a:rPr>
              <a:t>	</a:t>
            </a:r>
            <a:r>
              <a:rPr lang="vi-VN" sz="1800" b="0" i="0" dirty="0">
                <a:solidFill>
                  <a:srgbClr val="222222"/>
                </a:solidFill>
                <a:effectLst/>
              </a:rPr>
              <a:t>internal class Cockatoo : Parrot</a:t>
            </a:r>
            <a:endParaRPr lang="en-US" sz="1800" b="0" i="0" dirty="0">
              <a:solidFill>
                <a:srgbClr val="222222"/>
              </a:solidFill>
              <a:effectLst/>
            </a:endParaRPr>
          </a:p>
          <a:p>
            <a:pPr marL="0" indent="0" algn="l">
              <a:lnSpc>
                <a:spcPct val="120000"/>
              </a:lnSpc>
              <a:spcBef>
                <a:spcPts val="0"/>
              </a:spcBef>
              <a:buNone/>
            </a:pPr>
            <a:r>
              <a:rPr lang="en-US" sz="1800" dirty="0">
                <a:solidFill>
                  <a:srgbClr val="222222"/>
                </a:solidFill>
              </a:rPr>
              <a:t>	</a:t>
            </a:r>
            <a:r>
              <a:rPr lang="vi-VN" sz="1800" b="0" i="0" dirty="0">
                <a:solidFill>
                  <a:srgbClr val="222222"/>
                </a:solidFill>
                <a:effectLst/>
              </a:rPr>
              <a:t>{</a:t>
            </a:r>
          </a:p>
          <a:p>
            <a:pPr marL="0" indent="0" algn="l">
              <a:lnSpc>
                <a:spcPct val="120000"/>
              </a:lnSpc>
              <a:spcBef>
                <a:spcPts val="0"/>
              </a:spcBef>
              <a:buNone/>
            </a:pPr>
            <a:r>
              <a:rPr lang="vi-VN" sz="1800" b="0" i="0" dirty="0">
                <a:solidFill>
                  <a:srgbClr val="222222"/>
                </a:solidFill>
                <a:effectLst/>
              </a:rPr>
              <a:t>       </a:t>
            </a:r>
            <a:r>
              <a:rPr lang="en-US" sz="1800" b="0" i="0" dirty="0">
                <a:solidFill>
                  <a:srgbClr val="222222"/>
                </a:solidFill>
                <a:effectLst/>
              </a:rPr>
              <a:t>		</a:t>
            </a:r>
            <a:r>
              <a:rPr lang="vi-VN" sz="1800" b="0" i="0" dirty="0">
                <a:solidFill>
                  <a:srgbClr val="222222"/>
                </a:solidFill>
                <a:effectLst/>
              </a:rPr>
              <a:t>public Cockatoo() </a:t>
            </a:r>
            <a:r>
              <a:rPr lang="en-US" sz="1800" dirty="0">
                <a:solidFill>
                  <a:srgbClr val="222222"/>
                </a:solidFill>
              </a:rPr>
              <a:t>{</a:t>
            </a:r>
            <a:r>
              <a:rPr lang="vi-VN" sz="1800" b="0" i="0" dirty="0">
                <a:solidFill>
                  <a:srgbClr val="222222"/>
                </a:solidFill>
                <a:effectLst/>
              </a:rPr>
              <a:t> Console.WriteLine("Cockatoo created");</a:t>
            </a:r>
            <a:r>
              <a:rPr lang="en-US" sz="1800" b="0" i="0" dirty="0">
                <a:solidFill>
                  <a:srgbClr val="222222"/>
                </a:solidFill>
                <a:effectLst/>
              </a:rPr>
              <a:t> }</a:t>
            </a:r>
            <a:endParaRPr lang="vi-VN" sz="1800" b="0" i="0" dirty="0">
              <a:solidFill>
                <a:srgbClr val="222222"/>
              </a:solidFill>
              <a:effectLst/>
            </a:endParaRPr>
          </a:p>
          <a:p>
            <a:pPr marL="0" indent="0" algn="l">
              <a:lnSpc>
                <a:spcPct val="120000"/>
              </a:lnSpc>
              <a:spcBef>
                <a:spcPts val="0"/>
              </a:spcBef>
              <a:buNone/>
            </a:pPr>
            <a:r>
              <a:rPr lang="vi-VN" sz="1800" b="0" i="0" dirty="0">
                <a:solidFill>
                  <a:srgbClr val="222222"/>
                </a:solidFill>
                <a:effectLst/>
              </a:rPr>
              <a:t>        </a:t>
            </a:r>
            <a:r>
              <a:rPr lang="en-US" sz="1800" b="0" i="0" dirty="0">
                <a:solidFill>
                  <a:srgbClr val="222222"/>
                </a:solidFill>
                <a:effectLst/>
              </a:rPr>
              <a:t>		</a:t>
            </a:r>
            <a:r>
              <a:rPr lang="vi-VN" sz="1800" b="0" i="0" dirty="0">
                <a:solidFill>
                  <a:srgbClr val="222222"/>
                </a:solidFill>
                <a:effectLst/>
              </a:rPr>
              <a:t>public void Dance() </a:t>
            </a:r>
            <a:r>
              <a:rPr lang="en-US" sz="1800" dirty="0">
                <a:solidFill>
                  <a:srgbClr val="222222"/>
                </a:solidFill>
              </a:rPr>
              <a:t>{</a:t>
            </a:r>
            <a:r>
              <a:rPr lang="vi-VN" sz="1800" b="0" i="0" dirty="0">
                <a:solidFill>
                  <a:srgbClr val="222222"/>
                </a:solidFill>
                <a:effectLst/>
              </a:rPr>
              <a:t> Console.WriteLine("Cockatoo is dancing");</a:t>
            </a:r>
            <a:r>
              <a:rPr lang="en-US" sz="1800" dirty="0">
                <a:solidFill>
                  <a:srgbClr val="222222"/>
                </a:solidFill>
              </a:rPr>
              <a:t>}</a:t>
            </a:r>
            <a:endParaRPr lang="vi-VN" sz="1800" b="0" i="0" dirty="0">
              <a:solidFill>
                <a:srgbClr val="222222"/>
              </a:solidFill>
              <a:effectLst/>
            </a:endParaRPr>
          </a:p>
          <a:p>
            <a:pPr marL="0" indent="0" algn="l">
              <a:lnSpc>
                <a:spcPct val="120000"/>
              </a:lnSpc>
              <a:spcBef>
                <a:spcPts val="0"/>
              </a:spcBef>
              <a:buNone/>
            </a:pPr>
            <a:r>
              <a:rPr lang="vi-VN" sz="1800" b="0" i="0" dirty="0">
                <a:solidFill>
                  <a:srgbClr val="222222"/>
                </a:solidFill>
                <a:effectLst/>
              </a:rPr>
              <a:t>    </a:t>
            </a:r>
            <a:r>
              <a:rPr lang="en-US" sz="1800" b="0" i="0" dirty="0">
                <a:solidFill>
                  <a:srgbClr val="222222"/>
                </a:solidFill>
                <a:effectLst/>
              </a:rPr>
              <a:t>	</a:t>
            </a:r>
            <a:r>
              <a:rPr lang="vi-VN" sz="1800" b="0" i="0" dirty="0">
                <a:solidFill>
                  <a:srgbClr val="222222"/>
                </a:solidFill>
                <a:effectLst/>
              </a:rPr>
              <a:t>}</a:t>
            </a:r>
          </a:p>
          <a:p>
            <a:pPr marL="0" indent="0" algn="l">
              <a:lnSpc>
                <a:spcPct val="120000"/>
              </a:lnSpc>
              <a:spcBef>
                <a:spcPts val="0"/>
              </a:spcBef>
              <a:buNone/>
            </a:pPr>
            <a:r>
              <a:rPr lang="vi-VN" sz="1800" b="0" i="0" dirty="0">
                <a:solidFill>
                  <a:srgbClr val="222222"/>
                </a:solidFill>
                <a:effectLst/>
              </a:rPr>
              <a:t>    </a:t>
            </a:r>
            <a:r>
              <a:rPr lang="en-US" sz="1800" b="0" i="0" dirty="0">
                <a:solidFill>
                  <a:srgbClr val="222222"/>
                </a:solidFill>
                <a:effectLst/>
              </a:rPr>
              <a:t>	</a:t>
            </a:r>
            <a:endParaRPr lang="vi-VN" sz="1800" b="0" i="0" dirty="0">
              <a:solidFill>
                <a:srgbClr val="222222"/>
              </a:solidFill>
              <a:effectLst/>
            </a:endParaRP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2790322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47</a:t>
            </a:fld>
            <a:endParaRPr lang="en-US" dirty="0"/>
          </a:p>
        </p:txBody>
      </p:sp>
      <p:sp>
        <p:nvSpPr>
          <p:cNvPr id="4" name="Content Placeholder 3"/>
          <p:cNvSpPr>
            <a:spLocks noGrp="1"/>
          </p:cNvSpPr>
          <p:nvPr>
            <p:ph sz="quarter" idx="13"/>
          </p:nvPr>
        </p:nvSpPr>
        <p:spPr>
          <a:xfrm>
            <a:off x="2743199" y="51582"/>
            <a:ext cx="9448801" cy="6775938"/>
          </a:xfrm>
        </p:spPr>
        <p:txBody>
          <a:bodyPr>
            <a:noAutofit/>
          </a:bodyPr>
          <a:lstStyle/>
          <a:p>
            <a:pPr marL="0" indent="0" algn="l">
              <a:lnSpc>
                <a:spcPct val="120000"/>
              </a:lnSpc>
              <a:spcBef>
                <a:spcPts val="0"/>
              </a:spcBef>
              <a:buNone/>
            </a:pPr>
            <a:r>
              <a:rPr lang="en-US" sz="1700" b="0" i="0" dirty="0">
                <a:solidFill>
                  <a:srgbClr val="222222"/>
                </a:solidFill>
                <a:effectLst/>
              </a:rPr>
              <a:t>	</a:t>
            </a:r>
            <a:r>
              <a:rPr lang="vi-VN" sz="1700" b="0" i="0" dirty="0">
                <a:solidFill>
                  <a:srgbClr val="222222"/>
                </a:solidFill>
                <a:effectLst/>
              </a:rPr>
              <a:t>internal class MainClass{</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private static void Main(string[] args){</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Console.WriteLine("Bird:");</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Bird bird = new Bird(50) { Weight = 100 };</a:t>
            </a:r>
            <a:r>
              <a:rPr lang="en-US" sz="1700" b="0" i="0" dirty="0">
                <a:solidFill>
                  <a:srgbClr val="222222"/>
                </a:solidFill>
                <a:effectLst/>
              </a:rPr>
              <a:t>	</a:t>
            </a:r>
          </a:p>
          <a:p>
            <a:pPr marL="0" indent="0" algn="l">
              <a:lnSpc>
                <a:spcPct val="120000"/>
              </a:lnSpc>
              <a:spcBef>
                <a:spcPts val="0"/>
              </a:spcBef>
              <a:buNone/>
            </a:pPr>
            <a:r>
              <a:rPr lang="en-US" sz="1700" dirty="0">
                <a:solidFill>
                  <a:srgbClr val="222222"/>
                </a:solidFill>
              </a:rPr>
              <a:t>			</a:t>
            </a:r>
            <a:r>
              <a:rPr lang="vi-VN" sz="1700" b="0" i="0" dirty="0">
                <a:solidFill>
                  <a:srgbClr val="222222"/>
                </a:solidFill>
                <a:effectLst/>
              </a:rPr>
              <a:t>bird.Feed();</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Console.WriteLine($"Weight: {bird.Weight}");</a:t>
            </a:r>
            <a:r>
              <a:rPr lang="en-US" sz="1700" b="0" i="0" dirty="0">
                <a:solidFill>
                  <a:srgbClr val="222222"/>
                </a:solidFill>
                <a:effectLst/>
              </a:rPr>
              <a:t>	</a:t>
            </a:r>
          </a:p>
          <a:p>
            <a:pPr marL="0" indent="0" algn="l">
              <a:lnSpc>
                <a:spcPct val="120000"/>
              </a:lnSpc>
              <a:spcBef>
                <a:spcPts val="0"/>
              </a:spcBef>
              <a:buNone/>
            </a:pPr>
            <a:r>
              <a:rPr lang="en-US" sz="1700" dirty="0">
                <a:solidFill>
                  <a:srgbClr val="222222"/>
                </a:solidFill>
              </a:rPr>
              <a:t>			</a:t>
            </a:r>
            <a:r>
              <a:rPr lang="vi-VN" sz="1700" b="0" i="0" dirty="0">
                <a:solidFill>
                  <a:srgbClr val="222222"/>
                </a:solidFill>
                <a:effectLst/>
              </a:rPr>
              <a:t>bird.Fly();</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Console.WriteLine("rnParrot:");</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Parrot parrot = new Parrot(200);</a:t>
            </a:r>
            <a:r>
              <a:rPr lang="en-US" sz="1700" b="0" i="0" dirty="0">
                <a:solidFill>
                  <a:srgbClr val="222222"/>
                </a:solidFill>
                <a:effectLst/>
              </a:rPr>
              <a:t>		</a:t>
            </a:r>
          </a:p>
          <a:p>
            <a:pPr marL="0" indent="0" algn="l">
              <a:lnSpc>
                <a:spcPct val="120000"/>
              </a:lnSpc>
              <a:spcBef>
                <a:spcPts val="0"/>
              </a:spcBef>
              <a:buNone/>
            </a:pPr>
            <a:r>
              <a:rPr lang="en-US" sz="1700" dirty="0">
                <a:solidFill>
                  <a:srgbClr val="222222"/>
                </a:solidFill>
              </a:rPr>
              <a:t>			</a:t>
            </a:r>
            <a:r>
              <a:rPr lang="vi-VN" sz="1700" b="0" i="0" dirty="0">
                <a:solidFill>
                  <a:srgbClr val="222222"/>
                </a:solidFill>
                <a:effectLst/>
              </a:rPr>
              <a:t>parrot.Feed();</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Console.WriteLine($"Weight: {parrot.Weight}");</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parrot.Fly();</a:t>
            </a:r>
            <a:r>
              <a:rPr lang="en-US" sz="1700" b="0" i="0" dirty="0">
                <a:solidFill>
                  <a:srgbClr val="222222"/>
                </a:solidFill>
                <a:effectLst/>
              </a:rPr>
              <a:t>			</a:t>
            </a:r>
            <a:r>
              <a:rPr lang="vi-VN" sz="1700" b="0" i="0" dirty="0">
                <a:solidFill>
                  <a:srgbClr val="222222"/>
                </a:solidFill>
                <a:effectLst/>
              </a:rPr>
              <a:t>parrot.Speak();</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Console.WriteLine("rnCockatoo:");</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Cockatoo cockatoo = new Cockatoo() { Weight = 300 };</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cockatoo.Feed();</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Console.WriteLine($"Weight: {cockatoo.Weight}");</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cockatoo.Fly();</a:t>
            </a:r>
            <a:r>
              <a:rPr lang="en-US" sz="1700" b="0" i="0" dirty="0">
                <a:solidFill>
                  <a:srgbClr val="222222"/>
                </a:solidFill>
                <a:effectLst/>
              </a:rPr>
              <a:t> </a:t>
            </a: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cockatoo.Speak();</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cockatoo.Dance(); </a:t>
            </a:r>
            <a:r>
              <a:rPr lang="en-US" sz="1700" b="0" i="0" dirty="0">
                <a:solidFill>
                  <a:srgbClr val="222222"/>
                </a:solidFill>
                <a:effectLst/>
              </a:rPr>
              <a:t>			</a:t>
            </a:r>
            <a:r>
              <a:rPr lang="vi-VN" sz="1700" b="0" i="0" dirty="0">
                <a:solidFill>
                  <a:srgbClr val="222222"/>
                </a:solidFill>
                <a:effectLst/>
              </a:rPr>
              <a:t>Console.ReadKey();</a:t>
            </a: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endParaRPr lang="vi-VN" sz="1700" b="0" i="0" dirty="0">
              <a:solidFill>
                <a:srgbClr val="222222"/>
              </a:solidFill>
              <a:effectLst/>
            </a:endParaRPr>
          </a:p>
          <a:p>
            <a:pPr marL="0" indent="0" algn="l">
              <a:lnSpc>
                <a:spcPct val="120000"/>
              </a:lnSpc>
              <a:spcBef>
                <a:spcPts val="0"/>
              </a:spcBef>
              <a:buNone/>
            </a:pPr>
            <a:r>
              <a:rPr lang="vi-VN" sz="1700" b="0" i="0" dirty="0">
                <a:solidFill>
                  <a:srgbClr val="222222"/>
                </a:solidFill>
                <a:effectLst/>
              </a:rPr>
              <a:t>    </a:t>
            </a:r>
            <a:r>
              <a:rPr lang="en-US" sz="1700" b="0" i="0" dirty="0">
                <a:solidFill>
                  <a:srgbClr val="222222"/>
                </a:solidFill>
                <a:effectLst/>
              </a:rPr>
              <a:t>	</a:t>
            </a:r>
            <a:r>
              <a:rPr lang="vi-VN" sz="1700" b="0" i="0" dirty="0">
                <a:solidFill>
                  <a:srgbClr val="222222"/>
                </a:solidFill>
                <a:effectLst/>
              </a:rPr>
              <a:t>}</a:t>
            </a:r>
          </a:p>
          <a:p>
            <a:pPr marL="0" indent="0" algn="l">
              <a:lnSpc>
                <a:spcPct val="120000"/>
              </a:lnSpc>
              <a:spcBef>
                <a:spcPts val="0"/>
              </a:spcBef>
              <a:buNone/>
            </a:pPr>
            <a:r>
              <a:rPr lang="vi-VN" sz="1700" b="0" i="0" dirty="0">
                <a:solidFill>
                  <a:srgbClr val="222222"/>
                </a:solidFill>
                <a:effectLst/>
              </a:rPr>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3951284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48</a:t>
            </a:fld>
            <a:endParaRPr lang="en-US" dirty="0"/>
          </a:p>
        </p:txBody>
      </p:sp>
      <p:sp>
        <p:nvSpPr>
          <p:cNvPr id="4" name="Content Placeholder 3"/>
          <p:cNvSpPr>
            <a:spLocks noGrp="1"/>
          </p:cNvSpPr>
          <p:nvPr>
            <p:ph sz="quarter" idx="13"/>
          </p:nvPr>
        </p:nvSpPr>
        <p:spPr>
          <a:xfrm>
            <a:off x="2743199" y="51582"/>
            <a:ext cx="9448801" cy="6775938"/>
          </a:xfrm>
        </p:spPr>
        <p:txBody>
          <a:bodyPr>
            <a:noAutofit/>
          </a:bodyPr>
          <a:lstStyle/>
          <a:p>
            <a:pPr marL="0" indent="0" algn="l">
              <a:lnSpc>
                <a:spcPct val="120000"/>
              </a:lnSpc>
              <a:spcBef>
                <a:spcPts val="0"/>
              </a:spcBef>
              <a:buNone/>
            </a:pPr>
            <a:r>
              <a:rPr lang="en-US" sz="1700" b="0" i="0" dirty="0">
                <a:solidFill>
                  <a:srgbClr val="222222"/>
                </a:solidFill>
                <a:effectLst/>
              </a:rPr>
              <a:t>	</a:t>
            </a:r>
            <a:r>
              <a:rPr lang="en-US" sz="2400" b="0" i="0" dirty="0" err="1">
                <a:solidFill>
                  <a:srgbClr val="222222"/>
                </a:solidFill>
                <a:effectLst/>
              </a:rPr>
              <a:t>Kết</a:t>
            </a:r>
            <a:r>
              <a:rPr lang="en-US" sz="2400" b="0" i="0" dirty="0">
                <a:solidFill>
                  <a:srgbClr val="222222"/>
                </a:solidFill>
                <a:effectLst/>
              </a:rPr>
              <a:t> </a:t>
            </a:r>
            <a:r>
              <a:rPr lang="en-US" sz="2400" b="0" i="0" dirty="0" err="1">
                <a:solidFill>
                  <a:srgbClr val="222222"/>
                </a:solidFill>
                <a:effectLst/>
              </a:rPr>
              <a:t>quả</a:t>
            </a:r>
            <a:r>
              <a:rPr lang="en-US" sz="2400" b="0" i="0" dirty="0">
                <a:solidFill>
                  <a:srgbClr val="222222"/>
                </a:solidFill>
                <a:effectLst/>
              </a:rPr>
              <a:t>:</a:t>
            </a:r>
          </a:p>
          <a:p>
            <a:pPr marL="0" indent="0" algn="l">
              <a:lnSpc>
                <a:spcPct val="120000"/>
              </a:lnSpc>
              <a:spcBef>
                <a:spcPts val="0"/>
              </a:spcBef>
              <a:buNone/>
            </a:pPr>
            <a:endParaRPr lang="vi-VN" sz="1700" b="0" i="0" dirty="0">
              <a:solidFill>
                <a:srgbClr val="222222"/>
              </a:solidFill>
              <a:effectLst/>
            </a:endParaRP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pic>
        <p:nvPicPr>
          <p:cNvPr id="8" name="Picture 7">
            <a:extLst>
              <a:ext uri="{FF2B5EF4-FFF2-40B4-BE49-F238E27FC236}">
                <a16:creationId xmlns:a16="http://schemas.microsoft.com/office/drawing/2014/main" id="{90927D49-EB25-40D3-8A20-3E62A2901FAD}"/>
              </a:ext>
            </a:extLst>
          </p:cNvPr>
          <p:cNvPicPr>
            <a:picLocks noChangeAspect="1"/>
          </p:cNvPicPr>
          <p:nvPr/>
        </p:nvPicPr>
        <p:blipFill rotWithShape="1">
          <a:blip r:embed="rId3"/>
          <a:srcRect l="37615" t="39379" r="21539" b="22859"/>
          <a:stretch/>
        </p:blipFill>
        <p:spPr>
          <a:xfrm>
            <a:off x="2883877" y="691402"/>
            <a:ext cx="8792308" cy="4570012"/>
          </a:xfrm>
          <a:prstGeom prst="rect">
            <a:avLst/>
          </a:prstGeom>
        </p:spPr>
      </p:pic>
    </p:spTree>
    <p:extLst>
      <p:ext uri="{BB962C8B-B14F-4D97-AF65-F5344CB8AC3E}">
        <p14:creationId xmlns:p14="http://schemas.microsoft.com/office/powerpoint/2010/main" val="3196722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49</a:t>
            </a:fld>
            <a:endParaRPr lang="en-US" dirty="0"/>
          </a:p>
        </p:txBody>
      </p:sp>
      <p:sp>
        <p:nvSpPr>
          <p:cNvPr id="4" name="Content Placeholder 3"/>
          <p:cNvSpPr>
            <a:spLocks noGrp="1"/>
          </p:cNvSpPr>
          <p:nvPr>
            <p:ph sz="quarter" idx="13"/>
          </p:nvPr>
        </p:nvSpPr>
        <p:spPr>
          <a:xfrm>
            <a:off x="2625726" y="0"/>
            <a:ext cx="9355260" cy="6858000"/>
          </a:xfrm>
        </p:spPr>
        <p:txBody>
          <a:bodyPr>
            <a:normAutofit/>
          </a:bodyPr>
          <a:lstStyle/>
          <a:p>
            <a:pPr marL="0" indent="0">
              <a:lnSpc>
                <a:spcPct val="120000"/>
              </a:lnSpc>
              <a:spcBef>
                <a:spcPts val="0"/>
              </a:spcBef>
              <a:buNone/>
            </a:pPr>
            <a:r>
              <a:rPr lang="en-US" sz="2400" b="1" dirty="0" err="1"/>
              <a:t>Bài</a:t>
            </a:r>
            <a:r>
              <a:rPr lang="en-US" sz="2400" b="1" dirty="0"/>
              <a:t> </a:t>
            </a:r>
            <a:r>
              <a:rPr lang="en-US" sz="2400" b="1" dirty="0" err="1"/>
              <a:t>Tập</a:t>
            </a:r>
            <a:r>
              <a:rPr lang="en-US" sz="2400" b="1" dirty="0"/>
              <a:t>:</a:t>
            </a:r>
          </a:p>
          <a:p>
            <a:pPr marL="0" indent="0">
              <a:lnSpc>
                <a:spcPct val="120000"/>
              </a:lnSpc>
              <a:spcBef>
                <a:spcPts val="0"/>
              </a:spcBef>
              <a:buNone/>
            </a:pPr>
            <a:r>
              <a:rPr lang="vi-VN" sz="2400" dirty="0"/>
              <a:t>Xây dựng chương trình quản lý nhân sự trong một công ty. Chương trình phải có các chức năng như: quản lý thông tin nhân viên (</a:t>
            </a:r>
            <a:r>
              <a:rPr lang="en-US" sz="2400" dirty="0" err="1"/>
              <a:t>Tên</a:t>
            </a:r>
            <a:r>
              <a:rPr lang="en-US" sz="2400" dirty="0"/>
              <a:t>, </a:t>
            </a:r>
            <a:r>
              <a:rPr lang="en-US" sz="2400" dirty="0" err="1"/>
              <a:t>địa</a:t>
            </a:r>
            <a:r>
              <a:rPr lang="en-US" sz="2400" dirty="0"/>
              <a:t> </a:t>
            </a:r>
            <a:r>
              <a:rPr lang="en-US" sz="2400" dirty="0" err="1"/>
              <a:t>chỉ</a:t>
            </a:r>
            <a:r>
              <a:rPr lang="en-US" sz="2400" dirty="0"/>
              <a:t>, email, </a:t>
            </a:r>
            <a:r>
              <a:rPr lang="en-US" sz="2400" dirty="0" err="1"/>
              <a:t>số</a:t>
            </a:r>
            <a:r>
              <a:rPr lang="en-US" sz="2400" dirty="0"/>
              <a:t> </a:t>
            </a:r>
            <a:r>
              <a:rPr lang="en-US" sz="2400" dirty="0" err="1"/>
              <a:t>điện</a:t>
            </a:r>
            <a:r>
              <a:rPr lang="en-US" sz="2400" dirty="0"/>
              <a:t> </a:t>
            </a:r>
            <a:r>
              <a:rPr lang="en-US" sz="2400" dirty="0" err="1"/>
              <a:t>thoại</a:t>
            </a:r>
            <a:r>
              <a:rPr lang="en-US" sz="2400" dirty="0"/>
              <a:t>,  </a:t>
            </a:r>
            <a:r>
              <a:rPr lang="en-US" sz="2400" dirty="0" err="1"/>
              <a:t>bằng</a:t>
            </a:r>
            <a:r>
              <a:rPr lang="en-US" sz="2400" dirty="0"/>
              <a:t> </a:t>
            </a:r>
            <a:r>
              <a:rPr lang="en-US" sz="2400" dirty="0" err="1"/>
              <a:t>cấp</a:t>
            </a:r>
            <a:r>
              <a:rPr lang="vi-VN" sz="2400" dirty="0"/>
              <a:t>) và thông tin khách hàng (</a:t>
            </a:r>
            <a:r>
              <a:rPr lang="en-US" sz="2400" dirty="0" err="1"/>
              <a:t>Tên</a:t>
            </a:r>
            <a:r>
              <a:rPr lang="en-US" sz="2400" dirty="0"/>
              <a:t>, </a:t>
            </a:r>
            <a:r>
              <a:rPr lang="en-US" sz="2400" dirty="0" err="1"/>
              <a:t>địa</a:t>
            </a:r>
            <a:r>
              <a:rPr lang="en-US" sz="2400" dirty="0"/>
              <a:t> </a:t>
            </a:r>
            <a:r>
              <a:rPr lang="en-US" sz="2400" dirty="0" err="1"/>
              <a:t>chỉ</a:t>
            </a:r>
            <a:r>
              <a:rPr lang="en-US" sz="2400" dirty="0"/>
              <a:t>, email, </a:t>
            </a:r>
            <a:r>
              <a:rPr lang="en-US" sz="2400" dirty="0" err="1"/>
              <a:t>số</a:t>
            </a:r>
            <a:r>
              <a:rPr lang="en-US" sz="2400" dirty="0"/>
              <a:t> </a:t>
            </a:r>
            <a:r>
              <a:rPr lang="en-US" sz="2400" dirty="0" err="1"/>
              <a:t>điện</a:t>
            </a:r>
            <a:r>
              <a:rPr lang="en-US" sz="2400" dirty="0"/>
              <a:t> </a:t>
            </a:r>
            <a:r>
              <a:rPr lang="en-US" sz="2400" dirty="0" err="1"/>
              <a:t>thoại</a:t>
            </a:r>
            <a:r>
              <a:rPr lang="en-US" sz="2400" dirty="0"/>
              <a:t>, </a:t>
            </a:r>
            <a:r>
              <a:rPr lang="en-US" sz="2400" dirty="0" err="1"/>
              <a:t>loại</a:t>
            </a:r>
            <a:r>
              <a:rPr lang="en-US" sz="2400" dirty="0"/>
              <a:t> </a:t>
            </a:r>
            <a:r>
              <a:rPr lang="en-US" sz="2400" dirty="0" err="1"/>
              <a:t>khách</a:t>
            </a:r>
            <a:r>
              <a:rPr lang="en-US" sz="2400" dirty="0"/>
              <a:t> </a:t>
            </a:r>
            <a:r>
              <a:rPr lang="en-US" sz="2400" dirty="0" err="1"/>
              <a:t>hàng</a:t>
            </a:r>
            <a:r>
              <a:rPr lang="vi-VN" sz="2400" dirty="0"/>
              <a:t>).</a:t>
            </a:r>
            <a:endParaRPr lang="en-US" sz="2400" dirty="0"/>
          </a:p>
          <a:p>
            <a:pPr marL="0" indent="0">
              <a:lnSpc>
                <a:spcPct val="120000"/>
              </a:lnSpc>
              <a:spcBef>
                <a:spcPts val="0"/>
              </a:spcBef>
              <a:buNone/>
            </a:pPr>
            <a:endParaRPr lang="en-US" sz="2400" dirty="0"/>
          </a:p>
          <a:p>
            <a:pPr marL="0" indent="0">
              <a:lnSpc>
                <a:spcPct val="120000"/>
              </a:lnSpc>
              <a:spcBef>
                <a:spcPts val="0"/>
              </a:spcBef>
              <a:buNone/>
            </a:pPr>
            <a:r>
              <a:rPr lang="en-US" sz="2400" dirty="0"/>
              <a:t>C</a:t>
            </a:r>
            <a:r>
              <a:rPr lang="vi-VN" sz="2400" dirty="0"/>
              <a:t>hương trình cho phép người dùng thao tác</a:t>
            </a:r>
          </a:p>
          <a:p>
            <a:pPr marL="974725">
              <a:lnSpc>
                <a:spcPct val="120000"/>
              </a:lnSpc>
              <a:spcBef>
                <a:spcPts val="0"/>
              </a:spcBef>
            </a:pPr>
            <a:r>
              <a:rPr lang="vi-VN" sz="2400" dirty="0"/>
              <a:t>Thêm </a:t>
            </a:r>
            <a:r>
              <a:rPr lang="en-US" sz="2400" dirty="0"/>
              <a:t>1 </a:t>
            </a:r>
            <a:r>
              <a:rPr lang="vi-VN" sz="2400" dirty="0"/>
              <a:t>nhân viên </a:t>
            </a:r>
            <a:endParaRPr lang="en-US" sz="2400" dirty="0"/>
          </a:p>
          <a:p>
            <a:pPr marL="974725">
              <a:lnSpc>
                <a:spcPct val="120000"/>
              </a:lnSpc>
              <a:spcBef>
                <a:spcPts val="0"/>
              </a:spcBef>
            </a:pPr>
            <a:r>
              <a:rPr lang="vi-VN" sz="2400" dirty="0"/>
              <a:t>Thêm </a:t>
            </a:r>
            <a:r>
              <a:rPr lang="en-US" sz="2400" dirty="0"/>
              <a:t>1 </a:t>
            </a:r>
            <a:r>
              <a:rPr lang="vi-VN" sz="2400" dirty="0"/>
              <a:t>khách hàng</a:t>
            </a:r>
          </a:p>
          <a:p>
            <a:pPr marL="974725">
              <a:lnSpc>
                <a:spcPct val="120000"/>
              </a:lnSpc>
              <a:spcBef>
                <a:spcPts val="0"/>
              </a:spcBef>
            </a:pPr>
            <a:r>
              <a:rPr lang="vi-VN" sz="2400" dirty="0"/>
              <a:t>Hiển thị thông tin nhân viên</a:t>
            </a:r>
          </a:p>
          <a:p>
            <a:pPr marL="974725">
              <a:lnSpc>
                <a:spcPct val="120000"/>
              </a:lnSpc>
              <a:spcBef>
                <a:spcPts val="0"/>
              </a:spcBef>
            </a:pPr>
            <a:r>
              <a:rPr lang="vi-VN" sz="2400" dirty="0"/>
              <a:t>Hiển thị thông tin khách hàng </a:t>
            </a:r>
            <a:endParaRPr lang="en-US" sz="24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spTree>
    <p:extLst>
      <p:ext uri="{BB962C8B-B14F-4D97-AF65-F5344CB8AC3E}">
        <p14:creationId xmlns:p14="http://schemas.microsoft.com/office/powerpoint/2010/main" val="184662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a:t>
            </a:fld>
            <a:endParaRPr lang="en-US" dirty="0"/>
          </a:p>
        </p:txBody>
      </p:sp>
      <p:sp>
        <p:nvSpPr>
          <p:cNvPr id="4" name="Content Placeholder 3"/>
          <p:cNvSpPr>
            <a:spLocks noGrp="1"/>
          </p:cNvSpPr>
          <p:nvPr>
            <p:ph sz="quarter" idx="13"/>
          </p:nvPr>
        </p:nvSpPr>
        <p:spPr/>
        <p:txBody>
          <a:bodyPr>
            <a:normAutofit/>
          </a:bodyPr>
          <a:lstStyle/>
          <a:p>
            <a:pPr marL="0" indent="0">
              <a:buNone/>
            </a:pPr>
            <a:r>
              <a:rPr lang="en-US" b="1" i="1" dirty="0" err="1"/>
              <a:t>Cú</a:t>
            </a:r>
            <a:r>
              <a:rPr lang="en-US" b="1" i="1" dirty="0"/>
              <a:t> </a:t>
            </a:r>
            <a:r>
              <a:rPr lang="en-US" b="1" i="1" dirty="0" err="1"/>
              <a:t>pháp</a:t>
            </a:r>
            <a:r>
              <a:rPr lang="en-US" b="1" i="1" dirty="0"/>
              <a:t>:</a:t>
            </a:r>
            <a:endParaRPr lang="en-US" b="1" dirty="0"/>
          </a:p>
          <a:p>
            <a:pPr marL="0" indent="0">
              <a:buNone/>
            </a:pPr>
            <a:r>
              <a:rPr lang="en-US" dirty="0"/>
              <a:t>[</a:t>
            </a:r>
            <a:r>
              <a:rPr lang="en-US" dirty="0" err="1"/>
              <a:t>Thuộc</a:t>
            </a:r>
            <a:r>
              <a:rPr lang="en-US" dirty="0"/>
              <a:t> </a:t>
            </a:r>
            <a:r>
              <a:rPr lang="en-US" dirty="0" err="1"/>
              <a:t>tính</a:t>
            </a:r>
            <a:r>
              <a:rPr lang="en-US" dirty="0"/>
              <a:t>][</a:t>
            </a:r>
            <a:r>
              <a:rPr lang="en-US" dirty="0" err="1"/>
              <a:t>bổ</a:t>
            </a:r>
            <a:r>
              <a:rPr lang="en-US" dirty="0"/>
              <a:t> </a:t>
            </a:r>
            <a:r>
              <a:rPr lang="en-US" dirty="0" err="1"/>
              <a:t>từ</a:t>
            </a:r>
            <a:r>
              <a:rPr lang="en-US" dirty="0"/>
              <a:t> </a:t>
            </a:r>
            <a:r>
              <a:rPr lang="en-US" dirty="0" err="1"/>
              <a:t>truy</a:t>
            </a:r>
            <a:r>
              <a:rPr lang="en-US" dirty="0"/>
              <a:t> </a:t>
            </a:r>
            <a:r>
              <a:rPr lang="en-US" dirty="0" err="1"/>
              <a:t>xuất</a:t>
            </a:r>
            <a:r>
              <a:rPr lang="en-US" dirty="0"/>
              <a:t>] </a:t>
            </a:r>
            <a:r>
              <a:rPr lang="en-US" b="1" dirty="0"/>
              <a:t>class</a:t>
            </a:r>
            <a:r>
              <a:rPr lang="en-US" dirty="0"/>
              <a:t> &lt;</a:t>
            </a:r>
            <a:r>
              <a:rPr lang="en-US" dirty="0" err="1"/>
              <a:t>Định</a:t>
            </a:r>
            <a:r>
              <a:rPr lang="en-US" dirty="0"/>
              <a:t> </a:t>
            </a:r>
            <a:r>
              <a:rPr lang="en-US" dirty="0" err="1"/>
              <a:t>danh</a:t>
            </a:r>
            <a:r>
              <a:rPr lang="en-US" dirty="0"/>
              <a:t> </a:t>
            </a:r>
            <a:r>
              <a:rPr lang="en-US" dirty="0" err="1"/>
              <a:t>lớp</a:t>
            </a:r>
            <a:r>
              <a:rPr lang="en-US" dirty="0"/>
              <a:t> &gt;[:</a:t>
            </a:r>
            <a:r>
              <a:rPr lang="en-US" dirty="0" err="1"/>
              <a:t>lớp</a:t>
            </a:r>
            <a:r>
              <a:rPr lang="en-US" dirty="0"/>
              <a:t> </a:t>
            </a:r>
            <a:r>
              <a:rPr lang="en-US" dirty="0" err="1"/>
              <a:t>cơ</a:t>
            </a:r>
            <a:r>
              <a:rPr lang="en-US" dirty="0"/>
              <a:t> </a:t>
            </a:r>
            <a:r>
              <a:rPr lang="en-US" dirty="0" err="1"/>
              <a:t>sở</a:t>
            </a:r>
            <a:r>
              <a:rPr lang="en-US" dirty="0"/>
              <a:t>]</a:t>
            </a:r>
            <a:endParaRPr lang="en-US" b="1" dirty="0"/>
          </a:p>
          <a:p>
            <a:pPr marL="0" indent="0">
              <a:buNone/>
            </a:pPr>
            <a:r>
              <a:rPr lang="en-US" dirty="0"/>
              <a:t>{</a:t>
            </a:r>
            <a:endParaRPr lang="en-US" b="1" dirty="0"/>
          </a:p>
          <a:p>
            <a:pPr marL="0" indent="0">
              <a:buNone/>
            </a:pPr>
            <a:r>
              <a:rPr lang="en-US" dirty="0"/>
              <a:t>	&lt;</a:t>
            </a:r>
            <a:r>
              <a:rPr lang="en-US" dirty="0" err="1"/>
              <a:t>Phần</a:t>
            </a:r>
            <a:r>
              <a:rPr lang="en-US" dirty="0"/>
              <a:t> </a:t>
            </a:r>
            <a:r>
              <a:rPr lang="en-US" dirty="0" err="1"/>
              <a:t>thân</a:t>
            </a:r>
            <a:r>
              <a:rPr lang="en-US" dirty="0"/>
              <a:t> </a:t>
            </a:r>
            <a:r>
              <a:rPr lang="en-US" dirty="0" err="1"/>
              <a:t>lớp</a:t>
            </a:r>
            <a:r>
              <a:rPr lang="en-US" dirty="0"/>
              <a:t>: </a:t>
            </a:r>
            <a:r>
              <a:rPr lang="vi-VN" dirty="0"/>
              <a:t>bao gồm định nghĩa các thuộc tính và</a:t>
            </a:r>
          </a:p>
          <a:p>
            <a:pPr marL="0" indent="0">
              <a:buNone/>
            </a:pPr>
            <a:r>
              <a:rPr lang="en-US" dirty="0"/>
              <a:t>			</a:t>
            </a:r>
            <a:r>
              <a:rPr lang="vi-VN" dirty="0"/>
              <a:t>phương thức hành động</a:t>
            </a:r>
            <a:r>
              <a:rPr lang="en-US" dirty="0"/>
              <a:t>&gt;</a:t>
            </a:r>
            <a:endParaRPr lang="en-US" b="1" dirty="0"/>
          </a:p>
          <a:p>
            <a:pPr marL="0" indent="0">
              <a:buNone/>
            </a:pPr>
            <a:r>
              <a:rPr lang="en-US" dirty="0"/>
              <a:t>}</a:t>
            </a:r>
          </a:p>
          <a:p>
            <a:pPr>
              <a:buFontTx/>
              <a:buChar char="-"/>
            </a:pPr>
            <a:r>
              <a:rPr lang="vi-VN" dirty="0"/>
              <a:t>Thành phần thuộc tính của đối tượng sẽ được trình bày chi tiết trong chương sau</a:t>
            </a:r>
            <a:endParaRPr lang="en-US" dirty="0"/>
          </a:p>
          <a:p>
            <a:pPr>
              <a:buFontTx/>
              <a:buChar char="-"/>
            </a:pPr>
            <a:r>
              <a:rPr lang="vi-VN" dirty="0"/>
              <a:t>Định danh lớp chính là tên</a:t>
            </a:r>
            <a:r>
              <a:rPr lang="en-US" dirty="0"/>
              <a:t> </a:t>
            </a:r>
            <a:r>
              <a:rPr lang="vi-VN" dirty="0"/>
              <a:t>của lớp do người xây dựng chương trình tạo ra. </a:t>
            </a:r>
            <a:endParaRPr lang="en-US" dirty="0"/>
          </a:p>
          <a:p>
            <a:pPr>
              <a:buFontTx/>
              <a:buChar char="-"/>
            </a:pPr>
            <a:r>
              <a:rPr lang="vi-VN" dirty="0"/>
              <a:t>Lớp cơ sở là lớp mà đối tượng sẽ kế thừa</a:t>
            </a:r>
            <a:endParaRPr lang="en-US"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p:txBody>
      </p:sp>
    </p:spTree>
    <p:extLst>
      <p:ext uri="{BB962C8B-B14F-4D97-AF65-F5344CB8AC3E}">
        <p14:creationId xmlns:p14="http://schemas.microsoft.com/office/powerpoint/2010/main" val="1586250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50</a:t>
            </a:fld>
            <a:endParaRPr lang="en-US" dirty="0"/>
          </a:p>
        </p:txBody>
      </p:sp>
      <p:pic>
        <p:nvPicPr>
          <p:cNvPr id="7" name="Content Placeholder 6">
            <a:extLst>
              <a:ext uri="{FF2B5EF4-FFF2-40B4-BE49-F238E27FC236}">
                <a16:creationId xmlns:a16="http://schemas.microsoft.com/office/drawing/2014/main" id="{884592E9-148F-4687-85A3-FD80C27A433A}"/>
              </a:ext>
            </a:extLst>
          </p:cNvPr>
          <p:cNvPicPr>
            <a:picLocks noGrp="1" noChangeAspect="1"/>
          </p:cNvPicPr>
          <p:nvPr>
            <p:ph sz="quarter" idx="13"/>
          </p:nvPr>
        </p:nvPicPr>
        <p:blipFill rotWithShape="1">
          <a:blip r:embed="rId3"/>
          <a:srcRect l="16719" t="30474" r="45059" b="34496"/>
          <a:stretch/>
        </p:blipFill>
        <p:spPr>
          <a:xfrm>
            <a:off x="4531057" y="0"/>
            <a:ext cx="4531056" cy="2334705"/>
          </a:xfrm>
        </p:spPr>
      </p:pic>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pic>
        <p:nvPicPr>
          <p:cNvPr id="9" name="Picture 8">
            <a:extLst>
              <a:ext uri="{FF2B5EF4-FFF2-40B4-BE49-F238E27FC236}">
                <a16:creationId xmlns:a16="http://schemas.microsoft.com/office/drawing/2014/main" id="{14156061-B142-4111-9AB7-63DFFA54B5F8}"/>
              </a:ext>
            </a:extLst>
          </p:cNvPr>
          <p:cNvPicPr>
            <a:picLocks noChangeAspect="1"/>
          </p:cNvPicPr>
          <p:nvPr/>
        </p:nvPicPr>
        <p:blipFill rotWithShape="1">
          <a:blip r:embed="rId4"/>
          <a:srcRect l="15224" t="17497" r="44254" b="29741"/>
          <a:stretch/>
        </p:blipFill>
        <p:spPr>
          <a:xfrm>
            <a:off x="4121624" y="2451015"/>
            <a:ext cx="5677469" cy="4156159"/>
          </a:xfrm>
          <a:prstGeom prst="rect">
            <a:avLst/>
          </a:prstGeom>
        </p:spPr>
      </p:pic>
    </p:spTree>
    <p:extLst>
      <p:ext uri="{BB962C8B-B14F-4D97-AF65-F5344CB8AC3E}">
        <p14:creationId xmlns:p14="http://schemas.microsoft.com/office/powerpoint/2010/main" val="37519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51</a:t>
            </a:fld>
            <a:endParaRPr lang="en-US"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sp>
        <p:nvSpPr>
          <p:cNvPr id="4" name="Content Placeholder 3">
            <a:extLst>
              <a:ext uri="{FF2B5EF4-FFF2-40B4-BE49-F238E27FC236}">
                <a16:creationId xmlns:a16="http://schemas.microsoft.com/office/drawing/2014/main" id="{51882768-34D2-439B-86EE-758524B08ED7}"/>
              </a:ext>
            </a:extLst>
          </p:cNvPr>
          <p:cNvSpPr>
            <a:spLocks noGrp="1"/>
          </p:cNvSpPr>
          <p:nvPr>
            <p:ph sz="quarter" idx="13"/>
          </p:nvPr>
        </p:nvSpPr>
        <p:spPr>
          <a:xfrm>
            <a:off x="2756848" y="211014"/>
            <a:ext cx="9435152" cy="6646985"/>
          </a:xfrm>
        </p:spPr>
        <p:txBody>
          <a:bodyPr>
            <a:normAutofit fontScale="62500" lnSpcReduction="20000"/>
          </a:bodyPr>
          <a:lstStyle/>
          <a:p>
            <a:pPr marL="0" indent="0">
              <a:buNone/>
            </a:pPr>
            <a:r>
              <a:rPr lang="en-US" dirty="0"/>
              <a:t>namespace ConsoleApplication.lesson05</a:t>
            </a:r>
          </a:p>
          <a:p>
            <a:pPr marL="0" indent="0">
              <a:buNone/>
            </a:pPr>
            <a:r>
              <a:rPr lang="en-US" dirty="0"/>
              <a:t>{</a:t>
            </a:r>
          </a:p>
          <a:p>
            <a:pPr marL="0" indent="0">
              <a:buNone/>
            </a:pPr>
            <a:r>
              <a:rPr lang="en-US" dirty="0"/>
              <a:t> 	class </a:t>
            </a:r>
            <a:r>
              <a:rPr lang="en-US" dirty="0" err="1"/>
              <a:t>Nguoi</a:t>
            </a:r>
            <a:r>
              <a:rPr lang="en-US" dirty="0"/>
              <a:t>{</a:t>
            </a:r>
          </a:p>
          <a:p>
            <a:pPr marL="0" indent="0">
              <a:buNone/>
            </a:pPr>
            <a:r>
              <a:rPr lang="en-US" dirty="0"/>
              <a:t>  		// </a:t>
            </a:r>
            <a:r>
              <a:rPr lang="en-US" dirty="0" err="1"/>
              <a:t>Khai</a:t>
            </a:r>
            <a:r>
              <a:rPr lang="en-US" dirty="0"/>
              <a:t> </a:t>
            </a:r>
            <a:r>
              <a:rPr lang="en-US" dirty="0" err="1"/>
              <a:t>báo</a:t>
            </a:r>
            <a:r>
              <a:rPr lang="en-US" dirty="0"/>
              <a:t> </a:t>
            </a:r>
            <a:r>
              <a:rPr lang="en-US" dirty="0" err="1"/>
              <a:t>thuộc</a:t>
            </a:r>
            <a:r>
              <a:rPr lang="en-US" dirty="0"/>
              <a:t> </a:t>
            </a:r>
            <a:r>
              <a:rPr lang="en-US" dirty="0" err="1"/>
              <a:t>tính</a:t>
            </a:r>
            <a:endParaRPr lang="en-US" dirty="0"/>
          </a:p>
          <a:p>
            <a:pPr marL="0" indent="0">
              <a:buNone/>
            </a:pPr>
            <a:r>
              <a:rPr lang="en-US" dirty="0"/>
              <a:t>  		public string </a:t>
            </a:r>
            <a:r>
              <a:rPr lang="en-US" dirty="0" err="1"/>
              <a:t>maso</a:t>
            </a:r>
            <a:r>
              <a:rPr lang="en-US" dirty="0"/>
              <a:t>, </a:t>
            </a:r>
            <a:r>
              <a:rPr lang="en-US" dirty="0" err="1"/>
              <a:t>hoten</a:t>
            </a:r>
            <a:r>
              <a:rPr lang="en-US" dirty="0"/>
              <a:t>, </a:t>
            </a:r>
            <a:r>
              <a:rPr lang="en-US" dirty="0" err="1"/>
              <a:t>gioitinh</a:t>
            </a:r>
            <a:r>
              <a:rPr lang="en-US" dirty="0"/>
              <a:t>;</a:t>
            </a:r>
          </a:p>
          <a:p>
            <a:pPr marL="0" indent="0">
              <a:buNone/>
            </a:pPr>
            <a:r>
              <a:rPr lang="en-US" dirty="0"/>
              <a:t>  		public </a:t>
            </a:r>
            <a:r>
              <a:rPr lang="en-US" dirty="0" err="1"/>
              <a:t>Nguoi</a:t>
            </a:r>
            <a:r>
              <a:rPr lang="en-US" dirty="0"/>
              <a:t>(string </a:t>
            </a:r>
            <a:r>
              <a:rPr lang="en-US" dirty="0" err="1"/>
              <a:t>maso</a:t>
            </a:r>
            <a:r>
              <a:rPr lang="en-US" dirty="0"/>
              <a:t>, string </a:t>
            </a:r>
            <a:r>
              <a:rPr lang="en-US" dirty="0" err="1"/>
              <a:t>hoten</a:t>
            </a:r>
            <a:r>
              <a:rPr lang="en-US" dirty="0"/>
              <a:t>, string </a:t>
            </a:r>
            <a:r>
              <a:rPr lang="en-US" dirty="0" err="1"/>
              <a:t>gioitinh</a:t>
            </a:r>
            <a:r>
              <a:rPr lang="en-US" dirty="0"/>
              <a:t>){</a:t>
            </a:r>
          </a:p>
          <a:p>
            <a:pPr marL="0" indent="0">
              <a:buNone/>
            </a:pPr>
            <a:r>
              <a:rPr lang="en-US" dirty="0"/>
              <a:t>   			</a:t>
            </a:r>
            <a:r>
              <a:rPr lang="en-US" dirty="0" err="1"/>
              <a:t>this.maso</a:t>
            </a:r>
            <a:r>
              <a:rPr lang="en-US" dirty="0"/>
              <a:t> = </a:t>
            </a:r>
            <a:r>
              <a:rPr lang="en-US" dirty="0" err="1"/>
              <a:t>maso</a:t>
            </a:r>
            <a:r>
              <a:rPr lang="en-US" dirty="0"/>
              <a:t>; 	</a:t>
            </a:r>
            <a:r>
              <a:rPr lang="en-US" dirty="0" err="1"/>
              <a:t>this.hoten</a:t>
            </a:r>
            <a:r>
              <a:rPr lang="en-US" dirty="0"/>
              <a:t> = </a:t>
            </a:r>
            <a:r>
              <a:rPr lang="en-US" dirty="0" err="1"/>
              <a:t>hoten</a:t>
            </a:r>
            <a:r>
              <a:rPr lang="en-US" dirty="0"/>
              <a:t>;</a:t>
            </a:r>
          </a:p>
          <a:p>
            <a:pPr marL="0" indent="0">
              <a:buNone/>
            </a:pPr>
            <a:r>
              <a:rPr lang="en-US" dirty="0"/>
              <a:t>   			</a:t>
            </a:r>
            <a:r>
              <a:rPr lang="en-US" dirty="0" err="1"/>
              <a:t>this.gioitinh</a:t>
            </a:r>
            <a:r>
              <a:rPr lang="en-US" dirty="0"/>
              <a:t> = </a:t>
            </a:r>
            <a:r>
              <a:rPr lang="en-US" dirty="0" err="1"/>
              <a:t>gioitinh</a:t>
            </a:r>
            <a:r>
              <a:rPr lang="en-US" dirty="0"/>
              <a:t>;</a:t>
            </a:r>
          </a:p>
          <a:p>
            <a:pPr marL="0" indent="0">
              <a:buNone/>
            </a:pPr>
            <a:r>
              <a:rPr lang="en-US" dirty="0"/>
              <a:t>  		} </a:t>
            </a:r>
          </a:p>
          <a:p>
            <a:pPr marL="0" indent="0">
              <a:buNone/>
            </a:pPr>
            <a:r>
              <a:rPr lang="en-US" dirty="0"/>
              <a:t>		public virtual void </a:t>
            </a:r>
            <a:r>
              <a:rPr lang="en-US" dirty="0" err="1"/>
              <a:t>Nhap</a:t>
            </a:r>
            <a:r>
              <a:rPr lang="en-US" dirty="0"/>
              <a:t>(){</a:t>
            </a:r>
          </a:p>
          <a:p>
            <a:pPr marL="0" indent="0">
              <a:buNone/>
            </a:pPr>
            <a:r>
              <a:rPr lang="en-US" dirty="0"/>
              <a:t>   		          </a:t>
            </a:r>
            <a:r>
              <a:rPr lang="en-US" dirty="0" err="1"/>
              <a:t>Console.Write</a:t>
            </a:r>
            <a:r>
              <a:rPr lang="en-US" dirty="0"/>
              <a:t>("</a:t>
            </a:r>
            <a:r>
              <a:rPr lang="en-US" dirty="0" err="1"/>
              <a:t>Nhap</a:t>
            </a:r>
            <a:r>
              <a:rPr lang="en-US" dirty="0"/>
              <a:t> ma so: "); </a:t>
            </a:r>
            <a:r>
              <a:rPr lang="en-US" dirty="0" err="1"/>
              <a:t>maso</a:t>
            </a:r>
            <a:r>
              <a:rPr lang="en-US" dirty="0"/>
              <a:t> = </a:t>
            </a:r>
            <a:r>
              <a:rPr lang="en-US" dirty="0" err="1"/>
              <a:t>Console.ReadLine</a:t>
            </a:r>
            <a:r>
              <a:rPr lang="en-US" dirty="0"/>
              <a:t>();</a:t>
            </a:r>
          </a:p>
          <a:p>
            <a:pPr marL="0" indent="0">
              <a:buNone/>
            </a:pPr>
            <a:r>
              <a:rPr lang="en-US" dirty="0"/>
              <a:t>   		          </a:t>
            </a:r>
            <a:r>
              <a:rPr lang="en-US" dirty="0" err="1"/>
              <a:t>Console.Write</a:t>
            </a:r>
            <a:r>
              <a:rPr lang="en-US" dirty="0"/>
              <a:t>("</a:t>
            </a:r>
            <a:r>
              <a:rPr lang="en-US" dirty="0" err="1"/>
              <a:t>Nhap</a:t>
            </a:r>
            <a:r>
              <a:rPr lang="en-US" dirty="0"/>
              <a:t> ho ten: ");</a:t>
            </a:r>
            <a:r>
              <a:rPr lang="en-US" dirty="0" err="1"/>
              <a:t>hoten</a:t>
            </a:r>
            <a:r>
              <a:rPr lang="en-US" dirty="0"/>
              <a:t> = </a:t>
            </a:r>
            <a:r>
              <a:rPr lang="en-US" dirty="0" err="1"/>
              <a:t>Console.ReadLine</a:t>
            </a:r>
            <a:r>
              <a:rPr lang="en-US" dirty="0"/>
              <a:t>();</a:t>
            </a:r>
          </a:p>
          <a:p>
            <a:pPr marL="0" indent="0">
              <a:buNone/>
            </a:pPr>
            <a:r>
              <a:rPr lang="en-US" dirty="0"/>
              <a:t>   		          </a:t>
            </a:r>
            <a:r>
              <a:rPr lang="en-US" dirty="0" err="1"/>
              <a:t>Console.Write</a:t>
            </a:r>
            <a:r>
              <a:rPr lang="en-US" dirty="0"/>
              <a:t>("</a:t>
            </a:r>
            <a:r>
              <a:rPr lang="en-US" dirty="0" err="1"/>
              <a:t>Nhap</a:t>
            </a:r>
            <a:r>
              <a:rPr lang="en-US" dirty="0"/>
              <a:t> </a:t>
            </a:r>
            <a:r>
              <a:rPr lang="en-US" dirty="0" err="1"/>
              <a:t>gioi</a:t>
            </a:r>
            <a:r>
              <a:rPr lang="en-US" dirty="0"/>
              <a:t> </a:t>
            </a:r>
            <a:r>
              <a:rPr lang="en-US" dirty="0" err="1"/>
              <a:t>tinh</a:t>
            </a:r>
            <a:r>
              <a:rPr lang="en-US" dirty="0"/>
              <a:t>: "); </a:t>
            </a:r>
            <a:r>
              <a:rPr lang="en-US" dirty="0" err="1"/>
              <a:t>gioitinh</a:t>
            </a:r>
            <a:r>
              <a:rPr lang="en-US" dirty="0"/>
              <a:t> = </a:t>
            </a:r>
            <a:r>
              <a:rPr lang="en-US" dirty="0" err="1"/>
              <a:t>Console.ReadLine</a:t>
            </a:r>
            <a:r>
              <a:rPr lang="en-US" dirty="0"/>
              <a:t>();</a:t>
            </a:r>
          </a:p>
          <a:p>
            <a:pPr marL="0" indent="0">
              <a:buNone/>
            </a:pPr>
            <a:r>
              <a:rPr lang="en-US" dirty="0"/>
              <a:t>  		}</a:t>
            </a:r>
          </a:p>
          <a:p>
            <a:pPr marL="0" indent="0">
              <a:buNone/>
            </a:pPr>
            <a:r>
              <a:rPr lang="en-US" dirty="0"/>
              <a:t>		public virtual void </a:t>
            </a:r>
            <a:r>
              <a:rPr lang="en-US" dirty="0" err="1"/>
              <a:t>HienThi</a:t>
            </a:r>
            <a:r>
              <a:rPr lang="en-US" dirty="0"/>
              <a:t>(){</a:t>
            </a:r>
          </a:p>
          <a:p>
            <a:pPr marL="0" indent="0">
              <a:buNone/>
            </a:pPr>
            <a:r>
              <a:rPr lang="en-US" dirty="0"/>
              <a:t>   		          </a:t>
            </a:r>
            <a:r>
              <a:rPr lang="en-US" dirty="0" err="1"/>
              <a:t>Console.WriteLine</a:t>
            </a:r>
            <a:r>
              <a:rPr lang="en-US" dirty="0"/>
              <a:t>("Ma so: {0}, Ho ten: {1}, </a:t>
            </a:r>
            <a:r>
              <a:rPr lang="en-US" dirty="0" err="1"/>
              <a:t>Gioi</a:t>
            </a:r>
            <a:r>
              <a:rPr lang="en-US" dirty="0"/>
              <a:t> </a:t>
            </a:r>
            <a:r>
              <a:rPr lang="en-US" dirty="0" err="1"/>
              <a:t>tinh</a:t>
            </a:r>
            <a:r>
              <a:rPr lang="en-US" dirty="0"/>
              <a:t>: {2}", </a:t>
            </a:r>
            <a:r>
              <a:rPr lang="en-US" dirty="0" err="1"/>
              <a:t>maso</a:t>
            </a:r>
            <a:r>
              <a:rPr lang="en-US" dirty="0"/>
              <a:t>, 					</a:t>
            </a:r>
            <a:r>
              <a:rPr lang="en-US" dirty="0" err="1"/>
              <a:t>hoten</a:t>
            </a:r>
            <a:r>
              <a:rPr lang="en-US" dirty="0"/>
              <a:t>, </a:t>
            </a:r>
            <a:r>
              <a:rPr lang="en-US" dirty="0" err="1"/>
              <a:t>gioitinh</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416660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52</a:t>
            </a:fld>
            <a:endParaRPr lang="en-US"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sp>
        <p:nvSpPr>
          <p:cNvPr id="4" name="Content Placeholder 3">
            <a:extLst>
              <a:ext uri="{FF2B5EF4-FFF2-40B4-BE49-F238E27FC236}">
                <a16:creationId xmlns:a16="http://schemas.microsoft.com/office/drawing/2014/main" id="{51882768-34D2-439B-86EE-758524B08ED7}"/>
              </a:ext>
            </a:extLst>
          </p:cNvPr>
          <p:cNvSpPr>
            <a:spLocks noGrp="1"/>
          </p:cNvSpPr>
          <p:nvPr>
            <p:ph sz="quarter" idx="13"/>
          </p:nvPr>
        </p:nvSpPr>
        <p:spPr>
          <a:xfrm>
            <a:off x="2756848" y="211014"/>
            <a:ext cx="9435152" cy="6646985"/>
          </a:xfrm>
        </p:spPr>
        <p:txBody>
          <a:bodyPr>
            <a:normAutofit fontScale="62500" lnSpcReduction="20000"/>
          </a:bodyPr>
          <a:lstStyle/>
          <a:p>
            <a:pPr marL="0" indent="0">
              <a:buNone/>
            </a:pPr>
            <a:r>
              <a:rPr lang="vi-VN" dirty="0"/>
              <a:t>class NhanVien:Nguoi</a:t>
            </a:r>
          </a:p>
          <a:p>
            <a:pPr marL="0" indent="0">
              <a:buNone/>
            </a:pPr>
            <a:r>
              <a:rPr lang="vi-VN" dirty="0"/>
              <a:t> {</a:t>
            </a:r>
          </a:p>
          <a:p>
            <a:pPr marL="0" indent="0">
              <a:buNone/>
            </a:pPr>
            <a:r>
              <a:rPr lang="vi-VN" dirty="0"/>
              <a:t>  </a:t>
            </a:r>
            <a:r>
              <a:rPr lang="en-US" dirty="0"/>
              <a:t>	</a:t>
            </a:r>
            <a:r>
              <a:rPr lang="vi-VN" dirty="0"/>
              <a:t>private string bangcap;</a:t>
            </a:r>
          </a:p>
          <a:p>
            <a:pPr marL="0" indent="0">
              <a:buNone/>
            </a:pPr>
            <a:r>
              <a:rPr lang="vi-VN" dirty="0"/>
              <a:t>  </a:t>
            </a:r>
            <a:r>
              <a:rPr lang="en-US" dirty="0"/>
              <a:t>	</a:t>
            </a:r>
            <a:r>
              <a:rPr lang="vi-VN" dirty="0"/>
              <a:t>public NhanVien(string maso, string hoten, string gioitinh, string bangcap) : base(maso, </a:t>
            </a:r>
            <a:r>
              <a:rPr lang="en-US" dirty="0"/>
              <a:t>									</a:t>
            </a:r>
            <a:r>
              <a:rPr lang="vi-VN" dirty="0"/>
              <a:t>hoten, gioitinh)</a:t>
            </a:r>
          </a:p>
          <a:p>
            <a:pPr marL="0" indent="0">
              <a:buNone/>
            </a:pPr>
            <a:r>
              <a:rPr lang="vi-VN" dirty="0"/>
              <a:t>  </a:t>
            </a:r>
            <a:r>
              <a:rPr lang="en-US" dirty="0"/>
              <a:t>	</a:t>
            </a:r>
            <a:r>
              <a:rPr lang="vi-VN" dirty="0"/>
              <a:t>{</a:t>
            </a:r>
          </a:p>
          <a:p>
            <a:pPr marL="0" indent="0">
              <a:buNone/>
            </a:pPr>
            <a:r>
              <a:rPr lang="vi-VN" dirty="0"/>
              <a:t>   </a:t>
            </a:r>
            <a:r>
              <a:rPr lang="en-US" dirty="0"/>
              <a:t>		</a:t>
            </a:r>
            <a:r>
              <a:rPr lang="vi-VN" dirty="0"/>
              <a:t>this.bangcap = bangcap;</a:t>
            </a:r>
          </a:p>
          <a:p>
            <a:pPr marL="0" indent="0">
              <a:buNone/>
            </a:pPr>
            <a:r>
              <a:rPr lang="vi-VN" dirty="0"/>
              <a:t>  </a:t>
            </a:r>
            <a:r>
              <a:rPr lang="en-US" dirty="0"/>
              <a:t>	</a:t>
            </a:r>
            <a:r>
              <a:rPr lang="vi-VN" dirty="0"/>
              <a:t>}</a:t>
            </a:r>
          </a:p>
          <a:p>
            <a:pPr marL="0" indent="0">
              <a:buNone/>
            </a:pPr>
            <a:r>
              <a:rPr lang="vi-VN" dirty="0"/>
              <a:t>  </a:t>
            </a:r>
            <a:r>
              <a:rPr lang="en-US" dirty="0"/>
              <a:t>	</a:t>
            </a:r>
            <a:r>
              <a:rPr lang="vi-VN" dirty="0"/>
              <a:t>public override void Nhap()</a:t>
            </a:r>
          </a:p>
          <a:p>
            <a:pPr marL="0" indent="0">
              <a:buNone/>
            </a:pPr>
            <a:r>
              <a:rPr lang="vi-VN" dirty="0"/>
              <a:t>  </a:t>
            </a:r>
            <a:r>
              <a:rPr lang="en-US" dirty="0"/>
              <a:t>	</a:t>
            </a:r>
            <a:r>
              <a:rPr lang="vi-VN" dirty="0"/>
              <a:t>{</a:t>
            </a:r>
          </a:p>
          <a:p>
            <a:pPr marL="0" indent="0">
              <a:buNone/>
            </a:pPr>
            <a:r>
              <a:rPr lang="vi-VN" dirty="0"/>
              <a:t>    </a:t>
            </a:r>
            <a:r>
              <a:rPr lang="en-US" dirty="0"/>
              <a:t>		</a:t>
            </a:r>
            <a:r>
              <a:rPr lang="vi-VN" dirty="0"/>
              <a:t>base.Nhap(); // Gọi phương thức của lớp Nguoi</a:t>
            </a:r>
          </a:p>
          <a:p>
            <a:pPr marL="0" indent="0">
              <a:buNone/>
            </a:pPr>
            <a:r>
              <a:rPr lang="vi-VN" dirty="0"/>
              <a:t>    </a:t>
            </a:r>
            <a:r>
              <a:rPr lang="en-US" dirty="0"/>
              <a:t>		</a:t>
            </a:r>
            <a:r>
              <a:rPr lang="vi-VN" dirty="0"/>
              <a:t>// Thêm xử lý cho thuộc tính bằng cấp</a:t>
            </a:r>
          </a:p>
          <a:p>
            <a:pPr marL="0" indent="0">
              <a:buNone/>
            </a:pPr>
            <a:r>
              <a:rPr lang="vi-VN" dirty="0"/>
              <a:t>    </a:t>
            </a:r>
            <a:r>
              <a:rPr lang="en-US" dirty="0"/>
              <a:t>		</a:t>
            </a:r>
            <a:r>
              <a:rPr lang="vi-VN" dirty="0"/>
              <a:t>Console.Write("Nhap thong tin bang cap: ");</a:t>
            </a:r>
            <a:r>
              <a:rPr lang="en-US" dirty="0"/>
              <a:t> </a:t>
            </a:r>
            <a:r>
              <a:rPr lang="vi-VN" dirty="0"/>
              <a:t>  bangcap = Console.ReadLine();</a:t>
            </a:r>
          </a:p>
          <a:p>
            <a:pPr marL="0" indent="0">
              <a:buNone/>
            </a:pPr>
            <a:r>
              <a:rPr lang="vi-VN" dirty="0"/>
              <a:t>  </a:t>
            </a:r>
            <a:r>
              <a:rPr lang="en-US" dirty="0"/>
              <a:t>	</a:t>
            </a:r>
            <a:r>
              <a:rPr lang="vi-VN" dirty="0"/>
              <a:t>}</a:t>
            </a:r>
          </a:p>
          <a:p>
            <a:pPr marL="0" indent="0">
              <a:buNone/>
            </a:pPr>
            <a:r>
              <a:rPr lang="vi-VN" dirty="0"/>
              <a:t>  </a:t>
            </a:r>
            <a:r>
              <a:rPr lang="en-US" dirty="0"/>
              <a:t>	</a:t>
            </a:r>
            <a:r>
              <a:rPr lang="vi-VN" dirty="0"/>
              <a:t>public override void HienThi()</a:t>
            </a:r>
          </a:p>
          <a:p>
            <a:pPr marL="0" indent="0">
              <a:buNone/>
            </a:pPr>
            <a:r>
              <a:rPr lang="vi-VN" dirty="0"/>
              <a:t>  </a:t>
            </a:r>
            <a:r>
              <a:rPr lang="en-US" dirty="0"/>
              <a:t>	</a:t>
            </a:r>
            <a:r>
              <a:rPr lang="vi-VN" dirty="0"/>
              <a:t>{</a:t>
            </a:r>
          </a:p>
          <a:p>
            <a:pPr marL="0" indent="0">
              <a:buNone/>
            </a:pPr>
            <a:r>
              <a:rPr lang="vi-VN" dirty="0"/>
              <a:t>   </a:t>
            </a:r>
            <a:r>
              <a:rPr lang="en-US" dirty="0"/>
              <a:t>		</a:t>
            </a:r>
            <a:r>
              <a:rPr lang="vi-VN" dirty="0"/>
              <a:t>base.HienThi();</a:t>
            </a:r>
          </a:p>
          <a:p>
            <a:pPr marL="0" indent="0">
              <a:buNone/>
            </a:pPr>
            <a:r>
              <a:rPr lang="vi-VN" dirty="0"/>
              <a:t>   </a:t>
            </a:r>
            <a:r>
              <a:rPr lang="en-US" dirty="0"/>
              <a:t>		</a:t>
            </a:r>
            <a:r>
              <a:rPr lang="vi-VN" dirty="0"/>
              <a:t>Console.WriteLine("Bang cap: {0}", bangcap);</a:t>
            </a:r>
          </a:p>
          <a:p>
            <a:pPr marL="0" indent="0">
              <a:buNone/>
            </a:pPr>
            <a:r>
              <a:rPr lang="vi-VN" dirty="0"/>
              <a:t>  </a:t>
            </a:r>
            <a:r>
              <a:rPr lang="en-US" dirty="0"/>
              <a:t>	</a:t>
            </a:r>
            <a:r>
              <a:rPr lang="vi-VN" dirty="0"/>
              <a:t>}</a:t>
            </a:r>
          </a:p>
          <a:p>
            <a:pPr marL="0" indent="0">
              <a:buNone/>
            </a:pPr>
            <a:r>
              <a:rPr lang="vi-VN" dirty="0"/>
              <a:t> }</a:t>
            </a:r>
          </a:p>
          <a:p>
            <a:pPr marL="0" indent="0">
              <a:buNone/>
            </a:pPr>
            <a:r>
              <a:rPr lang="vi-VN" dirty="0"/>
              <a:t>}</a:t>
            </a:r>
            <a:endParaRPr lang="en-US" dirty="0"/>
          </a:p>
        </p:txBody>
      </p:sp>
    </p:spTree>
    <p:extLst>
      <p:ext uri="{BB962C8B-B14F-4D97-AF65-F5344CB8AC3E}">
        <p14:creationId xmlns:p14="http://schemas.microsoft.com/office/powerpoint/2010/main" val="19750993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53</a:t>
            </a:fld>
            <a:endParaRPr lang="en-US" dirty="0"/>
          </a:p>
        </p:txBody>
      </p:sp>
      <p:sp>
        <p:nvSpPr>
          <p:cNvPr id="4" name="Content Placeholder 3"/>
          <p:cNvSpPr>
            <a:spLocks noGrp="1"/>
          </p:cNvSpPr>
          <p:nvPr>
            <p:ph sz="quarter" idx="13"/>
          </p:nvPr>
        </p:nvSpPr>
        <p:spPr>
          <a:xfrm>
            <a:off x="2625726" y="0"/>
            <a:ext cx="9355260" cy="6858000"/>
          </a:xfrm>
        </p:spPr>
        <p:txBody>
          <a:bodyPr>
            <a:normAutofit/>
          </a:bodyPr>
          <a:lstStyle/>
          <a:p>
            <a:pPr marL="0" indent="0">
              <a:lnSpc>
                <a:spcPct val="120000"/>
              </a:lnSpc>
              <a:spcBef>
                <a:spcPts val="0"/>
              </a:spcBef>
              <a:buNone/>
            </a:pPr>
            <a:r>
              <a:rPr lang="en-US" sz="2400" b="1" dirty="0" err="1"/>
              <a:t>Bài</a:t>
            </a:r>
            <a:r>
              <a:rPr lang="en-US" sz="2400" b="1" dirty="0"/>
              <a:t> </a:t>
            </a:r>
            <a:r>
              <a:rPr lang="en-US" sz="2400" b="1" dirty="0" err="1"/>
              <a:t>Tập</a:t>
            </a:r>
            <a:r>
              <a:rPr lang="en-US" sz="2400" b="1" dirty="0"/>
              <a:t>: </a:t>
            </a:r>
            <a:r>
              <a:rPr lang="vi-VN" sz="2000" dirty="0"/>
              <a:t>Triển khai một supper class có tên là Shape và subclass Circle, Rectangle, Square. Theo sơ đồ sau</a:t>
            </a:r>
            <a:endParaRPr lang="en-US" sz="2000"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a:p>
            <a:r>
              <a:rPr lang="en-US" dirty="0"/>
              <a:t>2.2.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lớp</a:t>
            </a:r>
            <a:endParaRPr lang="en-US" dirty="0"/>
          </a:p>
          <a:p>
            <a:r>
              <a:rPr lang="en-US" dirty="0"/>
              <a:t>2.3. </a:t>
            </a:r>
            <a:r>
              <a:rPr lang="en-US" dirty="0" err="1"/>
              <a:t>Kế</a:t>
            </a:r>
            <a:r>
              <a:rPr lang="en-US" dirty="0"/>
              <a:t> </a:t>
            </a:r>
            <a:r>
              <a:rPr lang="en-US" dirty="0" err="1"/>
              <a:t>thừa</a:t>
            </a:r>
            <a:endParaRPr lang="en-US" dirty="0"/>
          </a:p>
          <a:p>
            <a:pPr lvl="1"/>
            <a:r>
              <a:rPr lang="en-US" dirty="0"/>
              <a:t>2.3.1. </a:t>
            </a:r>
            <a:r>
              <a:rPr lang="en-US" dirty="0" err="1"/>
              <a:t>Thực</a:t>
            </a:r>
            <a:r>
              <a:rPr lang="en-US" dirty="0"/>
              <a:t> </a:t>
            </a:r>
            <a:r>
              <a:rPr lang="en-US" dirty="0" err="1"/>
              <a:t>hiện</a:t>
            </a:r>
            <a:r>
              <a:rPr lang="en-US" dirty="0"/>
              <a:t> </a:t>
            </a:r>
            <a:r>
              <a:rPr lang="en-US" dirty="0" err="1"/>
              <a:t>kế</a:t>
            </a:r>
            <a:r>
              <a:rPr lang="en-US" dirty="0"/>
              <a:t> </a:t>
            </a:r>
            <a:r>
              <a:rPr lang="en-US" dirty="0" err="1"/>
              <a:t>thừa</a:t>
            </a:r>
            <a:endParaRPr lang="en-US" dirty="0"/>
          </a:p>
          <a:p>
            <a:pPr lvl="1"/>
            <a:r>
              <a:rPr lang="en-US" dirty="0"/>
              <a:t>2.3.2. </a:t>
            </a:r>
            <a:r>
              <a:rPr lang="en-US" dirty="0" err="1"/>
              <a:t>Gọi</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lớp</a:t>
            </a:r>
            <a:r>
              <a:rPr lang="en-US" dirty="0"/>
              <a:t> </a:t>
            </a:r>
            <a:r>
              <a:rPr lang="en-US" dirty="0" err="1"/>
              <a:t>cơ</a:t>
            </a:r>
            <a:r>
              <a:rPr lang="en-US" dirty="0"/>
              <a:t> </a:t>
            </a:r>
            <a:r>
              <a:rPr lang="en-US" dirty="0" err="1"/>
              <a:t>sở</a:t>
            </a:r>
            <a:endParaRPr lang="en-US" dirty="0"/>
          </a:p>
          <a:p>
            <a:pPr lvl="1"/>
            <a:r>
              <a:rPr lang="en-US" dirty="0"/>
              <a:t>2.3.3. </a:t>
            </a:r>
            <a:r>
              <a:rPr lang="en-US" dirty="0" err="1"/>
              <a:t>Cách</a:t>
            </a:r>
            <a:r>
              <a:rPr lang="en-US" dirty="0"/>
              <a:t> </a:t>
            </a:r>
            <a:r>
              <a:rPr lang="en-US" dirty="0" err="1"/>
              <a:t>gọi</a:t>
            </a:r>
            <a:r>
              <a:rPr lang="en-US" dirty="0"/>
              <a:t> </a:t>
            </a:r>
            <a:r>
              <a:rPr lang="en-US" dirty="0" err="1"/>
              <a:t>phương</a:t>
            </a:r>
            <a:r>
              <a:rPr lang="en-US" dirty="0"/>
              <a:t> </a:t>
            </a:r>
            <a:r>
              <a:rPr lang="en-US" dirty="0" err="1"/>
              <a:t>thức</a:t>
            </a:r>
            <a:r>
              <a:rPr lang="en-US" dirty="0"/>
              <a:t> </a:t>
            </a:r>
            <a:r>
              <a:rPr lang="en-US" dirty="0" err="1"/>
              <a:t>từ</a:t>
            </a:r>
            <a:r>
              <a:rPr lang="en-US" dirty="0"/>
              <a:t> </a:t>
            </a:r>
            <a:r>
              <a:rPr lang="en-US" dirty="0" err="1"/>
              <a:t>lớp</a:t>
            </a:r>
            <a:r>
              <a:rPr lang="en-US" dirty="0"/>
              <a:t> </a:t>
            </a:r>
            <a:r>
              <a:rPr lang="en-US" dirty="0" err="1"/>
              <a:t>cơ</a:t>
            </a:r>
            <a:r>
              <a:rPr lang="en-US" dirty="0"/>
              <a:t> </a:t>
            </a:r>
            <a:r>
              <a:rPr lang="en-US" dirty="0" err="1"/>
              <a:t>sở</a:t>
            </a:r>
            <a:r>
              <a:rPr lang="en-US" dirty="0"/>
              <a:t>	</a:t>
            </a:r>
          </a:p>
          <a:p>
            <a:pPr marL="0" lvl="1"/>
            <a:r>
              <a:rPr lang="en-US" sz="1800" dirty="0"/>
              <a:t>2.4. </a:t>
            </a:r>
            <a:r>
              <a:rPr lang="en-US" sz="1900" dirty="0" err="1"/>
              <a:t>Đa</a:t>
            </a:r>
            <a:r>
              <a:rPr lang="en-US" sz="1900" dirty="0"/>
              <a:t> </a:t>
            </a:r>
            <a:r>
              <a:rPr lang="en-US" sz="1900" dirty="0" err="1"/>
              <a:t>hình</a:t>
            </a:r>
            <a:endParaRPr lang="en-US" sz="1900" dirty="0"/>
          </a:p>
          <a:p>
            <a:pPr marL="0" lvl="1"/>
            <a:r>
              <a:rPr lang="en-US" sz="1800" dirty="0"/>
              <a:t>2.5. </a:t>
            </a:r>
            <a:r>
              <a:rPr lang="en-US" sz="1800" dirty="0" err="1"/>
              <a:t>Không</a:t>
            </a:r>
            <a:r>
              <a:rPr lang="en-US" sz="1800" dirty="0"/>
              <a:t> </a:t>
            </a:r>
            <a:r>
              <a:rPr lang="en-US" sz="1800" dirty="0" err="1"/>
              <a:t>gian</a:t>
            </a:r>
            <a:r>
              <a:rPr lang="en-US" sz="1800" dirty="0"/>
              <a:t> </a:t>
            </a:r>
            <a:r>
              <a:rPr lang="en-US" sz="1800" dirty="0" err="1"/>
              <a:t>tên</a:t>
            </a:r>
            <a:r>
              <a:rPr lang="en-US" sz="1800" dirty="0"/>
              <a:t> </a:t>
            </a:r>
          </a:p>
          <a:p>
            <a:pPr marL="0" lvl="1"/>
            <a:endParaRPr lang="en-US" sz="1900" dirty="0"/>
          </a:p>
          <a:p>
            <a:pPr lvl="1"/>
            <a:endParaRPr lang="en-US" dirty="0"/>
          </a:p>
          <a:p>
            <a:pPr lvl="1"/>
            <a:endParaRPr lang="en-US" dirty="0"/>
          </a:p>
        </p:txBody>
      </p:sp>
      <p:pic>
        <p:nvPicPr>
          <p:cNvPr id="2050" name="Picture 2" descr="exercise oop polymorphism">
            <a:extLst>
              <a:ext uri="{FF2B5EF4-FFF2-40B4-BE49-F238E27FC236}">
                <a16:creationId xmlns:a16="http://schemas.microsoft.com/office/drawing/2014/main" id="{D52E949B-BB48-477A-9AE7-227C407BE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496" y="820616"/>
            <a:ext cx="7281642" cy="604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799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Thank you!</a:t>
            </a:r>
          </a:p>
        </p:txBody>
      </p:sp>
    </p:spTree>
    <p:extLst>
      <p:ext uri="{BB962C8B-B14F-4D97-AF65-F5344CB8AC3E}">
        <p14:creationId xmlns:p14="http://schemas.microsoft.com/office/powerpoint/2010/main" val="124003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6</a:t>
            </a:fld>
            <a:endParaRPr lang="en-US" dirty="0"/>
          </a:p>
        </p:txBody>
      </p:sp>
      <p:sp>
        <p:nvSpPr>
          <p:cNvPr id="4" name="Content Placeholder 3"/>
          <p:cNvSpPr>
            <a:spLocks noGrp="1"/>
          </p:cNvSpPr>
          <p:nvPr>
            <p:ph sz="quarter" idx="13"/>
          </p:nvPr>
        </p:nvSpPr>
        <p:spPr/>
        <p:txBody>
          <a:bodyPr>
            <a:normAutofit/>
          </a:bodyPr>
          <a:lstStyle/>
          <a:p>
            <a:r>
              <a:rPr lang="en-US" b="1" i="1" dirty="0" err="1"/>
              <a:t>Bổ</a:t>
            </a:r>
            <a:r>
              <a:rPr lang="en-US" b="1" i="1" dirty="0"/>
              <a:t> </a:t>
            </a:r>
            <a:r>
              <a:rPr lang="en-US" b="1" i="1" dirty="0" err="1"/>
              <a:t>từ</a:t>
            </a:r>
            <a:r>
              <a:rPr lang="en-US" b="1" i="1" dirty="0"/>
              <a:t> </a:t>
            </a:r>
            <a:r>
              <a:rPr lang="en-US" b="1" i="1" dirty="0" err="1"/>
              <a:t>truy</a:t>
            </a:r>
            <a:r>
              <a:rPr lang="en-US" b="1" i="1" dirty="0"/>
              <a:t> </a:t>
            </a:r>
            <a:r>
              <a:rPr lang="en-US" b="1" i="1" dirty="0" err="1"/>
              <a:t>xuất</a:t>
            </a:r>
            <a:r>
              <a:rPr lang="en-US" b="1" i="1" dirty="0"/>
              <a:t>:</a:t>
            </a:r>
            <a:endParaRPr lang="en-US" b="1" dirty="0"/>
          </a:p>
          <a:p>
            <a:pPr marL="0" indent="463550">
              <a:buNone/>
            </a:pPr>
            <a:r>
              <a:rPr lang="en-US" dirty="0" err="1"/>
              <a:t>Bổ</a:t>
            </a:r>
            <a:r>
              <a:rPr lang="en-US" dirty="0"/>
              <a:t> </a:t>
            </a:r>
            <a:r>
              <a:rPr lang="en-US" dirty="0" err="1"/>
              <a:t>từ</a:t>
            </a:r>
            <a:r>
              <a:rPr lang="en-US" dirty="0"/>
              <a:t> </a:t>
            </a:r>
            <a:r>
              <a:rPr lang="en-US" dirty="0" err="1"/>
              <a:t>truy</a:t>
            </a:r>
            <a:r>
              <a:rPr lang="en-US" dirty="0"/>
              <a:t> </a:t>
            </a:r>
            <a:r>
              <a:rPr lang="en-US" dirty="0" err="1"/>
              <a:t>xuất</a:t>
            </a:r>
            <a:r>
              <a:rPr lang="en-US" dirty="0"/>
              <a:t> </a:t>
            </a:r>
            <a:r>
              <a:rPr lang="en-US" dirty="0" err="1"/>
              <a:t>nhằm</a:t>
            </a:r>
            <a:r>
              <a:rPr lang="en-US" dirty="0"/>
              <a:t> </a:t>
            </a:r>
            <a:r>
              <a:rPr lang="en-US" dirty="0" err="1"/>
              <a:t>xác</a:t>
            </a:r>
            <a:r>
              <a:rPr lang="en-US" dirty="0"/>
              <a:t> </a:t>
            </a:r>
            <a:r>
              <a:rPr lang="en-US" dirty="0" err="1"/>
              <a:t>định</a:t>
            </a:r>
            <a:r>
              <a:rPr lang="en-US" dirty="0"/>
              <a:t> </a:t>
            </a:r>
            <a:r>
              <a:rPr lang="en-US" dirty="0" err="1"/>
              <a:t>xem</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bên</a:t>
            </a:r>
            <a:r>
              <a:rPr lang="en-US" dirty="0"/>
              <a:t> </a:t>
            </a:r>
            <a:r>
              <a:rPr lang="en-US" dirty="0" err="1"/>
              <a:t>trong</a:t>
            </a:r>
            <a:r>
              <a:rPr lang="en-US" dirty="0"/>
              <a:t> </a:t>
            </a:r>
            <a:r>
              <a:rPr lang="en-US" dirty="0" err="1"/>
              <a:t>một</a:t>
            </a:r>
            <a:r>
              <a:rPr lang="en-US" dirty="0"/>
              <a:t> </a:t>
            </a:r>
            <a:r>
              <a:rPr lang="en-US" dirty="0" err="1"/>
              <a:t>lớp</a:t>
            </a:r>
            <a:r>
              <a:rPr lang="en-US" dirty="0"/>
              <a:t> </a:t>
            </a:r>
            <a:r>
              <a:rPr lang="en-US" dirty="0" err="1"/>
              <a:t>có</a:t>
            </a:r>
            <a:r>
              <a:rPr lang="en-US" dirty="0"/>
              <a:t> </a:t>
            </a:r>
            <a:r>
              <a:rPr lang="en-US" dirty="0" err="1"/>
              <a:t>được</a:t>
            </a:r>
            <a:r>
              <a:rPr lang="en-US" dirty="0"/>
              <a:t> </a:t>
            </a:r>
            <a:r>
              <a:rPr lang="en-US" dirty="0" err="1"/>
              <a:t>truy</a:t>
            </a:r>
            <a:r>
              <a:rPr lang="en-US" dirty="0"/>
              <a:t> </a:t>
            </a:r>
            <a:r>
              <a:rPr lang="en-US" dirty="0" err="1"/>
              <a:t>xuất</a:t>
            </a:r>
            <a:r>
              <a:rPr lang="en-US" dirty="0"/>
              <a:t> </a:t>
            </a:r>
            <a:r>
              <a:rPr lang="en-US" dirty="0" err="1"/>
              <a:t>từ</a:t>
            </a:r>
            <a:r>
              <a:rPr lang="en-US" dirty="0"/>
              <a:t> </a:t>
            </a:r>
            <a:r>
              <a:rPr lang="en-US" dirty="0" err="1"/>
              <a:t>lớp</a:t>
            </a:r>
            <a:r>
              <a:rPr lang="en-US" dirty="0"/>
              <a:t> </a:t>
            </a:r>
            <a:r>
              <a:rPr lang="en-US" dirty="0" err="1"/>
              <a:t>khác</a:t>
            </a:r>
            <a:r>
              <a:rPr lang="en-US" dirty="0"/>
              <a:t> hay </a:t>
            </a:r>
            <a:r>
              <a:rPr lang="en-US" dirty="0" err="1"/>
              <a:t>không</a:t>
            </a:r>
            <a:r>
              <a:rPr lang="en-US" dirty="0"/>
              <a:t>?. </a:t>
            </a:r>
            <a:r>
              <a:rPr lang="en-US" dirty="0" err="1"/>
              <a:t>Có</a:t>
            </a:r>
            <a:r>
              <a:rPr lang="en-US" dirty="0"/>
              <a:t> </a:t>
            </a:r>
            <a:r>
              <a:rPr lang="en-US" dirty="0" err="1"/>
              <a:t>các</a:t>
            </a:r>
            <a:r>
              <a:rPr lang="en-US" dirty="0"/>
              <a:t> </a:t>
            </a:r>
            <a:r>
              <a:rPr lang="en-US" dirty="0" err="1"/>
              <a:t>loại</a:t>
            </a:r>
            <a:r>
              <a:rPr lang="en-US" dirty="0"/>
              <a:t> </a:t>
            </a:r>
            <a:r>
              <a:rPr lang="en-US" dirty="0" err="1"/>
              <a:t>kiểu</a:t>
            </a:r>
            <a:r>
              <a:rPr lang="en-US" dirty="0"/>
              <a:t> </a:t>
            </a:r>
            <a:r>
              <a:rPr lang="en-US" dirty="0" err="1"/>
              <a:t>truy</a:t>
            </a:r>
            <a:r>
              <a:rPr lang="en-US" dirty="0"/>
              <a:t> </a:t>
            </a:r>
            <a:r>
              <a:rPr lang="en-US" dirty="0" err="1"/>
              <a:t>xuất</a:t>
            </a:r>
            <a:r>
              <a:rPr lang="en-US" dirty="0"/>
              <a:t> </a:t>
            </a:r>
            <a:r>
              <a:rPr lang="en-US" dirty="0" err="1"/>
              <a:t>sau</a:t>
            </a:r>
            <a:r>
              <a:rPr lang="en-US"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27007553"/>
              </p:ext>
            </p:extLst>
          </p:nvPr>
        </p:nvGraphicFramePr>
        <p:xfrm>
          <a:off x="3013564" y="2079322"/>
          <a:ext cx="8830994" cy="4189075"/>
        </p:xfrm>
        <a:graphic>
          <a:graphicData uri="http://schemas.openxmlformats.org/drawingml/2006/table">
            <a:tbl>
              <a:tblPr firstRow="1" firstCol="1" lastRow="1" lastCol="1" bandRow="1" bandCol="1">
                <a:tableStyleId>{5940675A-B579-460E-94D1-54222C63F5DA}</a:tableStyleId>
              </a:tblPr>
              <a:tblGrid>
                <a:gridCol w="2490375">
                  <a:extLst>
                    <a:ext uri="{9D8B030D-6E8A-4147-A177-3AD203B41FA5}">
                      <a16:colId xmlns:a16="http://schemas.microsoft.com/office/drawing/2014/main" val="20000"/>
                    </a:ext>
                  </a:extLst>
                </a:gridCol>
                <a:gridCol w="6340619">
                  <a:extLst>
                    <a:ext uri="{9D8B030D-6E8A-4147-A177-3AD203B41FA5}">
                      <a16:colId xmlns:a16="http://schemas.microsoft.com/office/drawing/2014/main" val="20001"/>
                    </a:ext>
                  </a:extLst>
                </a:gridCol>
              </a:tblGrid>
              <a:tr h="367893">
                <a:tc>
                  <a:txBody>
                    <a:bodyPr/>
                    <a:lstStyle/>
                    <a:p>
                      <a:pPr marL="0" marR="0" algn="ctr">
                        <a:spcBef>
                          <a:spcPts val="0"/>
                        </a:spcBef>
                        <a:spcAft>
                          <a:spcPts val="0"/>
                        </a:spcAft>
                      </a:pPr>
                      <a:r>
                        <a:rPr lang="en-US" sz="2400" b="1" dirty="0" err="1">
                          <a:effectLst/>
                        </a:rPr>
                        <a:t>Từ</a:t>
                      </a:r>
                      <a:r>
                        <a:rPr lang="en-US" sz="2400" b="1" spc="5" dirty="0">
                          <a:effectLst/>
                        </a:rPr>
                        <a:t> </a:t>
                      </a:r>
                      <a:r>
                        <a:rPr lang="en-US" sz="2400" b="1" spc="5" dirty="0" err="1">
                          <a:effectLst/>
                        </a:rPr>
                        <a:t>k</a:t>
                      </a:r>
                      <a:r>
                        <a:rPr lang="en-US" sz="2400" b="1" dirty="0" err="1">
                          <a:effectLst/>
                        </a:rPr>
                        <a:t>h</a:t>
                      </a:r>
                      <a:r>
                        <a:rPr lang="en-US" sz="2400" b="1" spc="-5" dirty="0" err="1">
                          <a:effectLst/>
                        </a:rPr>
                        <a:t>ó</a:t>
                      </a:r>
                      <a:r>
                        <a:rPr lang="en-US" sz="2400" b="1" dirty="0" err="1">
                          <a:effectLst/>
                        </a:rPr>
                        <a:t>a</a:t>
                      </a:r>
                      <a:endParaRPr lang="en-US" sz="2400" b="1" dirty="0">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lgn="ctr">
                        <a:spcBef>
                          <a:spcPts val="0"/>
                        </a:spcBef>
                        <a:spcAft>
                          <a:spcPts val="0"/>
                        </a:spcAft>
                      </a:pPr>
                      <a:r>
                        <a:rPr lang="en-US" sz="2400" b="1" spc="-5" dirty="0" err="1">
                          <a:effectLst/>
                        </a:rPr>
                        <a:t>G</a:t>
                      </a:r>
                      <a:r>
                        <a:rPr lang="en-US" sz="2400" b="1" dirty="0" err="1">
                          <a:effectLst/>
                        </a:rPr>
                        <a:t>iải</a:t>
                      </a:r>
                      <a:r>
                        <a:rPr lang="en-US" sz="2400" b="1" spc="10" dirty="0">
                          <a:effectLst/>
                        </a:rPr>
                        <a:t> </a:t>
                      </a:r>
                      <a:r>
                        <a:rPr lang="en-US" sz="2400" b="1" dirty="0" err="1">
                          <a:effectLst/>
                        </a:rPr>
                        <a:t>thích</a:t>
                      </a:r>
                      <a:endParaRPr lang="en-US" sz="2400" b="1" dirty="0">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0"/>
                  </a:ext>
                </a:extLst>
              </a:tr>
              <a:tr h="367893">
                <a:tc>
                  <a:txBody>
                    <a:bodyPr/>
                    <a:lstStyle/>
                    <a:p>
                      <a:pPr marL="0" marR="0">
                        <a:spcBef>
                          <a:spcPts val="0"/>
                        </a:spcBef>
                        <a:spcAft>
                          <a:spcPts val="0"/>
                        </a:spcAft>
                      </a:pPr>
                      <a:r>
                        <a:rPr lang="en-US" sz="2400" dirty="0">
                          <a:effectLst/>
                        </a:rPr>
                        <a:t>p</a:t>
                      </a:r>
                      <a:r>
                        <a:rPr lang="en-US" sz="2400" spc="-5" dirty="0">
                          <a:effectLst/>
                        </a:rPr>
                        <a:t>u</a:t>
                      </a:r>
                      <a:r>
                        <a:rPr lang="en-US" sz="2400" dirty="0">
                          <a:effectLst/>
                        </a:rPr>
                        <a:t>blic</a:t>
                      </a:r>
                      <a:endParaRPr lang="en-US" sz="2400" b="1" dirty="0">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2400" dirty="0" err="1">
                          <a:effectLst/>
                        </a:rPr>
                        <a:t>Tr</a:t>
                      </a:r>
                      <a:r>
                        <a:rPr lang="en-US" sz="2400" spc="-5" dirty="0" err="1">
                          <a:effectLst/>
                        </a:rPr>
                        <a:t>u</a:t>
                      </a:r>
                      <a:r>
                        <a:rPr lang="en-US" sz="2400" dirty="0" err="1">
                          <a:effectLst/>
                        </a:rPr>
                        <a:t>y</a:t>
                      </a:r>
                      <a:r>
                        <a:rPr lang="en-US" sz="2400" spc="25" dirty="0">
                          <a:effectLst/>
                        </a:rPr>
                        <a:t> </a:t>
                      </a:r>
                      <a:r>
                        <a:rPr lang="en-US" sz="2400" dirty="0" err="1">
                          <a:effectLst/>
                        </a:rPr>
                        <a:t>x</a:t>
                      </a:r>
                      <a:r>
                        <a:rPr lang="en-US" sz="2400" spc="-5" dirty="0" err="1">
                          <a:effectLst/>
                        </a:rPr>
                        <a:t>u</a:t>
                      </a:r>
                      <a:r>
                        <a:rPr lang="en-US" sz="2400" dirty="0" err="1">
                          <a:effectLst/>
                        </a:rPr>
                        <a:t>ất</a:t>
                      </a:r>
                      <a:r>
                        <a:rPr lang="en-US" sz="2400" spc="15" dirty="0">
                          <a:effectLst/>
                        </a:rPr>
                        <a:t> </a:t>
                      </a:r>
                      <a:r>
                        <a:rPr lang="en-US" sz="2400" spc="-20" dirty="0" err="1">
                          <a:effectLst/>
                        </a:rPr>
                        <a:t>m</a:t>
                      </a:r>
                      <a:r>
                        <a:rPr lang="en-US" sz="2400" dirty="0" err="1">
                          <a:effectLst/>
                        </a:rPr>
                        <a:t>ọi</a:t>
                      </a:r>
                      <a:r>
                        <a:rPr lang="en-US" sz="2400" spc="10" dirty="0">
                          <a:effectLst/>
                        </a:rPr>
                        <a:t> </a:t>
                      </a:r>
                      <a:r>
                        <a:rPr lang="en-US" sz="2400" dirty="0" err="1">
                          <a:effectLst/>
                        </a:rPr>
                        <a:t>nơi</a:t>
                      </a:r>
                      <a:r>
                        <a:rPr lang="en-US" sz="2400" dirty="0">
                          <a:effectLst/>
                        </a:rPr>
                        <a:t>. </a:t>
                      </a:r>
                      <a:r>
                        <a:rPr lang="vi-VN" sz="2400" dirty="0">
                          <a:effectLst/>
                        </a:rPr>
                        <a:t>Không hạn chế. Những thành viên được đánh dấu</a:t>
                      </a:r>
                      <a:r>
                        <a:rPr lang="en-US" sz="2400" dirty="0">
                          <a:effectLst/>
                        </a:rPr>
                        <a:t> </a:t>
                      </a:r>
                      <a:r>
                        <a:rPr lang="vi-VN" sz="2400" dirty="0">
                          <a:effectLst/>
                        </a:rPr>
                        <a:t>public có thể được dùng bởi bất kì các phương thức của</a:t>
                      </a:r>
                      <a:r>
                        <a:rPr lang="en-US" sz="2400" dirty="0">
                          <a:effectLst/>
                        </a:rPr>
                        <a:t> </a:t>
                      </a:r>
                      <a:r>
                        <a:rPr lang="vi-VN" sz="2400" dirty="0">
                          <a:effectLst/>
                        </a:rPr>
                        <a:t>lớp bao gồm những lớp khác</a:t>
                      </a:r>
                      <a:endParaRPr lang="en-US" sz="2400" b="1" dirty="0">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1"/>
                  </a:ext>
                </a:extLst>
              </a:tr>
              <a:tr h="390940">
                <a:tc>
                  <a:txBody>
                    <a:bodyPr/>
                    <a:lstStyle/>
                    <a:p>
                      <a:pPr marL="0" marR="0">
                        <a:spcBef>
                          <a:spcPts val="0"/>
                        </a:spcBef>
                        <a:spcAft>
                          <a:spcPts val="0"/>
                        </a:spcAft>
                      </a:pPr>
                      <a:r>
                        <a:rPr lang="en-US" sz="2400">
                          <a:effectLst/>
                        </a:rPr>
                        <a:t>protected</a:t>
                      </a:r>
                      <a:endParaRPr lang="en-US" sz="2400" b="1">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2400">
                          <a:effectLst/>
                        </a:rPr>
                        <a:t>Tr</a:t>
                      </a:r>
                      <a:r>
                        <a:rPr lang="en-US" sz="2400" spc="-5">
                          <a:effectLst/>
                        </a:rPr>
                        <a:t>u</a:t>
                      </a:r>
                      <a:r>
                        <a:rPr lang="en-US" sz="2400">
                          <a:effectLst/>
                        </a:rPr>
                        <a:t>y</a:t>
                      </a:r>
                      <a:r>
                        <a:rPr lang="en-US" sz="2400" spc="25">
                          <a:effectLst/>
                        </a:rPr>
                        <a:t> </a:t>
                      </a:r>
                      <a:r>
                        <a:rPr lang="en-US" sz="2400">
                          <a:effectLst/>
                        </a:rPr>
                        <a:t>x</a:t>
                      </a:r>
                      <a:r>
                        <a:rPr lang="en-US" sz="2400" spc="-10">
                          <a:effectLst/>
                        </a:rPr>
                        <a:t>u</a:t>
                      </a:r>
                      <a:r>
                        <a:rPr lang="en-US" sz="2400">
                          <a:effectLst/>
                        </a:rPr>
                        <a:t>ất</a:t>
                      </a:r>
                      <a:r>
                        <a:rPr lang="en-US" sz="2400" spc="15">
                          <a:effectLst/>
                        </a:rPr>
                        <a:t> </a:t>
                      </a:r>
                      <a:r>
                        <a:rPr lang="en-US" sz="2400">
                          <a:effectLst/>
                        </a:rPr>
                        <a:t>tro</a:t>
                      </a:r>
                      <a:r>
                        <a:rPr lang="en-US" sz="2400" spc="-5">
                          <a:effectLst/>
                        </a:rPr>
                        <a:t>n</a:t>
                      </a:r>
                      <a:r>
                        <a:rPr lang="en-US" sz="2400">
                          <a:effectLst/>
                        </a:rPr>
                        <a:t>g</a:t>
                      </a:r>
                      <a:r>
                        <a:rPr lang="en-US" sz="2400" spc="10">
                          <a:effectLst/>
                        </a:rPr>
                        <a:t> </a:t>
                      </a:r>
                      <a:r>
                        <a:rPr lang="en-US" sz="2400">
                          <a:effectLst/>
                        </a:rPr>
                        <a:t>n</a:t>
                      </a:r>
                      <a:r>
                        <a:rPr lang="en-US" sz="2400" spc="-5">
                          <a:effectLst/>
                        </a:rPr>
                        <a:t>ộ</a:t>
                      </a:r>
                      <a:r>
                        <a:rPr lang="en-US" sz="2400">
                          <a:effectLst/>
                        </a:rPr>
                        <a:t>i</a:t>
                      </a:r>
                      <a:r>
                        <a:rPr lang="en-US" sz="2400" spc="15">
                          <a:effectLst/>
                        </a:rPr>
                        <a:t> </a:t>
                      </a:r>
                      <a:r>
                        <a:rPr lang="en-US" sz="2400" spc="-5">
                          <a:effectLst/>
                        </a:rPr>
                        <a:t>b</a:t>
                      </a:r>
                      <a:r>
                        <a:rPr lang="en-US" sz="2400">
                          <a:effectLst/>
                        </a:rPr>
                        <a:t>ộ</a:t>
                      </a:r>
                      <a:r>
                        <a:rPr lang="en-US" sz="2400" spc="10">
                          <a:effectLst/>
                        </a:rPr>
                        <a:t> </a:t>
                      </a:r>
                      <a:r>
                        <a:rPr lang="en-US" sz="2400">
                          <a:effectLst/>
                        </a:rPr>
                        <a:t>lớp</a:t>
                      </a:r>
                      <a:r>
                        <a:rPr lang="en-US" sz="2400" spc="5">
                          <a:effectLst/>
                        </a:rPr>
                        <a:t> </a:t>
                      </a:r>
                      <a:r>
                        <a:rPr lang="en-US" sz="2400">
                          <a:effectLst/>
                        </a:rPr>
                        <a:t>h</a:t>
                      </a:r>
                      <a:r>
                        <a:rPr lang="en-US" sz="2400" spc="-5">
                          <a:effectLst/>
                        </a:rPr>
                        <a:t>o</a:t>
                      </a:r>
                      <a:r>
                        <a:rPr lang="en-US" sz="2400" spc="5">
                          <a:effectLst/>
                        </a:rPr>
                        <a:t>ặ</a:t>
                      </a:r>
                      <a:r>
                        <a:rPr lang="en-US" sz="2400">
                          <a:effectLst/>
                        </a:rPr>
                        <a:t>c</a:t>
                      </a:r>
                      <a:r>
                        <a:rPr lang="en-US" sz="2400" spc="5">
                          <a:effectLst/>
                        </a:rPr>
                        <a:t> </a:t>
                      </a:r>
                      <a:r>
                        <a:rPr lang="en-US" sz="2400" spc="-5">
                          <a:effectLst/>
                        </a:rPr>
                        <a:t>t</a:t>
                      </a:r>
                      <a:r>
                        <a:rPr lang="en-US" sz="2400" spc="5">
                          <a:effectLst/>
                        </a:rPr>
                        <a:t>r</a:t>
                      </a:r>
                      <a:r>
                        <a:rPr lang="en-US" sz="2400" spc="-5">
                          <a:effectLst/>
                        </a:rPr>
                        <a:t>on</a:t>
                      </a:r>
                      <a:r>
                        <a:rPr lang="en-US" sz="2400">
                          <a:effectLst/>
                        </a:rPr>
                        <a:t>g</a:t>
                      </a:r>
                      <a:r>
                        <a:rPr lang="en-US" sz="2400" spc="10">
                          <a:effectLst/>
                        </a:rPr>
                        <a:t> </a:t>
                      </a:r>
                      <a:r>
                        <a:rPr lang="en-US" sz="2400" spc="-5">
                          <a:effectLst/>
                        </a:rPr>
                        <a:t>cá</a:t>
                      </a:r>
                      <a:r>
                        <a:rPr lang="en-US" sz="2400">
                          <a:effectLst/>
                        </a:rPr>
                        <a:t>c</a:t>
                      </a:r>
                      <a:r>
                        <a:rPr lang="en-US" sz="2400" spc="10">
                          <a:effectLst/>
                        </a:rPr>
                        <a:t> </a:t>
                      </a:r>
                      <a:r>
                        <a:rPr lang="en-US" sz="2400">
                          <a:effectLst/>
                        </a:rPr>
                        <a:t>lớp</a:t>
                      </a:r>
                      <a:r>
                        <a:rPr lang="en-US" sz="2400" spc="10">
                          <a:effectLst/>
                        </a:rPr>
                        <a:t> </a:t>
                      </a:r>
                      <a:r>
                        <a:rPr lang="en-US" sz="2400" spc="-5">
                          <a:effectLst/>
                        </a:rPr>
                        <a:t>c</a:t>
                      </a:r>
                      <a:r>
                        <a:rPr lang="en-US" sz="2400">
                          <a:effectLst/>
                        </a:rPr>
                        <a:t>on</a:t>
                      </a:r>
                      <a:endParaRPr lang="en-US" sz="2400" b="1">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2"/>
                  </a:ext>
                </a:extLst>
              </a:tr>
              <a:tr h="379294">
                <a:tc>
                  <a:txBody>
                    <a:bodyPr/>
                    <a:lstStyle/>
                    <a:p>
                      <a:pPr marL="0" marR="0">
                        <a:spcBef>
                          <a:spcPts val="0"/>
                        </a:spcBef>
                        <a:spcAft>
                          <a:spcPts val="0"/>
                        </a:spcAft>
                      </a:pPr>
                      <a:r>
                        <a:rPr lang="en-US" sz="2400">
                          <a:effectLst/>
                        </a:rPr>
                        <a:t>internal</a:t>
                      </a:r>
                      <a:endParaRPr lang="en-US" sz="2400" b="1">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2400">
                          <a:effectLst/>
                        </a:rPr>
                        <a:t>Tr</a:t>
                      </a:r>
                      <a:r>
                        <a:rPr lang="en-US" sz="2400" spc="-5">
                          <a:effectLst/>
                        </a:rPr>
                        <a:t>u</a:t>
                      </a:r>
                      <a:r>
                        <a:rPr lang="en-US" sz="2400">
                          <a:effectLst/>
                        </a:rPr>
                        <a:t>y</a:t>
                      </a:r>
                      <a:r>
                        <a:rPr lang="en-US" sz="2400" spc="25">
                          <a:effectLst/>
                        </a:rPr>
                        <a:t> </a:t>
                      </a:r>
                      <a:r>
                        <a:rPr lang="en-US" sz="2400">
                          <a:effectLst/>
                        </a:rPr>
                        <a:t>x</a:t>
                      </a:r>
                      <a:r>
                        <a:rPr lang="en-US" sz="2400" spc="-10">
                          <a:effectLst/>
                        </a:rPr>
                        <a:t>u</a:t>
                      </a:r>
                      <a:r>
                        <a:rPr lang="en-US" sz="2400">
                          <a:effectLst/>
                        </a:rPr>
                        <a:t>ất</a:t>
                      </a:r>
                      <a:r>
                        <a:rPr lang="en-US" sz="2400" spc="15">
                          <a:effectLst/>
                        </a:rPr>
                        <a:t> </a:t>
                      </a:r>
                      <a:r>
                        <a:rPr lang="en-US" sz="2400" spc="-5">
                          <a:effectLst/>
                        </a:rPr>
                        <a:t>n</a:t>
                      </a:r>
                      <a:r>
                        <a:rPr lang="en-US" sz="2400">
                          <a:effectLst/>
                        </a:rPr>
                        <a:t>ội</a:t>
                      </a:r>
                      <a:r>
                        <a:rPr lang="en-US" sz="2400" spc="10">
                          <a:effectLst/>
                        </a:rPr>
                        <a:t> </a:t>
                      </a:r>
                      <a:r>
                        <a:rPr lang="en-US" sz="2400">
                          <a:effectLst/>
                        </a:rPr>
                        <a:t>trong</a:t>
                      </a:r>
                      <a:r>
                        <a:rPr lang="en-US" sz="2400" spc="10">
                          <a:effectLst/>
                        </a:rPr>
                        <a:t> </a:t>
                      </a:r>
                      <a:r>
                        <a:rPr lang="en-US" sz="2400">
                          <a:effectLst/>
                        </a:rPr>
                        <a:t>c</a:t>
                      </a:r>
                      <a:r>
                        <a:rPr lang="en-US" sz="2400" spc="-10">
                          <a:effectLst/>
                        </a:rPr>
                        <a:t>h</a:t>
                      </a:r>
                      <a:r>
                        <a:rPr lang="en-US" sz="2400" spc="5">
                          <a:effectLst/>
                        </a:rPr>
                        <a:t>ư</a:t>
                      </a:r>
                      <a:r>
                        <a:rPr lang="en-US" sz="2400">
                          <a:effectLst/>
                        </a:rPr>
                        <a:t>ơ</a:t>
                      </a:r>
                      <a:r>
                        <a:rPr lang="en-US" sz="2400" spc="-5">
                          <a:effectLst/>
                        </a:rPr>
                        <a:t>n</a:t>
                      </a:r>
                      <a:r>
                        <a:rPr lang="en-US" sz="2400">
                          <a:effectLst/>
                        </a:rPr>
                        <a:t>g</a:t>
                      </a:r>
                      <a:r>
                        <a:rPr lang="en-US" sz="2400" spc="10">
                          <a:effectLst/>
                        </a:rPr>
                        <a:t> </a:t>
                      </a:r>
                      <a:r>
                        <a:rPr lang="en-US" sz="2400">
                          <a:effectLst/>
                        </a:rPr>
                        <a:t>trì</a:t>
                      </a:r>
                      <a:r>
                        <a:rPr lang="en-US" sz="2400" spc="-5">
                          <a:effectLst/>
                        </a:rPr>
                        <a:t>n</a:t>
                      </a:r>
                      <a:r>
                        <a:rPr lang="en-US" sz="2400">
                          <a:effectLst/>
                        </a:rPr>
                        <a:t>h</a:t>
                      </a:r>
                      <a:r>
                        <a:rPr lang="en-US" sz="2400" spc="10">
                          <a:effectLst/>
                        </a:rPr>
                        <a:t> </a:t>
                      </a:r>
                      <a:r>
                        <a:rPr lang="en-US" sz="2400">
                          <a:effectLst/>
                        </a:rPr>
                        <a:t>(as</a:t>
                      </a:r>
                      <a:r>
                        <a:rPr lang="en-US" sz="2400" spc="-5">
                          <a:effectLst/>
                        </a:rPr>
                        <a:t>s</a:t>
                      </a:r>
                      <a:r>
                        <a:rPr lang="en-US" sz="2400">
                          <a:effectLst/>
                        </a:rPr>
                        <a:t>e</a:t>
                      </a:r>
                      <a:r>
                        <a:rPr lang="en-US" sz="2400" spc="-20">
                          <a:effectLst/>
                        </a:rPr>
                        <a:t>m</a:t>
                      </a:r>
                      <a:r>
                        <a:rPr lang="en-US" sz="2400">
                          <a:effectLst/>
                        </a:rPr>
                        <a:t>bl</a:t>
                      </a:r>
                      <a:r>
                        <a:rPr lang="en-US" sz="2400" spc="10">
                          <a:effectLst/>
                        </a:rPr>
                        <a:t>y</a:t>
                      </a:r>
                      <a:r>
                        <a:rPr lang="en-US" sz="2400">
                          <a:effectLst/>
                        </a:rPr>
                        <a:t>)</a:t>
                      </a:r>
                      <a:endParaRPr lang="en-US" sz="2400" b="1">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3"/>
                  </a:ext>
                </a:extLst>
              </a:tr>
              <a:tr h="864441">
                <a:tc>
                  <a:txBody>
                    <a:bodyPr/>
                    <a:lstStyle/>
                    <a:p>
                      <a:pPr marL="0" marR="160020">
                        <a:lnSpc>
                          <a:spcPct val="122000"/>
                        </a:lnSpc>
                        <a:spcBef>
                          <a:spcPts val="0"/>
                        </a:spcBef>
                        <a:spcAft>
                          <a:spcPts val="0"/>
                        </a:spcAft>
                      </a:pPr>
                      <a:r>
                        <a:rPr lang="en-US" sz="2400">
                          <a:effectLst/>
                        </a:rPr>
                        <a:t>protected internal</a:t>
                      </a:r>
                      <a:endParaRPr lang="en-US" sz="2400" b="1">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45720" algn="just">
                        <a:lnSpc>
                          <a:spcPct val="122000"/>
                        </a:lnSpc>
                        <a:spcBef>
                          <a:spcPts val="0"/>
                        </a:spcBef>
                        <a:spcAft>
                          <a:spcPts val="0"/>
                        </a:spcAft>
                      </a:pPr>
                      <a:r>
                        <a:rPr lang="en-US" sz="2400">
                          <a:effectLst/>
                        </a:rPr>
                        <a:t>T</a:t>
                      </a:r>
                      <a:r>
                        <a:rPr lang="en-US" sz="2400" spc="5">
                          <a:effectLst/>
                        </a:rPr>
                        <a:t>r</a:t>
                      </a:r>
                      <a:r>
                        <a:rPr lang="en-US" sz="2400">
                          <a:effectLst/>
                        </a:rPr>
                        <a:t>uy</a:t>
                      </a:r>
                      <a:r>
                        <a:rPr lang="en-US" sz="2400" spc="25">
                          <a:effectLst/>
                        </a:rPr>
                        <a:t> </a:t>
                      </a:r>
                      <a:r>
                        <a:rPr lang="en-US" sz="2400">
                          <a:effectLst/>
                        </a:rPr>
                        <a:t>x</a:t>
                      </a:r>
                      <a:r>
                        <a:rPr lang="en-US" sz="2400" spc="-5">
                          <a:effectLst/>
                        </a:rPr>
                        <a:t>u</a:t>
                      </a:r>
                      <a:r>
                        <a:rPr lang="en-US" sz="2400">
                          <a:effectLst/>
                        </a:rPr>
                        <a:t>ất</a:t>
                      </a:r>
                      <a:r>
                        <a:rPr lang="en-US" sz="2400" spc="15">
                          <a:effectLst/>
                        </a:rPr>
                        <a:t> </a:t>
                      </a:r>
                      <a:r>
                        <a:rPr lang="en-US" sz="2400" spc="-5">
                          <a:effectLst/>
                        </a:rPr>
                        <a:t>n</a:t>
                      </a:r>
                      <a:r>
                        <a:rPr lang="en-US" sz="2400">
                          <a:effectLst/>
                        </a:rPr>
                        <a:t>ội</a:t>
                      </a:r>
                      <a:r>
                        <a:rPr lang="en-US" sz="2400" spc="10">
                          <a:effectLst/>
                        </a:rPr>
                        <a:t> </a:t>
                      </a:r>
                      <a:r>
                        <a:rPr lang="en-US" sz="2400">
                          <a:effectLst/>
                        </a:rPr>
                        <a:t>trong</a:t>
                      </a:r>
                      <a:r>
                        <a:rPr lang="en-US" sz="2400" spc="10">
                          <a:effectLst/>
                        </a:rPr>
                        <a:t> </a:t>
                      </a:r>
                      <a:r>
                        <a:rPr lang="en-US" sz="2400">
                          <a:effectLst/>
                        </a:rPr>
                        <a:t>c</a:t>
                      </a:r>
                      <a:r>
                        <a:rPr lang="en-US" sz="2400" spc="-10">
                          <a:effectLst/>
                        </a:rPr>
                        <a:t>h</a:t>
                      </a:r>
                      <a:r>
                        <a:rPr lang="en-US" sz="2400" spc="5">
                          <a:effectLst/>
                        </a:rPr>
                        <a:t>ư</a:t>
                      </a:r>
                      <a:r>
                        <a:rPr lang="en-US" sz="2400">
                          <a:effectLst/>
                        </a:rPr>
                        <a:t>ơ</a:t>
                      </a:r>
                      <a:r>
                        <a:rPr lang="en-US" sz="2400" spc="-5">
                          <a:effectLst/>
                        </a:rPr>
                        <a:t>n</a:t>
                      </a:r>
                      <a:r>
                        <a:rPr lang="en-US" sz="2400">
                          <a:effectLst/>
                        </a:rPr>
                        <a:t>g</a:t>
                      </a:r>
                      <a:r>
                        <a:rPr lang="en-US" sz="2400" spc="10">
                          <a:effectLst/>
                        </a:rPr>
                        <a:t> </a:t>
                      </a:r>
                      <a:r>
                        <a:rPr lang="en-US" sz="2400">
                          <a:effectLst/>
                        </a:rPr>
                        <a:t>trì</a:t>
                      </a:r>
                      <a:r>
                        <a:rPr lang="en-US" sz="2400" spc="-5">
                          <a:effectLst/>
                        </a:rPr>
                        <a:t>n</a:t>
                      </a:r>
                      <a:r>
                        <a:rPr lang="en-US" sz="2400">
                          <a:effectLst/>
                        </a:rPr>
                        <a:t>h</a:t>
                      </a:r>
                      <a:r>
                        <a:rPr lang="en-US" sz="2400" spc="10">
                          <a:effectLst/>
                        </a:rPr>
                        <a:t> </a:t>
                      </a:r>
                      <a:r>
                        <a:rPr lang="en-US" sz="2400">
                          <a:effectLst/>
                        </a:rPr>
                        <a:t>(as</a:t>
                      </a:r>
                      <a:r>
                        <a:rPr lang="en-US" sz="2400" spc="-5">
                          <a:effectLst/>
                        </a:rPr>
                        <a:t>s</a:t>
                      </a:r>
                      <a:r>
                        <a:rPr lang="en-US" sz="2400">
                          <a:effectLst/>
                        </a:rPr>
                        <a:t>e</a:t>
                      </a:r>
                      <a:r>
                        <a:rPr lang="en-US" sz="2400" spc="-20">
                          <a:effectLst/>
                        </a:rPr>
                        <a:t>m</a:t>
                      </a:r>
                      <a:r>
                        <a:rPr lang="en-US" sz="2400">
                          <a:effectLst/>
                        </a:rPr>
                        <a:t>bl</a:t>
                      </a:r>
                      <a:r>
                        <a:rPr lang="en-US" sz="2400" spc="10">
                          <a:effectLst/>
                        </a:rPr>
                        <a:t>y</a:t>
                      </a:r>
                      <a:r>
                        <a:rPr lang="en-US" sz="2400">
                          <a:effectLst/>
                        </a:rPr>
                        <a:t>)</a:t>
                      </a:r>
                      <a:r>
                        <a:rPr lang="en-US" sz="2400" spc="10">
                          <a:effectLst/>
                        </a:rPr>
                        <a:t> </a:t>
                      </a:r>
                      <a:r>
                        <a:rPr lang="en-US" sz="2400">
                          <a:effectLst/>
                        </a:rPr>
                        <a:t>và</a:t>
                      </a:r>
                      <a:r>
                        <a:rPr lang="en-US" sz="2400" spc="10">
                          <a:effectLst/>
                        </a:rPr>
                        <a:t> </a:t>
                      </a:r>
                      <a:r>
                        <a:rPr lang="en-US" sz="2400">
                          <a:effectLst/>
                        </a:rPr>
                        <a:t>tr</a:t>
                      </a:r>
                      <a:r>
                        <a:rPr lang="en-US" sz="2400" spc="-5">
                          <a:effectLst/>
                        </a:rPr>
                        <a:t>o</a:t>
                      </a:r>
                      <a:r>
                        <a:rPr lang="en-US" sz="2400">
                          <a:effectLst/>
                        </a:rPr>
                        <a:t>ng các</a:t>
                      </a:r>
                      <a:r>
                        <a:rPr lang="en-US" sz="2400" spc="10">
                          <a:effectLst/>
                        </a:rPr>
                        <a:t> </a:t>
                      </a:r>
                      <a:r>
                        <a:rPr lang="en-US" sz="2400">
                          <a:effectLst/>
                        </a:rPr>
                        <a:t>lớp</a:t>
                      </a:r>
                      <a:r>
                        <a:rPr lang="en-US" sz="2400" spc="5">
                          <a:effectLst/>
                        </a:rPr>
                        <a:t> </a:t>
                      </a:r>
                      <a:r>
                        <a:rPr lang="en-US" sz="2400">
                          <a:effectLst/>
                        </a:rPr>
                        <a:t>con</a:t>
                      </a:r>
                      <a:endParaRPr lang="en-US" sz="2400" b="1">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4"/>
                  </a:ext>
                </a:extLst>
              </a:tr>
              <a:tr h="723467">
                <a:tc>
                  <a:txBody>
                    <a:bodyPr/>
                    <a:lstStyle/>
                    <a:p>
                      <a:pPr marL="0" marR="0">
                        <a:spcBef>
                          <a:spcPts val="275"/>
                        </a:spcBef>
                        <a:spcAft>
                          <a:spcPts val="0"/>
                        </a:spcAft>
                      </a:pPr>
                      <a:r>
                        <a:rPr lang="en-US" sz="2400">
                          <a:effectLst/>
                        </a:rPr>
                        <a:t>private</a:t>
                      </a:r>
                      <a:r>
                        <a:rPr lang="en-US" sz="2400" spc="5">
                          <a:effectLst/>
                        </a:rPr>
                        <a:t> (</a:t>
                      </a:r>
                      <a:r>
                        <a:rPr lang="en-US" sz="2400" spc="-10">
                          <a:effectLst/>
                        </a:rPr>
                        <a:t>m</a:t>
                      </a:r>
                      <a:r>
                        <a:rPr lang="en-US" sz="2400">
                          <a:effectLst/>
                        </a:rPr>
                        <a:t>ặc</a:t>
                      </a:r>
                      <a:r>
                        <a:rPr lang="en-US" sz="2400" spc="5">
                          <a:effectLst/>
                        </a:rPr>
                        <a:t> </a:t>
                      </a:r>
                      <a:r>
                        <a:rPr lang="en-US" sz="2400">
                          <a:effectLst/>
                        </a:rPr>
                        <a:t>đị</a:t>
                      </a:r>
                      <a:r>
                        <a:rPr lang="en-US" sz="2400" spc="-5">
                          <a:effectLst/>
                        </a:rPr>
                        <a:t>n</a:t>
                      </a:r>
                      <a:r>
                        <a:rPr lang="en-US" sz="2400">
                          <a:effectLst/>
                        </a:rPr>
                        <a:t>h)</a:t>
                      </a:r>
                      <a:endParaRPr lang="en-US" sz="2400" b="1">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275"/>
                        </a:spcBef>
                        <a:spcAft>
                          <a:spcPts val="0"/>
                        </a:spcAft>
                      </a:pPr>
                      <a:r>
                        <a:rPr lang="en-US" sz="2400" dirty="0" err="1">
                          <a:effectLst/>
                        </a:rPr>
                        <a:t>C</a:t>
                      </a:r>
                      <a:r>
                        <a:rPr lang="en-US" sz="2400" spc="-5" dirty="0" err="1">
                          <a:effectLst/>
                        </a:rPr>
                        <a:t>h</a:t>
                      </a:r>
                      <a:r>
                        <a:rPr lang="en-US" sz="2400" dirty="0" err="1">
                          <a:effectLst/>
                        </a:rPr>
                        <a:t>ỉ</a:t>
                      </a:r>
                      <a:r>
                        <a:rPr lang="en-US" sz="2400" spc="10" dirty="0">
                          <a:effectLst/>
                        </a:rPr>
                        <a:t> </a:t>
                      </a:r>
                      <a:r>
                        <a:rPr lang="en-US" sz="2400" dirty="0" err="1">
                          <a:effectLst/>
                        </a:rPr>
                        <a:t>được</a:t>
                      </a:r>
                      <a:r>
                        <a:rPr lang="en-US" sz="2400" spc="10" dirty="0">
                          <a:effectLst/>
                        </a:rPr>
                        <a:t> </a:t>
                      </a:r>
                      <a:r>
                        <a:rPr lang="en-US" sz="2400" dirty="0" err="1">
                          <a:effectLst/>
                        </a:rPr>
                        <a:t>truy</a:t>
                      </a:r>
                      <a:r>
                        <a:rPr lang="en-US" sz="2400" spc="25" dirty="0">
                          <a:effectLst/>
                        </a:rPr>
                        <a:t> </a:t>
                      </a:r>
                      <a:r>
                        <a:rPr lang="en-US" sz="2400" spc="-5" dirty="0" err="1">
                          <a:effectLst/>
                        </a:rPr>
                        <a:t>xu</a:t>
                      </a:r>
                      <a:r>
                        <a:rPr lang="en-US" sz="2400" dirty="0" err="1">
                          <a:effectLst/>
                        </a:rPr>
                        <a:t>ất</a:t>
                      </a:r>
                      <a:r>
                        <a:rPr lang="en-US" sz="2400" spc="10" dirty="0">
                          <a:effectLst/>
                        </a:rPr>
                        <a:t> </a:t>
                      </a:r>
                      <a:r>
                        <a:rPr lang="en-US" sz="2400" dirty="0" err="1">
                          <a:effectLst/>
                        </a:rPr>
                        <a:t>tr</a:t>
                      </a:r>
                      <a:r>
                        <a:rPr lang="en-US" sz="2400" spc="-5" dirty="0" err="1">
                          <a:effectLst/>
                        </a:rPr>
                        <a:t>o</a:t>
                      </a:r>
                      <a:r>
                        <a:rPr lang="en-US" sz="2400" dirty="0" err="1">
                          <a:effectLst/>
                        </a:rPr>
                        <a:t>ng</a:t>
                      </a:r>
                      <a:r>
                        <a:rPr lang="en-US" sz="2400" spc="10" dirty="0">
                          <a:effectLst/>
                        </a:rPr>
                        <a:t> </a:t>
                      </a:r>
                      <a:r>
                        <a:rPr lang="en-US" sz="2400" spc="-5" dirty="0" err="1">
                          <a:effectLst/>
                        </a:rPr>
                        <a:t>n</a:t>
                      </a:r>
                      <a:r>
                        <a:rPr lang="en-US" sz="2400" dirty="0" err="1">
                          <a:effectLst/>
                        </a:rPr>
                        <a:t>ội</a:t>
                      </a:r>
                      <a:r>
                        <a:rPr lang="en-US" sz="2400" spc="10" dirty="0">
                          <a:effectLst/>
                        </a:rPr>
                        <a:t> </a:t>
                      </a:r>
                      <a:r>
                        <a:rPr lang="en-US" sz="2400" dirty="0" err="1">
                          <a:effectLst/>
                        </a:rPr>
                        <a:t>bộ</a:t>
                      </a:r>
                      <a:r>
                        <a:rPr lang="en-US" sz="2400" spc="10" dirty="0">
                          <a:effectLst/>
                        </a:rPr>
                        <a:t> </a:t>
                      </a:r>
                      <a:r>
                        <a:rPr lang="en-US" sz="2400" dirty="0" err="1">
                          <a:effectLst/>
                        </a:rPr>
                        <a:t>lớp</a:t>
                      </a:r>
                      <a:endParaRPr lang="en-US" sz="2400" b="1" dirty="0">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4239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7</a:t>
            </a:fld>
            <a:endParaRPr lang="en-US" dirty="0"/>
          </a:p>
        </p:txBody>
      </p:sp>
      <p:sp>
        <p:nvSpPr>
          <p:cNvPr id="4" name="Content Placeholder 3"/>
          <p:cNvSpPr>
            <a:spLocks noGrp="1"/>
          </p:cNvSpPr>
          <p:nvPr>
            <p:ph sz="quarter" idx="13"/>
          </p:nvPr>
        </p:nvSpPr>
        <p:spPr/>
        <p:txBody>
          <a:bodyPr>
            <a:normAutofit/>
          </a:bodyPr>
          <a:lstStyle/>
          <a:p>
            <a:pPr marL="0" indent="0">
              <a:buNone/>
            </a:pPr>
            <a:r>
              <a:rPr lang="en-US" b="1" dirty="0" err="1"/>
              <a:t>Ví</a:t>
            </a:r>
            <a:r>
              <a:rPr lang="en-US" b="1" dirty="0"/>
              <a:t> </a:t>
            </a:r>
            <a:r>
              <a:rPr lang="en-US" b="1" dirty="0" err="1"/>
              <a:t>dụ</a:t>
            </a:r>
            <a:r>
              <a:rPr lang="en-US" b="1" dirty="0"/>
              <a:t> 1: </a:t>
            </a:r>
            <a:r>
              <a:rPr lang="en-US" dirty="0" err="1"/>
              <a:t>Khai</a:t>
            </a:r>
            <a:r>
              <a:rPr lang="en-US" dirty="0"/>
              <a:t> </a:t>
            </a:r>
            <a:r>
              <a:rPr lang="en-US" dirty="0" err="1"/>
              <a:t>báo</a:t>
            </a:r>
            <a:r>
              <a:rPr lang="en-US" dirty="0"/>
              <a:t> 1 </a:t>
            </a:r>
            <a:r>
              <a:rPr lang="en-US" dirty="0" err="1"/>
              <a:t>lớp</a:t>
            </a:r>
            <a:endParaRPr lang="en-US" dirty="0"/>
          </a:p>
          <a:p>
            <a:pPr marL="0" indent="0">
              <a:buNone/>
            </a:pPr>
            <a:r>
              <a:rPr lang="en-US" dirty="0"/>
              <a:t>public class Tester</a:t>
            </a:r>
          </a:p>
          <a:p>
            <a:pPr marL="0" indent="0">
              <a:buNone/>
            </a:pPr>
            <a:r>
              <a:rPr lang="en-US" dirty="0"/>
              <a:t>{</a:t>
            </a:r>
          </a:p>
          <a:p>
            <a:pPr marL="0" indent="0">
              <a:buNone/>
            </a:pPr>
            <a:r>
              <a:rPr lang="en-US" dirty="0"/>
              <a:t>	public static int Main()</a:t>
            </a:r>
          </a:p>
          <a:p>
            <a:pPr marL="0" indent="0">
              <a:buNone/>
            </a:pPr>
            <a:r>
              <a:rPr lang="en-US" dirty="0"/>
              <a:t>	{	</a:t>
            </a:r>
          </a:p>
          <a:p>
            <a:pPr marL="0" indent="0">
              <a:buNone/>
            </a:pPr>
            <a:r>
              <a:rPr lang="en-US" dirty="0"/>
              <a:t>		…</a:t>
            </a:r>
          </a:p>
          <a:p>
            <a:pPr marL="0" indent="0">
              <a:buNone/>
            </a:pPr>
            <a:r>
              <a:rPr lang="en-US" dirty="0"/>
              <a:t>	}</a:t>
            </a:r>
          </a:p>
          <a:p>
            <a:pPr marL="0" indent="0">
              <a:buNone/>
            </a:pPr>
            <a:r>
              <a:rPr lang="en-US"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p:txBody>
      </p:sp>
    </p:spTree>
    <p:extLst>
      <p:ext uri="{BB962C8B-B14F-4D97-AF65-F5344CB8AC3E}">
        <p14:creationId xmlns:p14="http://schemas.microsoft.com/office/powerpoint/2010/main" val="194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8</a:t>
            </a:fld>
            <a:endParaRPr lang="en-US" dirty="0"/>
          </a:p>
        </p:txBody>
      </p:sp>
      <p:sp>
        <p:nvSpPr>
          <p:cNvPr id="4" name="Content Placeholder 3"/>
          <p:cNvSpPr>
            <a:spLocks noGrp="1"/>
          </p:cNvSpPr>
          <p:nvPr>
            <p:ph sz="quarter" idx="13"/>
          </p:nvPr>
        </p:nvSpPr>
        <p:spPr>
          <a:xfrm>
            <a:off x="2625726" y="82062"/>
            <a:ext cx="9355260" cy="6775937"/>
          </a:xfrm>
        </p:spPr>
        <p:txBody>
          <a:bodyPr>
            <a:noAutofit/>
          </a:bodyPr>
          <a:lstStyle/>
          <a:p>
            <a:pPr marL="0" indent="0">
              <a:buNone/>
            </a:pPr>
            <a:r>
              <a:rPr lang="en-US" sz="2000" b="1" dirty="0" err="1"/>
              <a:t>Ví</a:t>
            </a:r>
            <a:r>
              <a:rPr lang="en-US" sz="2000" b="1" dirty="0"/>
              <a:t> </a:t>
            </a:r>
            <a:r>
              <a:rPr lang="en-US" sz="2000" b="1" dirty="0" err="1"/>
              <a:t>dụ</a:t>
            </a:r>
            <a:r>
              <a:rPr lang="en-US" sz="2000" b="1" dirty="0"/>
              <a:t> 1: </a:t>
            </a:r>
            <a:r>
              <a:rPr lang="en-US" sz="2000" dirty="0" err="1"/>
              <a:t>Khai</a:t>
            </a:r>
            <a:r>
              <a:rPr lang="en-US" sz="2000" dirty="0"/>
              <a:t> </a:t>
            </a:r>
            <a:r>
              <a:rPr lang="en-US" sz="2000" dirty="0" err="1"/>
              <a:t>báo</a:t>
            </a:r>
            <a:r>
              <a:rPr lang="en-US" sz="2000" dirty="0"/>
              <a:t> 1 </a:t>
            </a:r>
            <a:r>
              <a:rPr lang="en-US" sz="2000" dirty="0" err="1"/>
              <a:t>lớp</a:t>
            </a:r>
            <a:endParaRPr lang="en-US" sz="2000" dirty="0"/>
          </a:p>
          <a:p>
            <a:pPr marL="0" indent="0">
              <a:lnSpc>
                <a:spcPct val="100000"/>
              </a:lnSpc>
              <a:spcBef>
                <a:spcPts val="0"/>
              </a:spcBef>
              <a:buNone/>
            </a:pPr>
            <a:r>
              <a:rPr lang="en-US" sz="2000" dirty="0"/>
              <a:t>using System;</a:t>
            </a:r>
          </a:p>
          <a:p>
            <a:pPr marL="0" indent="0">
              <a:lnSpc>
                <a:spcPct val="100000"/>
              </a:lnSpc>
              <a:spcBef>
                <a:spcPts val="0"/>
              </a:spcBef>
              <a:buNone/>
            </a:pPr>
            <a:r>
              <a:rPr lang="en-US" sz="2000" dirty="0"/>
              <a:t>public class </a:t>
            </a:r>
            <a:r>
              <a:rPr lang="en-US" sz="2000" dirty="0" err="1"/>
              <a:t>ThoiGian</a:t>
            </a:r>
            <a:endParaRPr lang="en-US" sz="2000" dirty="0"/>
          </a:p>
          <a:p>
            <a:pPr marL="0" indent="0">
              <a:lnSpc>
                <a:spcPct val="100000"/>
              </a:lnSpc>
              <a:spcBef>
                <a:spcPts val="0"/>
              </a:spcBef>
              <a:buNone/>
            </a:pPr>
            <a:r>
              <a:rPr lang="en-US" sz="2000" dirty="0"/>
              <a:t>{</a:t>
            </a:r>
          </a:p>
          <a:p>
            <a:pPr marL="0" indent="0">
              <a:lnSpc>
                <a:spcPct val="100000"/>
              </a:lnSpc>
              <a:spcBef>
                <a:spcPts val="0"/>
              </a:spcBef>
              <a:buNone/>
            </a:pPr>
            <a:r>
              <a:rPr lang="en-US" sz="2000" dirty="0"/>
              <a:t>	public void </a:t>
            </a:r>
            <a:r>
              <a:rPr lang="en-US" sz="2000" dirty="0" err="1"/>
              <a:t>ThoiGianHienHanh</a:t>
            </a:r>
            <a:r>
              <a:rPr lang="en-US" sz="2000" dirty="0"/>
              <a:t>()</a:t>
            </a:r>
          </a:p>
          <a:p>
            <a:pPr marL="0" indent="0">
              <a:lnSpc>
                <a:spcPct val="100000"/>
              </a:lnSpc>
              <a:spcBef>
                <a:spcPts val="0"/>
              </a:spcBef>
              <a:buNone/>
            </a:pPr>
            <a:r>
              <a:rPr lang="en-US" sz="2000" dirty="0"/>
              <a:t>	{</a:t>
            </a:r>
          </a:p>
          <a:p>
            <a:pPr marL="0" indent="0">
              <a:lnSpc>
                <a:spcPct val="100000"/>
              </a:lnSpc>
              <a:spcBef>
                <a:spcPts val="0"/>
              </a:spcBef>
              <a:buNone/>
            </a:pPr>
            <a:r>
              <a:rPr lang="en-US" sz="2000" dirty="0"/>
              <a:t>		</a:t>
            </a:r>
            <a:r>
              <a:rPr lang="en-US" sz="2000" dirty="0" err="1"/>
              <a:t>Console.WriteLine</a:t>
            </a:r>
            <a:r>
              <a:rPr lang="en-US" sz="2000" dirty="0"/>
              <a:t>(“Hien </a:t>
            </a:r>
            <a:r>
              <a:rPr lang="en-US" sz="2000" dirty="0" err="1"/>
              <a:t>thi</a:t>
            </a:r>
            <a:r>
              <a:rPr lang="en-US" sz="2000" dirty="0"/>
              <a:t> </a:t>
            </a:r>
            <a:r>
              <a:rPr lang="en-US" sz="2000" dirty="0" err="1"/>
              <a:t>thoi</a:t>
            </a:r>
            <a:r>
              <a:rPr lang="en-US" sz="2000" dirty="0"/>
              <a:t> </a:t>
            </a:r>
            <a:r>
              <a:rPr lang="en-US" sz="2000" dirty="0" err="1"/>
              <a:t>gian</a:t>
            </a:r>
            <a:r>
              <a:rPr lang="en-US" sz="2000" dirty="0"/>
              <a:t> </a:t>
            </a:r>
            <a:r>
              <a:rPr lang="en-US" sz="2000" dirty="0" err="1"/>
              <a:t>hien</a:t>
            </a:r>
            <a:r>
              <a:rPr lang="en-US" sz="2000" dirty="0"/>
              <a:t> </a:t>
            </a:r>
            <a:r>
              <a:rPr lang="en-US" sz="2000" dirty="0" err="1"/>
              <a:t>hanh</a:t>
            </a:r>
            <a:r>
              <a:rPr lang="en-US" sz="2000" dirty="0"/>
              <a:t>”);</a:t>
            </a:r>
          </a:p>
          <a:p>
            <a:pPr marL="0" indent="0">
              <a:lnSpc>
                <a:spcPct val="100000"/>
              </a:lnSpc>
              <a:spcBef>
                <a:spcPts val="0"/>
              </a:spcBef>
              <a:buNone/>
            </a:pPr>
            <a:r>
              <a:rPr lang="en-US" sz="2000" dirty="0"/>
              <a:t>	}</a:t>
            </a:r>
          </a:p>
          <a:p>
            <a:pPr marL="0" indent="0">
              <a:lnSpc>
                <a:spcPct val="100000"/>
              </a:lnSpc>
              <a:spcBef>
                <a:spcPts val="0"/>
              </a:spcBef>
              <a:buNone/>
            </a:pPr>
            <a:r>
              <a:rPr lang="en-US" sz="2000" dirty="0"/>
              <a:t>	// </a:t>
            </a:r>
            <a:r>
              <a:rPr lang="en-US" sz="2000" dirty="0" err="1"/>
              <a:t>Các</a:t>
            </a:r>
            <a:r>
              <a:rPr lang="en-US" sz="2000" dirty="0"/>
              <a:t> </a:t>
            </a:r>
            <a:r>
              <a:rPr lang="en-US" sz="2000" dirty="0" err="1"/>
              <a:t>biến</a:t>
            </a:r>
            <a:r>
              <a:rPr lang="en-US" sz="2000" dirty="0"/>
              <a:t> </a:t>
            </a:r>
            <a:r>
              <a:rPr lang="en-US" sz="2000" dirty="0" err="1"/>
              <a:t>thành</a:t>
            </a:r>
            <a:r>
              <a:rPr lang="en-US" sz="2000" dirty="0"/>
              <a:t> </a:t>
            </a:r>
            <a:r>
              <a:rPr lang="en-US" sz="2000" dirty="0" err="1"/>
              <a:t>viên</a:t>
            </a:r>
            <a:endParaRPr lang="en-US" sz="2000" dirty="0"/>
          </a:p>
          <a:p>
            <a:pPr marL="0" indent="0">
              <a:lnSpc>
                <a:spcPct val="100000"/>
              </a:lnSpc>
              <a:spcBef>
                <a:spcPts val="0"/>
              </a:spcBef>
              <a:buNone/>
            </a:pPr>
            <a:r>
              <a:rPr lang="en-US" sz="2000" dirty="0"/>
              <a:t>	int Nam, Thang;</a:t>
            </a:r>
          </a:p>
          <a:p>
            <a:pPr marL="0" indent="0">
              <a:lnSpc>
                <a:spcPct val="100000"/>
              </a:lnSpc>
              <a:spcBef>
                <a:spcPts val="0"/>
              </a:spcBef>
              <a:buNone/>
            </a:pPr>
            <a:r>
              <a:rPr lang="en-US" sz="2000" dirty="0"/>
              <a:t>	int </a:t>
            </a:r>
            <a:r>
              <a:rPr lang="en-US" sz="2000" dirty="0" err="1"/>
              <a:t>Ngay</a:t>
            </a:r>
            <a:r>
              <a:rPr lang="en-US" sz="2000" dirty="0"/>
              <a:t>, Gio;</a:t>
            </a:r>
          </a:p>
          <a:p>
            <a:pPr marL="0" indent="0">
              <a:lnSpc>
                <a:spcPct val="100000"/>
              </a:lnSpc>
              <a:spcBef>
                <a:spcPts val="0"/>
              </a:spcBef>
              <a:buNone/>
            </a:pPr>
            <a:r>
              <a:rPr lang="en-US" sz="2000" dirty="0"/>
              <a:t>	int Phut, </a:t>
            </a:r>
            <a:r>
              <a:rPr lang="en-US" sz="2000" dirty="0" err="1"/>
              <a:t>Giay</a:t>
            </a:r>
            <a:r>
              <a:rPr lang="en-US" sz="2000" dirty="0"/>
              <a:t>;</a:t>
            </a:r>
          </a:p>
          <a:p>
            <a:pPr marL="0" indent="0">
              <a:lnSpc>
                <a:spcPct val="100000"/>
              </a:lnSpc>
              <a:spcBef>
                <a:spcPts val="0"/>
              </a:spcBef>
              <a:buNone/>
            </a:pPr>
            <a:r>
              <a:rPr lang="en-US" sz="2000" dirty="0"/>
              <a:t>}</a:t>
            </a:r>
          </a:p>
          <a:p>
            <a:pPr marL="0" indent="0">
              <a:lnSpc>
                <a:spcPct val="100000"/>
              </a:lnSpc>
              <a:spcBef>
                <a:spcPts val="0"/>
              </a:spcBef>
              <a:buNone/>
            </a:pPr>
            <a:r>
              <a:rPr lang="en-US" sz="2000" dirty="0"/>
              <a:t>public class Tester</a:t>
            </a:r>
          </a:p>
          <a:p>
            <a:pPr marL="0" indent="0">
              <a:lnSpc>
                <a:spcPct val="100000"/>
              </a:lnSpc>
              <a:spcBef>
                <a:spcPts val="0"/>
              </a:spcBef>
              <a:buNone/>
            </a:pPr>
            <a:r>
              <a:rPr lang="en-US" sz="2000" dirty="0"/>
              <a:t>{</a:t>
            </a:r>
          </a:p>
          <a:p>
            <a:pPr marL="0" indent="0">
              <a:lnSpc>
                <a:spcPct val="100000"/>
              </a:lnSpc>
              <a:spcBef>
                <a:spcPts val="0"/>
              </a:spcBef>
              <a:buNone/>
            </a:pPr>
            <a:r>
              <a:rPr lang="en-US" sz="2000" dirty="0"/>
              <a:t>	static void Main()</a:t>
            </a:r>
          </a:p>
          <a:p>
            <a:pPr marL="0" indent="0">
              <a:lnSpc>
                <a:spcPct val="100000"/>
              </a:lnSpc>
              <a:spcBef>
                <a:spcPts val="0"/>
              </a:spcBef>
              <a:buNone/>
            </a:pPr>
            <a:r>
              <a:rPr lang="en-US" sz="2000" dirty="0"/>
              <a:t>	{</a:t>
            </a:r>
          </a:p>
          <a:p>
            <a:pPr marL="0" indent="0">
              <a:lnSpc>
                <a:spcPct val="100000"/>
              </a:lnSpc>
              <a:spcBef>
                <a:spcPts val="0"/>
              </a:spcBef>
              <a:buNone/>
            </a:pPr>
            <a:r>
              <a:rPr lang="en-US" sz="2000" dirty="0"/>
              <a:t>		</a:t>
            </a:r>
            <a:r>
              <a:rPr lang="en-US" sz="2000" dirty="0" err="1"/>
              <a:t>ThoiGian</a:t>
            </a:r>
            <a:r>
              <a:rPr lang="en-US" sz="2000" dirty="0"/>
              <a:t> t = new </a:t>
            </a:r>
            <a:r>
              <a:rPr lang="en-US" sz="2000" dirty="0" err="1"/>
              <a:t>ThoiGian</a:t>
            </a:r>
            <a:r>
              <a:rPr lang="en-US" sz="2000" dirty="0"/>
              <a:t>();</a:t>
            </a:r>
          </a:p>
          <a:p>
            <a:pPr marL="0" indent="0">
              <a:lnSpc>
                <a:spcPct val="100000"/>
              </a:lnSpc>
              <a:spcBef>
                <a:spcPts val="0"/>
              </a:spcBef>
              <a:buNone/>
            </a:pPr>
            <a:r>
              <a:rPr lang="en-US" sz="2000" dirty="0"/>
              <a:t>		</a:t>
            </a:r>
            <a:r>
              <a:rPr lang="en-US" sz="2000" dirty="0" err="1"/>
              <a:t>t.ThoiGianHienHanh</a:t>
            </a:r>
            <a:r>
              <a:rPr lang="en-US" sz="2000" dirty="0"/>
              <a:t>();</a:t>
            </a:r>
          </a:p>
          <a:p>
            <a:pPr marL="0" indent="0">
              <a:lnSpc>
                <a:spcPct val="100000"/>
              </a:lnSpc>
              <a:spcBef>
                <a:spcPts val="0"/>
              </a:spcBef>
              <a:buNone/>
            </a:pPr>
            <a:r>
              <a:rPr lang="en-US" sz="2000" dirty="0"/>
              <a:t>	}</a:t>
            </a:r>
          </a:p>
          <a:p>
            <a:pPr marL="0" indent="0">
              <a:lnSpc>
                <a:spcPct val="100000"/>
              </a:lnSpc>
              <a:spcBef>
                <a:spcPts val="0"/>
              </a:spcBef>
              <a:buNone/>
            </a:pPr>
            <a:r>
              <a:rPr lang="en-US" sz="2000" dirty="0"/>
              <a:t>}</a:t>
            </a:r>
          </a:p>
        </p:txBody>
      </p:sp>
      <p:sp>
        <p:nvSpPr>
          <p:cNvPr id="5" name="Text Placeholder 4"/>
          <p:cNvSpPr>
            <a:spLocks noGrp="1"/>
          </p:cNvSpPr>
          <p:nvPr>
            <p:ph type="body" sz="quarter" idx="14"/>
          </p:nvPr>
        </p:nvSpPr>
        <p:spPr/>
        <p:txBody>
          <a:bodyPr>
            <a:normAutofit/>
          </a:bodyPr>
          <a:lstStyle/>
          <a:p>
            <a:r>
              <a:rPr lang="en-US" dirty="0" err="1"/>
              <a:t>Chương</a:t>
            </a:r>
            <a:r>
              <a:rPr lang="en-US" dirty="0"/>
              <a:t> 2.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p:txBody>
      </p:sp>
    </p:spTree>
    <p:extLst>
      <p:ext uri="{BB962C8B-B14F-4D97-AF65-F5344CB8AC3E}">
        <p14:creationId xmlns:p14="http://schemas.microsoft.com/office/powerpoint/2010/main" val="272809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9</a:t>
            </a:fld>
            <a:endParaRPr lang="en-US" dirty="0"/>
          </a:p>
        </p:txBody>
      </p:sp>
      <p:sp>
        <p:nvSpPr>
          <p:cNvPr id="4" name="Content Placeholder 3"/>
          <p:cNvSpPr>
            <a:spLocks noGrp="1"/>
          </p:cNvSpPr>
          <p:nvPr>
            <p:ph sz="quarter" idx="13"/>
          </p:nvPr>
        </p:nvSpPr>
        <p:spPr/>
        <p:txBody>
          <a:bodyPr>
            <a:normAutofit lnSpcReduction="10000"/>
          </a:bodyPr>
          <a:lstStyle/>
          <a:p>
            <a:r>
              <a:rPr lang="en-US" b="1" i="1" dirty="0" err="1"/>
              <a:t>Các</a:t>
            </a:r>
            <a:r>
              <a:rPr lang="en-US" b="1" i="1" dirty="0"/>
              <a:t> </a:t>
            </a:r>
            <a:r>
              <a:rPr lang="en-US" b="1" i="1" dirty="0" err="1"/>
              <a:t>tham</a:t>
            </a:r>
            <a:r>
              <a:rPr lang="en-US" b="1" i="1" dirty="0"/>
              <a:t> </a:t>
            </a:r>
            <a:r>
              <a:rPr lang="en-US" b="1" i="1" dirty="0" err="1"/>
              <a:t>số</a:t>
            </a:r>
            <a:r>
              <a:rPr lang="en-US" b="1" i="1" dirty="0"/>
              <a:t> </a:t>
            </a:r>
            <a:r>
              <a:rPr lang="en-US" b="1" i="1" dirty="0" err="1"/>
              <a:t>của</a:t>
            </a:r>
            <a:r>
              <a:rPr lang="en-US" b="1" i="1" dirty="0"/>
              <a:t> </a:t>
            </a:r>
            <a:r>
              <a:rPr lang="en-US" b="1" i="1" dirty="0" err="1"/>
              <a:t>phương</a:t>
            </a:r>
            <a:r>
              <a:rPr lang="en-US" b="1" i="1" dirty="0"/>
              <a:t> </a:t>
            </a:r>
            <a:r>
              <a:rPr lang="en-US" b="1" i="1" dirty="0" err="1"/>
              <a:t>thức</a:t>
            </a:r>
            <a:r>
              <a:rPr lang="en-US" b="1" i="1" dirty="0"/>
              <a:t>:</a:t>
            </a:r>
            <a:endParaRPr lang="en-US" b="1" dirty="0"/>
          </a:p>
          <a:p>
            <a:pPr marL="0" indent="463550">
              <a:buNone/>
            </a:pPr>
            <a:r>
              <a:rPr lang="en-US" dirty="0" err="1"/>
              <a:t>Mỗi</a:t>
            </a:r>
            <a:r>
              <a:rPr lang="en-US" dirty="0"/>
              <a:t> </a:t>
            </a:r>
            <a:r>
              <a:rPr lang="en-US" dirty="0" err="1"/>
              <a:t>phương</a:t>
            </a:r>
            <a:r>
              <a:rPr lang="en-US" dirty="0"/>
              <a:t> </a:t>
            </a:r>
            <a:r>
              <a:rPr lang="en-US" dirty="0" err="1"/>
              <a:t>thức</a:t>
            </a:r>
            <a:r>
              <a:rPr lang="en-US" dirty="0"/>
              <a:t> </a:t>
            </a:r>
            <a:r>
              <a:rPr lang="en-US" dirty="0" err="1"/>
              <a:t>có</a:t>
            </a:r>
            <a:r>
              <a:rPr lang="en-US" dirty="0"/>
              <a:t> </a:t>
            </a:r>
            <a:r>
              <a:rPr lang="en-US" dirty="0" err="1"/>
              <a:t>thể</a:t>
            </a:r>
            <a:r>
              <a:rPr lang="en-US" dirty="0"/>
              <a:t> </a:t>
            </a:r>
            <a:r>
              <a:rPr lang="en-US" dirty="0" err="1"/>
              <a:t>không</a:t>
            </a:r>
            <a:r>
              <a:rPr lang="en-US" dirty="0"/>
              <a:t> </a:t>
            </a:r>
            <a:r>
              <a:rPr lang="en-US" dirty="0" err="1"/>
              <a:t>có</a:t>
            </a:r>
            <a:r>
              <a:rPr lang="en-US" dirty="0"/>
              <a:t> </a:t>
            </a:r>
            <a:r>
              <a:rPr lang="en-US" dirty="0" err="1"/>
              <a:t>tham</a:t>
            </a:r>
            <a:r>
              <a:rPr lang="en-US" dirty="0"/>
              <a:t> </a:t>
            </a:r>
            <a:r>
              <a:rPr lang="en-US" dirty="0" err="1"/>
              <a:t>số</a:t>
            </a:r>
            <a:r>
              <a:rPr lang="en-US" dirty="0"/>
              <a:t>, </a:t>
            </a:r>
            <a:r>
              <a:rPr lang="en-US" dirty="0" err="1"/>
              <a:t>hoặc</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tham</a:t>
            </a:r>
            <a:r>
              <a:rPr lang="en-US" dirty="0"/>
              <a:t> </a:t>
            </a:r>
            <a:r>
              <a:rPr lang="en-US" dirty="0" err="1"/>
              <a:t>số</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theo</a:t>
            </a:r>
            <a:r>
              <a:rPr lang="en-US" dirty="0"/>
              <a:t> </a:t>
            </a:r>
            <a:r>
              <a:rPr lang="en-US" dirty="0" err="1"/>
              <a:t>sau</a:t>
            </a:r>
            <a:r>
              <a:rPr lang="en-US" dirty="0"/>
              <a:t> </a:t>
            </a:r>
            <a:r>
              <a:rPr lang="en-US" dirty="0" err="1"/>
              <a:t>tên</a:t>
            </a:r>
            <a:r>
              <a:rPr lang="en-US" dirty="0"/>
              <a:t> </a:t>
            </a:r>
            <a:r>
              <a:rPr lang="en-US" dirty="0" err="1"/>
              <a:t>phương</a:t>
            </a:r>
            <a:r>
              <a:rPr lang="en-US" dirty="0"/>
              <a:t> </a:t>
            </a:r>
            <a:r>
              <a:rPr lang="en-US" dirty="0" err="1"/>
              <a:t>thức</a:t>
            </a:r>
            <a:r>
              <a:rPr lang="en-US" dirty="0"/>
              <a:t> </a:t>
            </a:r>
            <a:r>
              <a:rPr lang="en-US" dirty="0" err="1"/>
              <a:t>và</a:t>
            </a:r>
            <a:r>
              <a:rPr lang="en-US" dirty="0"/>
              <a:t> </a:t>
            </a:r>
            <a:r>
              <a:rPr lang="en-US" dirty="0" err="1"/>
              <a:t>đặt</a:t>
            </a:r>
            <a:r>
              <a:rPr lang="en-US" dirty="0"/>
              <a:t> </a:t>
            </a:r>
            <a:r>
              <a:rPr lang="en-US" dirty="0" err="1"/>
              <a:t>trong</a:t>
            </a:r>
            <a:r>
              <a:rPr lang="en-US" dirty="0"/>
              <a:t> </a:t>
            </a:r>
            <a:r>
              <a:rPr lang="en-US" dirty="0" err="1"/>
              <a:t>cặp</a:t>
            </a:r>
            <a:r>
              <a:rPr lang="en-US" dirty="0"/>
              <a:t> </a:t>
            </a:r>
            <a:r>
              <a:rPr lang="en-US" dirty="0" err="1"/>
              <a:t>ngoặc</a:t>
            </a:r>
            <a:r>
              <a:rPr lang="en-US" dirty="0"/>
              <a:t> </a:t>
            </a:r>
            <a:r>
              <a:rPr lang="en-US" dirty="0" err="1"/>
              <a:t>đơn</a:t>
            </a:r>
            <a:r>
              <a:rPr lang="en-US" dirty="0"/>
              <a:t>. </a:t>
            </a:r>
            <a:r>
              <a:rPr lang="en-US" dirty="0" err="1"/>
              <a:t>Chẳng</a:t>
            </a:r>
            <a:r>
              <a:rPr lang="en-US" dirty="0"/>
              <a:t> </a:t>
            </a:r>
            <a:r>
              <a:rPr lang="en-US" dirty="0" err="1"/>
              <a:t>hạn</a:t>
            </a:r>
            <a:r>
              <a:rPr lang="en-US" dirty="0"/>
              <a:t> </a:t>
            </a:r>
            <a:r>
              <a:rPr lang="en-US" dirty="0" err="1"/>
              <a:t>như</a:t>
            </a:r>
            <a:r>
              <a:rPr lang="en-US" dirty="0"/>
              <a:t> </a:t>
            </a:r>
            <a:r>
              <a:rPr lang="en-US" dirty="0" err="1"/>
              <a:t>phương</a:t>
            </a:r>
            <a:r>
              <a:rPr lang="en-US" dirty="0"/>
              <a:t> </a:t>
            </a:r>
            <a:r>
              <a:rPr lang="en-US" dirty="0" err="1"/>
              <a:t>thức</a:t>
            </a:r>
            <a:r>
              <a:rPr lang="en-US" dirty="0"/>
              <a:t> </a:t>
            </a:r>
            <a:r>
              <a:rPr lang="en-US" i="1" dirty="0" err="1"/>
              <a:t>SomeMethod</a:t>
            </a:r>
            <a:r>
              <a:rPr lang="en-US" i="1" dirty="0"/>
              <a:t> </a:t>
            </a:r>
            <a:r>
              <a:rPr lang="en-US" dirty="0" err="1"/>
              <a:t>trong</a:t>
            </a:r>
            <a:r>
              <a:rPr lang="en-US" dirty="0"/>
              <a:t> </a:t>
            </a:r>
            <a:r>
              <a:rPr lang="en-US" dirty="0" err="1"/>
              <a:t>ví</a:t>
            </a:r>
            <a:r>
              <a:rPr lang="en-US" dirty="0"/>
              <a:t> </a:t>
            </a:r>
            <a:r>
              <a:rPr lang="en-US" dirty="0" err="1"/>
              <a:t>dụ</a:t>
            </a:r>
            <a:r>
              <a:rPr lang="en-US" dirty="0"/>
              <a:t> 2.</a:t>
            </a:r>
          </a:p>
          <a:p>
            <a:pPr marL="0" indent="0">
              <a:buNone/>
            </a:pPr>
            <a:endParaRPr lang="en-US" b="1" dirty="0"/>
          </a:p>
          <a:p>
            <a:pPr marL="0" indent="0">
              <a:buNone/>
            </a:pPr>
            <a:r>
              <a:rPr lang="en-US" b="1" dirty="0" err="1"/>
              <a:t>Ví</a:t>
            </a:r>
            <a:r>
              <a:rPr lang="en-US" b="1" dirty="0"/>
              <a:t> </a:t>
            </a:r>
            <a:r>
              <a:rPr lang="en-US" b="1" dirty="0" err="1"/>
              <a:t>dụ</a:t>
            </a:r>
            <a:r>
              <a:rPr lang="en-US" b="1" dirty="0"/>
              <a:t> 2:</a:t>
            </a:r>
          </a:p>
          <a:p>
            <a:pPr marL="0" indent="0">
              <a:buNone/>
            </a:pPr>
            <a:r>
              <a:rPr lang="en-US" dirty="0"/>
              <a:t>public class </a:t>
            </a:r>
            <a:r>
              <a:rPr lang="en-US" dirty="0" err="1"/>
              <a:t>MyClass</a:t>
            </a:r>
            <a:endParaRPr lang="en-US" b="1" dirty="0"/>
          </a:p>
          <a:p>
            <a:pPr marL="0" indent="0">
              <a:buNone/>
            </a:pPr>
            <a:r>
              <a:rPr lang="en-US" dirty="0"/>
              <a:t>{</a:t>
            </a:r>
            <a:endParaRPr lang="en-US" b="1" dirty="0"/>
          </a:p>
          <a:p>
            <a:pPr marL="0" indent="0">
              <a:buNone/>
            </a:pPr>
            <a:r>
              <a:rPr lang="en-US" dirty="0"/>
              <a:t>	public void </a:t>
            </a:r>
            <a:r>
              <a:rPr lang="en-US" dirty="0" err="1"/>
              <a:t>SomeMethod</a:t>
            </a:r>
            <a:r>
              <a:rPr lang="en-US" dirty="0"/>
              <a:t>(int param1, button param2)</a:t>
            </a:r>
            <a:endParaRPr lang="en-US" b="1" dirty="0"/>
          </a:p>
          <a:p>
            <a:pPr marL="0" indent="0">
              <a:buNone/>
            </a:pPr>
            <a:r>
              <a:rPr lang="en-US" dirty="0"/>
              <a:t>	{</a:t>
            </a:r>
            <a:endParaRPr lang="en-US" b="1" dirty="0"/>
          </a:p>
          <a:p>
            <a:pPr marL="0" indent="0">
              <a:buNone/>
            </a:pPr>
            <a:r>
              <a:rPr lang="en-US" dirty="0"/>
              <a:t> 		….</a:t>
            </a:r>
            <a:endParaRPr lang="en-US" b="1" dirty="0"/>
          </a:p>
          <a:p>
            <a:pPr marL="0" indent="0">
              <a:buNone/>
            </a:pPr>
            <a:r>
              <a:rPr lang="en-US" dirty="0"/>
              <a:t>	}</a:t>
            </a:r>
            <a:endParaRPr lang="en-US" b="1" dirty="0"/>
          </a:p>
          <a:p>
            <a:pPr marL="0" indent="0">
              <a:buNone/>
            </a:pPr>
            <a:r>
              <a:rPr lang="en-US" dirty="0"/>
              <a:t>}</a:t>
            </a:r>
          </a:p>
          <a:p>
            <a:pPr marL="0" indent="0">
              <a:buNone/>
            </a:pPr>
            <a:endParaRPr lang="en-US" dirty="0"/>
          </a:p>
        </p:txBody>
      </p:sp>
      <p:sp>
        <p:nvSpPr>
          <p:cNvPr id="5" name="Text Placeholder 4"/>
          <p:cNvSpPr>
            <a:spLocks noGrp="1"/>
          </p:cNvSpPr>
          <p:nvPr>
            <p:ph type="body" sz="quarter" idx="14"/>
          </p:nvPr>
        </p:nvSpPr>
        <p:spPr/>
        <p:txBody>
          <a:bodyPr>
            <a:normAutofit/>
          </a:bodyPr>
          <a:lstStyle/>
          <a:p>
            <a:r>
              <a:rPr lang="en-US" dirty="0" err="1"/>
              <a:t>Chương</a:t>
            </a:r>
            <a:r>
              <a:rPr lang="en-US" dirty="0"/>
              <a:t> 4. </a:t>
            </a:r>
            <a:r>
              <a:rPr lang="en-US" dirty="0" err="1"/>
              <a:t>Lớp</a:t>
            </a:r>
            <a:r>
              <a:rPr lang="en-US" dirty="0"/>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C#</a:t>
            </a:r>
            <a:endParaRPr lang="en-US" dirty="0"/>
          </a:p>
        </p:txBody>
      </p:sp>
      <p:sp>
        <p:nvSpPr>
          <p:cNvPr id="6" name="Content Placeholder 5"/>
          <p:cNvSpPr>
            <a:spLocks noGrp="1"/>
          </p:cNvSpPr>
          <p:nvPr>
            <p:ph sz="quarter" idx="15"/>
          </p:nvPr>
        </p:nvSpPr>
        <p:spPr>
          <a:xfrm>
            <a:off x="0" y="952499"/>
            <a:ext cx="2625725" cy="5822951"/>
          </a:xfrm>
        </p:spPr>
        <p:txBody>
          <a:bodyPr/>
          <a:lstStyle/>
          <a:p>
            <a:r>
              <a:rPr lang="en-US" dirty="0"/>
              <a:t>2</a:t>
            </a:r>
            <a:r>
              <a:rPr lang="vi-VN" dirty="0"/>
              <a:t>.1. </a:t>
            </a:r>
            <a:r>
              <a:rPr lang="en-US" dirty="0" err="1"/>
              <a:t>Định</a:t>
            </a:r>
            <a:r>
              <a:rPr lang="en-US" dirty="0"/>
              <a:t> </a:t>
            </a:r>
            <a:r>
              <a:rPr lang="en-US" dirty="0" err="1"/>
              <a:t>nghĩa</a:t>
            </a:r>
            <a:r>
              <a:rPr lang="en-US" dirty="0"/>
              <a:t> </a:t>
            </a:r>
            <a:r>
              <a:rPr lang="en-US" dirty="0" err="1"/>
              <a:t>lớp</a:t>
            </a:r>
            <a:endParaRPr lang="en-US" dirty="0"/>
          </a:p>
        </p:txBody>
      </p:sp>
    </p:spTree>
    <p:extLst>
      <p:ext uri="{BB962C8B-B14F-4D97-AF65-F5344CB8AC3E}">
        <p14:creationId xmlns:p14="http://schemas.microsoft.com/office/powerpoint/2010/main" val="784252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83FC66C8F05F479865EA99951FEB72" ma:contentTypeVersion="4" ma:contentTypeDescription="Create a new document." ma:contentTypeScope="" ma:versionID="cb8e06fb28076c1a1d2a08dfa8266cb1">
  <xsd:schema xmlns:xsd="http://www.w3.org/2001/XMLSchema" xmlns:xs="http://www.w3.org/2001/XMLSchema" xmlns:p="http://schemas.microsoft.com/office/2006/metadata/properties" xmlns:ns2="0aac061b-c086-4344-8c35-701fc132010b" targetNamespace="http://schemas.microsoft.com/office/2006/metadata/properties" ma:root="true" ma:fieldsID="97528b30d36174b59af0f88d4fed96d2" ns2:_="">
    <xsd:import namespace="0aac061b-c086-4344-8c35-701fc13201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ac061b-c086-4344-8c35-701fc13201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9B53E2-8E79-42B1-AC74-00F207D6CC79}"/>
</file>

<file path=customXml/itemProps2.xml><?xml version="1.0" encoding="utf-8"?>
<ds:datastoreItem xmlns:ds="http://schemas.openxmlformats.org/officeDocument/2006/customXml" ds:itemID="{6D5DB4C8-1D5C-44D2-8D0C-AA971B908493}"/>
</file>

<file path=customXml/itemProps3.xml><?xml version="1.0" encoding="utf-8"?>
<ds:datastoreItem xmlns:ds="http://schemas.openxmlformats.org/officeDocument/2006/customXml" ds:itemID="{35EF1706-7C94-4596-8AB4-E0E0E9171E42}"/>
</file>

<file path=docProps/app.xml><?xml version="1.0" encoding="utf-8"?>
<Properties xmlns="http://schemas.openxmlformats.org/officeDocument/2006/extended-properties" xmlns:vt="http://schemas.openxmlformats.org/officeDocument/2006/docPropsVTypes">
  <TotalTime>3309</TotalTime>
  <Words>8236</Words>
  <Application>Microsoft Office PowerPoint</Application>
  <PresentationFormat>Widescreen</PresentationFormat>
  <Paragraphs>1151</Paragraphs>
  <Slides>54</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Courier New</vt:lpstr>
      <vt:lpstr>Times New Roman</vt:lpstr>
      <vt:lpstr>Wingdings</vt:lpstr>
      <vt:lpstr>Office Theme</vt:lpstr>
      <vt:lpstr>PowerPoint Presentation</vt:lpstr>
      <vt:lpstr>Chương 2.   Lớp và Đối tượng trong C#</vt:lpstr>
      <vt:lpstr>Mục tiêu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Su Minh Dat</cp:lastModifiedBy>
  <cp:revision>272</cp:revision>
  <dcterms:created xsi:type="dcterms:W3CDTF">2015-07-02T09:07:29Z</dcterms:created>
  <dcterms:modified xsi:type="dcterms:W3CDTF">2021-07-07T03:51:37Z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0x0101008F83FC66C8F05F479865EA99951FEB72</vt:lpwstr>
  </property>
</Properties>
</file>