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53"/>
  </p:notesMasterIdLst>
  <p:sldIdLst>
    <p:sldId id="256" r:id="rId5"/>
    <p:sldId id="274" r:id="rId6"/>
    <p:sldId id="275" r:id="rId7"/>
    <p:sldId id="276" r:id="rId8"/>
    <p:sldId id="290" r:id="rId9"/>
    <p:sldId id="345" r:id="rId10"/>
    <p:sldId id="337" r:id="rId11"/>
    <p:sldId id="374" r:id="rId12"/>
    <p:sldId id="341" r:id="rId13"/>
    <p:sldId id="373" r:id="rId14"/>
    <p:sldId id="342" r:id="rId15"/>
    <p:sldId id="343" r:id="rId16"/>
    <p:sldId id="372" r:id="rId17"/>
    <p:sldId id="344" r:id="rId18"/>
    <p:sldId id="375" r:id="rId19"/>
    <p:sldId id="376" r:id="rId20"/>
    <p:sldId id="377" r:id="rId21"/>
    <p:sldId id="379" r:id="rId22"/>
    <p:sldId id="380" r:id="rId23"/>
    <p:sldId id="349" r:id="rId24"/>
    <p:sldId id="350" r:id="rId25"/>
    <p:sldId id="371" r:id="rId26"/>
    <p:sldId id="301" r:id="rId27"/>
    <p:sldId id="335" r:id="rId28"/>
    <p:sldId id="351" r:id="rId29"/>
    <p:sldId id="332" r:id="rId30"/>
    <p:sldId id="318" r:id="rId31"/>
    <p:sldId id="353" r:id="rId32"/>
    <p:sldId id="329" r:id="rId33"/>
    <p:sldId id="352" r:id="rId34"/>
    <p:sldId id="354" r:id="rId35"/>
    <p:sldId id="355" r:id="rId36"/>
    <p:sldId id="327" r:id="rId37"/>
    <p:sldId id="357" r:id="rId38"/>
    <p:sldId id="358" r:id="rId39"/>
    <p:sldId id="331" r:id="rId40"/>
    <p:sldId id="334" r:id="rId41"/>
    <p:sldId id="360" r:id="rId42"/>
    <p:sldId id="361" r:id="rId43"/>
    <p:sldId id="362" r:id="rId44"/>
    <p:sldId id="364" r:id="rId45"/>
    <p:sldId id="365" r:id="rId46"/>
    <p:sldId id="366" r:id="rId47"/>
    <p:sldId id="323" r:id="rId48"/>
    <p:sldId id="286" r:id="rId49"/>
    <p:sldId id="287" r:id="rId50"/>
    <p:sldId id="288" r:id="rId51"/>
    <p:sldId id="381" r:id="rId52"/>
  </p:sldIdLst>
  <p:sldSz cx="9875838" cy="5943600"/>
  <p:notesSz cx="6858000" cy="9144000"/>
  <p:defaultTextStyle>
    <a:defPPr>
      <a:defRPr lang="en-US"/>
    </a:defPPr>
    <a:lvl1pPr marL="0" algn="l" defTabSz="1012424" rtl="0" eaLnBrk="1" latinLnBrk="0" hangingPunct="1">
      <a:defRPr sz="2000" kern="1200">
        <a:solidFill>
          <a:schemeClr val="tx1"/>
        </a:solidFill>
        <a:latin typeface="+mn-lt"/>
        <a:ea typeface="+mn-ea"/>
        <a:cs typeface="+mn-cs"/>
      </a:defRPr>
    </a:lvl1pPr>
    <a:lvl2pPr marL="506212" algn="l" defTabSz="1012424" rtl="0" eaLnBrk="1" latinLnBrk="0" hangingPunct="1">
      <a:defRPr sz="2000" kern="1200">
        <a:solidFill>
          <a:schemeClr val="tx1"/>
        </a:solidFill>
        <a:latin typeface="+mn-lt"/>
        <a:ea typeface="+mn-ea"/>
        <a:cs typeface="+mn-cs"/>
      </a:defRPr>
    </a:lvl2pPr>
    <a:lvl3pPr marL="1012424" algn="l" defTabSz="1012424" rtl="0" eaLnBrk="1" latinLnBrk="0" hangingPunct="1">
      <a:defRPr sz="2000" kern="1200">
        <a:solidFill>
          <a:schemeClr val="tx1"/>
        </a:solidFill>
        <a:latin typeface="+mn-lt"/>
        <a:ea typeface="+mn-ea"/>
        <a:cs typeface="+mn-cs"/>
      </a:defRPr>
    </a:lvl3pPr>
    <a:lvl4pPr marL="1518636" algn="l" defTabSz="1012424" rtl="0" eaLnBrk="1" latinLnBrk="0" hangingPunct="1">
      <a:defRPr sz="2000" kern="1200">
        <a:solidFill>
          <a:schemeClr val="tx1"/>
        </a:solidFill>
        <a:latin typeface="+mn-lt"/>
        <a:ea typeface="+mn-ea"/>
        <a:cs typeface="+mn-cs"/>
      </a:defRPr>
    </a:lvl4pPr>
    <a:lvl5pPr marL="2024847" algn="l" defTabSz="1012424" rtl="0" eaLnBrk="1" latinLnBrk="0" hangingPunct="1">
      <a:defRPr sz="2000" kern="1200">
        <a:solidFill>
          <a:schemeClr val="tx1"/>
        </a:solidFill>
        <a:latin typeface="+mn-lt"/>
        <a:ea typeface="+mn-ea"/>
        <a:cs typeface="+mn-cs"/>
      </a:defRPr>
    </a:lvl5pPr>
    <a:lvl6pPr marL="2531059" algn="l" defTabSz="1012424" rtl="0" eaLnBrk="1" latinLnBrk="0" hangingPunct="1">
      <a:defRPr sz="2000" kern="1200">
        <a:solidFill>
          <a:schemeClr val="tx1"/>
        </a:solidFill>
        <a:latin typeface="+mn-lt"/>
        <a:ea typeface="+mn-ea"/>
        <a:cs typeface="+mn-cs"/>
      </a:defRPr>
    </a:lvl6pPr>
    <a:lvl7pPr marL="3037271" algn="l" defTabSz="1012424" rtl="0" eaLnBrk="1" latinLnBrk="0" hangingPunct="1">
      <a:defRPr sz="2000" kern="1200">
        <a:solidFill>
          <a:schemeClr val="tx1"/>
        </a:solidFill>
        <a:latin typeface="+mn-lt"/>
        <a:ea typeface="+mn-ea"/>
        <a:cs typeface="+mn-cs"/>
      </a:defRPr>
    </a:lvl7pPr>
    <a:lvl8pPr marL="3543483" algn="l" defTabSz="1012424" rtl="0" eaLnBrk="1" latinLnBrk="0" hangingPunct="1">
      <a:defRPr sz="2000" kern="1200">
        <a:solidFill>
          <a:schemeClr val="tx1"/>
        </a:solidFill>
        <a:latin typeface="+mn-lt"/>
        <a:ea typeface="+mn-ea"/>
        <a:cs typeface="+mn-cs"/>
      </a:defRPr>
    </a:lvl8pPr>
    <a:lvl9pPr marL="4049695" algn="l" defTabSz="10124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31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9B816-45A6-4FBF-916A-B5C4287035BF}" v="7" dt="2020-10-30T08:13:56.417"/>
    <p1510:client id="{43D1F896-04BB-4214-9D61-B1BFFE006301}" v="23" dt="2020-10-30T06:54:57.160"/>
    <p1510:client id="{441A404D-FF6B-4CA5-91BE-41AFFBCC4547}" v="24" dt="2020-10-30T06:50:07.403"/>
    <p1510:client id="{5DD97B82-9302-4F85-B669-398020A0CB36}" v="4" dt="2020-10-30T06:47:52.735"/>
    <p1510:client id="{64D7350B-9C82-4002-9430-BFE28768EA73}" v="3" dt="2020-11-02T06:38:21.157"/>
    <p1510:client id="{72985F93-AFB7-4588-A7E9-FFF44F9AD3F4}" v="5" dt="2020-10-30T06:54:21.927"/>
    <p1510:client id="{8DCD2059-D7BB-4345-B2DE-8209C7546DC1}" v="3" dt="2020-10-30T06:53:46.068"/>
    <p1510:client id="{913D2AE1-6DA2-4CC0-AE0D-54C62084AEA2}" v="2" dt="2020-10-30T06:54:38.880"/>
    <p1510:client id="{B7A40463-96E7-48CF-9DB4-7619C47791DB}" v="1" dt="2020-10-30T08:09:05.339"/>
    <p1510:client id="{C8AAA57E-A325-4A68-8E29-7B4D0F288D37}" v="2" dt="2020-10-30T08:15:29.383"/>
    <p1510:client id="{CEF3DD82-8A37-46A7-8DE9-50BD21615FBF}" v="2" dt="2020-10-30T06:52:30.795"/>
    <p1510:client id="{D4BC9A97-4A7F-4213-AE33-FF9A98A1C79F}" v="5" dt="2020-10-30T06:49:43.061"/>
    <p1510:client id="{D7706C61-E36E-43CB-922A-98A8EE7F20D9}" v="7" dt="2020-10-30T06:48:17.927"/>
    <p1510:client id="{E2A97250-8702-4846-AB9C-7B300B95ED1F}" v="1" dt="2020-10-30T07:46:21.047"/>
    <p1510:client id="{F7AC3463-7136-405A-8A37-82C0121F39CE}" v="13" dt="2020-10-30T06:52:41.026"/>
    <p1510:client id="{FC299D44-4267-4C1E-AD6C-9F00895863BC}" v="8" dt="2020-10-30T07:58:09.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72"/>
        <p:guide pos="3111"/>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Nhat Thinh" userId="S::thinh.trannhat@phuxuan.edu.vn::f6f50312-e1e3-4a21-ae00-f24044d12501" providerId="AD" clId="Web-{72985F93-AFB7-4588-A7E9-FFF44F9AD3F4}"/>
    <pc:docChg chg="modSld">
      <pc:chgData name="Tran Nhat Thinh" userId="S::thinh.trannhat@phuxuan.edu.vn::f6f50312-e1e3-4a21-ae00-f24044d12501" providerId="AD" clId="Web-{72985F93-AFB7-4588-A7E9-FFF44F9AD3F4}" dt="2020-10-30T06:54:21.927" v="4" actId="1076"/>
      <pc:docMkLst>
        <pc:docMk/>
      </pc:docMkLst>
      <pc:sldChg chg="modSp">
        <pc:chgData name="Tran Nhat Thinh" userId="S::thinh.trannhat@phuxuan.edu.vn::f6f50312-e1e3-4a21-ae00-f24044d12501" providerId="AD" clId="Web-{72985F93-AFB7-4588-A7E9-FFF44F9AD3F4}" dt="2020-10-30T06:52:59.893" v="1" actId="20577"/>
        <pc:sldMkLst>
          <pc:docMk/>
          <pc:sldMk cId="3373063951" sldId="354"/>
        </pc:sldMkLst>
        <pc:spChg chg="mod">
          <ac:chgData name="Tran Nhat Thinh" userId="S::thinh.trannhat@phuxuan.edu.vn::f6f50312-e1e3-4a21-ae00-f24044d12501" providerId="AD" clId="Web-{72985F93-AFB7-4588-A7E9-FFF44F9AD3F4}" dt="2020-10-30T06:52:59.893" v="1" actId="20577"/>
          <ac:spMkLst>
            <pc:docMk/>
            <pc:sldMk cId="3373063951" sldId="354"/>
            <ac:spMk id="3" creationId="{00000000-0000-0000-0000-000000000000}"/>
          </ac:spMkLst>
        </pc:spChg>
      </pc:sldChg>
      <pc:sldChg chg="modSp">
        <pc:chgData name="Tran Nhat Thinh" userId="S::thinh.trannhat@phuxuan.edu.vn::f6f50312-e1e3-4a21-ae00-f24044d12501" providerId="AD" clId="Web-{72985F93-AFB7-4588-A7E9-FFF44F9AD3F4}" dt="2020-10-30T06:54:21.927" v="4" actId="1076"/>
        <pc:sldMkLst>
          <pc:docMk/>
          <pc:sldMk cId="3057461947" sldId="361"/>
        </pc:sldMkLst>
        <pc:spChg chg="mod">
          <ac:chgData name="Tran Nhat Thinh" userId="S::thinh.trannhat@phuxuan.edu.vn::f6f50312-e1e3-4a21-ae00-f24044d12501" providerId="AD" clId="Web-{72985F93-AFB7-4588-A7E9-FFF44F9AD3F4}" dt="2020-10-30T06:54:21.927" v="4" actId="1076"/>
          <ac:spMkLst>
            <pc:docMk/>
            <pc:sldMk cId="3057461947" sldId="361"/>
            <ac:spMk id="2" creationId="{00000000-0000-0000-0000-000000000000}"/>
          </ac:spMkLst>
        </pc:spChg>
      </pc:sldChg>
    </pc:docChg>
  </pc:docChgLst>
  <pc:docChgLst>
    <pc:chgData name="Le Van Hieu" userId="S::hieu.levan@phuxuan.edu.vn::61a69553-1090-4904-a91c-58de47d58a3b" providerId="AD" clId="Web-{441A404D-FF6B-4CA5-91BE-41AFFBCC4547}"/>
    <pc:docChg chg="modSld">
      <pc:chgData name="Le Van Hieu" userId="S::hieu.levan@phuxuan.edu.vn::61a69553-1090-4904-a91c-58de47d58a3b" providerId="AD" clId="Web-{441A404D-FF6B-4CA5-91BE-41AFFBCC4547}" dt="2020-10-30T06:50:06.693" v="18" actId="20577"/>
      <pc:docMkLst>
        <pc:docMk/>
      </pc:docMkLst>
      <pc:sldChg chg="modSp">
        <pc:chgData name="Le Van Hieu" userId="S::hieu.levan@phuxuan.edu.vn::61a69553-1090-4904-a91c-58de47d58a3b" providerId="AD" clId="Web-{441A404D-FF6B-4CA5-91BE-41AFFBCC4547}" dt="2020-10-30T06:46:35.247" v="4" actId="20577"/>
        <pc:sldMkLst>
          <pc:docMk/>
          <pc:sldMk cId="3788096038" sldId="256"/>
        </pc:sldMkLst>
        <pc:spChg chg="mod">
          <ac:chgData name="Le Van Hieu" userId="S::hieu.levan@phuxuan.edu.vn::61a69553-1090-4904-a91c-58de47d58a3b" providerId="AD" clId="Web-{441A404D-FF6B-4CA5-91BE-41AFFBCC4547}" dt="2020-10-30T06:46:35.247" v="4" actId="20577"/>
          <ac:spMkLst>
            <pc:docMk/>
            <pc:sldMk cId="3788096038" sldId="256"/>
            <ac:spMk id="2" creationId="{00000000-0000-0000-0000-000000000000}"/>
          </ac:spMkLst>
        </pc:spChg>
      </pc:sldChg>
      <pc:sldChg chg="addSp delSp modSp">
        <pc:chgData name="Le Van Hieu" userId="S::hieu.levan@phuxuan.edu.vn::61a69553-1090-4904-a91c-58de47d58a3b" providerId="AD" clId="Web-{441A404D-FF6B-4CA5-91BE-41AFFBCC4547}" dt="2020-10-30T06:47:08.445" v="7"/>
        <pc:sldMkLst>
          <pc:docMk/>
          <pc:sldMk cId="825034792" sldId="318"/>
        </pc:sldMkLst>
        <pc:spChg chg="add del mod">
          <ac:chgData name="Le Van Hieu" userId="S::hieu.levan@phuxuan.edu.vn::61a69553-1090-4904-a91c-58de47d58a3b" providerId="AD" clId="Web-{441A404D-FF6B-4CA5-91BE-41AFFBCC4547}" dt="2020-10-30T06:47:08.445" v="7"/>
          <ac:spMkLst>
            <pc:docMk/>
            <pc:sldMk cId="825034792" sldId="318"/>
            <ac:spMk id="7" creationId="{FFD7A87D-065D-4712-9893-AE879E572B2C}"/>
          </ac:spMkLst>
        </pc:spChg>
        <pc:picChg chg="add del">
          <ac:chgData name="Le Van Hieu" userId="S::hieu.levan@phuxuan.edu.vn::61a69553-1090-4904-a91c-58de47d58a3b" providerId="AD" clId="Web-{441A404D-FF6B-4CA5-91BE-41AFFBCC4547}" dt="2020-10-30T06:47:08.445" v="7"/>
          <ac:picMkLst>
            <pc:docMk/>
            <pc:sldMk cId="825034792" sldId="318"/>
            <ac:picMk id="5" creationId="{00000000-0000-0000-0000-000000000000}"/>
          </ac:picMkLst>
        </pc:picChg>
      </pc:sldChg>
      <pc:sldChg chg="modSp">
        <pc:chgData name="Le Van Hieu" userId="S::hieu.levan@phuxuan.edu.vn::61a69553-1090-4904-a91c-58de47d58a3b" providerId="AD" clId="Web-{441A404D-FF6B-4CA5-91BE-41AFFBCC4547}" dt="2020-10-30T06:50:05.283" v="17" actId="20577"/>
        <pc:sldMkLst>
          <pc:docMk/>
          <pc:sldMk cId="3546851784" sldId="353"/>
        </pc:sldMkLst>
        <pc:spChg chg="mod">
          <ac:chgData name="Le Van Hieu" userId="S::hieu.levan@phuxuan.edu.vn::61a69553-1090-4904-a91c-58de47d58a3b" providerId="AD" clId="Web-{441A404D-FF6B-4CA5-91BE-41AFFBCC4547}" dt="2020-10-30T06:50:05.283" v="17" actId="20577"/>
          <ac:spMkLst>
            <pc:docMk/>
            <pc:sldMk cId="3546851784" sldId="353"/>
            <ac:spMk id="2" creationId="{00000000-0000-0000-0000-000000000000}"/>
          </ac:spMkLst>
        </pc:spChg>
      </pc:sldChg>
    </pc:docChg>
  </pc:docChgLst>
  <pc:docChgLst>
    <pc:chgData name="Le Van Hieu" userId="S::hieu.levan@phuxuan.edu.vn::61a69553-1090-4904-a91c-58de47d58a3b" providerId="AD" clId="Web-{1849B816-45A6-4FBF-916A-B5C4287035BF}"/>
    <pc:docChg chg="modSld">
      <pc:chgData name="Le Van Hieu" userId="S::hieu.levan@phuxuan.edu.vn::61a69553-1090-4904-a91c-58de47d58a3b" providerId="AD" clId="Web-{1849B816-45A6-4FBF-916A-B5C4287035BF}" dt="2020-10-30T08:13:56.417" v="6" actId="1076"/>
      <pc:docMkLst>
        <pc:docMk/>
      </pc:docMkLst>
      <pc:sldChg chg="modSp">
        <pc:chgData name="Le Van Hieu" userId="S::hieu.levan@phuxuan.edu.vn::61a69553-1090-4904-a91c-58de47d58a3b" providerId="AD" clId="Web-{1849B816-45A6-4FBF-916A-B5C4287035BF}" dt="2020-10-30T08:13:56.417" v="6" actId="1076"/>
        <pc:sldMkLst>
          <pc:docMk/>
          <pc:sldMk cId="825034792" sldId="318"/>
        </pc:sldMkLst>
        <pc:spChg chg="mod">
          <ac:chgData name="Le Van Hieu" userId="S::hieu.levan@phuxuan.edu.vn::61a69553-1090-4904-a91c-58de47d58a3b" providerId="AD" clId="Web-{1849B816-45A6-4FBF-916A-B5C4287035BF}" dt="2020-10-30T08:13:40.011" v="4" actId="20577"/>
          <ac:spMkLst>
            <pc:docMk/>
            <pc:sldMk cId="825034792" sldId="318"/>
            <ac:spMk id="3" creationId="{00000000-0000-0000-0000-000000000000}"/>
          </ac:spMkLst>
        </pc:spChg>
        <pc:picChg chg="mod">
          <ac:chgData name="Le Van Hieu" userId="S::hieu.levan@phuxuan.edu.vn::61a69553-1090-4904-a91c-58de47d58a3b" providerId="AD" clId="Web-{1849B816-45A6-4FBF-916A-B5C4287035BF}" dt="2020-10-30T08:13:56.417" v="6" actId="1076"/>
          <ac:picMkLst>
            <pc:docMk/>
            <pc:sldMk cId="825034792" sldId="318"/>
            <ac:picMk id="5" creationId="{00000000-0000-0000-0000-000000000000}"/>
          </ac:picMkLst>
        </pc:picChg>
      </pc:sldChg>
    </pc:docChg>
  </pc:docChgLst>
  <pc:docChgLst>
    <pc:chgData name="Vo Duc Hoang  Duy" userId="S::duy.voduchoang@phuxuan.edu.vn::2320a2e7-e3e8-4e1e-9a59-2b0feac4dc79" providerId="AD" clId="Web-{64D7350B-9C82-4002-9430-BFE28768EA73}"/>
    <pc:docChg chg="modSld">
      <pc:chgData name="Vo Duc Hoang  Duy" userId="S::duy.voduchoang@phuxuan.edu.vn::2320a2e7-e3e8-4e1e-9a59-2b0feac4dc79" providerId="AD" clId="Web-{64D7350B-9C82-4002-9430-BFE28768EA73}" dt="2020-11-02T06:38:21.157" v="2" actId="1076"/>
      <pc:docMkLst>
        <pc:docMk/>
      </pc:docMkLst>
      <pc:sldChg chg="modSp">
        <pc:chgData name="Vo Duc Hoang  Duy" userId="S::duy.voduchoang@phuxuan.edu.vn::2320a2e7-e3e8-4e1e-9a59-2b0feac4dc79" providerId="AD" clId="Web-{64D7350B-9C82-4002-9430-BFE28768EA73}" dt="2020-11-02T06:38:21.157" v="2" actId="1076"/>
        <pc:sldMkLst>
          <pc:docMk/>
          <pc:sldMk cId="825034792" sldId="318"/>
        </pc:sldMkLst>
        <pc:picChg chg="mod">
          <ac:chgData name="Vo Duc Hoang  Duy" userId="S::duy.voduchoang@phuxuan.edu.vn::2320a2e7-e3e8-4e1e-9a59-2b0feac4dc79" providerId="AD" clId="Web-{64D7350B-9C82-4002-9430-BFE28768EA73}" dt="2020-11-02T06:38:21.157" v="2" actId="1076"/>
          <ac:picMkLst>
            <pc:docMk/>
            <pc:sldMk cId="825034792" sldId="318"/>
            <ac:picMk id="5" creationId="{00000000-0000-0000-0000-000000000000}"/>
          </ac:picMkLst>
        </pc:picChg>
      </pc:sldChg>
    </pc:docChg>
  </pc:docChgLst>
  <pc:docChgLst>
    <pc:chgData name="Doan Van  Khai" userId="S::khai.doanvan@phuxuan.edu.vn::ad453abb-f15a-4b92-9704-1ff883f665b0" providerId="AD" clId="Web-{D7706C61-E36E-43CB-922A-98A8EE7F20D9}"/>
    <pc:docChg chg="modSld">
      <pc:chgData name="Doan Van  Khai" userId="S::khai.doanvan@phuxuan.edu.vn::ad453abb-f15a-4b92-9704-1ff883f665b0" providerId="AD" clId="Web-{D7706C61-E36E-43CB-922A-98A8EE7F20D9}" dt="2020-10-30T06:48:17.927" v="6" actId="1076"/>
      <pc:docMkLst>
        <pc:docMk/>
      </pc:docMkLst>
      <pc:sldChg chg="delSp modSp">
        <pc:chgData name="Doan Van  Khai" userId="S::khai.doanvan@phuxuan.edu.vn::ad453abb-f15a-4b92-9704-1ff883f665b0" providerId="AD" clId="Web-{D7706C61-E36E-43CB-922A-98A8EE7F20D9}" dt="2020-10-30T06:48:17.927" v="6" actId="1076"/>
        <pc:sldMkLst>
          <pc:docMk/>
          <pc:sldMk cId="825034792" sldId="318"/>
        </pc:sldMkLst>
        <pc:picChg chg="mod">
          <ac:chgData name="Doan Van  Khai" userId="S::khai.doanvan@phuxuan.edu.vn::ad453abb-f15a-4b92-9704-1ff883f665b0" providerId="AD" clId="Web-{D7706C61-E36E-43CB-922A-98A8EE7F20D9}" dt="2020-10-30T06:48:17.927" v="6" actId="1076"/>
          <ac:picMkLst>
            <pc:docMk/>
            <pc:sldMk cId="825034792" sldId="318"/>
            <ac:picMk id="5" creationId="{00000000-0000-0000-0000-000000000000}"/>
          </ac:picMkLst>
        </pc:picChg>
        <pc:picChg chg="del">
          <ac:chgData name="Doan Van  Khai" userId="S::khai.doanvan@phuxuan.edu.vn::ad453abb-f15a-4b92-9704-1ff883f665b0" providerId="AD" clId="Web-{D7706C61-E36E-43CB-922A-98A8EE7F20D9}" dt="2020-10-30T06:48:16.192" v="5"/>
          <ac:picMkLst>
            <pc:docMk/>
            <pc:sldMk cId="825034792" sldId="318"/>
            <ac:picMk id="6" creationId="{35B5C7A7-2195-41EC-A3AF-1BFC3CA8FB5D}"/>
          </ac:picMkLst>
        </pc:picChg>
        <pc:picChg chg="del">
          <ac:chgData name="Doan Van  Khai" userId="S::khai.doanvan@phuxuan.edu.vn::ad453abb-f15a-4b92-9704-1ff883f665b0" providerId="AD" clId="Web-{D7706C61-E36E-43CB-922A-98A8EE7F20D9}" dt="2020-10-30T06:48:15.067" v="4"/>
          <ac:picMkLst>
            <pc:docMk/>
            <pc:sldMk cId="825034792" sldId="318"/>
            <ac:picMk id="10" creationId="{6F77868D-EDC4-4763-AAC1-A42BB070D5CE}"/>
          </ac:picMkLst>
        </pc:picChg>
        <pc:picChg chg="del mod">
          <ac:chgData name="Doan Van  Khai" userId="S::khai.doanvan@phuxuan.edu.vn::ad453abb-f15a-4b92-9704-1ff883f665b0" providerId="AD" clId="Web-{D7706C61-E36E-43CB-922A-98A8EE7F20D9}" dt="2020-10-30T06:48:13.426" v="3"/>
          <ac:picMkLst>
            <pc:docMk/>
            <pc:sldMk cId="825034792" sldId="318"/>
            <ac:picMk id="12" creationId="{58990FEA-1868-418A-8C90-4BF566B464FE}"/>
          </ac:picMkLst>
        </pc:picChg>
      </pc:sldChg>
    </pc:docChg>
  </pc:docChgLst>
  <pc:docChgLst>
    <pc:chgData name="Pham Minh Vu" userId="S::vu.phamminh@phuxuan.edu.vn::71916d25-f996-40a7-8ccc-77916d47a831" providerId="AD" clId="Web-{D4BC9A97-4A7F-4213-AE33-FF9A98A1C79F}"/>
    <pc:docChg chg="modSld">
      <pc:chgData name="Pham Minh Vu" userId="S::vu.phamminh@phuxuan.edu.vn::71916d25-f996-40a7-8ccc-77916d47a831" providerId="AD" clId="Web-{D4BC9A97-4A7F-4213-AE33-FF9A98A1C79F}" dt="2020-10-30T06:49:35.936" v="0" actId="20577"/>
      <pc:docMkLst>
        <pc:docMk/>
      </pc:docMkLst>
      <pc:sldChg chg="modSp">
        <pc:chgData name="Pham Minh Vu" userId="S::vu.phamminh@phuxuan.edu.vn::71916d25-f996-40a7-8ccc-77916d47a831" providerId="AD" clId="Web-{D4BC9A97-4A7F-4213-AE33-FF9A98A1C79F}" dt="2020-10-30T06:49:35.936" v="0" actId="20577"/>
        <pc:sldMkLst>
          <pc:docMk/>
          <pc:sldMk cId="3782526892" sldId="329"/>
        </pc:sldMkLst>
        <pc:spChg chg="mod">
          <ac:chgData name="Pham Minh Vu" userId="S::vu.phamminh@phuxuan.edu.vn::71916d25-f996-40a7-8ccc-77916d47a831" providerId="AD" clId="Web-{D4BC9A97-4A7F-4213-AE33-FF9A98A1C79F}" dt="2020-10-30T06:49:35.936" v="0" actId="20577"/>
          <ac:spMkLst>
            <pc:docMk/>
            <pc:sldMk cId="3782526892" sldId="329"/>
            <ac:spMk id="3" creationId="{00000000-0000-0000-0000-000000000000}"/>
          </ac:spMkLst>
        </pc:spChg>
      </pc:sldChg>
    </pc:docChg>
  </pc:docChgLst>
  <pc:docChgLst>
    <pc:chgData name="Hoang Le Anh  Tuan" userId="S::tuan.hoangleanh@phuxuan.edu.vn::991cc9d2-b03b-4002-827e-ab1e5f369ae1" providerId="AD" clId="Web-{B7A40463-96E7-48CF-9DB4-7619C47791DB}"/>
    <pc:docChg chg="delSld">
      <pc:chgData name="Hoang Le Anh  Tuan" userId="S::tuan.hoangleanh@phuxuan.edu.vn::991cc9d2-b03b-4002-827e-ab1e5f369ae1" providerId="AD" clId="Web-{B7A40463-96E7-48CF-9DB4-7619C47791DB}" dt="2020-10-30T08:09:05.339" v="0"/>
      <pc:docMkLst>
        <pc:docMk/>
      </pc:docMkLst>
      <pc:sldChg chg="del">
        <pc:chgData name="Hoang Le Anh  Tuan" userId="S::tuan.hoangleanh@phuxuan.edu.vn::991cc9d2-b03b-4002-827e-ab1e5f369ae1" providerId="AD" clId="Web-{B7A40463-96E7-48CF-9DB4-7619C47791DB}" dt="2020-10-30T08:09:05.339" v="0"/>
        <pc:sldMkLst>
          <pc:docMk/>
          <pc:sldMk cId="3521451122" sldId="363"/>
        </pc:sldMkLst>
      </pc:sldChg>
    </pc:docChg>
  </pc:docChgLst>
  <pc:docChgLst>
    <pc:chgData name="Tran Thanh Canh" userId="S::canh.tranthanh@phuxuan.edu.vn::948f3491-0660-4db6-af78-39a223bae978" providerId="AD" clId="Web-{C8AAA57E-A325-4A68-8E29-7B4D0F288D37}"/>
    <pc:docChg chg="modSld">
      <pc:chgData name="Tran Thanh Canh" userId="S::canh.tranthanh@phuxuan.edu.vn::948f3491-0660-4db6-af78-39a223bae978" providerId="AD" clId="Web-{C8AAA57E-A325-4A68-8E29-7B4D0F288D37}" dt="2020-10-30T08:15:29.336" v="1"/>
      <pc:docMkLst>
        <pc:docMk/>
      </pc:docMkLst>
      <pc:sldChg chg="addSp delSp modSp">
        <pc:chgData name="Tran Thanh Canh" userId="S::canh.tranthanh@phuxuan.edu.vn::948f3491-0660-4db6-af78-39a223bae978" providerId="AD" clId="Web-{C8AAA57E-A325-4A68-8E29-7B4D0F288D37}" dt="2020-10-30T08:15:29.336" v="1"/>
        <pc:sldMkLst>
          <pc:docMk/>
          <pc:sldMk cId="825034792" sldId="318"/>
        </pc:sldMkLst>
        <pc:spChg chg="add del mod">
          <ac:chgData name="Tran Thanh Canh" userId="S::canh.tranthanh@phuxuan.edu.vn::948f3491-0660-4db6-af78-39a223bae978" providerId="AD" clId="Web-{C8AAA57E-A325-4A68-8E29-7B4D0F288D37}" dt="2020-10-30T08:15:29.336" v="1"/>
          <ac:spMkLst>
            <pc:docMk/>
            <pc:sldMk cId="825034792" sldId="318"/>
            <ac:spMk id="7" creationId="{4C0FA575-1D53-4DA6-93A7-59CC97A01FDB}"/>
          </ac:spMkLst>
        </pc:spChg>
        <pc:picChg chg="add del">
          <ac:chgData name="Tran Thanh Canh" userId="S::canh.tranthanh@phuxuan.edu.vn::948f3491-0660-4db6-af78-39a223bae978" providerId="AD" clId="Web-{C8AAA57E-A325-4A68-8E29-7B4D0F288D37}" dt="2020-10-30T08:15:29.336" v="1"/>
          <ac:picMkLst>
            <pc:docMk/>
            <pc:sldMk cId="825034792" sldId="318"/>
            <ac:picMk id="5" creationId="{00000000-0000-0000-0000-000000000000}"/>
          </ac:picMkLst>
        </pc:picChg>
      </pc:sldChg>
    </pc:docChg>
  </pc:docChgLst>
  <pc:docChgLst>
    <pc:chgData name="Phung Tran Anh  Hoan" userId="S::hoan.phungtrananh@phuxuan.edu.vn::d063625b-40c6-4178-b0a8-50a15f207215" providerId="AD" clId="Web-{E2A97250-8702-4846-AB9C-7B300B95ED1F}"/>
    <pc:docChg chg="sldOrd">
      <pc:chgData name="Phung Tran Anh  Hoan" userId="S::hoan.phungtrananh@phuxuan.edu.vn::d063625b-40c6-4178-b0a8-50a15f207215" providerId="AD" clId="Web-{E2A97250-8702-4846-AB9C-7B300B95ED1F}" dt="2020-10-30T07:46:21.047" v="0"/>
      <pc:docMkLst>
        <pc:docMk/>
      </pc:docMkLst>
      <pc:sldChg chg="ord">
        <pc:chgData name="Phung Tran Anh  Hoan" userId="S::hoan.phungtrananh@phuxuan.edu.vn::d063625b-40c6-4178-b0a8-50a15f207215" providerId="AD" clId="Web-{E2A97250-8702-4846-AB9C-7B300B95ED1F}" dt="2020-10-30T07:46:21.047" v="0"/>
        <pc:sldMkLst>
          <pc:docMk/>
          <pc:sldMk cId="2362713938" sldId="372"/>
        </pc:sldMkLst>
      </pc:sldChg>
    </pc:docChg>
  </pc:docChgLst>
  <pc:docChgLst>
    <pc:chgData name="Nguyen Ngoc  Quang" userId="S::quang.nguyenngoc@phuxuan.edu.vn::0cf17236-50c4-401b-90a1-6584aaa0821e" providerId="AD" clId="Web-{8DCD2059-D7BB-4345-B2DE-8209C7546DC1}"/>
    <pc:docChg chg="modSld">
      <pc:chgData name="Nguyen Ngoc  Quang" userId="S::quang.nguyenngoc@phuxuan.edu.vn::0cf17236-50c4-401b-90a1-6584aaa0821e" providerId="AD" clId="Web-{8DCD2059-D7BB-4345-B2DE-8209C7546DC1}" dt="2020-10-30T06:53:46.068" v="2" actId="1076"/>
      <pc:docMkLst>
        <pc:docMk/>
      </pc:docMkLst>
      <pc:sldChg chg="modSp">
        <pc:chgData name="Nguyen Ngoc  Quang" userId="S::quang.nguyenngoc@phuxuan.edu.vn::0cf17236-50c4-401b-90a1-6584aaa0821e" providerId="AD" clId="Web-{8DCD2059-D7BB-4345-B2DE-8209C7546DC1}" dt="2020-10-30T06:52:44.489" v="1" actId="1076"/>
        <pc:sldMkLst>
          <pc:docMk/>
          <pc:sldMk cId="65631085" sldId="331"/>
        </pc:sldMkLst>
        <pc:spChg chg="mod">
          <ac:chgData name="Nguyen Ngoc  Quang" userId="S::quang.nguyenngoc@phuxuan.edu.vn::0cf17236-50c4-401b-90a1-6584aaa0821e" providerId="AD" clId="Web-{8DCD2059-D7BB-4345-B2DE-8209C7546DC1}" dt="2020-10-30T06:52:44.489" v="1" actId="1076"/>
          <ac:spMkLst>
            <pc:docMk/>
            <pc:sldMk cId="65631085" sldId="331"/>
            <ac:spMk id="3" creationId="{00000000-0000-0000-0000-000000000000}"/>
          </ac:spMkLst>
        </pc:spChg>
      </pc:sldChg>
      <pc:sldChg chg="modSp">
        <pc:chgData name="Nguyen Ngoc  Quang" userId="S::quang.nguyenngoc@phuxuan.edu.vn::0cf17236-50c4-401b-90a1-6584aaa0821e" providerId="AD" clId="Web-{8DCD2059-D7BB-4345-B2DE-8209C7546DC1}" dt="2020-10-30T06:53:46.068" v="2" actId="1076"/>
        <pc:sldMkLst>
          <pc:docMk/>
          <pc:sldMk cId="172987265" sldId="334"/>
        </pc:sldMkLst>
        <pc:picChg chg="mod">
          <ac:chgData name="Nguyen Ngoc  Quang" userId="S::quang.nguyenngoc@phuxuan.edu.vn::0cf17236-50c4-401b-90a1-6584aaa0821e" providerId="AD" clId="Web-{8DCD2059-D7BB-4345-B2DE-8209C7546DC1}" dt="2020-10-30T06:53:46.068" v="2" actId="1076"/>
          <ac:picMkLst>
            <pc:docMk/>
            <pc:sldMk cId="172987265" sldId="334"/>
            <ac:picMk id="1026" creationId="{00000000-0000-0000-0000-000000000000}"/>
          </ac:picMkLst>
        </pc:picChg>
      </pc:sldChg>
    </pc:docChg>
  </pc:docChgLst>
  <pc:docChgLst>
    <pc:chgData name="Nguyen Van Nhon" userId="S::nhon.nguyenvan@phuxuan.edu.vn::b15f35be-05c6-46f5-9fcb-91d13e819264" providerId="AD" clId="Web-{5DD97B82-9302-4F85-B669-398020A0CB36}"/>
    <pc:docChg chg="modSld">
      <pc:chgData name="Nguyen Van Nhon" userId="S::nhon.nguyenvan@phuxuan.edu.vn::b15f35be-05c6-46f5-9fcb-91d13e819264" providerId="AD" clId="Web-{5DD97B82-9302-4F85-B669-398020A0CB36}" dt="2020-10-30T06:47:52.735" v="2"/>
      <pc:docMkLst>
        <pc:docMk/>
      </pc:docMkLst>
      <pc:sldChg chg="addSp">
        <pc:chgData name="Nguyen Van Nhon" userId="S::nhon.nguyenvan@phuxuan.edu.vn::b15f35be-05c6-46f5-9fcb-91d13e819264" providerId="AD" clId="Web-{5DD97B82-9302-4F85-B669-398020A0CB36}" dt="2020-10-30T06:47:52.735" v="2"/>
        <pc:sldMkLst>
          <pc:docMk/>
          <pc:sldMk cId="825034792" sldId="318"/>
        </pc:sldMkLst>
        <pc:picChg chg="add">
          <ac:chgData name="Nguyen Van Nhon" userId="S::nhon.nguyenvan@phuxuan.edu.vn::b15f35be-05c6-46f5-9fcb-91d13e819264" providerId="AD" clId="Web-{5DD97B82-9302-4F85-B669-398020A0CB36}" dt="2020-10-30T06:47:48.969" v="0"/>
          <ac:picMkLst>
            <pc:docMk/>
            <pc:sldMk cId="825034792" sldId="318"/>
            <ac:picMk id="6" creationId="{35B5C7A7-2195-41EC-A3AF-1BFC3CA8FB5D}"/>
          </ac:picMkLst>
        </pc:picChg>
        <pc:picChg chg="add">
          <ac:chgData name="Nguyen Van Nhon" userId="S::nhon.nguyenvan@phuxuan.edu.vn::b15f35be-05c6-46f5-9fcb-91d13e819264" providerId="AD" clId="Web-{5DD97B82-9302-4F85-B669-398020A0CB36}" dt="2020-10-30T06:47:51.610" v="1"/>
          <ac:picMkLst>
            <pc:docMk/>
            <pc:sldMk cId="825034792" sldId="318"/>
            <ac:picMk id="10" creationId="{6F77868D-EDC4-4763-AAC1-A42BB070D5CE}"/>
          </ac:picMkLst>
        </pc:picChg>
        <pc:picChg chg="add">
          <ac:chgData name="Nguyen Van Nhon" userId="S::nhon.nguyenvan@phuxuan.edu.vn::b15f35be-05c6-46f5-9fcb-91d13e819264" providerId="AD" clId="Web-{5DD97B82-9302-4F85-B669-398020A0CB36}" dt="2020-10-30T06:47:52.735" v="2"/>
          <ac:picMkLst>
            <pc:docMk/>
            <pc:sldMk cId="825034792" sldId="318"/>
            <ac:picMk id="12" creationId="{58990FEA-1868-418A-8C90-4BF566B464FE}"/>
          </ac:picMkLst>
        </pc:picChg>
      </pc:sldChg>
    </pc:docChg>
  </pc:docChgLst>
  <pc:docChgLst>
    <pc:chgData name="Le Dinh Quoc  Huy" userId="S::huy.ledinhquoc@phuxuan.edu.vn::31ba7c95-d76a-4eb8-88d0-ab4018f87d85" providerId="AD" clId="Web-{CEF3DD82-8A37-46A7-8DE9-50BD21615FBF}"/>
    <pc:docChg chg="modSld">
      <pc:chgData name="Le Dinh Quoc  Huy" userId="S::huy.ledinhquoc@phuxuan.edu.vn::31ba7c95-d76a-4eb8-88d0-ab4018f87d85" providerId="AD" clId="Web-{CEF3DD82-8A37-46A7-8DE9-50BD21615FBF}" dt="2020-10-30T06:52:30.795" v="1" actId="1076"/>
      <pc:docMkLst>
        <pc:docMk/>
      </pc:docMkLst>
      <pc:sldChg chg="modSp">
        <pc:chgData name="Le Dinh Quoc  Huy" userId="S::huy.ledinhquoc@phuxuan.edu.vn::31ba7c95-d76a-4eb8-88d0-ab4018f87d85" providerId="AD" clId="Web-{CEF3DD82-8A37-46A7-8DE9-50BD21615FBF}" dt="2020-10-30T06:52:30.795" v="1" actId="1076"/>
        <pc:sldMkLst>
          <pc:docMk/>
          <pc:sldMk cId="172987265" sldId="334"/>
        </pc:sldMkLst>
        <pc:picChg chg="mod">
          <ac:chgData name="Le Dinh Quoc  Huy" userId="S::huy.ledinhquoc@phuxuan.edu.vn::31ba7c95-d76a-4eb8-88d0-ab4018f87d85" providerId="AD" clId="Web-{CEF3DD82-8A37-46A7-8DE9-50BD21615FBF}" dt="2020-10-30T06:52:30.795" v="1" actId="1076"/>
          <ac:picMkLst>
            <pc:docMk/>
            <pc:sldMk cId="172987265" sldId="334"/>
            <ac:picMk id="1026" creationId="{00000000-0000-0000-0000-000000000000}"/>
          </ac:picMkLst>
        </pc:picChg>
      </pc:sldChg>
    </pc:docChg>
  </pc:docChgLst>
  <pc:docChgLst>
    <pc:chgData name="Le Quoc Khanh" userId="S::khanh.lequoc@phuxuan.edu.vn::4e983eb9-e027-4140-9589-21d150df46c3" providerId="AD" clId="Web-{43D1F896-04BB-4214-9D61-B1BFFE006301}"/>
    <pc:docChg chg="addSld modSld">
      <pc:chgData name="Le Quoc Khanh" userId="S::khanh.lequoc@phuxuan.edu.vn::4e983eb9-e027-4140-9589-21d150df46c3" providerId="AD" clId="Web-{43D1F896-04BB-4214-9D61-B1BFFE006301}" dt="2020-10-30T06:54:57.160" v="22"/>
      <pc:docMkLst>
        <pc:docMk/>
      </pc:docMkLst>
      <pc:sldChg chg="modSp">
        <pc:chgData name="Le Quoc Khanh" userId="S::khanh.lequoc@phuxuan.edu.vn::4e983eb9-e027-4140-9589-21d150df46c3" providerId="AD" clId="Web-{43D1F896-04BB-4214-9D61-B1BFFE006301}" dt="2020-10-30T06:50:11.855" v="7" actId="20577"/>
        <pc:sldMkLst>
          <pc:docMk/>
          <pc:sldMk cId="1838673038" sldId="327"/>
        </pc:sldMkLst>
        <pc:spChg chg="mod">
          <ac:chgData name="Le Quoc Khanh" userId="S::khanh.lequoc@phuxuan.edu.vn::4e983eb9-e027-4140-9589-21d150df46c3" providerId="AD" clId="Web-{43D1F896-04BB-4214-9D61-B1BFFE006301}" dt="2020-10-30T06:50:11.855" v="7" actId="20577"/>
          <ac:spMkLst>
            <pc:docMk/>
            <pc:sldMk cId="1838673038" sldId="327"/>
            <ac:spMk id="2" creationId="{00000000-0000-0000-0000-000000000000}"/>
          </ac:spMkLst>
        </pc:spChg>
      </pc:sldChg>
      <pc:sldChg chg="modSp">
        <pc:chgData name="Le Quoc Khanh" userId="S::khanh.lequoc@phuxuan.edu.vn::4e983eb9-e027-4140-9589-21d150df46c3" providerId="AD" clId="Web-{43D1F896-04BB-4214-9D61-B1BFFE006301}" dt="2020-10-30T06:52:14.562" v="21" actId="1076"/>
        <pc:sldMkLst>
          <pc:docMk/>
          <pc:sldMk cId="172987265" sldId="334"/>
        </pc:sldMkLst>
        <pc:picChg chg="mod">
          <ac:chgData name="Le Quoc Khanh" userId="S::khanh.lequoc@phuxuan.edu.vn::4e983eb9-e027-4140-9589-21d150df46c3" providerId="AD" clId="Web-{43D1F896-04BB-4214-9D61-B1BFFE006301}" dt="2020-10-30T06:52:14.562" v="21" actId="1076"/>
          <ac:picMkLst>
            <pc:docMk/>
            <pc:sldMk cId="172987265" sldId="334"/>
            <ac:picMk id="1026" creationId="{00000000-0000-0000-0000-000000000000}"/>
          </ac:picMkLst>
        </pc:picChg>
      </pc:sldChg>
      <pc:sldChg chg="modSp">
        <pc:chgData name="Le Quoc Khanh" userId="S::khanh.lequoc@phuxuan.edu.vn::4e983eb9-e027-4140-9589-21d150df46c3" providerId="AD" clId="Web-{43D1F896-04BB-4214-9D61-B1BFFE006301}" dt="2020-10-30T06:51:35.701" v="17" actId="20577"/>
        <pc:sldMkLst>
          <pc:docMk/>
          <pc:sldMk cId="2246485432" sldId="358"/>
        </pc:sldMkLst>
        <pc:spChg chg="mod">
          <ac:chgData name="Le Quoc Khanh" userId="S::khanh.lequoc@phuxuan.edu.vn::4e983eb9-e027-4140-9589-21d150df46c3" providerId="AD" clId="Web-{43D1F896-04BB-4214-9D61-B1BFFE006301}" dt="2020-10-30T06:51:35.701" v="17" actId="20577"/>
          <ac:spMkLst>
            <pc:docMk/>
            <pc:sldMk cId="2246485432" sldId="358"/>
            <ac:spMk id="2" creationId="{00000000-0000-0000-0000-000000000000}"/>
          </ac:spMkLst>
        </pc:spChg>
      </pc:sldChg>
      <pc:sldChg chg="modSp">
        <pc:chgData name="Le Quoc Khanh" userId="S::khanh.lequoc@phuxuan.edu.vn::4e983eb9-e027-4140-9589-21d150df46c3" providerId="AD" clId="Web-{43D1F896-04BB-4214-9D61-B1BFFE006301}" dt="2020-10-30T06:48:06.102" v="0" actId="14100"/>
        <pc:sldMkLst>
          <pc:docMk/>
          <pc:sldMk cId="3706964950" sldId="375"/>
        </pc:sldMkLst>
        <pc:spChg chg="mod">
          <ac:chgData name="Le Quoc Khanh" userId="S::khanh.lequoc@phuxuan.edu.vn::4e983eb9-e027-4140-9589-21d150df46c3" providerId="AD" clId="Web-{43D1F896-04BB-4214-9D61-B1BFFE006301}" dt="2020-10-30T06:48:06.102" v="0" actId="14100"/>
          <ac:spMkLst>
            <pc:docMk/>
            <pc:sldMk cId="3706964950" sldId="375"/>
            <ac:spMk id="3" creationId="{00000000-0000-0000-0000-000000000000}"/>
          </ac:spMkLst>
        </pc:spChg>
      </pc:sldChg>
      <pc:sldChg chg="new">
        <pc:chgData name="Le Quoc Khanh" userId="S::khanh.lequoc@phuxuan.edu.vn::4e983eb9-e027-4140-9589-21d150df46c3" providerId="AD" clId="Web-{43D1F896-04BB-4214-9D61-B1BFFE006301}" dt="2020-10-30T06:54:57.160" v="22"/>
        <pc:sldMkLst>
          <pc:docMk/>
          <pc:sldMk cId="2615079859" sldId="381"/>
        </pc:sldMkLst>
      </pc:sldChg>
    </pc:docChg>
  </pc:docChgLst>
  <pc:docChgLst>
    <pc:chgData name="Tran Thanh Canh" userId="S::canh.tranthanh@phuxuan.edu.vn::948f3491-0660-4db6-af78-39a223bae978" providerId="AD" clId="Web-{F7AC3463-7136-405A-8A37-82C0121F39CE}"/>
    <pc:docChg chg="modSld">
      <pc:chgData name="Tran Thanh Canh" userId="S::canh.tranthanh@phuxuan.edu.vn::948f3491-0660-4db6-af78-39a223bae978" providerId="AD" clId="Web-{F7AC3463-7136-405A-8A37-82C0121F39CE}" dt="2020-10-30T06:52:41.026" v="12" actId="20577"/>
      <pc:docMkLst>
        <pc:docMk/>
      </pc:docMkLst>
      <pc:sldChg chg="modSp">
        <pc:chgData name="Tran Thanh Canh" userId="S::canh.tranthanh@phuxuan.edu.vn::948f3491-0660-4db6-af78-39a223bae978" providerId="AD" clId="Web-{F7AC3463-7136-405A-8A37-82C0121F39CE}" dt="2020-10-30T06:51:51.384" v="10" actId="20577"/>
        <pc:sldMkLst>
          <pc:docMk/>
          <pc:sldMk cId="2246485432" sldId="358"/>
        </pc:sldMkLst>
        <pc:spChg chg="mod">
          <ac:chgData name="Tran Thanh Canh" userId="S::canh.tranthanh@phuxuan.edu.vn::948f3491-0660-4db6-af78-39a223bae978" providerId="AD" clId="Web-{F7AC3463-7136-405A-8A37-82C0121F39CE}" dt="2020-10-30T06:51:51.384" v="10" actId="20577"/>
          <ac:spMkLst>
            <pc:docMk/>
            <pc:sldMk cId="2246485432" sldId="358"/>
            <ac:spMk id="2" creationId="{00000000-0000-0000-0000-000000000000}"/>
          </ac:spMkLst>
        </pc:spChg>
      </pc:sldChg>
    </pc:docChg>
  </pc:docChgLst>
  <pc:docChgLst>
    <pc:chgData name="Phung Tran Anh  Hoan" userId="S::hoan.phungtrananh@phuxuan.edu.vn::d063625b-40c6-4178-b0a8-50a15f207215" providerId="AD" clId="Web-{913D2AE1-6DA2-4CC0-AE0D-54C62084AEA2}"/>
    <pc:docChg chg="addSld delSld">
      <pc:chgData name="Phung Tran Anh  Hoan" userId="S::hoan.phungtrananh@phuxuan.edu.vn::d063625b-40c6-4178-b0a8-50a15f207215" providerId="AD" clId="Web-{913D2AE1-6DA2-4CC0-AE0D-54C62084AEA2}" dt="2020-10-30T06:54:38.880" v="1"/>
      <pc:docMkLst>
        <pc:docMk/>
      </pc:docMkLst>
      <pc:sldChg chg="new del">
        <pc:chgData name="Phung Tran Anh  Hoan" userId="S::hoan.phungtrananh@phuxuan.edu.vn::d063625b-40c6-4178-b0a8-50a15f207215" providerId="AD" clId="Web-{913D2AE1-6DA2-4CC0-AE0D-54C62084AEA2}" dt="2020-10-30T06:54:38.880" v="1"/>
        <pc:sldMkLst>
          <pc:docMk/>
          <pc:sldMk cId="3941097176" sldId="381"/>
        </pc:sldMkLst>
      </pc:sldChg>
    </pc:docChg>
  </pc:docChgLst>
  <pc:docChgLst>
    <pc:chgData name="Le Van Hieu" userId="S::hieu.levan@phuxuan.edu.vn::61a69553-1090-4904-a91c-58de47d58a3b" providerId="AD" clId="Web-{FC299D44-4267-4C1E-AD6C-9F00895863BC}"/>
    <pc:docChg chg="modSld">
      <pc:chgData name="Le Van Hieu" userId="S::hieu.levan@phuxuan.edu.vn::61a69553-1090-4904-a91c-58de47d58a3b" providerId="AD" clId="Web-{FC299D44-4267-4C1E-AD6C-9F00895863BC}" dt="2020-10-30T07:58:09.700" v="7" actId="1076"/>
      <pc:docMkLst>
        <pc:docMk/>
      </pc:docMkLst>
      <pc:sldChg chg="addSp delSp modSp">
        <pc:chgData name="Le Van Hieu" userId="S::hieu.levan@phuxuan.edu.vn::61a69553-1090-4904-a91c-58de47d58a3b" providerId="AD" clId="Web-{FC299D44-4267-4C1E-AD6C-9F00895863BC}" dt="2020-10-30T07:58:09.700" v="7" actId="1076"/>
        <pc:sldMkLst>
          <pc:docMk/>
          <pc:sldMk cId="825034792" sldId="318"/>
        </pc:sldMkLst>
        <pc:spChg chg="add del mod">
          <ac:chgData name="Le Van Hieu" userId="S::hieu.levan@phuxuan.edu.vn::61a69553-1090-4904-a91c-58de47d58a3b" providerId="AD" clId="Web-{FC299D44-4267-4C1E-AD6C-9F00895863BC}" dt="2020-10-30T07:58:05.840" v="5"/>
          <ac:spMkLst>
            <pc:docMk/>
            <pc:sldMk cId="825034792" sldId="318"/>
            <ac:spMk id="7" creationId="{7FA9E23B-CB82-482C-AA39-1ED74E852755}"/>
          </ac:spMkLst>
        </pc:spChg>
        <pc:picChg chg="add del mod">
          <ac:chgData name="Le Van Hieu" userId="S::hieu.levan@phuxuan.edu.vn::61a69553-1090-4904-a91c-58de47d58a3b" providerId="AD" clId="Web-{FC299D44-4267-4C1E-AD6C-9F00895863BC}" dt="2020-10-30T07:58:09.700" v="7" actId="1076"/>
          <ac:picMkLst>
            <pc:docMk/>
            <pc:sldMk cId="825034792" sldId="318"/>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856739-9807-41B9-ACC4-6964519F474D}" type="datetimeFigureOut">
              <a:rPr lang="en-US" smtClean="0"/>
              <a:t>11/1/2020</a:t>
            </a:fld>
            <a:endParaRPr lang="en-US"/>
          </a:p>
        </p:txBody>
      </p:sp>
      <p:sp>
        <p:nvSpPr>
          <p:cNvPr id="4" name="Slide Image Placeholder 3"/>
          <p:cNvSpPr>
            <a:spLocks noGrp="1" noRot="1" noChangeAspect="1"/>
          </p:cNvSpPr>
          <p:nvPr>
            <p:ph type="sldImg" idx="2"/>
          </p:nvPr>
        </p:nvSpPr>
        <p:spPr>
          <a:xfrm>
            <a:off x="581025" y="685800"/>
            <a:ext cx="5695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E65C4-1CF2-4F66-8252-1A1E89F56CAC}" type="slidenum">
              <a:rPr lang="en-US" smtClean="0"/>
              <a:t>‹#›</a:t>
            </a:fld>
            <a:endParaRPr lang="en-US"/>
          </a:p>
        </p:txBody>
      </p:sp>
    </p:spTree>
    <p:extLst>
      <p:ext uri="{BB962C8B-B14F-4D97-AF65-F5344CB8AC3E}">
        <p14:creationId xmlns:p14="http://schemas.microsoft.com/office/powerpoint/2010/main" val="25765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577" y="5145617"/>
            <a:ext cx="6429" cy="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577" y="5145617"/>
            <a:ext cx="6429" cy="550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76090" y="1188720"/>
            <a:ext cx="8480053" cy="1584960"/>
          </a:xfrm>
          <a:ln>
            <a:noFill/>
          </a:ln>
        </p:spPr>
        <p:txBody>
          <a:bodyPr tIns="0" rIns="2024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3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7" name="Subtitle 16"/>
          <p:cNvSpPr>
            <a:spLocks noGrp="1"/>
          </p:cNvSpPr>
          <p:nvPr>
            <p:ph type="subTitle" idx="1"/>
          </p:nvPr>
        </p:nvSpPr>
        <p:spPr>
          <a:xfrm>
            <a:off x="576095" y="2798065"/>
            <a:ext cx="8483346" cy="1518920"/>
          </a:xfrm>
        </p:spPr>
        <p:txBody>
          <a:bodyPr lIns="0" rIns="20248"/>
          <a:lstStyle>
            <a:lvl1pPr marL="0" marR="50621" indent="0" algn="r">
              <a:buNone/>
              <a:defRPr sz="2700">
                <a:solidFill>
                  <a:schemeClr val="tx1"/>
                </a:solidFill>
                <a:latin typeface="Arial" panose="020B0604020202020204" pitchFamily="34" charset="0"/>
                <a:cs typeface="Arial" panose="020B0604020202020204" pitchFamily="34" charset="0"/>
              </a:defRPr>
            </a:lvl1pPr>
            <a:lvl2pPr marL="506212" indent="0" algn="ctr">
              <a:buNone/>
            </a:lvl2pPr>
            <a:lvl3pPr marL="1012424" indent="0" algn="ctr">
              <a:buNone/>
            </a:lvl3pPr>
            <a:lvl4pPr marL="1518636" indent="0" algn="ctr">
              <a:buNone/>
            </a:lvl4pPr>
            <a:lvl5pPr marL="2024847" indent="0" algn="ctr">
              <a:buNone/>
            </a:lvl5pPr>
            <a:lvl6pPr marL="2531059" indent="0" algn="ctr">
              <a:buNone/>
            </a:lvl6pPr>
            <a:lvl7pPr marL="3037271" indent="0" algn="ctr">
              <a:buNone/>
            </a:lvl7pPr>
            <a:lvl8pPr marL="3543483" indent="0" algn="ctr">
              <a:buNone/>
            </a:lvl8pPr>
            <a:lvl9pPr marL="4049695" indent="0" algn="ctr">
              <a:buNone/>
            </a:lvl9pPr>
          </a:lstStyle>
          <a:p>
            <a:r>
              <a:rPr lang="en-US"/>
              <a:t>Click to edit Master subtitle style</a:t>
            </a:r>
          </a:p>
        </p:txBody>
      </p:sp>
      <p:sp>
        <p:nvSpPr>
          <p:cNvPr id="13" name="Google Shape;38;p3"/>
          <p:cNvSpPr txBox="1"/>
          <p:nvPr/>
        </p:nvSpPr>
        <p:spPr>
          <a:xfrm>
            <a:off x="2423319" y="5519057"/>
            <a:ext cx="72056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1" i="1" u="none" strike="noStrike" cap="none" baseline="0">
                <a:solidFill>
                  <a:srgbClr val="FFCC00"/>
                </a:solidFill>
                <a:latin typeface="Tahoma"/>
                <a:ea typeface="Tahoma"/>
                <a:cs typeface="Tahoma"/>
                <a:sym typeface="Symbol"/>
              </a:rPr>
              <a:t>Môn học : Quy trình phát triển phần mềm với Agile             </a:t>
            </a:r>
            <a:r>
              <a:rPr lang="en-US" sz="1300" b="0" i="0" u="none" strike="noStrike" cap="none">
                <a:solidFill>
                  <a:srgbClr val="FFCC00"/>
                </a:solidFill>
                <a:latin typeface="Tahoma"/>
                <a:ea typeface="Tahoma"/>
                <a:cs typeface="Tahoma"/>
                <a:sym typeface="Symbol"/>
              </a:rPr>
              <a:t>,2019 PhuXuan</a:t>
            </a:r>
            <a:r>
              <a:rPr lang="en-US" sz="13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4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9982" y="792482"/>
            <a:ext cx="2222064"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3792" y="792482"/>
            <a:ext cx="6501593"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92" y="264160"/>
            <a:ext cx="8888254"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93792" y="1320800"/>
            <a:ext cx="8888254" cy="3803904"/>
          </a:xfrm>
        </p:spPr>
        <p:txBody>
          <a:bodyPr/>
          <a:lstStyle>
            <a:lvl1pPr>
              <a:lnSpc>
                <a:spcPct val="100000"/>
              </a:lnSpc>
              <a:spcBef>
                <a:spcPts val="0"/>
              </a:spcBef>
              <a:spcAft>
                <a:spcPts val="664"/>
              </a:spcAft>
              <a:buClr>
                <a:srgbClr val="000066"/>
              </a:buClr>
              <a:defRPr sz="3600">
                <a:latin typeface="Times New Roman" pitchFamily="18" charset="0"/>
                <a:ea typeface="Tahoma" pitchFamily="34" charset="0"/>
                <a:cs typeface="Times New Roman" pitchFamily="18" charset="0"/>
              </a:defRPr>
            </a:lvl1pPr>
            <a:lvl2pPr marL="708346" indent="-272441">
              <a:lnSpc>
                <a:spcPct val="100000"/>
              </a:lnSpc>
              <a:spcBef>
                <a:spcPts val="0"/>
              </a:spcBef>
              <a:spcAft>
                <a:spcPts val="664"/>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1012424" indent="-272441">
              <a:lnSpc>
                <a:spcPct val="100000"/>
              </a:lnSpc>
              <a:spcBef>
                <a:spcPts val="0"/>
              </a:spcBef>
              <a:spcAft>
                <a:spcPts val="664"/>
              </a:spcAft>
              <a:buClr>
                <a:srgbClr val="002060"/>
              </a:buClr>
              <a:buFont typeface="Wingdings" panose="05000000000000000000" pitchFamily="2" charset="2"/>
              <a:buChar char="v"/>
              <a:defRPr sz="3100">
                <a:latin typeface="Times New Roman" pitchFamily="18" charset="0"/>
                <a:ea typeface="Tahoma" pitchFamily="34" charset="0"/>
                <a:cs typeface="Times New Roman" pitchFamily="18" charset="0"/>
              </a:defRPr>
            </a:lvl3pPr>
            <a:lvl4pPr marL="1314745" indent="-232014">
              <a:lnSpc>
                <a:spcPct val="100000"/>
              </a:lnSpc>
              <a:spcBef>
                <a:spcPts val="0"/>
              </a:spcBef>
              <a:spcAft>
                <a:spcPts val="664"/>
              </a:spcAft>
              <a:buClr>
                <a:srgbClr val="002060"/>
              </a:buClr>
              <a:buFont typeface="Wingdings" panose="05000000000000000000" pitchFamily="2" charset="2"/>
              <a:buChar char="§"/>
              <a:defRPr sz="3100">
                <a:latin typeface="Times New Roman" pitchFamily="18" charset="0"/>
                <a:ea typeface="Tahoma" pitchFamily="34" charset="0"/>
                <a:cs typeface="Times New Roman" pitchFamily="18" charset="0"/>
              </a:defRPr>
            </a:lvl4pPr>
            <a:lvl5pPr>
              <a:lnSpc>
                <a:spcPct val="100000"/>
              </a:lnSpc>
              <a:spcBef>
                <a:spcPts val="0"/>
              </a:spcBef>
              <a:spcAft>
                <a:spcPts val="664"/>
              </a:spcAft>
              <a:buClr>
                <a:srgbClr val="002060"/>
              </a:buClr>
              <a:defRPr sz="27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Google Shape;38;p3"/>
          <p:cNvSpPr txBox="1"/>
          <p:nvPr/>
        </p:nvSpPr>
        <p:spPr>
          <a:xfrm>
            <a:off x="4197231" y="5569373"/>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,2019 </a:t>
            </a:r>
            <a:r>
              <a:rPr lang="en-US" sz="1300" b="0" i="0" u="none" strike="noStrike" cap="none" err="1">
                <a:solidFill>
                  <a:srgbClr val="FFCC00"/>
                </a:solidFill>
                <a:latin typeface="Tahoma"/>
                <a:ea typeface="Tahoma"/>
                <a:cs typeface="Tahoma"/>
                <a:sym typeface="Symbol"/>
              </a:rPr>
              <a:t>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
        <p:nvSpPr>
          <p:cNvPr id="6" name="Slide Number Placeholder 5"/>
          <p:cNvSpPr>
            <a:spLocks noGrp="1"/>
          </p:cNvSpPr>
          <p:nvPr>
            <p:ph type="sldNum" sz="quarter" idx="11"/>
          </p:nvPr>
        </p:nvSpPr>
        <p:spPr/>
        <p:txBody>
          <a:bodyPr/>
          <a:lstStyle>
            <a:lvl1pPr>
              <a:defRPr sz="1800">
                <a:solidFill>
                  <a:srgbClr val="FFC000"/>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2799" y="1141171"/>
            <a:ext cx="8394462"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3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572799" y="2344042"/>
            <a:ext cx="8394462" cy="1308417"/>
          </a:xfrm>
        </p:spPr>
        <p:txBody>
          <a:bodyPr lIns="50621" rIns="50621"/>
          <a:lstStyle>
            <a:lvl1pPr marL="0" indent="0">
              <a:buNone/>
              <a:defRPr sz="24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3792" y="435998"/>
            <a:ext cx="8888254" cy="710590"/>
          </a:xfrm>
        </p:spPr>
        <p:txBody>
          <a:bodyPr/>
          <a:lstStyle>
            <a:lvl1pPr algn="r">
              <a:defRPr sz="49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a:br>
            <a:br>
              <a:rPr lang="en-US"/>
            </a:br>
            <a:r>
              <a:rPr lang="en-US"/>
              <a:t>Click to edit Master title style</a:t>
            </a:r>
          </a:p>
        </p:txBody>
      </p:sp>
      <p:sp>
        <p:nvSpPr>
          <p:cNvPr id="3" name="Content Placeholder 2"/>
          <p:cNvSpPr>
            <a:spLocks noGrp="1"/>
          </p:cNvSpPr>
          <p:nvPr>
            <p:ph sz="half" idx="1"/>
          </p:nvPr>
        </p:nvSpPr>
        <p:spPr>
          <a:xfrm>
            <a:off x="500222" y="1411058"/>
            <a:ext cx="4361828" cy="3843528"/>
          </a:xfrm>
        </p:spPr>
        <p:txBody>
          <a:bodyPr/>
          <a:lstStyle>
            <a:lvl1pPr>
              <a:buClr>
                <a:srgbClr val="002060"/>
              </a:buClr>
              <a:defRPr sz="3100">
                <a:latin typeface="Times New Roman" panose="02020603050405020304" pitchFamily="18" charset="0"/>
                <a:cs typeface="Times New Roman" panose="02020603050405020304" pitchFamily="18" charset="0"/>
              </a:defRPr>
            </a:lvl1pPr>
            <a:lvl2pPr marL="708346" indent="-272441">
              <a:buClr>
                <a:srgbClr val="002060"/>
              </a:buClr>
              <a:buFont typeface="Wingdings" panose="05000000000000000000" pitchFamily="2" charset="2"/>
              <a:buChar char="Ø"/>
              <a:defRPr sz="3100">
                <a:latin typeface="Times New Roman" panose="02020603050405020304" pitchFamily="18" charset="0"/>
                <a:cs typeface="Times New Roman" panose="02020603050405020304" pitchFamily="18" charset="0"/>
              </a:defRPr>
            </a:lvl2pPr>
            <a:lvl3pPr marL="1012424" indent="-272441">
              <a:buClr>
                <a:srgbClr val="002060"/>
              </a:buClr>
              <a:buFont typeface="Wingdings" panose="05000000000000000000" pitchFamily="2" charset="2"/>
              <a:buChar char="v"/>
              <a:defRPr sz="2700">
                <a:latin typeface="Times New Roman" panose="02020603050405020304" pitchFamily="18" charset="0"/>
                <a:cs typeface="Times New Roman" panose="02020603050405020304" pitchFamily="18" charset="0"/>
              </a:defRPr>
            </a:lvl3pPr>
            <a:lvl4pPr marL="1314745" indent="-232014">
              <a:buClr>
                <a:srgbClr val="002060"/>
              </a:buClr>
              <a:buFont typeface="Wingdings" panose="05000000000000000000" pitchFamily="2" charset="2"/>
              <a:buChar char="§"/>
              <a:defRPr sz="2200">
                <a:latin typeface="Times New Roman" panose="02020603050405020304" pitchFamily="18" charset="0"/>
                <a:cs typeface="Times New Roman" panose="02020603050405020304" pitchFamily="18" charset="0"/>
              </a:defRPr>
            </a:lvl4pPr>
            <a:lvl5pPr marL="1618824" indent="-232014">
              <a:buClr>
                <a:srgbClr val="002060"/>
              </a:buClr>
              <a:buFont typeface="Wingdings 2" panose="05020102010507070707" pitchFamily="18" charset="2"/>
              <a:buChar cha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5013788" y="1411058"/>
            <a:ext cx="4361828" cy="3843528"/>
          </a:xfrm>
        </p:spPr>
        <p:txBody>
          <a:bodyPr/>
          <a:lstStyle>
            <a:lvl1pPr>
              <a:defRPr sz="3100">
                <a:latin typeface="Times New Roman" panose="02020603050405020304" pitchFamily="18" charset="0"/>
                <a:cs typeface="Times New Roman" panose="02020603050405020304" pitchFamily="18" charset="0"/>
              </a:defRPr>
            </a:lvl1pPr>
            <a:lvl2pPr marL="708346" indent="-272441">
              <a:defRPr lang="en-US" sz="3100" kern="1200" dirty="0">
                <a:solidFill>
                  <a:schemeClr val="tx1"/>
                </a:solidFill>
                <a:latin typeface="Times New Roman" panose="02020603050405020304" pitchFamily="18" charset="0"/>
                <a:ea typeface="+mn-ea"/>
                <a:cs typeface="Times New Roman" panose="02020603050405020304" pitchFamily="18" charset="0"/>
              </a:defRPr>
            </a:lvl2pPr>
            <a:lvl3pPr marL="1012424" indent="-272441">
              <a:defRPr lang="en-US" sz="2700" kern="1200" dirty="0">
                <a:solidFill>
                  <a:schemeClr val="tx1"/>
                </a:solidFill>
                <a:latin typeface="Times New Roman" panose="02020603050405020304" pitchFamily="18" charset="0"/>
                <a:ea typeface="+mn-ea"/>
                <a:cs typeface="Times New Roman" panose="02020603050405020304" pitchFamily="18" charset="0"/>
              </a:defRPr>
            </a:lvl3pPr>
            <a:lvl4pPr marL="1703192" indent="-316382">
              <a:defRPr lang="en-US" sz="2200" kern="1200" dirty="0">
                <a:solidFill>
                  <a:schemeClr val="tx1"/>
                </a:solidFill>
                <a:latin typeface="+mn-lt"/>
                <a:ea typeface="+mn-ea"/>
                <a:cs typeface="+mn-cs"/>
              </a:defRPr>
            </a:lvl4pPr>
            <a:lvl5pPr marL="1314745" indent="-232014">
              <a:defRPr lang="en-US" sz="2200" kern="1200" dirty="0">
                <a:solidFill>
                  <a:schemeClr val="tx1"/>
                </a:solidFill>
                <a:latin typeface="+mn-lt"/>
                <a:ea typeface="+mn-ea"/>
                <a:cs typeface="+mn-cs"/>
              </a:defRPr>
            </a:lvl5pPr>
          </a:lstStyle>
          <a:p>
            <a:pPr lvl="0"/>
            <a:r>
              <a:rPr lang="en-US"/>
              <a:t>Click to edit Master text styles</a:t>
            </a:r>
          </a:p>
          <a:p>
            <a:pPr marL="708346" lvl="1" indent="-272441" algn="l" rtl="0" eaLnBrk="1" fontAlgn="base" hangingPunct="1">
              <a:spcBef>
                <a:spcPct val="20000"/>
              </a:spcBef>
              <a:spcAft>
                <a:spcPct val="0"/>
              </a:spcAft>
              <a:buClr>
                <a:srgbClr val="002060"/>
              </a:buClr>
              <a:buSzPct val="85000"/>
              <a:buFont typeface="Wingdings" panose="05000000000000000000" pitchFamily="2" charset="2"/>
              <a:buChar char="Ø"/>
            </a:pPr>
            <a:r>
              <a:rPr lang="en-US"/>
              <a:t> Second level</a:t>
            </a:r>
          </a:p>
          <a:p>
            <a:pPr marL="1012424" lvl="2" indent="-272441" algn="l" rtl="0" eaLnBrk="1" fontAlgn="base" hangingPunct="1">
              <a:spcBef>
                <a:spcPct val="20000"/>
              </a:spcBef>
              <a:spcAft>
                <a:spcPct val="0"/>
              </a:spcAft>
              <a:buClr>
                <a:srgbClr val="002060"/>
              </a:buClr>
              <a:buSzPct val="70000"/>
              <a:buFont typeface="Wingdings" panose="05000000000000000000" pitchFamily="2" charset="2"/>
              <a:buChar char="v"/>
            </a:pPr>
            <a:r>
              <a:rPr lang="en-US"/>
              <a:t>Third level</a:t>
            </a:r>
          </a:p>
          <a:p>
            <a:pPr marL="1314745" lvl="3" indent="-232014" algn="l" rtl="0" eaLnBrk="1" fontAlgn="base" hangingPunct="1">
              <a:spcBef>
                <a:spcPct val="20000"/>
              </a:spcBef>
              <a:spcAft>
                <a:spcPct val="0"/>
              </a:spcAft>
              <a:buClr>
                <a:srgbClr val="002060"/>
              </a:buClr>
              <a:buSzPct val="65000"/>
              <a:buFont typeface="Wingdings" panose="05000000000000000000" pitchFamily="2" charset="2"/>
              <a:buChar char="§"/>
            </a:pPr>
            <a:r>
              <a:rPr lang="en-US"/>
              <a:t>Fourth level</a:t>
            </a:r>
          </a:p>
          <a:p>
            <a:pPr marL="1618824" lvl="4" indent="-232014" algn="l" rtl="0" eaLnBrk="1" fontAlgn="base" hangingPunct="1">
              <a:spcBef>
                <a:spcPct val="20000"/>
              </a:spcBef>
              <a:spcAft>
                <a:spcPct val="0"/>
              </a:spcAft>
              <a:buClr>
                <a:srgbClr val="002060"/>
              </a:buClr>
              <a:buSzPct val="65000"/>
              <a:buFont typeface="Wingdings 2" panose="05020102010507070707" pitchFamily="18" charset="2"/>
              <a:buChar char=""/>
            </a:pPr>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579637" y="5471043"/>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,2018 </a:t>
            </a:r>
            <a:r>
              <a:rPr lang="en-US" sz="1300" b="0" i="0" u="none" strike="noStrike" cap="none" err="1">
                <a:solidFill>
                  <a:srgbClr val="FFCC00"/>
                </a:solidFill>
                <a:latin typeface="Tahoma"/>
                <a:ea typeface="Tahoma"/>
                <a:cs typeface="Tahoma"/>
                <a:sym typeface="Symbol"/>
              </a:rPr>
              <a:t>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8270660" y="5360838"/>
            <a:ext cx="822987" cy="316442"/>
          </a:xfrm>
        </p:spPr>
        <p:txBody>
          <a:bodyPr/>
          <a:lstStyle>
            <a:lvl1pPr>
              <a:defRPr sz="2000">
                <a:solidFill>
                  <a:srgbClr val="FFC000"/>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92" y="610210"/>
            <a:ext cx="8888254" cy="99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3794" y="1607882"/>
            <a:ext cx="4363544" cy="571438"/>
          </a:xfrm>
        </p:spPr>
        <p:txBody>
          <a:bodyPr lIns="50621" tIns="0" rIns="50621" bIns="0" anchor="ctr">
            <a:noAutofit/>
          </a:bodyPr>
          <a:lstStyle>
            <a:lvl1pPr marL="0" indent="0">
              <a:buNone/>
              <a:defRPr sz="2700" b="1" cap="none" baseline="0">
                <a:solidFill>
                  <a:schemeClr val="tx1"/>
                </a:solidFill>
                <a:effectLst/>
              </a:defRPr>
            </a:lvl1pPr>
            <a:lvl2pPr>
              <a:buNone/>
              <a:defRPr sz="2200" b="1"/>
            </a:lvl2pPr>
            <a:lvl3pPr>
              <a:buNone/>
              <a:defRPr sz="2000" b="1"/>
            </a:lvl3pPr>
            <a:lvl4pPr>
              <a:buNone/>
              <a:defRPr sz="1800" b="1"/>
            </a:lvl4pPr>
            <a:lvl5pPr>
              <a:buNone/>
              <a:defRPr sz="1800" b="1"/>
            </a:lvl5pPr>
          </a:lstStyle>
          <a:p>
            <a:pPr lvl="0"/>
            <a:r>
              <a:rPr lang="en-US"/>
              <a:t>Click to edit Master text styles</a:t>
            </a:r>
          </a:p>
        </p:txBody>
      </p:sp>
      <p:sp>
        <p:nvSpPr>
          <p:cNvPr id="5" name="Content Placeholder 4"/>
          <p:cNvSpPr>
            <a:spLocks noGrp="1"/>
          </p:cNvSpPr>
          <p:nvPr>
            <p:ph sz="quarter" idx="2"/>
          </p:nvPr>
        </p:nvSpPr>
        <p:spPr>
          <a:xfrm>
            <a:off x="493794" y="2179320"/>
            <a:ext cx="4363544" cy="3332957"/>
          </a:xfrm>
        </p:spPr>
        <p:txBody>
          <a:bodyPr tIns="0"/>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5016792" y="1611798"/>
            <a:ext cx="4365259" cy="567530"/>
          </a:xfrm>
        </p:spPr>
        <p:txBody>
          <a:bodyPr lIns="50621" tIns="0" rIns="50621" bIns="0" anchor="ctr"/>
          <a:lstStyle>
            <a:lvl1pPr marL="0" indent="0">
              <a:buNone/>
              <a:defRPr sz="2700" b="1" cap="none" baseline="0">
                <a:solidFill>
                  <a:schemeClr val="tx1"/>
                </a:solidFill>
                <a:effectLst/>
              </a:defRPr>
            </a:lvl1pPr>
            <a:lvl2pPr>
              <a:buNone/>
              <a:defRPr sz="2200" b="1"/>
            </a:lvl2pPr>
            <a:lvl3pPr>
              <a:buNone/>
              <a:defRPr sz="2000" b="1"/>
            </a:lvl3pPr>
            <a:lvl4pPr>
              <a:buNone/>
              <a:defRPr sz="1800" b="1"/>
            </a:lvl4pPr>
            <a:lvl5pPr>
              <a:buNone/>
              <a:defRPr sz="1800" b="1"/>
            </a:lvl5pPr>
          </a:lstStyle>
          <a:p>
            <a:pPr lvl="0"/>
            <a:r>
              <a:rPr lang="en-US"/>
              <a:t>Click to edit Master text styles</a:t>
            </a:r>
          </a:p>
        </p:txBody>
      </p:sp>
      <p:sp>
        <p:nvSpPr>
          <p:cNvPr id="6" name="Content Placeholder 5"/>
          <p:cNvSpPr>
            <a:spLocks noGrp="1"/>
          </p:cNvSpPr>
          <p:nvPr>
            <p:ph sz="quarter" idx="4"/>
          </p:nvPr>
        </p:nvSpPr>
        <p:spPr>
          <a:xfrm>
            <a:off x="5016792" y="2179320"/>
            <a:ext cx="4365259" cy="3332957"/>
          </a:xfrm>
        </p:spPr>
        <p:txBody>
          <a:bodyPr tIns="0"/>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793" y="610210"/>
            <a:ext cx="8970553"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5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688" y="445772"/>
            <a:ext cx="2962751" cy="1007111"/>
          </a:xfrm>
        </p:spPr>
        <p:txBody>
          <a:bodyPr>
            <a:noAutofit/>
          </a:bodyPr>
          <a:lstStyle>
            <a:lvl1pPr algn="l" rtl="0">
              <a:spcBef>
                <a:spcPct val="0"/>
              </a:spcBef>
              <a:buNone/>
              <a:defRPr sz="29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861179" y="1452880"/>
            <a:ext cx="5520868" cy="3962400"/>
          </a:xfrm>
        </p:spPr>
        <p:txBody>
          <a:bodyPr tIns="0"/>
          <a:lstStyle>
            <a:lvl1pPr>
              <a:defRPr sz="3100"/>
            </a:lvl1pPr>
            <a:lvl2pPr>
              <a:defRPr sz="2900"/>
            </a:lvl2pPr>
            <a:lvl3pPr>
              <a:defRPr sz="2700"/>
            </a:lvl3pPr>
            <a:lvl4pPr>
              <a:defRPr sz="22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740688" y="1452880"/>
            <a:ext cx="2962751" cy="3962400"/>
          </a:xfrm>
        </p:spPr>
        <p:txBody>
          <a:bodyPr lIns="20248" rIns="20248"/>
          <a:lstStyle>
            <a:lvl1pPr marL="0" indent="0" algn="l">
              <a:buNone/>
              <a:defRPr sz="1600"/>
            </a:lvl1pPr>
            <a:lvl2pPr indent="0" algn="l">
              <a:buNone/>
              <a:defRPr sz="1300"/>
            </a:lvl2pPr>
            <a:lvl3pPr indent="0" algn="l">
              <a:buNone/>
              <a:defRPr sz="1100"/>
            </a:lvl3pPr>
            <a:lvl4pPr indent="0" algn="l">
              <a:buNone/>
              <a:defRPr sz="1000"/>
            </a:lvl4pPr>
            <a:lvl5pPr indent="0" algn="l">
              <a:buNone/>
              <a:defRPr sz="10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419252" y="960331"/>
            <a:ext cx="5678607"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1242" tIns="50621" rIns="101242" bIns="50621" anchor="ctr"/>
          <a:lstStyle/>
          <a:p>
            <a:pPr algn="ctr" fontAlgn="auto">
              <a:spcBef>
                <a:spcPts val="0"/>
              </a:spcBef>
              <a:spcAft>
                <a:spcPts val="0"/>
              </a:spcAft>
              <a:defRPr/>
            </a:pPr>
            <a:endParaRPr lang="en-US"/>
          </a:p>
        </p:txBody>
      </p:sp>
      <p:sp>
        <p:nvSpPr>
          <p:cNvPr id="6" name="Right Triangle 11"/>
          <p:cNvSpPr/>
          <p:nvPr/>
        </p:nvSpPr>
        <p:spPr>
          <a:xfrm rot="420000" flipV="1">
            <a:off x="8645222" y="4644822"/>
            <a:ext cx="167169" cy="134831"/>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1242" tIns="50621" rIns="101242" bIns="50621" anchor="ctr"/>
          <a:lstStyle/>
          <a:p>
            <a:pPr algn="ctr" fontAlgn="auto">
              <a:spcBef>
                <a:spcPts val="0"/>
              </a:spcBef>
              <a:spcAft>
                <a:spcPts val="0"/>
              </a:spcAft>
              <a:defRPr/>
            </a:pPr>
            <a:endParaRPr lang="en-US"/>
          </a:p>
        </p:txBody>
      </p:sp>
      <p:sp>
        <p:nvSpPr>
          <p:cNvPr id="7" name="Freeform 9"/>
          <p:cNvSpPr>
            <a:spLocks/>
          </p:cNvSpPr>
          <p:nvPr/>
        </p:nvSpPr>
        <p:spPr bwMode="auto">
          <a:xfrm flipV="1">
            <a:off x="-10288" y="5041053"/>
            <a:ext cx="9896413"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lIns="101242" tIns="50621" rIns="101242" bIns="50621"/>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732172" y="5390523"/>
            <a:ext cx="5143666"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lIns="101242" tIns="50621" rIns="101242" bIns="50621"/>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58389" y="1020066"/>
            <a:ext cx="2389953" cy="1371605"/>
          </a:xfrm>
        </p:spPr>
        <p:txBody>
          <a:bodyPr lIns="50621" rIns="50621" bIns="50621"/>
          <a:lstStyle>
            <a:lvl1pPr algn="l">
              <a:buNone/>
              <a:defRPr sz="22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764777" y="1039582"/>
            <a:ext cx="4987298" cy="3407664"/>
          </a:xfrm>
          <a:prstGeom prst="rect">
            <a:avLst/>
          </a:prstGeom>
          <a:solidFill>
            <a:schemeClr val="bg2"/>
          </a:solidFill>
          <a:ln w="3000" cap="rnd">
            <a:solidFill>
              <a:srgbClr val="C0C0C0"/>
            </a:solidFill>
            <a:round/>
          </a:ln>
          <a:effectLst/>
        </p:spPr>
        <p:txBody>
          <a:bodyPr>
            <a:normAutofit/>
          </a:bodyPr>
          <a:lstStyle>
            <a:lvl1pPr marL="0" indent="0">
              <a:buNone/>
              <a:defRPr sz="3500"/>
            </a:lvl1pPr>
          </a:lstStyle>
          <a:p>
            <a:pPr lvl="0"/>
            <a:r>
              <a:rPr lang="en-US" noProof="0"/>
              <a:t>Click icon to add picture</a:t>
            </a:r>
          </a:p>
        </p:txBody>
      </p:sp>
      <p:sp>
        <p:nvSpPr>
          <p:cNvPr id="4" name="Text Placeholder 3"/>
          <p:cNvSpPr>
            <a:spLocks noGrp="1"/>
          </p:cNvSpPr>
          <p:nvPr>
            <p:ph type="body" sz="half" idx="2"/>
          </p:nvPr>
        </p:nvSpPr>
        <p:spPr>
          <a:xfrm>
            <a:off x="658389" y="2451614"/>
            <a:ext cx="2386661" cy="1888744"/>
          </a:xfrm>
        </p:spPr>
        <p:txBody>
          <a:bodyPr lIns="70870" rIns="50621"/>
          <a:lstStyle>
            <a:lvl1pPr marL="0" indent="0" algn="l">
              <a:spcBef>
                <a:spcPts val="277"/>
              </a:spcBef>
              <a:buFontTx/>
              <a:buNone/>
              <a:defRPr sz="1400"/>
            </a:lvl1pPr>
            <a:lvl2pPr>
              <a:defRPr sz="1300"/>
            </a:lvl2pPr>
            <a:lvl3pPr>
              <a:defRPr sz="1100"/>
            </a:lvl3pPr>
            <a:lvl4pPr>
              <a:defRPr sz="1000"/>
            </a:lvl4pPr>
            <a:lvl5pPr>
              <a:defRPr sz="10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endParaRPr lang="en-US"/>
          </a:p>
        </p:txBody>
      </p:sp>
      <p:sp>
        <p:nvSpPr>
          <p:cNvPr id="10" name="Footer Placeholder 5"/>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11" name="Slide Number Placeholder 6"/>
          <p:cNvSpPr>
            <a:spLocks noGrp="1"/>
          </p:cNvSpPr>
          <p:nvPr>
            <p:ph type="sldNum" sz="quarter" idx="12"/>
          </p:nvPr>
        </p:nvSpPr>
        <p:spPr>
          <a:xfrm>
            <a:off x="8723657" y="5508844"/>
            <a:ext cx="658389" cy="316442"/>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573" y="685800"/>
            <a:ext cx="9914416"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93792" y="610871"/>
            <a:ext cx="888825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621"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493792" y="1677144"/>
            <a:ext cx="8888254"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242" tIns="50621" rIns="101242" bIns="5062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93792" y="5508844"/>
            <a:ext cx="2304362" cy="316442"/>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1"/>
                </a:solidFill>
                <a:latin typeface="+mn-lt"/>
                <a:cs typeface="+mn-cs"/>
              </a:defRPr>
            </a:lvl1pPr>
          </a:lstStyle>
          <a:p>
            <a:endParaRPr lang="en-US"/>
          </a:p>
        </p:txBody>
      </p:sp>
      <p:sp>
        <p:nvSpPr>
          <p:cNvPr id="18" name="Slide Number Placeholder 17"/>
          <p:cNvSpPr>
            <a:spLocks noGrp="1"/>
          </p:cNvSpPr>
          <p:nvPr>
            <p:ph type="sldNum" sz="quarter" idx="4"/>
          </p:nvPr>
        </p:nvSpPr>
        <p:spPr>
          <a:xfrm>
            <a:off x="8559060" y="5508844"/>
            <a:ext cx="822987" cy="316442"/>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1"/>
                </a:solidFill>
                <a:latin typeface="+mn-lt"/>
                <a:cs typeface="+mn-cs"/>
              </a:defRPr>
            </a:lvl1pPr>
          </a:lstStyle>
          <a:p>
            <a:fld id="{B6F15528-21DE-4FAA-801E-634DDDAF4B2B}" type="slidenum">
              <a:rPr lang="en-US" smtClean="0"/>
              <a:pPr/>
              <a:t>‹#›</a:t>
            </a:fld>
            <a:endParaRPr lang="en-US"/>
          </a:p>
        </p:txBody>
      </p:sp>
      <p:sp>
        <p:nvSpPr>
          <p:cNvPr id="15" name="Google Shape;38;p3"/>
          <p:cNvSpPr txBox="1"/>
          <p:nvPr/>
        </p:nvSpPr>
        <p:spPr>
          <a:xfrm>
            <a:off x="3785738" y="5493900"/>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,2018 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500" kern="1200">
          <a:solidFill>
            <a:schemeClr val="tx2"/>
          </a:solidFill>
          <a:latin typeface="+mj-lt"/>
          <a:ea typeface="+mj-ea"/>
          <a:cs typeface="+mj-cs"/>
        </a:defRPr>
      </a:lvl1pPr>
      <a:lvl2pPr algn="l" rtl="0" eaLnBrk="1" fontAlgn="base" hangingPunct="1">
        <a:spcBef>
          <a:spcPct val="0"/>
        </a:spcBef>
        <a:spcAft>
          <a:spcPct val="0"/>
        </a:spcAft>
        <a:defRPr sz="5500">
          <a:solidFill>
            <a:schemeClr val="tx2"/>
          </a:solidFill>
          <a:latin typeface="Century Gothic" pitchFamily="34" charset="0"/>
        </a:defRPr>
      </a:lvl2pPr>
      <a:lvl3pPr algn="l" rtl="0" eaLnBrk="1" fontAlgn="base" hangingPunct="1">
        <a:spcBef>
          <a:spcPct val="0"/>
        </a:spcBef>
        <a:spcAft>
          <a:spcPct val="0"/>
        </a:spcAft>
        <a:defRPr sz="5500">
          <a:solidFill>
            <a:schemeClr val="tx2"/>
          </a:solidFill>
          <a:latin typeface="Century Gothic" pitchFamily="34" charset="0"/>
        </a:defRPr>
      </a:lvl3pPr>
      <a:lvl4pPr algn="l" rtl="0" eaLnBrk="1" fontAlgn="base" hangingPunct="1">
        <a:spcBef>
          <a:spcPct val="0"/>
        </a:spcBef>
        <a:spcAft>
          <a:spcPct val="0"/>
        </a:spcAft>
        <a:defRPr sz="5500">
          <a:solidFill>
            <a:schemeClr val="tx2"/>
          </a:solidFill>
          <a:latin typeface="Century Gothic" pitchFamily="34" charset="0"/>
        </a:defRPr>
      </a:lvl4pPr>
      <a:lvl5pPr algn="l" rtl="0" eaLnBrk="1" fontAlgn="base" hangingPunct="1">
        <a:spcBef>
          <a:spcPct val="0"/>
        </a:spcBef>
        <a:spcAft>
          <a:spcPct val="0"/>
        </a:spcAft>
        <a:defRPr sz="5500">
          <a:solidFill>
            <a:schemeClr val="tx2"/>
          </a:solidFill>
          <a:latin typeface="Century Gothic" pitchFamily="34" charset="0"/>
        </a:defRPr>
      </a:lvl5pPr>
      <a:lvl6pPr marL="506212" algn="l" rtl="0" eaLnBrk="1" fontAlgn="base" hangingPunct="1">
        <a:spcBef>
          <a:spcPct val="0"/>
        </a:spcBef>
        <a:spcAft>
          <a:spcPct val="0"/>
        </a:spcAft>
        <a:defRPr sz="5500">
          <a:solidFill>
            <a:schemeClr val="tx2"/>
          </a:solidFill>
          <a:latin typeface="Century Gothic" pitchFamily="34" charset="0"/>
        </a:defRPr>
      </a:lvl6pPr>
      <a:lvl7pPr marL="1012424" algn="l" rtl="0" eaLnBrk="1" fontAlgn="base" hangingPunct="1">
        <a:spcBef>
          <a:spcPct val="0"/>
        </a:spcBef>
        <a:spcAft>
          <a:spcPct val="0"/>
        </a:spcAft>
        <a:defRPr sz="5500">
          <a:solidFill>
            <a:schemeClr val="tx2"/>
          </a:solidFill>
          <a:latin typeface="Century Gothic" pitchFamily="34" charset="0"/>
        </a:defRPr>
      </a:lvl7pPr>
      <a:lvl8pPr marL="1518636" algn="l" rtl="0" eaLnBrk="1" fontAlgn="base" hangingPunct="1">
        <a:spcBef>
          <a:spcPct val="0"/>
        </a:spcBef>
        <a:spcAft>
          <a:spcPct val="0"/>
        </a:spcAft>
        <a:defRPr sz="5500">
          <a:solidFill>
            <a:schemeClr val="tx2"/>
          </a:solidFill>
          <a:latin typeface="Century Gothic" pitchFamily="34" charset="0"/>
        </a:defRPr>
      </a:lvl8pPr>
      <a:lvl9pPr marL="2024847" algn="l" rtl="0" eaLnBrk="1" fontAlgn="base" hangingPunct="1">
        <a:spcBef>
          <a:spcPct val="0"/>
        </a:spcBef>
        <a:spcAft>
          <a:spcPct val="0"/>
        </a:spcAft>
        <a:defRPr sz="5500">
          <a:solidFill>
            <a:schemeClr val="tx2"/>
          </a:solidFill>
          <a:latin typeface="Century Gothic" pitchFamily="34" charset="0"/>
        </a:defRPr>
      </a:lvl9pPr>
    </p:titleStyle>
    <p:bodyStyle>
      <a:lvl1pPr marL="302321" indent="-302321" algn="l" rtl="0" eaLnBrk="1" fontAlgn="base" hangingPunct="1">
        <a:spcBef>
          <a:spcPct val="20000"/>
        </a:spcBef>
        <a:spcAft>
          <a:spcPct val="0"/>
        </a:spcAft>
        <a:buClr>
          <a:srgbClr val="626B1A"/>
        </a:buClr>
        <a:buSzPct val="95000"/>
        <a:buFont typeface="Wingdings 2" pitchFamily="18" charset="2"/>
        <a:buChar char=""/>
        <a:defRPr sz="2900" kern="1200">
          <a:solidFill>
            <a:schemeClr val="tx1"/>
          </a:solidFill>
          <a:latin typeface="+mn-lt"/>
          <a:ea typeface="+mn-ea"/>
          <a:cs typeface="+mn-cs"/>
        </a:defRPr>
      </a:lvl1pPr>
      <a:lvl2pPr marL="708346" indent="-272441" algn="l" rtl="0" eaLnBrk="1" fontAlgn="base" hangingPunct="1">
        <a:spcBef>
          <a:spcPct val="20000"/>
        </a:spcBef>
        <a:spcAft>
          <a:spcPct val="0"/>
        </a:spcAft>
        <a:buClr>
          <a:srgbClr val="2A4F1D"/>
        </a:buClr>
        <a:buSzPct val="85000"/>
        <a:buFont typeface="Wingdings 2" pitchFamily="18" charset="2"/>
        <a:buChar char=""/>
        <a:defRPr sz="2700" kern="1200">
          <a:solidFill>
            <a:schemeClr val="tx1"/>
          </a:solidFill>
          <a:latin typeface="+mn-lt"/>
          <a:ea typeface="+mn-ea"/>
          <a:cs typeface="+mn-cs"/>
        </a:defRPr>
      </a:lvl2pPr>
      <a:lvl3pPr marL="1012424" indent="-272441" algn="l" rtl="0" eaLnBrk="1" fontAlgn="base" hangingPunct="1">
        <a:spcBef>
          <a:spcPct val="20000"/>
        </a:spcBef>
        <a:spcAft>
          <a:spcPct val="0"/>
        </a:spcAft>
        <a:buClr>
          <a:srgbClr val="455C19"/>
        </a:buClr>
        <a:buSzPct val="70000"/>
        <a:buFont typeface="Wingdings 2" pitchFamily="18" charset="2"/>
        <a:buChar char=""/>
        <a:defRPr sz="2300" kern="1200">
          <a:solidFill>
            <a:schemeClr val="tx1"/>
          </a:solidFill>
          <a:latin typeface="+mn-lt"/>
          <a:ea typeface="+mn-ea"/>
          <a:cs typeface="+mn-cs"/>
        </a:defRPr>
      </a:lvl3pPr>
      <a:lvl4pPr marL="1314745" indent="-232014" algn="l" rtl="0" eaLnBrk="1" fontAlgn="base" hangingPunct="1">
        <a:spcBef>
          <a:spcPct val="20000"/>
        </a:spcBef>
        <a:spcAft>
          <a:spcPct val="0"/>
        </a:spcAft>
        <a:buClr>
          <a:srgbClr val="626B1A"/>
        </a:buClr>
        <a:buSzPct val="65000"/>
        <a:buFont typeface="Wingdings 2" pitchFamily="18" charset="2"/>
        <a:buChar char=""/>
        <a:defRPr sz="2200" kern="1200">
          <a:solidFill>
            <a:schemeClr val="tx1"/>
          </a:solidFill>
          <a:latin typeface="+mn-lt"/>
          <a:ea typeface="+mn-ea"/>
          <a:cs typeface="+mn-cs"/>
        </a:defRPr>
      </a:lvl4pPr>
      <a:lvl5pPr marL="1618824" indent="-232014" algn="l" rtl="0" eaLnBrk="1" fontAlgn="base" hangingPunct="1">
        <a:spcBef>
          <a:spcPct val="20000"/>
        </a:spcBef>
        <a:spcAft>
          <a:spcPct val="0"/>
        </a:spcAft>
        <a:buClr>
          <a:srgbClr val="027159"/>
        </a:buClr>
        <a:buSzPct val="65000"/>
        <a:buFont typeface="Wingdings 2" pitchFamily="18" charset="2"/>
        <a:buChar char=""/>
        <a:defRPr sz="2200" kern="1200">
          <a:solidFill>
            <a:schemeClr val="tx1"/>
          </a:solidFill>
          <a:latin typeface="+mn-lt"/>
          <a:ea typeface="+mn-ea"/>
          <a:cs typeface="+mn-cs"/>
        </a:defRPr>
      </a:lvl5pPr>
      <a:lvl6pPr marL="1923605" indent="-232857" algn="l" rtl="0" eaLnBrk="1" latinLnBrk="0" hangingPunct="1">
        <a:spcBef>
          <a:spcPct val="20000"/>
        </a:spcBef>
        <a:buClr>
          <a:schemeClr val="accent5">
            <a:lumMod val="50000"/>
          </a:schemeClr>
        </a:buClr>
        <a:buSzPct val="80000"/>
        <a:buFont typeface="Wingdings 2"/>
        <a:buChar char=""/>
        <a:defRPr kumimoji="0" sz="2000" kern="1200">
          <a:solidFill>
            <a:schemeClr val="tx1"/>
          </a:solidFill>
          <a:latin typeface="+mn-lt"/>
          <a:ea typeface="+mn-ea"/>
          <a:cs typeface="+mn-cs"/>
        </a:defRPr>
      </a:lvl6pPr>
      <a:lvl7pPr marL="2126090" indent="-202485" algn="l" rtl="0" eaLnBrk="1" latinLnBrk="0" hangingPunct="1">
        <a:spcBef>
          <a:spcPct val="20000"/>
        </a:spcBef>
        <a:buClr>
          <a:schemeClr val="accent6">
            <a:lumMod val="75000"/>
          </a:schemeClr>
        </a:buClr>
        <a:buSzPct val="80000"/>
        <a:buFont typeface="Wingdings 2"/>
        <a:buChar char=""/>
        <a:defRPr kumimoji="0" sz="1800" kern="1200" baseline="0">
          <a:solidFill>
            <a:schemeClr val="tx1"/>
          </a:solidFill>
          <a:latin typeface="+mn-lt"/>
          <a:ea typeface="+mn-ea"/>
          <a:cs typeface="+mn-cs"/>
        </a:defRPr>
      </a:lvl7pPr>
      <a:lvl8pPr marL="2429817" indent="-202485" algn="l" rtl="0" eaLnBrk="1" latinLnBrk="0" hangingPunct="1">
        <a:spcBef>
          <a:spcPct val="20000"/>
        </a:spcBef>
        <a:buClr>
          <a:schemeClr val="tx2"/>
        </a:buClr>
        <a:buChar char="•"/>
        <a:defRPr kumimoji="0" sz="1800" kern="1200">
          <a:solidFill>
            <a:schemeClr val="tx1"/>
          </a:solidFill>
          <a:latin typeface="+mn-lt"/>
          <a:ea typeface="+mn-ea"/>
          <a:cs typeface="+mn-cs"/>
        </a:defRPr>
      </a:lvl8pPr>
      <a:lvl9pPr marL="2531059" indent="0" algn="l" rtl="0" eaLnBrk="1" latinLnBrk="0" hangingPunct="1">
        <a:spcBef>
          <a:spcPct val="20000"/>
        </a:spcBef>
        <a:buClr>
          <a:schemeClr val="tx2"/>
        </a:buClr>
        <a:buFontTx/>
        <a:buNone/>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6212" algn="l" rtl="0" eaLnBrk="1" latinLnBrk="0" hangingPunct="1">
        <a:defRPr kumimoji="0" kern="1200">
          <a:solidFill>
            <a:schemeClr val="tx1"/>
          </a:solidFill>
          <a:latin typeface="+mn-lt"/>
          <a:ea typeface="+mn-ea"/>
          <a:cs typeface="+mn-cs"/>
        </a:defRPr>
      </a:lvl2pPr>
      <a:lvl3pPr marL="1012424" algn="l" rtl="0" eaLnBrk="1" latinLnBrk="0" hangingPunct="1">
        <a:defRPr kumimoji="0" kern="1200">
          <a:solidFill>
            <a:schemeClr val="tx1"/>
          </a:solidFill>
          <a:latin typeface="+mn-lt"/>
          <a:ea typeface="+mn-ea"/>
          <a:cs typeface="+mn-cs"/>
        </a:defRPr>
      </a:lvl3pPr>
      <a:lvl4pPr marL="1518636" algn="l" rtl="0" eaLnBrk="1" latinLnBrk="0" hangingPunct="1">
        <a:defRPr kumimoji="0" kern="1200">
          <a:solidFill>
            <a:schemeClr val="tx1"/>
          </a:solidFill>
          <a:latin typeface="+mn-lt"/>
          <a:ea typeface="+mn-ea"/>
          <a:cs typeface="+mn-cs"/>
        </a:defRPr>
      </a:lvl4pPr>
      <a:lvl5pPr marL="2024847" algn="l" rtl="0" eaLnBrk="1" latinLnBrk="0" hangingPunct="1">
        <a:defRPr kumimoji="0" kern="1200">
          <a:solidFill>
            <a:schemeClr val="tx1"/>
          </a:solidFill>
          <a:latin typeface="+mn-lt"/>
          <a:ea typeface="+mn-ea"/>
          <a:cs typeface="+mn-cs"/>
        </a:defRPr>
      </a:lvl5pPr>
      <a:lvl6pPr marL="2531059" algn="l" rtl="0" eaLnBrk="1" latinLnBrk="0" hangingPunct="1">
        <a:defRPr kumimoji="0" kern="1200">
          <a:solidFill>
            <a:schemeClr val="tx1"/>
          </a:solidFill>
          <a:latin typeface="+mn-lt"/>
          <a:ea typeface="+mn-ea"/>
          <a:cs typeface="+mn-cs"/>
        </a:defRPr>
      </a:lvl6pPr>
      <a:lvl7pPr marL="3037271" algn="l" rtl="0" eaLnBrk="1" latinLnBrk="0" hangingPunct="1">
        <a:defRPr kumimoji="0" kern="1200">
          <a:solidFill>
            <a:schemeClr val="tx1"/>
          </a:solidFill>
          <a:latin typeface="+mn-lt"/>
          <a:ea typeface="+mn-ea"/>
          <a:cs typeface="+mn-cs"/>
        </a:defRPr>
      </a:lvl7pPr>
      <a:lvl8pPr marL="3543483" algn="l" rtl="0" eaLnBrk="1" latinLnBrk="0" hangingPunct="1">
        <a:defRPr kumimoji="0" kern="1200">
          <a:solidFill>
            <a:schemeClr val="tx1"/>
          </a:solidFill>
          <a:latin typeface="+mn-lt"/>
          <a:ea typeface="+mn-ea"/>
          <a:cs typeface="+mn-cs"/>
        </a:defRPr>
      </a:lvl8pPr>
      <a:lvl9pPr marL="404969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i.wikipedia.org/wiki/Ph%E1%BA%A7n_c%E1%BB%A9ng_m%C3%A1y_t%C3%ADnh" TargetMode="External"/><Relationship Id="rId2" Type="http://schemas.openxmlformats.org/officeDocument/2006/relationships/hyperlink" Target="https://vi.wikipedia.org/wiki/Ph%E1%BA%A7n_m%E1%BB%81m_m%C3%A1y_t%C3%ADn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BAITH/CNTT.SWE1021_TH01.2.docx" TargetMode="External"/><Relationship Id="rId2" Type="http://schemas.openxmlformats.org/officeDocument/2006/relationships/hyperlink" Target="../BAITH/CNTT.SWE1021_TH01.1.docx" TargetMode="External"/><Relationship Id="rId1" Type="http://schemas.openxmlformats.org/officeDocument/2006/relationships/slideLayout" Target="../slideLayouts/slideLayout2.xml"/><Relationship Id="rId4" Type="http://schemas.openxmlformats.org/officeDocument/2006/relationships/hyperlink" Target="../BAITH/CNTT.SWE1021_TH01.3.docx"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519" y="1828800"/>
            <a:ext cx="8809247" cy="1584960"/>
          </a:xfrm>
        </p:spPr>
        <p:txBody>
          <a:bodyPr>
            <a:normAutofit/>
          </a:bodyPr>
          <a:lstStyle/>
          <a:p>
            <a:pPr algn="ctr"/>
            <a:r>
              <a:rPr lang="en-US" sz="4000">
                <a:solidFill>
                  <a:srgbClr val="002060"/>
                </a:solidFill>
                <a:latin typeface="Tahoma"/>
                <a:ea typeface="Tahoma"/>
                <a:cs typeface="Tahoma"/>
              </a:rPr>
              <a:t>QUY TRÌNH PHÁT TRIỂN PHẦN MỀM</a:t>
            </a:r>
            <a:endParaRPr lang="vi-VN">
              <a:latin typeface="Tahoma"/>
              <a:ea typeface="Tahoma"/>
              <a:cs typeface="Tahoma"/>
            </a:endParaRPr>
          </a:p>
        </p:txBody>
      </p:sp>
      <p:sp>
        <p:nvSpPr>
          <p:cNvPr id="3" name="Subtitle 2"/>
          <p:cNvSpPr>
            <a:spLocks noGrp="1"/>
          </p:cNvSpPr>
          <p:nvPr>
            <p:ph type="subTitle" idx="1"/>
          </p:nvPr>
        </p:nvSpPr>
        <p:spPr>
          <a:xfrm>
            <a:off x="594519" y="3352800"/>
            <a:ext cx="8483346" cy="1518920"/>
          </a:xfrm>
        </p:spPr>
        <p:txBody>
          <a:bodyPr/>
          <a:lstStyle/>
          <a:p>
            <a:endParaRPr lang="en-US"/>
          </a:p>
          <a:p>
            <a:r>
              <a:rPr lang="en-US" sz="2400">
                <a:solidFill>
                  <a:srgbClr val="002060"/>
                </a:solidFill>
              </a:rPr>
              <a:t>ThS. Châu Thị Dung</a:t>
            </a:r>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09603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Ví dụ phần mềm hệ điều hành Windows đang sử dụng thì trước đây người ta dùng Windows 98, Windows 2000, Windows XP. </a:t>
            </a:r>
            <a:endParaRPr lang="en-US"/>
          </a:p>
          <a:p>
            <a:pPr algn="just"/>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737917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a:t>Sự phức tạp và tính thay đổi để thích ứng </a:t>
            </a:r>
            <a:r>
              <a:rPr lang="vi-VN"/>
              <a:t>Thế giới thực luôn thay đổi và phát triển theo thời gian dẫn đến những nghiệp vụ thay đổi, nhu cầu con người thay đổi thì phần mềm phải được thay đổi theo để thích ứng với những thay đổi đó, thích ứng với môi trường vận hành.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7340263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a:t>Phần mềm không được tạo ra tự động </a:t>
            </a:r>
            <a:r>
              <a:rPr lang="vi-VN"/>
              <a:t>Phần mềm không đ</a:t>
            </a:r>
            <a:r>
              <a:rPr lang="en-US"/>
              <a:t>ự</a:t>
            </a:r>
            <a:r>
              <a:rPr lang="vi-VN"/>
              <a:t>ợc lắp ráp, sản xuất từ mẫu sẵn có. Một sản phẩm phần mềm là kết quả làm việc trí óc, là kết tinh từ chất xám của những nhóm người làm việc chuyên nghiệp.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20677191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Quá trình phát triển về mặt công nghệ có sự thay đổi phần cứng, phần mềm như hệ điều hành thay đổi từ Windows XP qua Windows 7 hay Linux thì các phần mềm nghiệp vụ cũng phải thay đổi theo để tương thích với hệ thống mới. </a:t>
            </a:r>
            <a:endParaRPr lang="en-US"/>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6271393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a:t>Phần mềm được phát triển theo nhóm </a:t>
            </a:r>
            <a:r>
              <a:rPr lang="vi-VN"/>
              <a:t>Sản phẩm của ngành công nghiệp này có thể giúp con người thực hiện một số chức năng trong công việc một cách hiệu quả và tin cậy</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46486702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Theo phương thức hoạt động</a:t>
            </a:r>
          </a:p>
        </p:txBody>
      </p:sp>
      <p:sp>
        <p:nvSpPr>
          <p:cNvPr id="3" name="Content Placeholder 2"/>
          <p:cNvSpPr>
            <a:spLocks noGrp="1"/>
          </p:cNvSpPr>
          <p:nvPr>
            <p:ph idx="1"/>
          </p:nvPr>
        </p:nvSpPr>
        <p:spPr>
          <a:xfrm>
            <a:off x="493792" y="1320800"/>
            <a:ext cx="8788031" cy="3803904"/>
          </a:xfrm>
        </p:spPr>
        <p:txBody>
          <a:bodyPr/>
          <a:lstStyle/>
          <a:p>
            <a:r>
              <a:rPr lang="en-US" b="1"/>
              <a:t>Phần mềm hệ thống</a:t>
            </a:r>
            <a:r>
              <a:rPr lang="en-US"/>
              <a:t>: L</a:t>
            </a:r>
            <a:r>
              <a:rPr lang="vi-VN"/>
              <a:t>à </a:t>
            </a:r>
            <a:r>
              <a:rPr lang="vi-VN">
                <a:hlinkClick r:id="rId2" tooltip="Phần mềm máy tính"/>
              </a:rPr>
              <a:t>phần mềm máy tính</a:t>
            </a:r>
            <a:r>
              <a:rPr lang="vi-VN"/>
              <a:t> thiết kế cho việc vận hành và điều khiển </a:t>
            </a:r>
            <a:r>
              <a:rPr lang="vi-VN">
                <a:hlinkClick r:id="rId3" tooltip="Phần cứng máy tính"/>
              </a:rPr>
              <a:t>phần cứng máy tính</a:t>
            </a:r>
            <a:r>
              <a:rPr lang="vi-VN"/>
              <a:t> và cung cấp một kiến trúc cho việc chạy </a:t>
            </a:r>
            <a:r>
              <a:rPr lang="vi-VN" i="1"/>
              <a:t>phần mềm ứng dụng</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70696495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Phần mềm ứng dụng</a:t>
            </a:r>
            <a:r>
              <a:rPr lang="vi-VN"/>
              <a:t> : Các phần mềm văn phòng (Microsoft Office, OpenOffice), trò chơi điện tử (game), các công cụ &amp; tiện ích khác,.v.v..</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26758505"/>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Phần mềm dịch mã (trình dịch)</a:t>
            </a:r>
            <a:r>
              <a:rPr lang="vi-VN"/>
              <a:t> gồm trình biên dịch và trình thông dịch, cụ thể là chúng dịch các câu lệnh từ mã nguồn của ngôn ngữ lập trình sang dạng ngôn ngữ máy sao cho thiết bị thực thi có thể hiểu được.</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86257977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264160"/>
            <a:ext cx="8888254" cy="1640840"/>
          </a:xfrm>
        </p:spPr>
        <p:txBody>
          <a:bodyPr>
            <a:normAutofit/>
          </a:bodyPr>
          <a:lstStyle/>
          <a:p>
            <a:r>
              <a:rPr lang="vi-VN"/>
              <a:t>Theo khả năng hay quyền hạn can thiệp vào mã nguồn</a:t>
            </a:r>
            <a:endParaRPr lang="en-US"/>
          </a:p>
        </p:txBody>
      </p:sp>
      <p:sp>
        <p:nvSpPr>
          <p:cNvPr id="3" name="Content Placeholder 2"/>
          <p:cNvSpPr>
            <a:spLocks noGrp="1"/>
          </p:cNvSpPr>
          <p:nvPr>
            <p:ph idx="1"/>
          </p:nvPr>
        </p:nvSpPr>
        <p:spPr>
          <a:xfrm>
            <a:off x="493792" y="1828800"/>
            <a:ext cx="8888254" cy="3295904"/>
          </a:xfrm>
        </p:spPr>
        <p:txBody>
          <a:bodyPr/>
          <a:lstStyle/>
          <a:p>
            <a:r>
              <a:rPr lang="vi-VN" b="1"/>
              <a:t>Phần mềm mã nguồn đóng (closed source software):</a:t>
            </a:r>
            <a:r>
              <a:rPr lang="vi-VN"/>
              <a:t> Là phần mềm mà mã nguồn của nó không được công bố. Để sử dụng phần mềm nguồn đóng phải được cấp bản quyền (mua, tặng là tùy).</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043917791"/>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Phần mềm mã nguồn mở (open source software):</a:t>
            </a:r>
            <a:r>
              <a:rPr lang="vi-VN"/>
              <a:t> Là phần mềm mà mã nguồn của nó được công bố rộng rãi, công khai và cho phép mọi người tiếp tục phát triển phần mềm đó.</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6430329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Nội dung</a:t>
            </a:r>
          </a:p>
        </p:txBody>
      </p:sp>
      <p:sp>
        <p:nvSpPr>
          <p:cNvPr id="3" name="Content Placeholder 2"/>
          <p:cNvSpPr>
            <a:spLocks noGrp="1"/>
          </p:cNvSpPr>
          <p:nvPr>
            <p:ph idx="1"/>
          </p:nvPr>
        </p:nvSpPr>
        <p:spPr/>
        <p:txBody>
          <a:bodyPr/>
          <a:lstStyle/>
          <a:p>
            <a:endParaRPr lang="en-US"/>
          </a:p>
          <a:p>
            <a:r>
              <a:rPr lang="en-US" sz="3600"/>
              <a:t>Công nghệ phần mềm</a:t>
            </a:r>
          </a:p>
          <a:p>
            <a:r>
              <a:rPr lang="en-US" sz="3600"/>
              <a:t>Quy trình phát triển phần mềm</a:t>
            </a:r>
          </a:p>
          <a:p>
            <a:r>
              <a:rPr lang="en-US"/>
              <a:t>https://www.atoha.com/blogs/kien-thuc/10-cong-cu-huu-ich-nha-quan-ly-du-an-can-biet</a:t>
            </a:r>
          </a:p>
        </p:txBody>
      </p:sp>
      <p:sp>
        <p:nvSpPr>
          <p:cNvPr id="4" name="Slide Number Placeholder 3"/>
          <p:cNvSpPr>
            <a:spLocks noGrp="1"/>
          </p:cNvSpPr>
          <p:nvPr>
            <p:ph type="sldNum" sz="quarter" idx="11"/>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5387514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Công nghệ phần mềm</a:t>
            </a:r>
          </a:p>
        </p:txBody>
      </p:sp>
      <p:sp>
        <p:nvSpPr>
          <p:cNvPr id="3" name="Content Placeholder 2"/>
          <p:cNvSpPr>
            <a:spLocks noGrp="1"/>
          </p:cNvSpPr>
          <p:nvPr>
            <p:ph idx="1"/>
          </p:nvPr>
        </p:nvSpPr>
        <p:spPr/>
        <p:txBody>
          <a:bodyPr/>
          <a:lstStyle/>
          <a:p>
            <a:pPr algn="just"/>
            <a:r>
              <a:rPr lang="vi-VN"/>
              <a:t>“Công nghệ phần mềm (Software Engineering - SE) là việc thiết lập và sử dụng các nguyên lý công nghệ đúng đắn để xây dựng phần mềm một cách kinh tế, vừa tin cậy vừa làm việc hiệu quả trên các máy thực”.</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915746685"/>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“Công nghệ phần mềm là bộ môn tích hợp cả qui trình, các ph</a:t>
            </a:r>
            <a:r>
              <a:rPr lang="en-US"/>
              <a:t>ư</a:t>
            </a:r>
            <a:r>
              <a:rPr lang="vi-VN"/>
              <a:t>ơng pháp, các công cụ để phát triển phần mềm máy tính” - Pressman định nghĩa năm 1995.</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25212075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Đối tượng chính của công nghệ phần mềm là sản xuất ra các sản phẩm phần mềm.</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412562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 công nghệ phần mềm</a:t>
            </a:r>
          </a:p>
        </p:txBody>
      </p:sp>
      <p:sp>
        <p:nvSpPr>
          <p:cNvPr id="3" name="Content Placeholder 2"/>
          <p:cNvSpPr>
            <a:spLocks noGrp="1"/>
          </p:cNvSpPr>
          <p:nvPr>
            <p:ph idx="1"/>
          </p:nvPr>
        </p:nvSpPr>
        <p:spPr/>
        <p:txBody>
          <a:bodyPr/>
          <a:lstStyle/>
          <a:p>
            <a:endParaRPr lang="en-US"/>
          </a:p>
          <a:p>
            <a:pPr algn="just"/>
            <a:r>
              <a:rPr lang="en-US"/>
              <a:t>Là tạo ra phần mềm tốt nhất với thời gian ngắn nhất, giảm tối thiểu những rủi ro có thể gây ra cho khách hàng.</a:t>
            </a:r>
          </a:p>
        </p:txBody>
      </p:sp>
      <p:sp>
        <p:nvSpPr>
          <p:cNvPr id="4" name="Slide Number Placeholder 3"/>
          <p:cNvSpPr>
            <a:spLocks noGrp="1"/>
          </p:cNvSpPr>
          <p:nvPr>
            <p:ph type="sldNum" sz="quarter" idx="11"/>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8021177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b="1">
              <a:latin typeface="Tahoma" pitchFamily="34" charset="0"/>
              <a:cs typeface="Tahoma" pitchFamily="34" charset="0"/>
            </a:endParaRPr>
          </a:p>
          <a:p>
            <a:pPr marL="0" indent="0">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QUY TRÌNH PHÁT TRIỂN PHẦN MỀM</a:t>
            </a:r>
          </a:p>
          <a:p>
            <a:pPr marL="0" indent="0">
              <a:buNone/>
            </a:pP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825589981"/>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p:txBody>
          <a:bodyPr/>
          <a:lstStyle/>
          <a:p>
            <a:r>
              <a:rPr lang="vi-VN"/>
              <a:t>Chu trình phát triển phần mềm (SDLC) hay còn gọi là vòng đời phát triển hệ thống là một chuỗi các hoạt động, nó bắt đầu từ sự khởi đầu xây dựng cho đến kết thúc việc khai thác hệ thống.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491685217"/>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t>SDLC l</a:t>
            </a:r>
            <a:r>
              <a:rPr lang="vi-VN"/>
              <a:t>à một cấu trúc bao gồm tập hợp các thao tác và các kết quả tương quan sử dụng trong việc</a:t>
            </a:r>
            <a:r>
              <a:rPr lang="en-US"/>
              <a:t> </a:t>
            </a:r>
            <a:r>
              <a:rPr lang="en-US" b="1"/>
              <a:t>phát triển</a:t>
            </a:r>
            <a:r>
              <a:rPr lang="vi-VN"/>
              <a:t> để sản xuất ra một </a:t>
            </a:r>
            <a:r>
              <a:rPr lang="en-US" b="1"/>
              <a:t>sản phẩm phần mềm</a:t>
            </a:r>
          </a:p>
        </p:txBody>
      </p:sp>
      <p:sp>
        <p:nvSpPr>
          <p:cNvPr id="4" name="Slide Number Placeholder 3"/>
          <p:cNvSpPr>
            <a:spLocks noGrp="1"/>
          </p:cNvSpPr>
          <p:nvPr>
            <p:ph type="sldNum" sz="quarter" idx="11"/>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930290820"/>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giai đoạn của SDLC</a:t>
            </a:r>
          </a:p>
        </p:txBody>
      </p:sp>
      <p:sp>
        <p:nvSpPr>
          <p:cNvPr id="4" name="Slide Number Placeholder 3"/>
          <p:cNvSpPr>
            <a:spLocks noGrp="1"/>
          </p:cNvSpPr>
          <p:nvPr>
            <p:ph type="sldNum" sz="quarter" idx="11"/>
          </p:nvPr>
        </p:nvSpPr>
        <p:spPr/>
        <p:txBody>
          <a:bodyPr/>
          <a:lstStyle/>
          <a:p>
            <a:fld id="{B6F15528-21DE-4FAA-801E-634DDDAF4B2B}" type="slidenum">
              <a:rPr lang="en-US" smtClean="0"/>
              <a:pPr/>
              <a:t>27</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31" y="2489871"/>
            <a:ext cx="6197697" cy="2513967"/>
          </a:xfrm>
        </p:spPr>
      </p:pic>
      <p:sp>
        <p:nvSpPr>
          <p:cNvPr id="3" name="Rectangle 2"/>
          <p:cNvSpPr/>
          <p:nvPr/>
        </p:nvSpPr>
        <p:spPr>
          <a:xfrm>
            <a:off x="1280319" y="1447800"/>
            <a:ext cx="7543800" cy="1015663"/>
          </a:xfrm>
          <a:prstGeom prst="rect">
            <a:avLst/>
          </a:prstGeom>
        </p:spPr>
        <p:txBody>
          <a:bodyPr wrap="square" lIns="91440" tIns="45720" rIns="91440" bIns="45720" anchor="t">
            <a:spAutoFit/>
          </a:bodyPr>
          <a:lstStyle/>
          <a:p>
            <a:r>
              <a:rPr lang="vi-VN" err="1">
                <a:latin typeface="Verdana"/>
                <a:ea typeface="Verdana"/>
                <a:cs typeface="+mn-lt"/>
              </a:rPr>
              <a:t>Những</a:t>
            </a:r>
            <a:r>
              <a:rPr lang="vi-VN">
                <a:latin typeface="Verdana"/>
                <a:ea typeface="Verdana"/>
                <a:cs typeface="+mn-lt"/>
              </a:rPr>
              <a:t> </a:t>
            </a:r>
            <a:r>
              <a:rPr lang="vi-VN" err="1">
                <a:latin typeface="Verdana"/>
                <a:ea typeface="Verdana"/>
                <a:cs typeface="+mn-lt"/>
              </a:rPr>
              <a:t>hoạt</a:t>
            </a:r>
            <a:r>
              <a:rPr lang="vi-VN">
                <a:latin typeface="Verdana"/>
                <a:ea typeface="Verdana"/>
                <a:cs typeface="+mn-lt"/>
              </a:rPr>
              <a:t> </a:t>
            </a:r>
            <a:r>
              <a:rPr lang="vi-VN" err="1">
                <a:latin typeface="Verdana"/>
                <a:ea typeface="Verdana"/>
                <a:cs typeface="+mn-lt"/>
              </a:rPr>
              <a:t>động</a:t>
            </a:r>
            <a:r>
              <a:rPr lang="vi-VN">
                <a:latin typeface="Verdana"/>
                <a:ea typeface="Verdana"/>
                <a:cs typeface="+mn-lt"/>
              </a:rPr>
              <a:t> </a:t>
            </a:r>
            <a:r>
              <a:rPr lang="vi-VN" err="1">
                <a:latin typeface="Verdana"/>
                <a:ea typeface="Verdana"/>
                <a:cs typeface="+mn-lt"/>
              </a:rPr>
              <a:t>này</a:t>
            </a:r>
            <a:r>
              <a:rPr lang="vi-VN">
                <a:latin typeface="Verdana"/>
                <a:ea typeface="Verdana"/>
                <a:cs typeface="+mn-lt"/>
              </a:rPr>
              <a:t> </a:t>
            </a:r>
            <a:r>
              <a:rPr lang="vi-VN" err="1">
                <a:latin typeface="Verdana"/>
                <a:ea typeface="Verdana"/>
                <a:cs typeface="+mn-lt"/>
              </a:rPr>
              <a:t>được</a:t>
            </a:r>
            <a:r>
              <a:rPr lang="vi-VN">
                <a:latin typeface="Verdana"/>
                <a:ea typeface="Verdana"/>
                <a:cs typeface="+mn-lt"/>
              </a:rPr>
              <a:t> </a:t>
            </a:r>
            <a:r>
              <a:rPr lang="vi-VN" err="1">
                <a:latin typeface="Verdana"/>
                <a:ea typeface="Verdana"/>
                <a:cs typeface="+mn-lt"/>
              </a:rPr>
              <a:t>thực</a:t>
            </a:r>
            <a:r>
              <a:rPr lang="vi-VN">
                <a:latin typeface="Verdana"/>
                <a:ea typeface="Verdana"/>
                <a:cs typeface="+mn-lt"/>
              </a:rPr>
              <a:t> </a:t>
            </a:r>
            <a:r>
              <a:rPr lang="vi-VN" err="1">
                <a:latin typeface="Verdana"/>
                <a:ea typeface="Verdana"/>
                <a:cs typeface="+mn-lt"/>
              </a:rPr>
              <a:t>hiện</a:t>
            </a:r>
            <a:r>
              <a:rPr lang="vi-VN">
                <a:latin typeface="Verdana"/>
                <a:ea typeface="Verdana"/>
                <a:cs typeface="+mn-lt"/>
              </a:rPr>
              <a:t> trong </a:t>
            </a:r>
            <a:r>
              <a:rPr lang="vi-VN" err="1">
                <a:latin typeface="Verdana"/>
                <a:ea typeface="Verdana"/>
                <a:cs typeface="+mn-lt"/>
              </a:rPr>
              <a:t>nhiều</a:t>
            </a:r>
            <a:r>
              <a:rPr lang="vi-VN">
                <a:latin typeface="Verdana"/>
                <a:ea typeface="Verdana"/>
                <a:cs typeface="+mn-lt"/>
              </a:rPr>
              <a:t> giai </a:t>
            </a:r>
            <a:r>
              <a:rPr lang="vi-VN" err="1">
                <a:latin typeface="Verdana"/>
                <a:ea typeface="Verdana"/>
                <a:cs typeface="+mn-lt"/>
              </a:rPr>
              <a:t>đoạn</a:t>
            </a:r>
            <a:r>
              <a:rPr lang="vi-VN">
                <a:latin typeface="Verdana"/>
                <a:ea typeface="Verdana"/>
                <a:cs typeface="+mn-lt"/>
              </a:rPr>
              <a:t> </a:t>
            </a:r>
            <a:r>
              <a:rPr lang="vi-VN" err="1">
                <a:latin typeface="Verdana"/>
                <a:ea typeface="Verdana"/>
                <a:cs typeface="+mn-lt"/>
              </a:rPr>
              <a:t>khác</a:t>
            </a:r>
            <a:r>
              <a:rPr lang="vi-VN">
                <a:latin typeface="Verdana"/>
                <a:ea typeface="Verdana"/>
                <a:cs typeface="+mn-lt"/>
              </a:rPr>
              <a:t> nhau như giai </a:t>
            </a:r>
            <a:r>
              <a:rPr lang="vi-VN" err="1">
                <a:latin typeface="Verdana"/>
                <a:ea typeface="Verdana"/>
                <a:cs typeface="+mn-lt"/>
              </a:rPr>
              <a:t>đoạn</a:t>
            </a:r>
            <a:r>
              <a:rPr lang="vi-VN">
                <a:latin typeface="Verdana"/>
                <a:ea typeface="Verdana"/>
                <a:cs typeface="+mn-lt"/>
              </a:rPr>
              <a:t> </a:t>
            </a:r>
            <a:r>
              <a:rPr lang="vi-VN" err="1">
                <a:latin typeface="Verdana"/>
                <a:ea typeface="Verdana"/>
                <a:cs typeface="+mn-lt"/>
              </a:rPr>
              <a:t>khởi</a:t>
            </a:r>
            <a:r>
              <a:rPr lang="vi-VN">
                <a:latin typeface="Verdana"/>
                <a:ea typeface="Verdana"/>
                <a:cs typeface="+mn-lt"/>
              </a:rPr>
              <a:t> </a:t>
            </a:r>
            <a:r>
              <a:rPr lang="vi-VN" err="1">
                <a:latin typeface="Verdana"/>
                <a:ea typeface="Verdana"/>
                <a:cs typeface="+mn-lt"/>
              </a:rPr>
              <a:t>tạo</a:t>
            </a:r>
            <a:r>
              <a:rPr lang="vi-VN">
                <a:latin typeface="Verdana"/>
                <a:ea typeface="Verdana"/>
                <a:cs typeface="+mn-lt"/>
              </a:rPr>
              <a:t>, phân </a:t>
            </a:r>
            <a:r>
              <a:rPr lang="vi-VN" err="1">
                <a:latin typeface="Verdana"/>
                <a:ea typeface="Verdana"/>
                <a:cs typeface="+mn-lt"/>
              </a:rPr>
              <a:t>tích</a:t>
            </a:r>
            <a:r>
              <a:rPr lang="vi-VN">
                <a:latin typeface="Verdana"/>
                <a:ea typeface="Verdana"/>
                <a:cs typeface="+mn-lt"/>
              </a:rPr>
              <a:t>, </a:t>
            </a:r>
            <a:r>
              <a:rPr lang="vi-VN" err="1">
                <a:latin typeface="Verdana"/>
                <a:ea typeface="Verdana"/>
                <a:cs typeface="+mn-lt"/>
              </a:rPr>
              <a:t>thiết</a:t>
            </a:r>
            <a:r>
              <a:rPr lang="vi-VN">
                <a:latin typeface="Verdana"/>
                <a:ea typeface="Verdana"/>
                <a:cs typeface="+mn-lt"/>
              </a:rPr>
              <a:t> </a:t>
            </a:r>
            <a:r>
              <a:rPr lang="vi-VN" err="1">
                <a:latin typeface="Verdana"/>
                <a:ea typeface="Verdana"/>
                <a:cs typeface="+mn-lt"/>
              </a:rPr>
              <a:t>kế</a:t>
            </a:r>
            <a:r>
              <a:rPr lang="vi-VN">
                <a:latin typeface="Verdana"/>
                <a:ea typeface="Verdana"/>
                <a:cs typeface="+mn-lt"/>
              </a:rPr>
              <a:t>, xây </a:t>
            </a:r>
            <a:r>
              <a:rPr lang="vi-VN" err="1">
                <a:latin typeface="Verdana"/>
                <a:ea typeface="Verdana"/>
                <a:cs typeface="+mn-lt"/>
              </a:rPr>
              <a:t>dựng</a:t>
            </a:r>
            <a:r>
              <a:rPr lang="vi-VN">
                <a:latin typeface="Verdana"/>
                <a:ea typeface="Verdana"/>
                <a:cs typeface="+mn-lt"/>
              </a:rPr>
              <a:t>, </a:t>
            </a:r>
            <a:r>
              <a:rPr lang="vi-VN" err="1">
                <a:latin typeface="Verdana"/>
                <a:ea typeface="Verdana"/>
                <a:cs typeface="+mn-lt"/>
              </a:rPr>
              <a:t>thử</a:t>
            </a:r>
            <a:r>
              <a:rPr lang="vi-VN">
                <a:latin typeface="Verdana"/>
                <a:ea typeface="Verdana"/>
                <a:cs typeface="+mn-lt"/>
              </a:rPr>
              <a:t> </a:t>
            </a:r>
            <a:r>
              <a:rPr lang="vi-VN" err="1">
                <a:latin typeface="Verdana"/>
                <a:ea typeface="Verdana"/>
                <a:cs typeface="+mn-lt"/>
              </a:rPr>
              <a:t>nghiệm</a:t>
            </a:r>
            <a:r>
              <a:rPr lang="vi-VN">
                <a:latin typeface="Verdana"/>
                <a:ea typeface="Verdana"/>
                <a:cs typeface="+mn-lt"/>
              </a:rPr>
              <a:t>, </a:t>
            </a:r>
            <a:r>
              <a:rPr lang="vi-VN" err="1">
                <a:latin typeface="Verdana"/>
                <a:ea typeface="Verdana"/>
                <a:cs typeface="+mn-lt"/>
              </a:rPr>
              <a:t>cài</a:t>
            </a:r>
            <a:r>
              <a:rPr lang="vi-VN">
                <a:latin typeface="Verdana"/>
                <a:ea typeface="Verdana"/>
                <a:cs typeface="+mn-lt"/>
              </a:rPr>
              <a:t> </a:t>
            </a:r>
            <a:r>
              <a:rPr lang="vi-VN" err="1">
                <a:latin typeface="Verdana"/>
                <a:ea typeface="Verdana"/>
                <a:cs typeface="+mn-lt"/>
              </a:rPr>
              <a:t>đặt</a:t>
            </a:r>
            <a:r>
              <a:rPr lang="vi-VN">
                <a:latin typeface="Verdana"/>
                <a:ea typeface="Verdana"/>
                <a:cs typeface="+mn-lt"/>
              </a:rPr>
              <a:t> </a:t>
            </a:r>
            <a:r>
              <a:rPr lang="vi-VN" err="1">
                <a:latin typeface="Verdana"/>
                <a:ea typeface="Verdana"/>
                <a:cs typeface="+mn-lt"/>
              </a:rPr>
              <a:t>và</a:t>
            </a:r>
            <a:r>
              <a:rPr lang="vi-VN">
                <a:latin typeface="Verdana"/>
                <a:ea typeface="Verdana"/>
                <a:cs typeface="+mn-lt"/>
              </a:rPr>
              <a:t> </a:t>
            </a:r>
            <a:r>
              <a:rPr lang="vi-VN" err="1">
                <a:latin typeface="Verdana"/>
                <a:ea typeface="Verdana"/>
                <a:cs typeface="+mn-lt"/>
              </a:rPr>
              <a:t>bảo</a:t>
            </a:r>
            <a:r>
              <a:rPr lang="vi-VN">
                <a:latin typeface="Verdana"/>
                <a:ea typeface="Verdana"/>
                <a:cs typeface="+mn-lt"/>
              </a:rPr>
              <a:t> </a:t>
            </a:r>
            <a:r>
              <a:rPr lang="vi-VN" err="1">
                <a:latin typeface="Verdana"/>
                <a:ea typeface="Verdana"/>
                <a:cs typeface="+mn-lt"/>
              </a:rPr>
              <a:t>trì</a:t>
            </a:r>
            <a:r>
              <a:rPr lang="vi-VN">
                <a:latin typeface="Verdana"/>
                <a:ea typeface="Verdana"/>
                <a:cs typeface="+mn-lt"/>
              </a:rPr>
              <a:t>.</a:t>
            </a:r>
            <a:endParaRPr lang="en-US">
              <a:latin typeface="Palatino Linotype"/>
              <a:ea typeface="Verdana"/>
            </a:endParaRPr>
          </a:p>
        </p:txBody>
      </p:sp>
    </p:spTree>
    <p:extLst>
      <p:ext uri="{BB962C8B-B14F-4D97-AF65-F5344CB8AC3E}">
        <p14:creationId xmlns:p14="http://schemas.microsoft.com/office/powerpoint/2010/main" val="825034792"/>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a:t>
            </a:r>
            <a:br>
              <a:rPr lang="en-US"/>
            </a:br>
            <a:endParaRPr lang="en-US"/>
          </a:p>
        </p:txBody>
      </p:sp>
      <p:sp>
        <p:nvSpPr>
          <p:cNvPr id="3" name="Content Placeholder 2"/>
          <p:cNvSpPr>
            <a:spLocks noGrp="1"/>
          </p:cNvSpPr>
          <p:nvPr>
            <p:ph idx="1"/>
          </p:nvPr>
        </p:nvSpPr>
        <p:spPr>
          <a:xfrm>
            <a:off x="213519" y="1320800"/>
            <a:ext cx="9448800" cy="3803904"/>
          </a:xfrm>
        </p:spPr>
        <p:txBody>
          <a:bodyPr/>
          <a:lstStyle/>
          <a:p>
            <a:pPr algn="just"/>
            <a:r>
              <a:rPr lang="en-US" b="1"/>
              <a:t>Xác định yêu cầu</a:t>
            </a:r>
            <a:r>
              <a:rPr lang="vi-VN"/>
              <a:t>: Khảo sát hệ thống, vạch ra các vấn đề tồn tại và các cơ hội của hệ thống</a:t>
            </a:r>
            <a:r>
              <a:rPr lang="en-US"/>
              <a:t>,</a:t>
            </a:r>
            <a:r>
              <a:rPr lang="vi-VN"/>
              <a:t>xác định phạm vi của hệ thống, lập kế hoạch các hoạt động của nhóm, xác định thời gian, nguồn lực cần thiết, chi phí đầu tư và lợi ích mang lại từ hệ thống. Kết quả của giai đoạn </a:t>
            </a:r>
            <a:r>
              <a:rPr lang="en-US"/>
              <a:t>là </a:t>
            </a:r>
            <a:r>
              <a:rPr lang="vi-VN"/>
              <a:t> chấp nhận để phát triển, bị từ chối</a:t>
            </a:r>
            <a:r>
              <a:rPr lang="en-US"/>
              <a:t>,</a:t>
            </a:r>
            <a:r>
              <a:rPr lang="vi-VN"/>
              <a:t>định hướng lại.</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546851784"/>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Xác định yêu cầu gồm có:</a:t>
            </a:r>
          </a:p>
          <a:p>
            <a:pPr marL="708025" lvl="1" indent="-272415"/>
            <a:r>
              <a:rPr lang="en-US" err="1">
                <a:latin typeface="Times New Roman"/>
                <a:ea typeface="Tahoma"/>
                <a:cs typeface="Times New Roman"/>
              </a:rPr>
              <a:t>Nghiên</a:t>
            </a:r>
            <a:r>
              <a:rPr lang="en-US">
                <a:latin typeface="Times New Roman"/>
                <a:ea typeface="Tahoma"/>
                <a:cs typeface="Times New Roman"/>
              </a:rPr>
              <a:t> </a:t>
            </a:r>
            <a:r>
              <a:rPr lang="en-US" err="1">
                <a:latin typeface="Times New Roman"/>
                <a:ea typeface="Tahoma"/>
                <a:cs typeface="Times New Roman"/>
              </a:rPr>
              <a:t>cứu</a:t>
            </a:r>
            <a:r>
              <a:rPr lang="en-US">
                <a:latin typeface="Times New Roman"/>
                <a:ea typeface="Tahoma"/>
                <a:cs typeface="Times New Roman"/>
              </a:rPr>
              <a:t>  </a:t>
            </a:r>
            <a:r>
              <a:rPr lang="en-US" err="1">
                <a:latin typeface="Times New Roman"/>
                <a:ea typeface="Tahoma"/>
                <a:cs typeface="Times New Roman"/>
              </a:rPr>
              <a:t>khả</a:t>
            </a:r>
            <a:r>
              <a:rPr lang="en-US">
                <a:latin typeface="Times New Roman"/>
                <a:ea typeface="Tahoma"/>
                <a:cs typeface="Times New Roman"/>
              </a:rPr>
              <a:t> </a:t>
            </a:r>
            <a:r>
              <a:rPr lang="en-US" err="1">
                <a:latin typeface="Times New Roman"/>
                <a:ea typeface="Tahoma"/>
                <a:cs typeface="Times New Roman"/>
              </a:rPr>
              <a:t>thi</a:t>
            </a:r>
          </a:p>
          <a:p>
            <a:pPr marL="708025" lvl="1" indent="-272415"/>
            <a:r>
              <a:rPr lang="en-US" err="1"/>
              <a:t>Phân</a:t>
            </a:r>
            <a:r>
              <a:rPr lang="en-US"/>
              <a:t> </a:t>
            </a:r>
            <a:r>
              <a:rPr lang="en-US" err="1"/>
              <a:t>tích</a:t>
            </a:r>
            <a:r>
              <a:rPr lang="en-US"/>
              <a:t> </a:t>
            </a:r>
            <a:r>
              <a:rPr lang="en-US" err="1"/>
              <a:t>và</a:t>
            </a:r>
            <a:r>
              <a:rPr lang="en-US"/>
              <a:t> </a:t>
            </a:r>
            <a:r>
              <a:rPr lang="en-US" err="1"/>
              <a:t>rút</a:t>
            </a:r>
            <a:r>
              <a:rPr lang="en-US"/>
              <a:t> ra </a:t>
            </a:r>
            <a:r>
              <a:rPr lang="en-US" err="1"/>
              <a:t>các</a:t>
            </a:r>
            <a:r>
              <a:rPr lang="en-US"/>
              <a:t> </a:t>
            </a:r>
            <a:r>
              <a:rPr lang="en-US" err="1"/>
              <a:t>yêu</a:t>
            </a:r>
            <a:r>
              <a:rPr lang="en-US"/>
              <a:t> </a:t>
            </a:r>
            <a:r>
              <a:rPr lang="en-US" err="1"/>
              <a:t>cầu</a:t>
            </a:r>
          </a:p>
          <a:p>
            <a:pPr marL="708025" lvl="1" indent="-272415"/>
            <a:r>
              <a:rPr lang="en-US" err="1"/>
              <a:t>Đặc</a:t>
            </a:r>
            <a:r>
              <a:rPr lang="en-US"/>
              <a:t> </a:t>
            </a:r>
            <a:r>
              <a:rPr lang="en-US" err="1"/>
              <a:t>tả</a:t>
            </a:r>
            <a:r>
              <a:rPr lang="en-US"/>
              <a:t> </a:t>
            </a:r>
            <a:r>
              <a:rPr lang="en-US" err="1"/>
              <a:t>yêu</a:t>
            </a:r>
            <a:r>
              <a:rPr lang="en-US"/>
              <a:t> </a:t>
            </a:r>
            <a:r>
              <a:rPr lang="en-US" err="1"/>
              <a:t>cầu</a:t>
            </a:r>
          </a:p>
          <a:p>
            <a:pPr marL="708025" lvl="1" indent="-272415"/>
            <a:r>
              <a:rPr lang="en-US" err="1"/>
              <a:t>Đánh</a:t>
            </a:r>
            <a:r>
              <a:rPr lang="en-US"/>
              <a:t> </a:t>
            </a:r>
            <a:r>
              <a:rPr lang="en-US" err="1"/>
              <a:t>giá</a:t>
            </a:r>
            <a:r>
              <a:rPr lang="en-US"/>
              <a:t> </a:t>
            </a:r>
            <a:r>
              <a:rPr lang="en-US" err="1"/>
              <a:t>yêu</a:t>
            </a:r>
            <a:r>
              <a:rPr lang="en-US"/>
              <a:t> </a:t>
            </a:r>
            <a:r>
              <a:rPr lang="en-US" err="1"/>
              <a:t>cầu</a:t>
            </a:r>
          </a:p>
        </p:txBody>
      </p:sp>
      <p:sp>
        <p:nvSpPr>
          <p:cNvPr id="4" name="Slide Number Placeholder 3"/>
          <p:cNvSpPr>
            <a:spLocks noGrp="1"/>
          </p:cNvSpPr>
          <p:nvPr>
            <p:ph type="sldNum" sz="quarter" idx="11"/>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78252689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93" y="330200"/>
            <a:ext cx="8888254" cy="990600"/>
          </a:xfrm>
        </p:spPr>
        <p:txBody>
          <a:bodyPr/>
          <a:lstStyle/>
          <a:p>
            <a:r>
              <a:rPr lang="en-US"/>
              <a:t>Mục tiêu</a:t>
            </a:r>
          </a:p>
        </p:txBody>
      </p:sp>
      <p:sp>
        <p:nvSpPr>
          <p:cNvPr id="3" name="Content Placeholder 2"/>
          <p:cNvSpPr>
            <a:spLocks noGrp="1"/>
          </p:cNvSpPr>
          <p:nvPr>
            <p:ph idx="1"/>
          </p:nvPr>
        </p:nvSpPr>
        <p:spPr/>
        <p:txBody>
          <a:bodyPr/>
          <a:lstStyle/>
          <a:p>
            <a:pPr algn="just"/>
            <a:r>
              <a:rPr lang="en-US" sz="3600"/>
              <a:t>Hiểu được </a:t>
            </a:r>
            <a:r>
              <a:rPr lang="en-US"/>
              <a:t>Công nghệ phần mềm</a:t>
            </a:r>
            <a:endParaRPr lang="en-US" sz="3600"/>
          </a:p>
          <a:p>
            <a:pPr algn="just"/>
            <a:r>
              <a:rPr lang="en-US" sz="3600"/>
              <a:t>Hiểu </a:t>
            </a:r>
            <a:r>
              <a:rPr lang="en-US"/>
              <a:t>và vận dụng được các pha của </a:t>
            </a:r>
            <a:r>
              <a:rPr lang="en-US" sz="3600"/>
              <a:t>quy trình phát triển phần mềm trong dự án phát triển phần mềm</a:t>
            </a:r>
          </a:p>
        </p:txBody>
      </p:sp>
      <p:sp>
        <p:nvSpPr>
          <p:cNvPr id="4" name="Slide Number Placeholder 3"/>
          <p:cNvSpPr>
            <a:spLocks noGrp="1"/>
          </p:cNvSpPr>
          <p:nvPr>
            <p:ph type="sldNum" sz="quarter" idx="11"/>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745446284"/>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Phân tích: </a:t>
            </a:r>
            <a:r>
              <a:rPr lang="vi-VN"/>
              <a:t>Thu thập yêu cầu hệ thống, xác định tất cả những gì mà người dùng mong muốn từ hệ thống đề xuất. Nghiên cứu các yêu cầu và cấu trúc hóa (mô hình hóa) để dễ dàng nhận biết và loại bỏ những yếu tố dư thừa.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119282584"/>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02260" indent="-302260" algn="just"/>
            <a:r>
              <a:rPr lang="vi-VN" err="1">
                <a:latin typeface="Times New Roman"/>
                <a:ea typeface="Tahoma"/>
                <a:cs typeface="Times New Roman"/>
              </a:rPr>
              <a:t>Phát</a:t>
            </a:r>
            <a:r>
              <a:rPr lang="vi-VN">
                <a:latin typeface="Times New Roman"/>
                <a:ea typeface="Tahoma"/>
                <a:cs typeface="Times New Roman"/>
              </a:rPr>
              <a:t> sinh </a:t>
            </a:r>
            <a:r>
              <a:rPr lang="vi-VN" err="1">
                <a:latin typeface="Times New Roman"/>
                <a:ea typeface="Tahoma"/>
                <a:cs typeface="Times New Roman"/>
              </a:rPr>
              <a:t>các</a:t>
            </a:r>
            <a:r>
              <a:rPr lang="vi-VN">
                <a:latin typeface="Times New Roman"/>
                <a:ea typeface="Tahoma"/>
                <a:cs typeface="Times New Roman"/>
              </a:rPr>
              <a:t> phương </a:t>
            </a:r>
            <a:r>
              <a:rPr lang="vi-VN" err="1">
                <a:latin typeface="Times New Roman"/>
                <a:ea typeface="Tahoma"/>
                <a:cs typeface="Times New Roman"/>
              </a:rPr>
              <a:t>án</a:t>
            </a:r>
            <a:r>
              <a:rPr lang="vi-VN">
                <a:latin typeface="Times New Roman"/>
                <a:ea typeface="Tahoma"/>
                <a:cs typeface="Times New Roman"/>
              </a:rPr>
              <a:t> </a:t>
            </a:r>
            <a:r>
              <a:rPr lang="vi-VN" err="1">
                <a:latin typeface="Times New Roman"/>
                <a:ea typeface="Tahoma"/>
                <a:cs typeface="Times New Roman"/>
              </a:rPr>
              <a:t>thiết</a:t>
            </a:r>
            <a:r>
              <a:rPr lang="vi-VN">
                <a:latin typeface="Times New Roman"/>
                <a:ea typeface="Tahoma"/>
                <a:cs typeface="Times New Roman"/>
              </a:rPr>
              <a:t> </a:t>
            </a:r>
            <a:r>
              <a:rPr lang="vi-VN" err="1">
                <a:latin typeface="Times New Roman"/>
                <a:ea typeface="Tahoma"/>
                <a:cs typeface="Times New Roman"/>
              </a:rPr>
              <a:t>kế</a:t>
            </a:r>
            <a:r>
              <a:rPr lang="vi-VN">
                <a:latin typeface="Times New Roman"/>
                <a:ea typeface="Tahoma"/>
                <a:cs typeface="Times New Roman"/>
              </a:rPr>
              <a:t> </a:t>
            </a:r>
            <a:r>
              <a:rPr lang="vi-VN" err="1">
                <a:latin typeface="Times New Roman"/>
                <a:ea typeface="Tahoma"/>
                <a:cs typeface="Times New Roman"/>
              </a:rPr>
              <a:t>chọn</a:t>
            </a:r>
            <a:r>
              <a:rPr lang="vi-VN">
                <a:latin typeface="Times New Roman"/>
                <a:ea typeface="Tahoma"/>
                <a:cs typeface="Times New Roman"/>
              </a:rPr>
              <a:t> </a:t>
            </a:r>
            <a:r>
              <a:rPr lang="vi-VN" err="1">
                <a:latin typeface="Times New Roman"/>
                <a:ea typeface="Tahoma"/>
                <a:cs typeface="Times New Roman"/>
              </a:rPr>
              <a:t>lựa</a:t>
            </a:r>
            <a:r>
              <a:rPr lang="vi-VN">
                <a:latin typeface="Times New Roman"/>
                <a:ea typeface="Tahoma"/>
                <a:cs typeface="Times New Roman"/>
              </a:rPr>
              <a:t> </a:t>
            </a:r>
            <a:r>
              <a:rPr lang="vi-VN" err="1">
                <a:latin typeface="Times New Roman"/>
                <a:ea typeface="Tahoma"/>
                <a:cs typeface="Times New Roman"/>
              </a:rPr>
              <a:t>phù</a:t>
            </a:r>
            <a:r>
              <a:rPr lang="vi-VN">
                <a:latin typeface="Times New Roman"/>
                <a:ea typeface="Tahoma"/>
                <a:cs typeface="Times New Roman"/>
              </a:rPr>
              <a:t> </a:t>
            </a:r>
            <a:r>
              <a:rPr lang="vi-VN" err="1">
                <a:latin typeface="Times New Roman"/>
                <a:ea typeface="Tahoma"/>
                <a:cs typeface="Times New Roman"/>
              </a:rPr>
              <a:t>hợp</a:t>
            </a:r>
            <a:r>
              <a:rPr lang="vi-VN">
                <a:latin typeface="Times New Roman"/>
                <a:ea typeface="Tahoma"/>
                <a:cs typeface="Times New Roman"/>
              </a:rPr>
              <a:t> </a:t>
            </a:r>
            <a:r>
              <a:rPr lang="vi-VN" err="1">
                <a:latin typeface="Times New Roman"/>
                <a:ea typeface="Tahoma"/>
                <a:cs typeface="Times New Roman"/>
              </a:rPr>
              <a:t>với</a:t>
            </a:r>
            <a:r>
              <a:rPr lang="vi-VN">
                <a:latin typeface="Times New Roman"/>
                <a:ea typeface="Tahoma"/>
                <a:cs typeface="Times New Roman"/>
              </a:rPr>
              <a:t> yêu </a:t>
            </a:r>
            <a:r>
              <a:rPr lang="vi-VN" err="1">
                <a:latin typeface="Times New Roman"/>
                <a:ea typeface="Tahoma"/>
                <a:cs typeface="Times New Roman"/>
              </a:rPr>
              <a:t>cầu</a:t>
            </a:r>
            <a:r>
              <a:rPr lang="vi-VN">
                <a:latin typeface="Times New Roman"/>
                <a:ea typeface="Tahoma"/>
                <a:cs typeface="Times New Roman"/>
              </a:rPr>
              <a:t> </a:t>
            </a:r>
            <a:r>
              <a:rPr lang="vi-VN" err="1">
                <a:latin typeface="Times New Roman"/>
                <a:ea typeface="Tahoma"/>
                <a:cs typeface="Times New Roman"/>
              </a:rPr>
              <a:t>và</a:t>
            </a:r>
            <a:r>
              <a:rPr lang="vi-VN">
                <a:latin typeface="Times New Roman"/>
                <a:ea typeface="Tahoma"/>
                <a:cs typeface="Times New Roman"/>
              </a:rPr>
              <a:t> so </a:t>
            </a:r>
            <a:r>
              <a:rPr lang="vi-VN" err="1">
                <a:latin typeface="Times New Roman"/>
                <a:ea typeface="Tahoma"/>
                <a:cs typeface="Times New Roman"/>
              </a:rPr>
              <a:t>sánh</a:t>
            </a:r>
            <a:r>
              <a:rPr lang="vi-VN">
                <a:latin typeface="Times New Roman"/>
                <a:ea typeface="Tahoma"/>
                <a:cs typeface="Times New Roman"/>
              </a:rPr>
              <a:t> </a:t>
            </a:r>
            <a:r>
              <a:rPr lang="vi-VN" err="1">
                <a:latin typeface="Times New Roman"/>
                <a:ea typeface="Tahoma"/>
                <a:cs typeface="Times New Roman"/>
              </a:rPr>
              <a:t>các</a:t>
            </a:r>
            <a:r>
              <a:rPr lang="vi-VN">
                <a:latin typeface="Times New Roman"/>
                <a:ea typeface="Tahoma"/>
                <a:cs typeface="Times New Roman"/>
              </a:rPr>
              <a:t> phương </a:t>
            </a:r>
            <a:r>
              <a:rPr lang="vi-VN" err="1">
                <a:latin typeface="Times New Roman"/>
                <a:ea typeface="Tahoma"/>
                <a:cs typeface="Times New Roman"/>
              </a:rPr>
              <a:t>án</a:t>
            </a:r>
            <a:r>
              <a:rPr lang="vi-VN">
                <a:latin typeface="Times New Roman"/>
                <a:ea typeface="Tahoma"/>
                <a:cs typeface="Times New Roman"/>
              </a:rPr>
              <a:t> </a:t>
            </a:r>
            <a:r>
              <a:rPr lang="vi-VN" err="1">
                <a:latin typeface="Times New Roman"/>
                <a:ea typeface="Tahoma"/>
                <a:cs typeface="Times New Roman"/>
              </a:rPr>
              <a:t>này</a:t>
            </a:r>
            <a:r>
              <a:rPr lang="vi-VN">
                <a:latin typeface="Times New Roman"/>
                <a:ea typeface="Tahoma"/>
                <a:cs typeface="Times New Roman"/>
              </a:rPr>
              <a:t> </a:t>
            </a:r>
            <a:r>
              <a:rPr lang="vi-VN" err="1">
                <a:latin typeface="Times New Roman"/>
                <a:ea typeface="Tahoma"/>
                <a:cs typeface="Times New Roman"/>
              </a:rPr>
              <a:t>để</a:t>
            </a:r>
            <a:r>
              <a:rPr lang="vi-VN">
                <a:latin typeface="Times New Roman"/>
                <a:ea typeface="Tahoma"/>
                <a:cs typeface="Times New Roman"/>
              </a:rPr>
              <a:t> </a:t>
            </a:r>
            <a:r>
              <a:rPr lang="vi-VN" err="1">
                <a:latin typeface="Times New Roman"/>
                <a:ea typeface="Tahoma"/>
                <a:cs typeface="Times New Roman"/>
              </a:rPr>
              <a:t>xác</a:t>
            </a:r>
            <a:r>
              <a:rPr lang="vi-VN">
                <a:latin typeface="Times New Roman"/>
                <a:ea typeface="Tahoma"/>
                <a:cs typeface="Times New Roman"/>
              </a:rPr>
              <a:t> </a:t>
            </a:r>
            <a:r>
              <a:rPr lang="vi-VN" err="1">
                <a:latin typeface="Times New Roman"/>
                <a:ea typeface="Tahoma"/>
                <a:cs typeface="Times New Roman"/>
              </a:rPr>
              <a:t>định</a:t>
            </a:r>
            <a:r>
              <a:rPr lang="vi-VN">
                <a:latin typeface="Times New Roman"/>
                <a:ea typeface="Tahoma"/>
                <a:cs typeface="Times New Roman"/>
              </a:rPr>
              <a:t> </a:t>
            </a:r>
            <a:r>
              <a:rPr lang="vi-VN" err="1">
                <a:latin typeface="Times New Roman"/>
                <a:ea typeface="Tahoma"/>
                <a:cs typeface="Times New Roman"/>
              </a:rPr>
              <a:t>giải</a:t>
            </a:r>
            <a:r>
              <a:rPr lang="vi-VN">
                <a:latin typeface="Times New Roman"/>
                <a:ea typeface="Tahoma"/>
                <a:cs typeface="Times New Roman"/>
              </a:rPr>
              <a:t> </a:t>
            </a:r>
            <a:r>
              <a:rPr lang="vi-VN" err="1">
                <a:latin typeface="Times New Roman"/>
                <a:ea typeface="Tahoma"/>
                <a:cs typeface="Times New Roman"/>
              </a:rPr>
              <a:t>pháp</a:t>
            </a:r>
            <a:r>
              <a:rPr lang="vi-VN">
                <a:latin typeface="Times New Roman"/>
                <a:ea typeface="Tahoma"/>
                <a:cs typeface="Times New Roman"/>
              </a:rPr>
              <a:t> </a:t>
            </a:r>
            <a:r>
              <a:rPr lang="vi-VN" err="1">
                <a:latin typeface="Times New Roman"/>
                <a:ea typeface="Tahoma"/>
                <a:cs typeface="Times New Roman"/>
              </a:rPr>
              <a:t>nào</a:t>
            </a:r>
            <a:r>
              <a:rPr lang="vi-VN">
                <a:latin typeface="Times New Roman"/>
                <a:ea typeface="Tahoma"/>
                <a:cs typeface="Times New Roman"/>
              </a:rPr>
              <a:t> </a:t>
            </a:r>
            <a:r>
              <a:rPr lang="vi-VN" err="1">
                <a:latin typeface="Times New Roman"/>
                <a:ea typeface="Tahoma"/>
                <a:cs typeface="Times New Roman"/>
              </a:rPr>
              <a:t>là</a:t>
            </a:r>
            <a:r>
              <a:rPr lang="vi-VN">
                <a:latin typeface="Times New Roman"/>
                <a:ea typeface="Tahoma"/>
                <a:cs typeface="Times New Roman"/>
              </a:rPr>
              <a:t> </a:t>
            </a:r>
            <a:r>
              <a:rPr lang="vi-VN" err="1">
                <a:latin typeface="Times New Roman"/>
                <a:ea typeface="Tahoma"/>
                <a:cs typeface="Times New Roman"/>
              </a:rPr>
              <a:t>đáp</a:t>
            </a:r>
            <a:r>
              <a:rPr lang="vi-VN">
                <a:latin typeface="Times New Roman"/>
                <a:ea typeface="Tahoma"/>
                <a:cs typeface="Times New Roman"/>
              </a:rPr>
              <a:t> </a:t>
            </a:r>
            <a:r>
              <a:rPr lang="vi-VN" err="1">
                <a:latin typeface="Times New Roman"/>
                <a:ea typeface="Tahoma"/>
                <a:cs typeface="Times New Roman"/>
              </a:rPr>
              <a:t>ứng</a:t>
            </a:r>
            <a:r>
              <a:rPr lang="vi-VN">
                <a:latin typeface="Times New Roman"/>
                <a:ea typeface="Tahoma"/>
                <a:cs typeface="Times New Roman"/>
              </a:rPr>
              <a:t> </a:t>
            </a:r>
            <a:r>
              <a:rPr lang="vi-VN" err="1">
                <a:latin typeface="Times New Roman"/>
                <a:ea typeface="Tahoma"/>
                <a:cs typeface="Times New Roman"/>
              </a:rPr>
              <a:t>tốt</a:t>
            </a:r>
            <a:r>
              <a:rPr lang="vi-VN">
                <a:latin typeface="Times New Roman"/>
                <a:ea typeface="Tahoma"/>
                <a:cs typeface="Times New Roman"/>
              </a:rPr>
              <a:t> </a:t>
            </a:r>
            <a:r>
              <a:rPr lang="vi-VN" err="1">
                <a:latin typeface="Times New Roman"/>
                <a:ea typeface="Tahoma"/>
                <a:cs typeface="Times New Roman"/>
              </a:rPr>
              <a:t>nhất</a:t>
            </a:r>
            <a:r>
              <a:rPr lang="vi-VN">
                <a:latin typeface="Times New Roman"/>
                <a:ea typeface="Tahoma"/>
                <a:cs typeface="Times New Roman"/>
              </a:rPr>
              <a:t> </a:t>
            </a:r>
            <a:r>
              <a:rPr lang="vi-VN" err="1">
                <a:latin typeface="Times New Roman"/>
                <a:ea typeface="Tahoma"/>
                <a:cs typeface="Times New Roman"/>
              </a:rPr>
              <a:t>các</a:t>
            </a:r>
            <a:r>
              <a:rPr lang="vi-VN">
                <a:latin typeface="Times New Roman"/>
                <a:ea typeface="Tahoma"/>
                <a:cs typeface="Times New Roman"/>
              </a:rPr>
              <a:t> yêu </a:t>
            </a:r>
            <a:r>
              <a:rPr lang="vi-VN" err="1">
                <a:latin typeface="Times New Roman"/>
                <a:ea typeface="Tahoma"/>
                <a:cs typeface="Times New Roman"/>
              </a:rPr>
              <a:t>cầu</a:t>
            </a:r>
            <a:r>
              <a:rPr lang="vi-VN">
                <a:latin typeface="Times New Roman"/>
                <a:ea typeface="Tahoma"/>
                <a:cs typeface="Times New Roman"/>
              </a:rPr>
              <a:t> trong </a:t>
            </a:r>
            <a:r>
              <a:rPr lang="vi-VN" err="1">
                <a:latin typeface="Times New Roman"/>
                <a:ea typeface="Tahoma"/>
                <a:cs typeface="Times New Roman"/>
              </a:rPr>
              <a:t>một</a:t>
            </a:r>
            <a:r>
              <a:rPr lang="vi-VN">
                <a:latin typeface="Times New Roman"/>
                <a:ea typeface="Tahoma"/>
                <a:cs typeface="Times New Roman"/>
              </a:rPr>
              <a:t> </a:t>
            </a:r>
            <a:r>
              <a:rPr lang="vi-VN" err="1">
                <a:latin typeface="Times New Roman"/>
                <a:ea typeface="Tahoma"/>
                <a:cs typeface="Times New Roman"/>
              </a:rPr>
              <a:t>mức</a:t>
            </a:r>
            <a:r>
              <a:rPr lang="vi-VN">
                <a:latin typeface="Times New Roman"/>
                <a:ea typeface="Tahoma"/>
                <a:cs typeface="Times New Roman"/>
              </a:rPr>
              <a:t> </a:t>
            </a:r>
            <a:r>
              <a:rPr lang="vi-VN" err="1">
                <a:latin typeface="Times New Roman"/>
                <a:ea typeface="Tahoma"/>
                <a:cs typeface="Times New Roman"/>
              </a:rPr>
              <a:t>độ</a:t>
            </a:r>
            <a:r>
              <a:rPr lang="vi-VN">
                <a:latin typeface="Times New Roman"/>
                <a:ea typeface="Tahoma"/>
                <a:cs typeface="Times New Roman"/>
              </a:rPr>
              <a:t> cho </a:t>
            </a:r>
            <a:r>
              <a:rPr lang="vi-VN" err="1">
                <a:latin typeface="Times New Roman"/>
                <a:ea typeface="Tahoma"/>
                <a:cs typeface="Times New Roman"/>
              </a:rPr>
              <a:t>phép</a:t>
            </a:r>
            <a:r>
              <a:rPr lang="vi-VN">
                <a:latin typeface="Times New Roman"/>
                <a:ea typeface="Tahoma"/>
                <a:cs typeface="Times New Roman"/>
              </a:rPr>
              <a:t> </a:t>
            </a:r>
            <a:r>
              <a:rPr lang="vi-VN" err="1">
                <a:latin typeface="Times New Roman"/>
                <a:ea typeface="Tahoma"/>
                <a:cs typeface="Times New Roman"/>
              </a:rPr>
              <a:t>về</a:t>
            </a:r>
            <a:r>
              <a:rPr lang="vi-VN">
                <a:latin typeface="Times New Roman"/>
                <a:ea typeface="Tahoma"/>
                <a:cs typeface="Times New Roman"/>
              </a:rPr>
              <a:t> chi </a:t>
            </a:r>
            <a:r>
              <a:rPr lang="vi-VN" err="1">
                <a:latin typeface="Times New Roman"/>
                <a:ea typeface="Tahoma"/>
                <a:cs typeface="Times New Roman"/>
              </a:rPr>
              <a:t>phí</a:t>
            </a:r>
            <a:r>
              <a:rPr lang="vi-VN">
                <a:latin typeface="Times New Roman"/>
                <a:ea typeface="Tahoma"/>
                <a:cs typeface="Times New Roman"/>
              </a:rPr>
              <a:t>, nhân </a:t>
            </a:r>
            <a:r>
              <a:rPr lang="vi-VN" err="1">
                <a:latin typeface="Times New Roman"/>
                <a:ea typeface="Tahoma"/>
                <a:cs typeface="Times New Roman"/>
              </a:rPr>
              <a:t>lực</a:t>
            </a:r>
            <a:r>
              <a:rPr lang="vi-VN">
                <a:latin typeface="Times New Roman"/>
                <a:ea typeface="Tahoma"/>
                <a:cs typeface="Times New Roman"/>
              </a:rPr>
              <a:t> </a:t>
            </a:r>
            <a:r>
              <a:rPr lang="vi-VN" err="1">
                <a:latin typeface="Times New Roman"/>
                <a:ea typeface="Tahoma"/>
                <a:cs typeface="Times New Roman"/>
              </a:rPr>
              <a:t>và</a:t>
            </a:r>
            <a:r>
              <a:rPr lang="vi-VN">
                <a:latin typeface="Times New Roman"/>
                <a:ea typeface="Tahoma"/>
                <a:cs typeface="Times New Roman"/>
              </a:rPr>
              <a:t> </a:t>
            </a:r>
            <a:r>
              <a:rPr lang="vi-VN" err="1">
                <a:latin typeface="Times New Roman"/>
                <a:ea typeface="Tahoma"/>
                <a:cs typeface="Times New Roman"/>
              </a:rPr>
              <a:t>kỹ</a:t>
            </a:r>
            <a:r>
              <a:rPr lang="vi-VN">
                <a:latin typeface="Times New Roman"/>
                <a:ea typeface="Tahoma"/>
                <a:cs typeface="Times New Roman"/>
              </a:rPr>
              <a:t> </a:t>
            </a:r>
            <a:r>
              <a:rPr lang="vi-VN" err="1">
                <a:latin typeface="Times New Roman"/>
                <a:ea typeface="Tahoma"/>
                <a:cs typeface="Times New Roman"/>
              </a:rPr>
              <a:t>thuật</a:t>
            </a:r>
            <a:r>
              <a:rPr lang="vi-VN">
                <a:latin typeface="Times New Roman"/>
                <a:ea typeface="Tahoma"/>
                <a:cs typeface="Times New Roman"/>
              </a:rPr>
              <a:t> </a:t>
            </a:r>
            <a:r>
              <a:rPr lang="vi-VN" err="1">
                <a:latin typeface="Times New Roman"/>
                <a:ea typeface="Tahoma"/>
                <a:cs typeface="Times New Roman"/>
              </a:rPr>
              <a:t>của</a:t>
            </a:r>
            <a:r>
              <a:rPr lang="vi-VN">
                <a:latin typeface="Times New Roman"/>
                <a:ea typeface="Tahoma"/>
                <a:cs typeface="Times New Roman"/>
              </a:rPr>
              <a:t> </a:t>
            </a:r>
            <a:r>
              <a:rPr lang="vi-VN" err="1">
                <a:latin typeface="Times New Roman"/>
                <a:ea typeface="Tahoma"/>
                <a:cs typeface="Times New Roman"/>
              </a:rPr>
              <a:t>tổ</a:t>
            </a:r>
            <a:r>
              <a:rPr lang="vi-VN">
                <a:latin typeface="Times New Roman"/>
                <a:ea typeface="Tahoma"/>
                <a:cs typeface="Times New Roman"/>
              </a:rPr>
              <a:t> </a:t>
            </a:r>
            <a:r>
              <a:rPr lang="vi-VN" err="1">
                <a:latin typeface="Times New Roman"/>
                <a:ea typeface="Tahoma"/>
                <a:cs typeface="Times New Roman"/>
              </a:rPr>
              <a:t>chức</a:t>
            </a:r>
            <a:r>
              <a:rPr lang="vi-VN">
                <a:latin typeface="Times New Roman"/>
                <a:ea typeface="Tahoma"/>
                <a:cs typeface="Times New Roman"/>
              </a:rPr>
              <a:t>. </a:t>
            </a:r>
            <a:r>
              <a:rPr lang="vi-VN" err="1">
                <a:latin typeface="Times New Roman"/>
                <a:ea typeface="Tahoma"/>
                <a:cs typeface="Times New Roman"/>
              </a:rPr>
              <a:t>Kết</a:t>
            </a:r>
            <a:r>
              <a:rPr lang="vi-VN">
                <a:latin typeface="Times New Roman"/>
                <a:ea typeface="Tahoma"/>
                <a:cs typeface="Times New Roman"/>
              </a:rPr>
              <a:t> </a:t>
            </a:r>
            <a:r>
              <a:rPr lang="vi-VN" err="1">
                <a:latin typeface="Times New Roman"/>
                <a:ea typeface="Tahoma"/>
                <a:cs typeface="Times New Roman"/>
              </a:rPr>
              <a:t>quả</a:t>
            </a:r>
            <a:r>
              <a:rPr lang="vi-VN">
                <a:latin typeface="Times New Roman"/>
                <a:ea typeface="Tahoma"/>
                <a:cs typeface="Times New Roman"/>
              </a:rPr>
              <a:t> </a:t>
            </a:r>
            <a:r>
              <a:rPr lang="vi-VN" err="1">
                <a:latin typeface="Times New Roman"/>
                <a:ea typeface="Tahoma"/>
                <a:cs typeface="Times New Roman"/>
              </a:rPr>
              <a:t>của</a:t>
            </a:r>
            <a:r>
              <a:rPr lang="vi-VN">
                <a:latin typeface="Times New Roman"/>
                <a:ea typeface="Tahoma"/>
                <a:cs typeface="Times New Roman"/>
              </a:rPr>
              <a:t> giai </a:t>
            </a:r>
            <a:r>
              <a:rPr lang="vi-VN" err="1">
                <a:latin typeface="Times New Roman"/>
                <a:ea typeface="Tahoma"/>
                <a:cs typeface="Times New Roman"/>
              </a:rPr>
              <a:t>đoạn</a:t>
            </a:r>
            <a:r>
              <a:rPr lang="vi-VN">
                <a:latin typeface="Times New Roman"/>
                <a:ea typeface="Tahoma"/>
                <a:cs typeface="Times New Roman"/>
              </a:rPr>
              <a:t> </a:t>
            </a:r>
            <a:r>
              <a:rPr lang="vi-VN" err="1">
                <a:latin typeface="Times New Roman"/>
                <a:ea typeface="Tahoma"/>
                <a:cs typeface="Times New Roman"/>
              </a:rPr>
              <a:t>này</a:t>
            </a:r>
            <a:r>
              <a:rPr lang="vi-VN">
                <a:latin typeface="Times New Roman"/>
                <a:ea typeface="Tahoma"/>
                <a:cs typeface="Times New Roman"/>
              </a:rPr>
              <a:t> </a:t>
            </a:r>
            <a:r>
              <a:rPr lang="vi-VN" err="1">
                <a:latin typeface="Times New Roman"/>
                <a:ea typeface="Tahoma"/>
                <a:cs typeface="Times New Roman"/>
              </a:rPr>
              <a:t>là</a:t>
            </a:r>
            <a:r>
              <a:rPr lang="vi-VN">
                <a:latin typeface="Times New Roman"/>
                <a:ea typeface="Tahoma"/>
                <a:cs typeface="Times New Roman"/>
              </a:rPr>
              <a:t> </a:t>
            </a:r>
            <a:r>
              <a:rPr lang="vi-VN" err="1">
                <a:latin typeface="Times New Roman"/>
                <a:ea typeface="Tahoma"/>
                <a:cs typeface="Times New Roman"/>
              </a:rPr>
              <a:t>bản</a:t>
            </a:r>
            <a:r>
              <a:rPr lang="vi-VN">
                <a:latin typeface="Times New Roman"/>
                <a:ea typeface="Tahoma"/>
                <a:cs typeface="Times New Roman"/>
              </a:rPr>
              <a:t> mô </a:t>
            </a:r>
            <a:r>
              <a:rPr lang="vi-VN" err="1">
                <a:latin typeface="Times New Roman"/>
                <a:ea typeface="Tahoma"/>
                <a:cs typeface="Times New Roman"/>
              </a:rPr>
              <a:t>tả</a:t>
            </a:r>
            <a:r>
              <a:rPr lang="vi-VN">
                <a:latin typeface="Times New Roman"/>
                <a:ea typeface="Tahoma"/>
                <a:cs typeface="Times New Roman"/>
              </a:rPr>
              <a:t> </a:t>
            </a:r>
            <a:r>
              <a:rPr lang="vi-VN" err="1">
                <a:latin typeface="Times New Roman"/>
                <a:ea typeface="Tahoma"/>
                <a:cs typeface="Times New Roman"/>
              </a:rPr>
              <a:t>về</a:t>
            </a:r>
            <a:r>
              <a:rPr lang="vi-VN">
                <a:latin typeface="Times New Roman"/>
                <a:ea typeface="Tahoma"/>
                <a:cs typeface="Times New Roman"/>
              </a:rPr>
              <a:t> phương </a:t>
            </a:r>
            <a:r>
              <a:rPr lang="vi-VN" err="1">
                <a:latin typeface="Times New Roman"/>
                <a:ea typeface="Tahoma"/>
                <a:cs typeface="Times New Roman"/>
              </a:rPr>
              <a:t>án</a:t>
            </a:r>
            <a:r>
              <a:rPr lang="vi-VN">
                <a:latin typeface="Times New Roman"/>
                <a:ea typeface="Tahoma"/>
                <a:cs typeface="Times New Roman"/>
              </a:rPr>
              <a:t> </a:t>
            </a:r>
            <a:r>
              <a:rPr lang="vi-VN" err="1">
                <a:latin typeface="Times New Roman"/>
                <a:ea typeface="Tahoma"/>
                <a:cs typeface="Times New Roman"/>
              </a:rPr>
              <a:t>được</a:t>
            </a:r>
            <a:r>
              <a:rPr lang="vi-VN">
                <a:latin typeface="Times New Roman"/>
                <a:ea typeface="Tahoma"/>
                <a:cs typeface="Times New Roman"/>
              </a:rPr>
              <a:t> </a:t>
            </a:r>
            <a:r>
              <a:rPr lang="vi-VN" err="1">
                <a:latin typeface="Times New Roman"/>
                <a:ea typeface="Tahoma"/>
                <a:cs typeface="Times New Roman"/>
              </a:rPr>
              <a:t>chọn</a:t>
            </a:r>
            <a:r>
              <a:rPr lang="vi-VN">
                <a:latin typeface="Times New Roman"/>
                <a:ea typeface="Tahoma"/>
                <a:cs typeface="Times New Roman"/>
              </a:rPr>
              <a:t>. </a:t>
            </a:r>
            <a:endParaRPr lang="en-US"/>
          </a:p>
          <a:p>
            <a:pPr marL="302260" indent="-302260"/>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373063951"/>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Thiết kế: Kết quả của giai đoạn phân tích sẽ được chi tiết hóa để trở thành một giải pháp kỹ thuật để thực hiện. Các đối tượng và các lớp mới được xác định để bổ sung vào việc cài đặt yêu cầu và tạo ra một cơ sở kỹ thuật về kiến trúc.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71524119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Pha thiết kế</a:t>
            </a:r>
            <a:r>
              <a:rPr lang="en-US" b="1"/>
              <a:t> </a:t>
            </a:r>
            <a:r>
              <a:rPr lang="en-US"/>
              <a:t>là quá trình thiết kế phần mềm dựa trên đặc tả. Pha thiết kế gồm:</a:t>
            </a:r>
          </a:p>
          <a:p>
            <a:pPr lvl="1"/>
            <a:r>
              <a:rPr lang="en-US"/>
              <a:t>Thiết kế giao diện</a:t>
            </a:r>
          </a:p>
          <a:p>
            <a:pPr lvl="1"/>
            <a:r>
              <a:rPr lang="en-US"/>
              <a:t>Thiết kế thành phần</a:t>
            </a:r>
          </a:p>
          <a:p>
            <a:pPr lvl="1"/>
            <a:r>
              <a:rPr lang="en-US"/>
              <a:t>Thiết kế cấu trúc dữ liệu và thiết kế thuật toán</a:t>
            </a:r>
            <a:endParaRPr lang="vi-VN"/>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838673038"/>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a:t>Lập trình </a:t>
            </a:r>
            <a:r>
              <a:rPr lang="vi-VN" b="1"/>
              <a:t>(code): </a:t>
            </a:r>
            <a:r>
              <a:rPr lang="vi-VN"/>
              <a:t>Bao gồm việc triển khai các tài liệu thiết kế bằng ngôn ngữ lập trình để đưa ra các mô đun chức năng. Cuối giai đoạn này sẽ cho ra được mã nguồn của chương trình để làm đầu vào cho quá trình kiểm thử tiếp theo.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903114855"/>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Kiểm thử: </a:t>
            </a:r>
            <a:r>
              <a:rPr lang="vi-VN"/>
              <a:t>Là vận hành phần mềm để phát hiện lỗi trong phần mềm, lên kế hoạch kiểm tra kết hợp với các bộ tài liệu thiết kế và dữ liệu kiểm thử. Cuối giai đoạn này sẽ đưa ra được báo cáo về các lỗi của phần mềm trong khi kiểm nghiệm.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246485432"/>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3792" y="1370746"/>
            <a:ext cx="8888254" cy="3803904"/>
          </a:xfrm>
        </p:spPr>
        <p:txBody>
          <a:bodyPr/>
          <a:lstStyle/>
          <a:p>
            <a:r>
              <a:rPr lang="vi-VN" b="1"/>
              <a:t>Pha bảo trì</a:t>
            </a:r>
            <a:r>
              <a:rPr lang="en-US" b="1"/>
              <a:t> hệ thống</a:t>
            </a:r>
          </a:p>
          <a:p>
            <a:pPr lvl="1"/>
            <a:r>
              <a:rPr lang="en-US"/>
              <a:t>Đảm bảo chương trình vận hành tốt</a:t>
            </a:r>
          </a:p>
          <a:p>
            <a:pPr lvl="1"/>
            <a:r>
              <a:rPr lang="en-US"/>
              <a:t>Cài đặt các thay đổi</a:t>
            </a:r>
          </a:p>
          <a:p>
            <a:pPr lvl="1"/>
            <a:r>
              <a:rPr lang="en-US"/>
              <a:t>Cài đặt các yêu cầu mới</a:t>
            </a:r>
          </a:p>
          <a:p>
            <a:pPr lvl="1"/>
            <a:r>
              <a:rPr lang="en-US"/>
              <a:t>Xử lý lỗi khi vận hành</a:t>
            </a:r>
          </a:p>
          <a:p>
            <a:pPr lvl="1"/>
            <a:endParaRPr lang="vi-VN"/>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6563108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Vòng đời phát triển phần mềm</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108" y="1258968"/>
            <a:ext cx="582404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987265"/>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Chất lượng phần mềm</a:t>
            </a:r>
          </a:p>
        </p:txBody>
      </p:sp>
      <p:sp>
        <p:nvSpPr>
          <p:cNvPr id="3" name="Content Placeholder 2"/>
          <p:cNvSpPr>
            <a:spLocks noGrp="1"/>
          </p:cNvSpPr>
          <p:nvPr>
            <p:ph idx="1"/>
          </p:nvPr>
        </p:nvSpPr>
        <p:spPr/>
        <p:txBody>
          <a:bodyPr/>
          <a:lstStyle/>
          <a:p>
            <a:r>
              <a:rPr lang="vi-VN"/>
              <a:t>Chất l</a:t>
            </a:r>
            <a:r>
              <a:rPr lang="en-US"/>
              <a:t>ư</a:t>
            </a:r>
            <a:r>
              <a:rPr lang="vi-VN"/>
              <a:t>ợng phần mềm Chất lượng phần mềm là sự làm đúng theo các yêu cầu chức năng và yêu cầu hiệu năng, các tiêu chuẩn phát triển, và các đặc điểm tiềm ẩn mà tất cả các phần mềm chuyên nghiệp cần có.</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696048775"/>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23" y="154093"/>
            <a:ext cx="10167436" cy="990600"/>
          </a:xfrm>
        </p:spPr>
        <p:txBody>
          <a:bodyPr>
            <a:normAutofit fontScale="90000"/>
          </a:bodyPr>
          <a:lstStyle/>
          <a:p>
            <a:r>
              <a:rPr lang="vi-VN"/>
              <a:t>Các yêu cầu về chức năng và hiệu năng</a:t>
            </a:r>
            <a:endParaRPr lang="en-US"/>
          </a:p>
        </p:txBody>
      </p:sp>
      <p:sp>
        <p:nvSpPr>
          <p:cNvPr id="3" name="Content Placeholder 2"/>
          <p:cNvSpPr>
            <a:spLocks noGrp="1"/>
          </p:cNvSpPr>
          <p:nvPr>
            <p:ph idx="1"/>
          </p:nvPr>
        </p:nvSpPr>
        <p:spPr>
          <a:xfrm>
            <a:off x="518319" y="1295400"/>
            <a:ext cx="8888254" cy="3803904"/>
          </a:xfrm>
        </p:spPr>
        <p:txBody>
          <a:bodyPr/>
          <a:lstStyle/>
          <a:p>
            <a:pPr algn="just"/>
            <a:r>
              <a:rPr lang="vi-VN" b="1"/>
              <a:t>Tính bảo trì đ</a:t>
            </a:r>
            <a:r>
              <a:rPr lang="en-US" b="1"/>
              <a:t>ư</a:t>
            </a:r>
            <a:r>
              <a:rPr lang="vi-VN" b="1"/>
              <a:t>ợc</a:t>
            </a:r>
            <a:r>
              <a:rPr lang="vi-VN"/>
              <a:t>: Trên thực tế phần mềm luôn có yêu cầu sửa đổi. Để thực hiện tốt các yêu cầu này </a:t>
            </a:r>
            <a:r>
              <a:rPr lang="en-US"/>
              <a:t>thì </a:t>
            </a:r>
            <a:r>
              <a:rPr lang="vi-VN"/>
              <a:t>độ kết dính giữa các thành phần của phần mềm chặt nhưng ghép nối lỏng. Khi đó mã nguồn sẽ trở nên dễ đọc, dễ sửa chữa, dễ phát triển – đây là những hoạt động của bảo trì</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0574619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lgn="ctr">
              <a:buNone/>
            </a:pPr>
            <a:r>
              <a:rPr lang="en-US" b="1">
                <a:latin typeface="Tahoma" pitchFamily="34" charset="0"/>
                <a:cs typeface="Tahoma" pitchFamily="34" charset="0"/>
              </a:rPr>
              <a:t>CÔNG NGHỆ PHẦN MỀM</a:t>
            </a:r>
            <a:endParaRPr lang="en-US" sz="3600"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202499501"/>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a:t>Có như thế mức độ ảnh hưởng sau sửa đổi sẽ thấp, chỉ mang tính cục bộ, không làm ảnh hưởng đến toàn hệ thống. Các yếu tố về bảo trì tốt sẽ giúp phần mềm có tuổi thọ cao, chi phí bảo trì thấp và mang lại hiệu quả trong bảo trì.</a:t>
            </a:r>
            <a:endParaRPr lang="en-US"/>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851018029"/>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Tính hiệu quả:</a:t>
            </a:r>
            <a:r>
              <a:rPr lang="vi-VN"/>
              <a:t> Phần mềm phải sử dụng tối ưu nguồn tài nguyên phần cứng. Phần mềm cần thực hiện việc tối ưu một cách hợp lý như có dùng ngôn ngữ bậc thấp để phục vụ việc tối ưu, truy cập trực tiếp đến thiết bị, sử dụng thuật toán viết gọn, sử dụng tối ưu CPU, RAM,…</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880063003"/>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a:t>Tính tái sử dụng</a:t>
            </a:r>
            <a:r>
              <a:rPr lang="vi-VN"/>
              <a:t>: Các thành phần đã thực hiện có thể dùng lại trong các phần mềm cùng lớp (hoặc cùng lĩnh vực) với thời gian và công sức ít nhất có thể được.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4242356351"/>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a:t>Tính tiện dụng: </a:t>
            </a:r>
            <a:r>
              <a:rPr lang="vi-VN"/>
              <a:t>Phần mềm dễ đọc, dễ sử dụng, giao diện trực quan, tự nhiên.</a:t>
            </a:r>
            <a:endParaRPr lang="en-US"/>
          </a:p>
          <a:p>
            <a:pPr algn="just"/>
            <a:r>
              <a:rPr lang="vi-VN"/>
              <a:t> </a:t>
            </a:r>
            <a:r>
              <a:rPr lang="vi-VN" b="1"/>
              <a:t>Tính t</a:t>
            </a:r>
            <a:r>
              <a:rPr lang="en-US" b="1"/>
              <a:t>ư</a:t>
            </a:r>
            <a:r>
              <a:rPr lang="vi-VN" b="1"/>
              <a:t>ơng thích: </a:t>
            </a:r>
            <a:r>
              <a:rPr lang="vi-VN"/>
              <a:t>Phần mềm làm việc, tương tác tốt với các phần mềm khác, có thể nhập, xuất (Import/Export) dữ liệu dễ dàng.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13634800"/>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Tóm tắt</a:t>
            </a:r>
          </a:p>
        </p:txBody>
      </p:sp>
      <p:sp>
        <p:nvSpPr>
          <p:cNvPr id="3" name="Content Placeholder 2"/>
          <p:cNvSpPr>
            <a:spLocks noGrp="1"/>
          </p:cNvSpPr>
          <p:nvPr>
            <p:ph idx="1"/>
          </p:nvPr>
        </p:nvSpPr>
        <p:spPr>
          <a:xfrm>
            <a:off x="518319" y="1447800"/>
            <a:ext cx="8888254" cy="3803904"/>
          </a:xfrm>
        </p:spPr>
        <p:txBody>
          <a:bodyPr/>
          <a:lstStyle/>
          <a:p>
            <a:pPr algn="just"/>
            <a:r>
              <a:rPr lang="en-US"/>
              <a:t>Nắm được Công nghệ phần mềm và phần mềm</a:t>
            </a:r>
          </a:p>
          <a:p>
            <a:pPr algn="just"/>
            <a:r>
              <a:rPr lang="en-US"/>
              <a:t>Các giai đoạn phân tích yêu cầu, thiết kế, lập trình, kiểm thử, bảo trì và vận hành</a:t>
            </a:r>
          </a:p>
          <a:p>
            <a:pPr algn="just"/>
            <a:r>
              <a:rPr lang="en-US"/>
              <a:t>Vòng đời phát triển phần mềm</a:t>
            </a:r>
          </a:p>
          <a:p>
            <a:pPr marL="0" indent="0">
              <a:buNone/>
            </a:pP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366297324"/>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Câu hỏi ôn tập</a:t>
            </a:r>
          </a:p>
        </p:txBody>
      </p:sp>
      <p:sp>
        <p:nvSpPr>
          <p:cNvPr id="3" name="Content Placeholder 2"/>
          <p:cNvSpPr>
            <a:spLocks noGrp="1"/>
          </p:cNvSpPr>
          <p:nvPr>
            <p:ph idx="1"/>
          </p:nvPr>
        </p:nvSpPr>
        <p:spPr/>
        <p:txBody>
          <a:bodyPr/>
          <a:lstStyle/>
          <a:p>
            <a:pPr marL="0" indent="0">
              <a:buNone/>
            </a:pPr>
            <a:endParaRPr lang="en-US"/>
          </a:p>
          <a:p>
            <a:r>
              <a:rPr lang="en-US"/>
              <a:t>Công nghệ phần mềm là gì?</a:t>
            </a:r>
          </a:p>
          <a:p>
            <a:r>
              <a:rPr lang="en-US"/>
              <a:t>Quy trình phát triển phần mềm là gì?</a:t>
            </a:r>
          </a:p>
          <a:p>
            <a:r>
              <a:rPr lang="en-US"/>
              <a:t>Nêu các pha trong quy trình phần mềm</a:t>
            </a:r>
          </a:p>
          <a:p>
            <a:r>
              <a:rPr lang="en-US"/>
              <a:t>Chu kỳ của một phần mềm như thế nào</a:t>
            </a:r>
          </a:p>
        </p:txBody>
      </p:sp>
      <p:sp>
        <p:nvSpPr>
          <p:cNvPr id="4" name="Slide Number Placeholder 3"/>
          <p:cNvSpPr>
            <a:spLocks noGrp="1"/>
          </p:cNvSpPr>
          <p:nvPr>
            <p:ph type="sldNum" sz="quarter" idx="11"/>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999560347"/>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96240"/>
            <a:ext cx="8888254" cy="990600"/>
          </a:xfrm>
        </p:spPr>
        <p:txBody>
          <a:bodyPr/>
          <a:lstStyle/>
          <a:p>
            <a:r>
              <a:rPr lang="en-US"/>
              <a:t>Bài tập thực hành</a:t>
            </a:r>
          </a:p>
        </p:txBody>
      </p:sp>
      <p:sp>
        <p:nvSpPr>
          <p:cNvPr id="3" name="Content Placeholder 2"/>
          <p:cNvSpPr>
            <a:spLocks noGrp="1"/>
          </p:cNvSpPr>
          <p:nvPr>
            <p:ph idx="1"/>
          </p:nvPr>
        </p:nvSpPr>
        <p:spPr>
          <a:xfrm>
            <a:off x="493792" y="1413256"/>
            <a:ext cx="8888254" cy="3803904"/>
          </a:xfrm>
        </p:spPr>
        <p:txBody>
          <a:bodyPr/>
          <a:lstStyle/>
          <a:p>
            <a:endParaRPr lang="en-US"/>
          </a:p>
          <a:p>
            <a:r>
              <a:rPr lang="en-US">
                <a:hlinkClick r:id="rId2" action="ppaction://hlinkfile"/>
              </a:rPr>
              <a:t>Bài thực hành số 1.1</a:t>
            </a:r>
            <a:endParaRPr lang="en-US"/>
          </a:p>
          <a:p>
            <a:r>
              <a:rPr lang="en-US">
                <a:hlinkClick r:id="rId3" action="ppaction://hlinkfile"/>
              </a:rPr>
              <a:t>Bài thực hành số 1.2</a:t>
            </a:r>
            <a:endParaRPr lang="en-US"/>
          </a:p>
          <a:p>
            <a:r>
              <a:rPr lang="en-US">
                <a:hlinkClick r:id="rId4" action="ppaction://hlinkfile"/>
              </a:rPr>
              <a:t>Bài thực hành số 1.3</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390208128"/>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65" y="381000"/>
            <a:ext cx="8888254"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61319" y="1828800"/>
            <a:ext cx="4745689"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8682358"/>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D933-AF17-4F47-A712-5259C236AE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A8C010-2223-4885-85C2-D9E9803586B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4787BB3-E2D5-44FF-9FF8-24CD5E471597}"/>
              </a:ext>
            </a:extLst>
          </p:cNvPr>
          <p:cNvSpPr>
            <a:spLocks noGrp="1"/>
          </p:cNvSpPr>
          <p:nvPr>
            <p:ph type="sldNum" sz="quarter" idx="11"/>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61507985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Phần mềm máy tính</a:t>
            </a:r>
            <a:endParaRPr lang="en-US" b="1"/>
          </a:p>
        </p:txBody>
      </p:sp>
      <p:sp>
        <p:nvSpPr>
          <p:cNvPr id="3" name="Content Placeholder 2"/>
          <p:cNvSpPr>
            <a:spLocks noGrp="1"/>
          </p:cNvSpPr>
          <p:nvPr>
            <p:ph idx="1"/>
          </p:nvPr>
        </p:nvSpPr>
        <p:spPr>
          <a:xfrm>
            <a:off x="518319" y="1600200"/>
            <a:ext cx="8888254" cy="3922501"/>
          </a:xfrm>
        </p:spPr>
        <p:txBody>
          <a:bodyPr/>
          <a:lstStyle/>
          <a:p>
            <a:pPr algn="just"/>
            <a:r>
              <a:rPr lang="en-US" b="1"/>
              <a:t>Phần mềm máy tính: </a:t>
            </a:r>
            <a:r>
              <a:rPr lang="vi-VN"/>
              <a:t>là một tập hợp những câu lệnh được viết bằng một hoặc nhiều ngôn ngữ lập trình theo một trật tự xác định nhằm tự động thực hiện một số chức năng hoặc giải quyết một bài toán nào đó.</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82979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Sản phẩm phần mềm</a:t>
            </a:r>
          </a:p>
        </p:txBody>
      </p:sp>
      <p:sp>
        <p:nvSpPr>
          <p:cNvPr id="3" name="Content Placeholder 2"/>
          <p:cNvSpPr>
            <a:spLocks noGrp="1"/>
          </p:cNvSpPr>
          <p:nvPr>
            <p:ph idx="1"/>
          </p:nvPr>
        </p:nvSpPr>
        <p:spPr/>
        <p:txBody>
          <a:bodyPr/>
          <a:lstStyle/>
          <a:p>
            <a:pPr algn="just"/>
            <a:r>
              <a:rPr lang="vi-VN" b="1"/>
              <a:t>Sản phẩm phần mềm </a:t>
            </a:r>
            <a:r>
              <a:rPr lang="vi-VN"/>
              <a:t>là sản phẩm đạt được sau một tiến trình phát triển phần mềm, là các phần mềm được phân phối cho khách hàng cùng với các tài liệu mô tả, phương thức cài đặt và cách thức sử dụng chúng.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6828728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đặc điểm của phần mềm</a:t>
            </a:r>
          </a:p>
        </p:txBody>
      </p:sp>
      <p:sp>
        <p:nvSpPr>
          <p:cNvPr id="3" name="Content Placeholder 2"/>
          <p:cNvSpPr>
            <a:spLocks noGrp="1"/>
          </p:cNvSpPr>
          <p:nvPr>
            <p:ph idx="1"/>
          </p:nvPr>
        </p:nvSpPr>
        <p:spPr/>
        <p:txBody>
          <a:bodyPr/>
          <a:lstStyle/>
          <a:p>
            <a:pPr algn="just"/>
            <a:r>
              <a:rPr lang="vi-VN" b="1"/>
              <a:t>Chi phí phần mềm</a:t>
            </a:r>
            <a:r>
              <a:rPr lang="en-US"/>
              <a:t>:</a:t>
            </a:r>
            <a:r>
              <a:rPr lang="vi-VN"/>
              <a:t> Công nghiệp phần mềm đã trở thành ngành khổng lồ bởi vì chi phí phần mềm thường chiếm phần lớn chi phí của cả hệ thống máy tính. Chi phí phần mềm trên máy tính cá nhân thường lớn hơn nhiều so với chi phí phần cứng.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037653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Ví dụ một đơn vị sử dụng 100 máy tính (chi phí phần cứng là mua 100 máy tính và các thiết bị khác), tất cả các máy tính đều cài hệ điều hành bản quyền. Giả sử mỗi máy tính cài 20 phần mềm ứng dụng thường dùng phải trả tiền bản quyền trên mỗi năm + mua bản quyền phần mềm đặc thù của đơn vị.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83332801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8319" y="762000"/>
            <a:ext cx="8888254" cy="3803904"/>
          </a:xfrm>
        </p:spPr>
        <p:txBody>
          <a:bodyPr/>
          <a:lstStyle/>
          <a:p>
            <a:pPr algn="just"/>
            <a:r>
              <a:rPr lang="vi-VN" b="1"/>
              <a:t>Phần mềm </a:t>
            </a:r>
            <a:r>
              <a:rPr lang="en-US" b="1"/>
              <a:t>bị </a:t>
            </a:r>
            <a:r>
              <a:rPr lang="vi-VN" b="1"/>
              <a:t>thoái hóa theo thời gian</a:t>
            </a:r>
            <a:r>
              <a:rPr lang="vi-VN"/>
              <a:t>. Trên thực tế, môi trường sử dụng luôn có những thay đổi, nhu cầu người dùng ngày càng cao, hoặc trong quá trình sử dụng phần mềm cần được nâng cấp, thay đổi nhiều lần dẫn đến lỗi phát sinh tăng quá mức kiểm soát, do đó phần mềm trước đây trở nên lỗi thời, thoái hóa, không dùng đến. </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40200683"/>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86C52748C3064B96C6183C5E4F5D6A" ma:contentTypeVersion="2" ma:contentTypeDescription="Create a new document." ma:contentTypeScope="" ma:versionID="9a5ad5fdae6b18d8c5c6b0a292a7da92">
  <xsd:schema xmlns:xsd="http://www.w3.org/2001/XMLSchema" xmlns:xs="http://www.w3.org/2001/XMLSchema" xmlns:p="http://schemas.microsoft.com/office/2006/metadata/properties" xmlns:ns2="86d19c87-917d-4f29-8697-bca4dc01489d" targetNamespace="http://schemas.microsoft.com/office/2006/metadata/properties" ma:root="true" ma:fieldsID="e361a74a041198ac64ee74c5a404859b" ns2:_="">
    <xsd:import namespace="86d19c87-917d-4f29-8697-bca4dc0148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19c87-917d-4f29-8697-bca4dc0148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24A6BC-6DAD-453A-A51C-15F5C3CF8E5B}">
  <ds:schemaRefs>
    <ds:schemaRef ds:uri="86d19c87-917d-4f29-8697-bca4dc0148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ABBE137-AE15-4A45-AD6C-0EF87441C272}">
  <ds:schemaRefs>
    <ds:schemaRef ds:uri="http://schemas.microsoft.com/sharepoint/v3/contenttype/forms"/>
  </ds:schemaRefs>
</ds:datastoreItem>
</file>

<file path=customXml/itemProps3.xml><?xml version="1.0" encoding="utf-8"?>
<ds:datastoreItem xmlns:ds="http://schemas.openxmlformats.org/officeDocument/2006/customXml" ds:itemID="{72ED735D-929B-4C87-8F10-8448598A7E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Mau-Slide NEW</Template>
  <Application>Microsoft Office PowerPoint</Application>
  <PresentationFormat>Custom</PresentationFormat>
  <Slides>48</Slides>
  <Notes>0</Notes>
  <HiddenSlides>0</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Presentation on brainstorming</vt:lpstr>
      <vt:lpstr>QUY TRÌNH PHÁT TRIỂN PHẦN MỀM</vt:lpstr>
      <vt:lpstr>Nội dung</vt:lpstr>
      <vt:lpstr>Mục tiêu</vt:lpstr>
      <vt:lpstr>PowerPoint Presentation</vt:lpstr>
      <vt:lpstr>Phần mềm máy tính</vt:lpstr>
      <vt:lpstr>Sản phẩm phần mềm</vt:lpstr>
      <vt:lpstr>Các đặc điểm của phần mềm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 phương thức hoạt động</vt:lpstr>
      <vt:lpstr>PowerPoint Presentation</vt:lpstr>
      <vt:lpstr>PowerPoint Presentation</vt:lpstr>
      <vt:lpstr>Theo khả năng hay quyền hạn can thiệp vào mã nguồn</vt:lpstr>
      <vt:lpstr>PowerPoint Presentation</vt:lpstr>
      <vt:lpstr>Công nghệ phần mềm</vt:lpstr>
      <vt:lpstr>PowerPoint Presentation</vt:lpstr>
      <vt:lpstr>PowerPoint Presentation</vt:lpstr>
      <vt:lpstr>Mục tiêu công nghệ phần mềm</vt:lpstr>
      <vt:lpstr>PowerPoint Presentation</vt:lpstr>
      <vt:lpstr>Khái niệm</vt:lpstr>
      <vt:lpstr>PowerPoint Presentation</vt:lpstr>
      <vt:lpstr>Các giai đoạn của SDLC</vt:lpstr>
      <vt:lpst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Vòng đời phát triển phần mềm</vt:lpstr>
      <vt:lpstr>Chất lượng phần mềm</vt:lpstr>
      <vt:lpstr>Các yêu cầu về chức năng và hiệu năng</vt:lpstr>
      <vt:lpstr>PowerPoint Presentation</vt:lpstr>
      <vt:lpstr>PowerPoint Presentation</vt:lpstr>
      <vt:lpstr>PowerPoint Presentation</vt:lpstr>
      <vt:lpstr>PowerPoint Presentation</vt:lpstr>
      <vt:lpstr>Tóm tắt</vt:lpstr>
      <vt:lpstr>Câu hỏi ôn tập</vt:lpstr>
      <vt:lpstr>Bài tập thực hành</vt:lpstr>
      <vt:lpstr>Câu hỏi và thảo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1</cp:revision>
  <dcterms:created xsi:type="dcterms:W3CDTF">2006-08-16T00:00:00Z</dcterms:created>
  <dcterms:modified xsi:type="dcterms:W3CDTF">2020-11-02T06:38:44Z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0x0101003F86C52748C3064B96C6183C5E4F5D6A</vt:lpwstr>
  </property>
</Properties>
</file>