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sldIdLst>
    <p:sldId id="256" r:id="rId5"/>
    <p:sldId id="274" r:id="rId6"/>
    <p:sldId id="275" r:id="rId7"/>
    <p:sldId id="296" r:id="rId8"/>
    <p:sldId id="314" r:id="rId9"/>
    <p:sldId id="297" r:id="rId10"/>
    <p:sldId id="345" r:id="rId11"/>
    <p:sldId id="300" r:id="rId12"/>
    <p:sldId id="301" r:id="rId13"/>
    <p:sldId id="302" r:id="rId14"/>
    <p:sldId id="303" r:id="rId15"/>
    <p:sldId id="304" r:id="rId16"/>
    <p:sldId id="305" r:id="rId17"/>
    <p:sldId id="306" r:id="rId18"/>
    <p:sldId id="311" r:id="rId19"/>
    <p:sldId id="308" r:id="rId20"/>
    <p:sldId id="312" r:id="rId21"/>
    <p:sldId id="309" r:id="rId22"/>
    <p:sldId id="313" r:id="rId23"/>
    <p:sldId id="315" r:id="rId24"/>
    <p:sldId id="317" r:id="rId25"/>
    <p:sldId id="316" r:id="rId26"/>
    <p:sldId id="337" r:id="rId27"/>
    <p:sldId id="338" r:id="rId28"/>
    <p:sldId id="346" r:id="rId29"/>
    <p:sldId id="347" r:id="rId30"/>
    <p:sldId id="348" r:id="rId31"/>
    <p:sldId id="339" r:id="rId32"/>
    <p:sldId id="340" r:id="rId33"/>
    <p:sldId id="341" r:id="rId34"/>
    <p:sldId id="342" r:id="rId35"/>
    <p:sldId id="343" r:id="rId36"/>
    <p:sldId id="344" r:id="rId37"/>
    <p:sldId id="310" r:id="rId38"/>
    <p:sldId id="261" r:id="rId39"/>
    <p:sldId id="293" r:id="rId40"/>
    <p:sldId id="280" r:id="rId41"/>
    <p:sldId id="330" r:id="rId42"/>
    <p:sldId id="290" r:id="rId43"/>
    <p:sldId id="291" r:id="rId44"/>
    <p:sldId id="295" r:id="rId45"/>
    <p:sldId id="285" r:id="rId46"/>
    <p:sldId id="286" r:id="rId47"/>
    <p:sldId id="287" r:id="rId48"/>
    <p:sldId id="288" r:id="rId49"/>
  </p:sldIdLst>
  <p:sldSz cx="9875838" cy="5943600"/>
  <p:notesSz cx="6858000" cy="9144000"/>
  <p:defaultTextStyle>
    <a:defPPr>
      <a:defRPr lang="en-US"/>
    </a:defPPr>
    <a:lvl1pPr marL="0" algn="l" defTabSz="1012424" rtl="0" eaLnBrk="1" latinLnBrk="0" hangingPunct="1">
      <a:defRPr sz="2000" kern="1200">
        <a:solidFill>
          <a:schemeClr val="tx1"/>
        </a:solidFill>
        <a:latin typeface="+mn-lt"/>
        <a:ea typeface="+mn-ea"/>
        <a:cs typeface="+mn-cs"/>
      </a:defRPr>
    </a:lvl1pPr>
    <a:lvl2pPr marL="506212" algn="l" defTabSz="1012424" rtl="0" eaLnBrk="1" latinLnBrk="0" hangingPunct="1">
      <a:defRPr sz="2000" kern="1200">
        <a:solidFill>
          <a:schemeClr val="tx1"/>
        </a:solidFill>
        <a:latin typeface="+mn-lt"/>
        <a:ea typeface="+mn-ea"/>
        <a:cs typeface="+mn-cs"/>
      </a:defRPr>
    </a:lvl2pPr>
    <a:lvl3pPr marL="1012424" algn="l" defTabSz="1012424" rtl="0" eaLnBrk="1" latinLnBrk="0" hangingPunct="1">
      <a:defRPr sz="2000" kern="1200">
        <a:solidFill>
          <a:schemeClr val="tx1"/>
        </a:solidFill>
        <a:latin typeface="+mn-lt"/>
        <a:ea typeface="+mn-ea"/>
        <a:cs typeface="+mn-cs"/>
      </a:defRPr>
    </a:lvl3pPr>
    <a:lvl4pPr marL="1518636" algn="l" defTabSz="1012424" rtl="0" eaLnBrk="1" latinLnBrk="0" hangingPunct="1">
      <a:defRPr sz="2000" kern="1200">
        <a:solidFill>
          <a:schemeClr val="tx1"/>
        </a:solidFill>
        <a:latin typeface="+mn-lt"/>
        <a:ea typeface="+mn-ea"/>
        <a:cs typeface="+mn-cs"/>
      </a:defRPr>
    </a:lvl4pPr>
    <a:lvl5pPr marL="2024847" algn="l" defTabSz="1012424" rtl="0" eaLnBrk="1" latinLnBrk="0" hangingPunct="1">
      <a:defRPr sz="2000" kern="1200">
        <a:solidFill>
          <a:schemeClr val="tx1"/>
        </a:solidFill>
        <a:latin typeface="+mn-lt"/>
        <a:ea typeface="+mn-ea"/>
        <a:cs typeface="+mn-cs"/>
      </a:defRPr>
    </a:lvl5pPr>
    <a:lvl6pPr marL="2531059" algn="l" defTabSz="1012424" rtl="0" eaLnBrk="1" latinLnBrk="0" hangingPunct="1">
      <a:defRPr sz="2000" kern="1200">
        <a:solidFill>
          <a:schemeClr val="tx1"/>
        </a:solidFill>
        <a:latin typeface="+mn-lt"/>
        <a:ea typeface="+mn-ea"/>
        <a:cs typeface="+mn-cs"/>
      </a:defRPr>
    </a:lvl6pPr>
    <a:lvl7pPr marL="3037271" algn="l" defTabSz="1012424" rtl="0" eaLnBrk="1" latinLnBrk="0" hangingPunct="1">
      <a:defRPr sz="2000" kern="1200">
        <a:solidFill>
          <a:schemeClr val="tx1"/>
        </a:solidFill>
        <a:latin typeface="+mn-lt"/>
        <a:ea typeface="+mn-ea"/>
        <a:cs typeface="+mn-cs"/>
      </a:defRPr>
    </a:lvl7pPr>
    <a:lvl8pPr marL="3543483" algn="l" defTabSz="1012424" rtl="0" eaLnBrk="1" latinLnBrk="0" hangingPunct="1">
      <a:defRPr sz="2000" kern="1200">
        <a:solidFill>
          <a:schemeClr val="tx1"/>
        </a:solidFill>
        <a:latin typeface="+mn-lt"/>
        <a:ea typeface="+mn-ea"/>
        <a:cs typeface="+mn-cs"/>
      </a:defRPr>
    </a:lvl8pPr>
    <a:lvl9pPr marL="4049695" algn="l" defTabSz="10124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31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BB4C2-51F9-499C-94AF-CE96238400C0}" v="6" dt="2020-11-20T09:17:59.555"/>
    <p1510:client id="{12A25B12-031C-40D2-A5C8-0952FC6BC9A8}" v="2" dt="2020-11-02T08:37:11.312"/>
    <p1510:client id="{13AE9D2C-324E-4EA6-AA30-389C44E22701}" v="3" dt="2020-11-02T08:27:45.949"/>
    <p1510:client id="{8DC62402-D8FF-4FD4-B02C-23D61CE541EF}" v="2" dt="2020-11-04T05:08:48.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72"/>
        <p:guide pos="311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Le Anh  Tuan" userId="S::tuan.hoangleanh@phuxuan.edu.vn::991cc9d2-b03b-4002-827e-ab1e5f369ae1" providerId="AD" clId="Web-{13AE9D2C-324E-4EA6-AA30-389C44E22701}"/>
    <pc:docChg chg="modSld">
      <pc:chgData name="Hoang Le Anh  Tuan" userId="S::tuan.hoangleanh@phuxuan.edu.vn::991cc9d2-b03b-4002-827e-ab1e5f369ae1" providerId="AD" clId="Web-{13AE9D2C-324E-4EA6-AA30-389C44E22701}" dt="2020-11-02T08:27:45.949" v="2" actId="1076"/>
      <pc:docMkLst>
        <pc:docMk/>
      </pc:docMkLst>
      <pc:sldChg chg="modSp">
        <pc:chgData name="Hoang Le Anh  Tuan" userId="S::tuan.hoangleanh@phuxuan.edu.vn::991cc9d2-b03b-4002-827e-ab1e5f369ae1" providerId="AD" clId="Web-{13AE9D2C-324E-4EA6-AA30-389C44E22701}" dt="2020-11-02T08:27:45.949" v="2" actId="1076"/>
        <pc:sldMkLst>
          <pc:docMk/>
          <pc:sldMk cId="97232738" sldId="338"/>
        </pc:sldMkLst>
        <pc:picChg chg="mod">
          <ac:chgData name="Hoang Le Anh  Tuan" userId="S::tuan.hoangleanh@phuxuan.edu.vn::991cc9d2-b03b-4002-827e-ab1e5f369ae1" providerId="AD" clId="Web-{13AE9D2C-324E-4EA6-AA30-389C44E22701}" dt="2020-11-02T08:27:45.949" v="2" actId="1076"/>
          <ac:picMkLst>
            <pc:docMk/>
            <pc:sldMk cId="97232738" sldId="338"/>
            <ac:picMk id="1026" creationId="{00000000-0000-0000-0000-000000000000}"/>
          </ac:picMkLst>
        </pc:picChg>
      </pc:sldChg>
    </pc:docChg>
  </pc:docChgLst>
  <pc:docChgLst>
    <pc:chgData name="Nguyen Thi Le Tho" userId="S::tho.nguyenthile@phuxuan.edu.vn::542c51bb-e0bb-4965-938f-28a213345053" providerId="AD" clId="Web-{8DC62402-D8FF-4FD4-B02C-23D61CE541EF}"/>
    <pc:docChg chg="modSld">
      <pc:chgData name="Nguyen Thi Le Tho" userId="S::tho.nguyenthile@phuxuan.edu.vn::542c51bb-e0bb-4965-938f-28a213345053" providerId="AD" clId="Web-{8DC62402-D8FF-4FD4-B02C-23D61CE541EF}" dt="2020-11-04T05:08:48.009" v="1" actId="14100"/>
      <pc:docMkLst>
        <pc:docMk/>
      </pc:docMkLst>
      <pc:sldChg chg="modSp">
        <pc:chgData name="Nguyen Thi Le Tho" userId="S::tho.nguyenthile@phuxuan.edu.vn::542c51bb-e0bb-4965-938f-28a213345053" providerId="AD" clId="Web-{8DC62402-D8FF-4FD4-B02C-23D61CE541EF}" dt="2020-11-04T05:08:48.009" v="1" actId="14100"/>
        <pc:sldMkLst>
          <pc:docMk/>
          <pc:sldMk cId="97232738" sldId="338"/>
        </pc:sldMkLst>
        <pc:picChg chg="mod">
          <ac:chgData name="Nguyen Thi Le Tho" userId="S::tho.nguyenthile@phuxuan.edu.vn::542c51bb-e0bb-4965-938f-28a213345053" providerId="AD" clId="Web-{8DC62402-D8FF-4FD4-B02C-23D61CE541EF}" dt="2020-11-04T05:08:48.009" v="1" actId="14100"/>
          <ac:picMkLst>
            <pc:docMk/>
            <pc:sldMk cId="97232738" sldId="338"/>
            <ac:picMk id="1026" creationId="{00000000-0000-0000-0000-000000000000}"/>
          </ac:picMkLst>
        </pc:picChg>
      </pc:sldChg>
    </pc:docChg>
  </pc:docChgLst>
  <pc:docChgLst>
    <pc:chgData name="Nguyen Hong Linh" userId="S::linh.nguyenhong@phuxuan.edu.vn::abd61b8e-0280-46e9-b555-b415dfbd5d55" providerId="AD" clId="Web-{12A25B12-031C-40D2-A5C8-0952FC6BC9A8}"/>
    <pc:docChg chg="modSld">
      <pc:chgData name="Nguyen Hong Linh" userId="S::linh.nguyenhong@phuxuan.edu.vn::abd61b8e-0280-46e9-b555-b415dfbd5d55" providerId="AD" clId="Web-{12A25B12-031C-40D2-A5C8-0952FC6BC9A8}" dt="2020-11-02T08:37:11.312" v="1" actId="1076"/>
      <pc:docMkLst>
        <pc:docMk/>
      </pc:docMkLst>
      <pc:sldChg chg="modSp">
        <pc:chgData name="Nguyen Hong Linh" userId="S::linh.nguyenhong@phuxuan.edu.vn::abd61b8e-0280-46e9-b555-b415dfbd5d55" providerId="AD" clId="Web-{12A25B12-031C-40D2-A5C8-0952FC6BC9A8}" dt="2020-11-02T08:37:11.312" v="1" actId="1076"/>
        <pc:sldMkLst>
          <pc:docMk/>
          <pc:sldMk cId="2688951632" sldId="330"/>
        </pc:sldMkLst>
        <pc:picChg chg="mod">
          <ac:chgData name="Nguyen Hong Linh" userId="S::linh.nguyenhong@phuxuan.edu.vn::abd61b8e-0280-46e9-b555-b415dfbd5d55" providerId="AD" clId="Web-{12A25B12-031C-40D2-A5C8-0952FC6BC9A8}" dt="2020-11-02T08:37:11.312" v="1" actId="1076"/>
          <ac:picMkLst>
            <pc:docMk/>
            <pc:sldMk cId="2688951632" sldId="330"/>
            <ac:picMk id="1026" creationId="{00000000-0000-0000-0000-000000000000}"/>
          </ac:picMkLst>
        </pc:picChg>
      </pc:sldChg>
    </pc:docChg>
  </pc:docChgLst>
  <pc:docChgLst>
    <pc:chgData name="Le Van Hieu" userId="S::hieu.levan@phuxuan.edu.vn::61a69553-1090-4904-a91c-58de47d58a3b" providerId="AD" clId="Web-{07CBB4C2-51F9-499C-94AF-CE96238400C0}"/>
    <pc:docChg chg="modSld">
      <pc:chgData name="Le Van Hieu" userId="S::hieu.levan@phuxuan.edu.vn::61a69553-1090-4904-a91c-58de47d58a3b" providerId="AD" clId="Web-{07CBB4C2-51F9-499C-94AF-CE96238400C0}" dt="2020-11-20T09:17:59.555" v="5" actId="20577"/>
      <pc:docMkLst>
        <pc:docMk/>
      </pc:docMkLst>
      <pc:sldChg chg="delSp modSp">
        <pc:chgData name="Le Van Hieu" userId="S::hieu.levan@phuxuan.edu.vn::61a69553-1090-4904-a91c-58de47d58a3b" providerId="AD" clId="Web-{07CBB4C2-51F9-499C-94AF-CE96238400C0}" dt="2020-11-20T09:17:59.555" v="5" actId="20577"/>
        <pc:sldMkLst>
          <pc:docMk/>
          <pc:sldMk cId="3220344890" sldId="345"/>
        </pc:sldMkLst>
        <pc:spChg chg="mod">
          <ac:chgData name="Le Van Hieu" userId="S::hieu.levan@phuxuan.edu.vn::61a69553-1090-4904-a91c-58de47d58a3b" providerId="AD" clId="Web-{07CBB4C2-51F9-499C-94AF-CE96238400C0}" dt="2020-11-20T09:17:59.555" v="5" actId="20577"/>
          <ac:spMkLst>
            <pc:docMk/>
            <pc:sldMk cId="3220344890" sldId="345"/>
            <ac:spMk id="3" creationId="{00000000-0000-0000-0000-000000000000}"/>
          </ac:spMkLst>
        </pc:spChg>
        <pc:picChg chg="del mod">
          <ac:chgData name="Le Van Hieu" userId="S::hieu.levan@phuxuan.edu.vn::61a69553-1090-4904-a91c-58de47d58a3b" providerId="AD" clId="Web-{07CBB4C2-51F9-499C-94AF-CE96238400C0}" dt="2020-11-20T09:17:42.555" v="2"/>
          <ac:picMkLst>
            <pc:docMk/>
            <pc:sldMk cId="3220344890" sldId="345"/>
            <ac:picMk id="205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4A94D4-BDE2-4836-8959-0B1B0F045ECE}" type="datetimeFigureOut">
              <a:rPr lang="en-US" smtClean="0"/>
              <a:t>11/20/2020</a:t>
            </a:fld>
            <a:endParaRPr lang="en-US"/>
          </a:p>
        </p:txBody>
      </p:sp>
      <p:sp>
        <p:nvSpPr>
          <p:cNvPr id="4" name="Slide Image Placeholder 3"/>
          <p:cNvSpPr>
            <a:spLocks noGrp="1" noRot="1" noChangeAspect="1"/>
          </p:cNvSpPr>
          <p:nvPr>
            <p:ph type="sldImg" idx="2"/>
          </p:nvPr>
        </p:nvSpPr>
        <p:spPr>
          <a:xfrm>
            <a:off x="581025" y="685800"/>
            <a:ext cx="5695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834EE-9EBD-446F-9C85-AF27F59212A5}" type="slidenum">
              <a:rPr lang="en-US" smtClean="0"/>
              <a:t>‹#›</a:t>
            </a:fld>
            <a:endParaRPr lang="en-US"/>
          </a:p>
        </p:txBody>
      </p:sp>
    </p:spTree>
    <p:extLst>
      <p:ext uri="{BB962C8B-B14F-4D97-AF65-F5344CB8AC3E}">
        <p14:creationId xmlns:p14="http://schemas.microsoft.com/office/powerpoint/2010/main" val="3030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577" y="5145617"/>
            <a:ext cx="6429" cy="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577" y="5145617"/>
            <a:ext cx="6429" cy="550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76090" y="1188720"/>
            <a:ext cx="8480053" cy="1584960"/>
          </a:xfrm>
          <a:ln>
            <a:noFill/>
          </a:ln>
        </p:spPr>
        <p:txBody>
          <a:bodyPr tIns="0" rIns="2024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3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7" name="Subtitle 16"/>
          <p:cNvSpPr>
            <a:spLocks noGrp="1"/>
          </p:cNvSpPr>
          <p:nvPr>
            <p:ph type="subTitle" idx="1"/>
          </p:nvPr>
        </p:nvSpPr>
        <p:spPr>
          <a:xfrm>
            <a:off x="576095" y="2798065"/>
            <a:ext cx="8483346" cy="1518920"/>
          </a:xfrm>
        </p:spPr>
        <p:txBody>
          <a:bodyPr lIns="0" rIns="20248"/>
          <a:lstStyle>
            <a:lvl1pPr marL="0" marR="50621" indent="0" algn="r">
              <a:buNone/>
              <a:defRPr sz="2700">
                <a:solidFill>
                  <a:schemeClr val="tx1"/>
                </a:solidFill>
                <a:latin typeface="Arial" panose="020B0604020202020204" pitchFamily="34" charset="0"/>
                <a:cs typeface="Arial" panose="020B0604020202020204" pitchFamily="34" charset="0"/>
              </a:defRPr>
            </a:lvl1pPr>
            <a:lvl2pPr marL="506212" indent="0" algn="ctr">
              <a:buNone/>
            </a:lvl2pPr>
            <a:lvl3pPr marL="1012424" indent="0" algn="ctr">
              <a:buNone/>
            </a:lvl3pPr>
            <a:lvl4pPr marL="1518636" indent="0" algn="ctr">
              <a:buNone/>
            </a:lvl4pPr>
            <a:lvl5pPr marL="2024847" indent="0" algn="ctr">
              <a:buNone/>
            </a:lvl5pPr>
            <a:lvl6pPr marL="2531059" indent="0" algn="ctr">
              <a:buNone/>
            </a:lvl6pPr>
            <a:lvl7pPr marL="3037271" indent="0" algn="ctr">
              <a:buNone/>
            </a:lvl7pPr>
            <a:lvl8pPr marL="3543483" indent="0" algn="ctr">
              <a:buNone/>
            </a:lvl8pPr>
            <a:lvl9pPr marL="4049695" indent="0" algn="ctr">
              <a:buNone/>
            </a:lvl9pPr>
          </a:lstStyle>
          <a:p>
            <a:r>
              <a:rPr lang="en-US"/>
              <a:t>Click to edit Master subtitle style</a:t>
            </a:r>
          </a:p>
        </p:txBody>
      </p:sp>
      <p:sp>
        <p:nvSpPr>
          <p:cNvPr id="13" name="Google Shape;38;p3"/>
          <p:cNvSpPr txBox="1"/>
          <p:nvPr/>
        </p:nvSpPr>
        <p:spPr>
          <a:xfrm>
            <a:off x="2270919" y="5519057"/>
            <a:ext cx="7358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1" i="1" u="none" strike="noStrike" cap="none" baseline="0">
                <a:solidFill>
                  <a:srgbClr val="FFCC00"/>
                </a:solidFill>
                <a:latin typeface="Tahoma"/>
                <a:ea typeface="Tahoma"/>
                <a:cs typeface="Tahoma"/>
                <a:sym typeface="Symbol"/>
              </a:rPr>
              <a:t>Môn học : Quy trình phát triển phần mềm với Agile             </a:t>
            </a:r>
            <a:r>
              <a:rPr lang="en-US" sz="1300" b="0" i="0" u="none" strike="noStrike" cap="none">
                <a:solidFill>
                  <a:srgbClr val="FFCC00"/>
                </a:solidFill>
                <a:latin typeface="Tahoma"/>
                <a:ea typeface="Tahoma"/>
                <a:cs typeface="Tahoma"/>
                <a:sym typeface="Symbol"/>
              </a:rPr>
              <a:t>,2019 PhuXuan</a:t>
            </a:r>
            <a:r>
              <a:rPr lang="en-US" sz="13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3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9982" y="792482"/>
            <a:ext cx="2222064"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3792" y="792482"/>
            <a:ext cx="6501593"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92" y="264160"/>
            <a:ext cx="8888254"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93792" y="1320800"/>
            <a:ext cx="8888254" cy="3803904"/>
          </a:xfrm>
        </p:spPr>
        <p:txBody>
          <a:bodyPr/>
          <a:lstStyle>
            <a:lvl1pPr>
              <a:lnSpc>
                <a:spcPct val="100000"/>
              </a:lnSpc>
              <a:spcBef>
                <a:spcPts val="0"/>
              </a:spcBef>
              <a:spcAft>
                <a:spcPts val="664"/>
              </a:spcAft>
              <a:buClr>
                <a:srgbClr val="000066"/>
              </a:buClr>
              <a:defRPr sz="3600">
                <a:latin typeface="Times New Roman" pitchFamily="18" charset="0"/>
                <a:ea typeface="Tahoma" pitchFamily="34" charset="0"/>
                <a:cs typeface="Times New Roman" pitchFamily="18" charset="0"/>
              </a:defRPr>
            </a:lvl1pPr>
            <a:lvl2pPr marL="708346" indent="-272441">
              <a:lnSpc>
                <a:spcPct val="100000"/>
              </a:lnSpc>
              <a:spcBef>
                <a:spcPts val="0"/>
              </a:spcBef>
              <a:spcAft>
                <a:spcPts val="664"/>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1012424" indent="-272441">
              <a:lnSpc>
                <a:spcPct val="100000"/>
              </a:lnSpc>
              <a:spcBef>
                <a:spcPts val="0"/>
              </a:spcBef>
              <a:spcAft>
                <a:spcPts val="664"/>
              </a:spcAft>
              <a:buClr>
                <a:srgbClr val="002060"/>
              </a:buClr>
              <a:buFont typeface="Wingdings" panose="05000000000000000000" pitchFamily="2" charset="2"/>
              <a:buChar char="v"/>
              <a:defRPr sz="3100">
                <a:latin typeface="Times New Roman" pitchFamily="18" charset="0"/>
                <a:ea typeface="Tahoma" pitchFamily="34" charset="0"/>
                <a:cs typeface="Times New Roman" pitchFamily="18" charset="0"/>
              </a:defRPr>
            </a:lvl3pPr>
            <a:lvl4pPr marL="1314745" indent="-232014">
              <a:lnSpc>
                <a:spcPct val="100000"/>
              </a:lnSpc>
              <a:spcBef>
                <a:spcPts val="0"/>
              </a:spcBef>
              <a:spcAft>
                <a:spcPts val="664"/>
              </a:spcAft>
              <a:buClr>
                <a:srgbClr val="002060"/>
              </a:buClr>
              <a:buFont typeface="Wingdings" panose="05000000000000000000" pitchFamily="2" charset="2"/>
              <a:buChar char="§"/>
              <a:defRPr sz="3100">
                <a:latin typeface="Times New Roman" pitchFamily="18" charset="0"/>
                <a:ea typeface="Tahoma" pitchFamily="34" charset="0"/>
                <a:cs typeface="Times New Roman" pitchFamily="18" charset="0"/>
              </a:defRPr>
            </a:lvl4pPr>
            <a:lvl5pPr>
              <a:lnSpc>
                <a:spcPct val="100000"/>
              </a:lnSpc>
              <a:spcBef>
                <a:spcPts val="0"/>
              </a:spcBef>
              <a:spcAft>
                <a:spcPts val="664"/>
              </a:spcAft>
              <a:buClr>
                <a:srgbClr val="002060"/>
              </a:buClr>
              <a:defRPr sz="27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B6F15528-21DE-4FAA-801E-634DDDAF4B2B}" type="slidenum">
              <a:rPr lang="en-US" smtClean="0"/>
              <a:pPr/>
              <a:t>‹#›</a:t>
            </a:fld>
            <a:endParaRPr lang="en-US"/>
          </a:p>
        </p:txBody>
      </p:sp>
      <p:sp>
        <p:nvSpPr>
          <p:cNvPr id="9" name="Google Shape;38;p3"/>
          <p:cNvSpPr txBox="1"/>
          <p:nvPr/>
        </p:nvSpPr>
        <p:spPr>
          <a:xfrm>
            <a:off x="4197231" y="5569373"/>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,2019 </a:t>
            </a:r>
            <a:r>
              <a:rPr lang="en-US" sz="1300" b="0" i="0" u="none" strike="noStrike" cap="none" err="1">
                <a:solidFill>
                  <a:srgbClr val="FFCC00"/>
                </a:solidFill>
                <a:latin typeface="Tahoma"/>
                <a:ea typeface="Tahoma"/>
                <a:cs typeface="Tahoma"/>
                <a:sym typeface="Symbol"/>
              </a:rPr>
              <a:t>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2799" y="1141171"/>
            <a:ext cx="8394462"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3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572799" y="2344042"/>
            <a:ext cx="8394462" cy="1308417"/>
          </a:xfrm>
        </p:spPr>
        <p:txBody>
          <a:bodyPr lIns="50621" rIns="50621"/>
          <a:lstStyle>
            <a:lvl1pPr marL="0" indent="0">
              <a:buNone/>
              <a:defRPr sz="24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3792" y="435998"/>
            <a:ext cx="8888254" cy="710590"/>
          </a:xfrm>
        </p:spPr>
        <p:txBody>
          <a:bodyPr/>
          <a:lstStyle>
            <a:lvl1pPr algn="r">
              <a:defRPr sz="49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a:br>
            <a:br>
              <a:rPr lang="en-US"/>
            </a:br>
            <a:r>
              <a:rPr lang="en-US"/>
              <a:t>Click to edit Master title style</a:t>
            </a:r>
          </a:p>
        </p:txBody>
      </p:sp>
      <p:sp>
        <p:nvSpPr>
          <p:cNvPr id="3" name="Content Placeholder 2"/>
          <p:cNvSpPr>
            <a:spLocks noGrp="1"/>
          </p:cNvSpPr>
          <p:nvPr>
            <p:ph sz="half" idx="1"/>
          </p:nvPr>
        </p:nvSpPr>
        <p:spPr>
          <a:xfrm>
            <a:off x="500222" y="1411058"/>
            <a:ext cx="4361828" cy="3843528"/>
          </a:xfrm>
        </p:spPr>
        <p:txBody>
          <a:bodyPr/>
          <a:lstStyle>
            <a:lvl1pPr>
              <a:buClr>
                <a:srgbClr val="002060"/>
              </a:buClr>
              <a:defRPr sz="3100">
                <a:latin typeface="Times New Roman" panose="02020603050405020304" pitchFamily="18" charset="0"/>
                <a:cs typeface="Times New Roman" panose="02020603050405020304" pitchFamily="18" charset="0"/>
              </a:defRPr>
            </a:lvl1pPr>
            <a:lvl2pPr marL="708346" indent="-272441">
              <a:buClr>
                <a:srgbClr val="002060"/>
              </a:buClr>
              <a:buFont typeface="Wingdings" panose="05000000000000000000" pitchFamily="2" charset="2"/>
              <a:buChar char="Ø"/>
              <a:defRPr sz="3100">
                <a:latin typeface="Times New Roman" panose="02020603050405020304" pitchFamily="18" charset="0"/>
                <a:cs typeface="Times New Roman" panose="02020603050405020304" pitchFamily="18" charset="0"/>
              </a:defRPr>
            </a:lvl2pPr>
            <a:lvl3pPr marL="1012424" indent="-272441">
              <a:buClr>
                <a:srgbClr val="002060"/>
              </a:buClr>
              <a:buFont typeface="Wingdings" panose="05000000000000000000" pitchFamily="2" charset="2"/>
              <a:buChar char="v"/>
              <a:defRPr sz="2700">
                <a:latin typeface="Times New Roman" panose="02020603050405020304" pitchFamily="18" charset="0"/>
                <a:cs typeface="Times New Roman" panose="02020603050405020304" pitchFamily="18" charset="0"/>
              </a:defRPr>
            </a:lvl3pPr>
            <a:lvl4pPr marL="1314745" indent="-232014">
              <a:buClr>
                <a:srgbClr val="002060"/>
              </a:buClr>
              <a:buFont typeface="Wingdings" panose="05000000000000000000" pitchFamily="2" charset="2"/>
              <a:buChar char="§"/>
              <a:defRPr sz="2200">
                <a:latin typeface="Times New Roman" panose="02020603050405020304" pitchFamily="18" charset="0"/>
                <a:cs typeface="Times New Roman" panose="02020603050405020304" pitchFamily="18" charset="0"/>
              </a:defRPr>
            </a:lvl4pPr>
            <a:lvl5pPr marL="1618824" indent="-232014">
              <a:buClr>
                <a:srgbClr val="002060"/>
              </a:buClr>
              <a:buFont typeface="Wingdings 2" panose="05020102010507070707" pitchFamily="18" charset="2"/>
              <a:buChar cha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5013788" y="1411058"/>
            <a:ext cx="4361828" cy="3843528"/>
          </a:xfrm>
        </p:spPr>
        <p:txBody>
          <a:bodyPr/>
          <a:lstStyle>
            <a:lvl1pPr>
              <a:defRPr sz="3100">
                <a:latin typeface="Times New Roman" panose="02020603050405020304" pitchFamily="18" charset="0"/>
                <a:cs typeface="Times New Roman" panose="02020603050405020304" pitchFamily="18" charset="0"/>
              </a:defRPr>
            </a:lvl1pPr>
            <a:lvl2pPr marL="708346" indent="-272441">
              <a:defRPr lang="en-US" sz="3100" kern="1200" dirty="0">
                <a:solidFill>
                  <a:schemeClr val="tx1"/>
                </a:solidFill>
                <a:latin typeface="Times New Roman" panose="02020603050405020304" pitchFamily="18" charset="0"/>
                <a:ea typeface="+mn-ea"/>
                <a:cs typeface="Times New Roman" panose="02020603050405020304" pitchFamily="18" charset="0"/>
              </a:defRPr>
            </a:lvl2pPr>
            <a:lvl3pPr marL="1012424" indent="-272441">
              <a:defRPr lang="en-US" sz="2700" kern="1200" dirty="0">
                <a:solidFill>
                  <a:schemeClr val="tx1"/>
                </a:solidFill>
                <a:latin typeface="Times New Roman" panose="02020603050405020304" pitchFamily="18" charset="0"/>
                <a:ea typeface="+mn-ea"/>
                <a:cs typeface="Times New Roman" panose="02020603050405020304" pitchFamily="18" charset="0"/>
              </a:defRPr>
            </a:lvl3pPr>
            <a:lvl4pPr marL="1703192" indent="-316382">
              <a:defRPr lang="en-US" sz="2200" kern="1200" dirty="0">
                <a:solidFill>
                  <a:schemeClr val="tx1"/>
                </a:solidFill>
                <a:latin typeface="+mn-lt"/>
                <a:ea typeface="+mn-ea"/>
                <a:cs typeface="+mn-cs"/>
              </a:defRPr>
            </a:lvl4pPr>
            <a:lvl5pPr marL="1314745" indent="-232014">
              <a:defRPr lang="en-US" sz="2200" kern="1200" dirty="0">
                <a:solidFill>
                  <a:schemeClr val="tx1"/>
                </a:solidFill>
                <a:latin typeface="+mn-lt"/>
                <a:ea typeface="+mn-ea"/>
                <a:cs typeface="+mn-cs"/>
              </a:defRPr>
            </a:lvl5pPr>
          </a:lstStyle>
          <a:p>
            <a:pPr lvl="0"/>
            <a:r>
              <a:rPr lang="en-US"/>
              <a:t>Click to edit Master text styles</a:t>
            </a:r>
          </a:p>
          <a:p>
            <a:pPr marL="708346" lvl="1" indent="-272441" algn="l" rtl="0" eaLnBrk="1" fontAlgn="base" hangingPunct="1">
              <a:spcBef>
                <a:spcPct val="20000"/>
              </a:spcBef>
              <a:spcAft>
                <a:spcPct val="0"/>
              </a:spcAft>
              <a:buClr>
                <a:srgbClr val="002060"/>
              </a:buClr>
              <a:buSzPct val="85000"/>
              <a:buFont typeface="Wingdings" panose="05000000000000000000" pitchFamily="2" charset="2"/>
              <a:buChar char="Ø"/>
            </a:pPr>
            <a:r>
              <a:rPr lang="en-US"/>
              <a:t> Second level</a:t>
            </a:r>
          </a:p>
          <a:p>
            <a:pPr marL="1012424" lvl="2" indent="-272441" algn="l" rtl="0" eaLnBrk="1" fontAlgn="base" hangingPunct="1">
              <a:spcBef>
                <a:spcPct val="20000"/>
              </a:spcBef>
              <a:spcAft>
                <a:spcPct val="0"/>
              </a:spcAft>
              <a:buClr>
                <a:srgbClr val="002060"/>
              </a:buClr>
              <a:buSzPct val="70000"/>
              <a:buFont typeface="Wingdings" panose="05000000000000000000" pitchFamily="2" charset="2"/>
              <a:buChar char="v"/>
            </a:pPr>
            <a:r>
              <a:rPr lang="en-US"/>
              <a:t>Third level</a:t>
            </a:r>
          </a:p>
          <a:p>
            <a:pPr marL="1314745" lvl="3" indent="-232014" algn="l" rtl="0" eaLnBrk="1" fontAlgn="base" hangingPunct="1">
              <a:spcBef>
                <a:spcPct val="20000"/>
              </a:spcBef>
              <a:spcAft>
                <a:spcPct val="0"/>
              </a:spcAft>
              <a:buClr>
                <a:srgbClr val="002060"/>
              </a:buClr>
              <a:buSzPct val="65000"/>
              <a:buFont typeface="Wingdings" panose="05000000000000000000" pitchFamily="2" charset="2"/>
              <a:buChar char="§"/>
            </a:pPr>
            <a:r>
              <a:rPr lang="en-US"/>
              <a:t>Fourth level</a:t>
            </a:r>
          </a:p>
          <a:p>
            <a:pPr marL="1618824" lvl="4" indent="-232014" algn="l" rtl="0" eaLnBrk="1" fontAlgn="base" hangingPunct="1">
              <a:spcBef>
                <a:spcPct val="20000"/>
              </a:spcBef>
              <a:spcAft>
                <a:spcPct val="0"/>
              </a:spcAft>
              <a:buClr>
                <a:srgbClr val="002060"/>
              </a:buClr>
              <a:buSzPct val="65000"/>
              <a:buFont typeface="Wingdings 2" panose="05020102010507070707" pitchFamily="18" charset="2"/>
              <a:buChar char=""/>
            </a:pPr>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579637" y="5471043"/>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,2018 </a:t>
            </a:r>
            <a:r>
              <a:rPr lang="en-US" sz="1300" b="0" i="0" u="none" strike="noStrike" cap="none" err="1">
                <a:solidFill>
                  <a:srgbClr val="FFCC00"/>
                </a:solidFill>
                <a:latin typeface="Tahoma"/>
                <a:ea typeface="Tahoma"/>
                <a:cs typeface="Tahoma"/>
                <a:sym typeface="Symbol"/>
              </a:rPr>
              <a:t>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8270660" y="5360838"/>
            <a:ext cx="822987" cy="316442"/>
          </a:xfrm>
        </p:spPr>
        <p:txBody>
          <a:bodyPr/>
          <a:lstStyle>
            <a:lvl1pPr>
              <a:defRPr sz="2000">
                <a:solidFill>
                  <a:srgbClr val="FFC000"/>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92" y="610210"/>
            <a:ext cx="8888254" cy="99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3794" y="1607882"/>
            <a:ext cx="4363544" cy="571438"/>
          </a:xfrm>
        </p:spPr>
        <p:txBody>
          <a:bodyPr lIns="50621" tIns="0" rIns="50621" bIns="0" anchor="ctr">
            <a:noAutofit/>
          </a:bodyPr>
          <a:lstStyle>
            <a:lvl1pPr marL="0" indent="0">
              <a:buNone/>
              <a:defRPr sz="2700" b="1" cap="none" baseline="0">
                <a:solidFill>
                  <a:schemeClr val="tx1"/>
                </a:solidFill>
                <a:effectLst/>
              </a:defRPr>
            </a:lvl1pPr>
            <a:lvl2pPr>
              <a:buNone/>
              <a:defRPr sz="2200" b="1"/>
            </a:lvl2pPr>
            <a:lvl3pPr>
              <a:buNone/>
              <a:defRPr sz="2000" b="1"/>
            </a:lvl3pPr>
            <a:lvl4pPr>
              <a:buNone/>
              <a:defRPr sz="1800" b="1"/>
            </a:lvl4pPr>
            <a:lvl5pPr>
              <a:buNone/>
              <a:defRPr sz="1800" b="1"/>
            </a:lvl5pPr>
          </a:lstStyle>
          <a:p>
            <a:pPr lvl="0"/>
            <a:r>
              <a:rPr lang="en-US"/>
              <a:t>Click to edit Master text styles</a:t>
            </a:r>
          </a:p>
        </p:txBody>
      </p:sp>
      <p:sp>
        <p:nvSpPr>
          <p:cNvPr id="5" name="Content Placeholder 4"/>
          <p:cNvSpPr>
            <a:spLocks noGrp="1"/>
          </p:cNvSpPr>
          <p:nvPr>
            <p:ph sz="quarter" idx="2"/>
          </p:nvPr>
        </p:nvSpPr>
        <p:spPr>
          <a:xfrm>
            <a:off x="493794" y="2179320"/>
            <a:ext cx="4363544" cy="3332957"/>
          </a:xfrm>
        </p:spPr>
        <p:txBody>
          <a:bodyPr tIns="0"/>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5016792" y="1611798"/>
            <a:ext cx="4365259" cy="567530"/>
          </a:xfrm>
        </p:spPr>
        <p:txBody>
          <a:bodyPr lIns="50621" tIns="0" rIns="50621" bIns="0" anchor="ctr"/>
          <a:lstStyle>
            <a:lvl1pPr marL="0" indent="0">
              <a:buNone/>
              <a:defRPr sz="2700" b="1" cap="none" baseline="0">
                <a:solidFill>
                  <a:schemeClr val="tx1"/>
                </a:solidFill>
                <a:effectLst/>
              </a:defRPr>
            </a:lvl1pPr>
            <a:lvl2pPr>
              <a:buNone/>
              <a:defRPr sz="2200" b="1"/>
            </a:lvl2pPr>
            <a:lvl3pPr>
              <a:buNone/>
              <a:defRPr sz="2000" b="1"/>
            </a:lvl3pPr>
            <a:lvl4pPr>
              <a:buNone/>
              <a:defRPr sz="1800" b="1"/>
            </a:lvl4pPr>
            <a:lvl5pPr>
              <a:buNone/>
              <a:defRPr sz="1800" b="1"/>
            </a:lvl5pPr>
          </a:lstStyle>
          <a:p>
            <a:pPr lvl="0"/>
            <a:r>
              <a:rPr lang="en-US"/>
              <a:t>Click to edit Master text styles</a:t>
            </a:r>
          </a:p>
        </p:txBody>
      </p:sp>
      <p:sp>
        <p:nvSpPr>
          <p:cNvPr id="6" name="Content Placeholder 5"/>
          <p:cNvSpPr>
            <a:spLocks noGrp="1"/>
          </p:cNvSpPr>
          <p:nvPr>
            <p:ph sz="quarter" idx="4"/>
          </p:nvPr>
        </p:nvSpPr>
        <p:spPr>
          <a:xfrm>
            <a:off x="5016792" y="2179320"/>
            <a:ext cx="4365259" cy="3332957"/>
          </a:xfrm>
        </p:spPr>
        <p:txBody>
          <a:bodyPr tIns="0"/>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793" y="610210"/>
            <a:ext cx="8970553"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5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688" y="445772"/>
            <a:ext cx="2962751" cy="1007111"/>
          </a:xfrm>
        </p:spPr>
        <p:txBody>
          <a:bodyPr>
            <a:noAutofit/>
          </a:bodyPr>
          <a:lstStyle>
            <a:lvl1pPr algn="l" rtl="0">
              <a:spcBef>
                <a:spcPct val="0"/>
              </a:spcBef>
              <a:buNone/>
              <a:defRPr sz="29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861179" y="1452880"/>
            <a:ext cx="5520868" cy="3962400"/>
          </a:xfrm>
        </p:spPr>
        <p:txBody>
          <a:bodyPr tIns="0"/>
          <a:lstStyle>
            <a:lvl1pPr>
              <a:defRPr sz="3100"/>
            </a:lvl1pPr>
            <a:lvl2pPr>
              <a:defRPr sz="2900"/>
            </a:lvl2pPr>
            <a:lvl3pPr>
              <a:defRPr sz="2700"/>
            </a:lvl3pPr>
            <a:lvl4pPr>
              <a:defRPr sz="22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740688" y="1452880"/>
            <a:ext cx="2962751" cy="3962400"/>
          </a:xfrm>
        </p:spPr>
        <p:txBody>
          <a:bodyPr lIns="20248" rIns="20248"/>
          <a:lstStyle>
            <a:lvl1pPr marL="0" indent="0" algn="l">
              <a:buNone/>
              <a:defRPr sz="1600"/>
            </a:lvl1pPr>
            <a:lvl2pPr indent="0" algn="l">
              <a:buNone/>
              <a:defRPr sz="1300"/>
            </a:lvl2pPr>
            <a:lvl3pPr indent="0" algn="l">
              <a:buNone/>
              <a:defRPr sz="1100"/>
            </a:lvl3pPr>
            <a:lvl4pPr indent="0" algn="l">
              <a:buNone/>
              <a:defRPr sz="1000"/>
            </a:lvl4pPr>
            <a:lvl5pPr indent="0" algn="l">
              <a:buNone/>
              <a:defRPr sz="10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419252" y="960331"/>
            <a:ext cx="5678607"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1242" tIns="50621" rIns="101242" bIns="50621" anchor="ctr"/>
          <a:lstStyle/>
          <a:p>
            <a:pPr algn="ctr" fontAlgn="auto">
              <a:spcBef>
                <a:spcPts val="0"/>
              </a:spcBef>
              <a:spcAft>
                <a:spcPts val="0"/>
              </a:spcAft>
              <a:defRPr/>
            </a:pPr>
            <a:endParaRPr lang="en-US"/>
          </a:p>
        </p:txBody>
      </p:sp>
      <p:sp>
        <p:nvSpPr>
          <p:cNvPr id="6" name="Right Triangle 11"/>
          <p:cNvSpPr/>
          <p:nvPr/>
        </p:nvSpPr>
        <p:spPr>
          <a:xfrm rot="420000" flipV="1">
            <a:off x="8645222" y="4644822"/>
            <a:ext cx="167169" cy="134831"/>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1242" tIns="50621" rIns="101242" bIns="50621" anchor="ctr"/>
          <a:lstStyle/>
          <a:p>
            <a:pPr algn="ctr" fontAlgn="auto">
              <a:spcBef>
                <a:spcPts val="0"/>
              </a:spcBef>
              <a:spcAft>
                <a:spcPts val="0"/>
              </a:spcAft>
              <a:defRPr/>
            </a:pPr>
            <a:endParaRPr lang="en-US"/>
          </a:p>
        </p:txBody>
      </p:sp>
      <p:sp>
        <p:nvSpPr>
          <p:cNvPr id="7" name="Freeform 9"/>
          <p:cNvSpPr>
            <a:spLocks/>
          </p:cNvSpPr>
          <p:nvPr/>
        </p:nvSpPr>
        <p:spPr bwMode="auto">
          <a:xfrm flipV="1">
            <a:off x="-10288" y="5041053"/>
            <a:ext cx="9896413"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lIns="101242" tIns="50621" rIns="101242" bIns="50621"/>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732172" y="5390523"/>
            <a:ext cx="5143666"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lIns="101242" tIns="50621" rIns="101242" bIns="50621"/>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58389" y="1020066"/>
            <a:ext cx="2389953" cy="1371605"/>
          </a:xfrm>
        </p:spPr>
        <p:txBody>
          <a:bodyPr lIns="50621" rIns="50621" bIns="50621"/>
          <a:lstStyle>
            <a:lvl1pPr algn="l">
              <a:buNone/>
              <a:defRPr sz="22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764777" y="1039582"/>
            <a:ext cx="4987298" cy="3407664"/>
          </a:xfrm>
          <a:prstGeom prst="rect">
            <a:avLst/>
          </a:prstGeom>
          <a:solidFill>
            <a:schemeClr val="bg2"/>
          </a:solidFill>
          <a:ln w="3000" cap="rnd">
            <a:solidFill>
              <a:srgbClr val="C0C0C0"/>
            </a:solidFill>
            <a:round/>
          </a:ln>
          <a:effectLst/>
        </p:spPr>
        <p:txBody>
          <a:bodyPr>
            <a:normAutofit/>
          </a:bodyPr>
          <a:lstStyle>
            <a:lvl1pPr marL="0" indent="0">
              <a:buNone/>
              <a:defRPr sz="3500"/>
            </a:lvl1pPr>
          </a:lstStyle>
          <a:p>
            <a:pPr lvl="0"/>
            <a:r>
              <a:rPr lang="en-US" noProof="0"/>
              <a:t>Click icon to add picture</a:t>
            </a:r>
          </a:p>
        </p:txBody>
      </p:sp>
      <p:sp>
        <p:nvSpPr>
          <p:cNvPr id="4" name="Text Placeholder 3"/>
          <p:cNvSpPr>
            <a:spLocks noGrp="1"/>
          </p:cNvSpPr>
          <p:nvPr>
            <p:ph type="body" sz="half" idx="2"/>
          </p:nvPr>
        </p:nvSpPr>
        <p:spPr>
          <a:xfrm>
            <a:off x="658389" y="2451614"/>
            <a:ext cx="2386661" cy="1888744"/>
          </a:xfrm>
        </p:spPr>
        <p:txBody>
          <a:bodyPr lIns="70870" rIns="50621"/>
          <a:lstStyle>
            <a:lvl1pPr marL="0" indent="0" algn="l">
              <a:spcBef>
                <a:spcPts val="277"/>
              </a:spcBef>
              <a:buFontTx/>
              <a:buNone/>
              <a:defRPr sz="1400"/>
            </a:lvl1pPr>
            <a:lvl2pPr>
              <a:defRPr sz="1300"/>
            </a:lvl2pPr>
            <a:lvl3pPr>
              <a:defRPr sz="1100"/>
            </a:lvl3pPr>
            <a:lvl4pPr>
              <a:defRPr sz="1000"/>
            </a:lvl4pPr>
            <a:lvl5pPr>
              <a:defRPr sz="10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endParaRPr lang="en-US"/>
          </a:p>
        </p:txBody>
      </p:sp>
      <p:sp>
        <p:nvSpPr>
          <p:cNvPr id="10" name="Footer Placeholder 5"/>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11" name="Slide Number Placeholder 6"/>
          <p:cNvSpPr>
            <a:spLocks noGrp="1"/>
          </p:cNvSpPr>
          <p:nvPr>
            <p:ph type="sldNum" sz="quarter" idx="12"/>
          </p:nvPr>
        </p:nvSpPr>
        <p:spPr>
          <a:xfrm>
            <a:off x="8723657" y="5508844"/>
            <a:ext cx="658389" cy="316442"/>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3145" y="-6880"/>
            <a:ext cx="9914416"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93792" y="610871"/>
            <a:ext cx="888825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621"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493792" y="1677144"/>
            <a:ext cx="8888254"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242" tIns="50621" rIns="101242" bIns="5062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93792" y="5508844"/>
            <a:ext cx="2304362" cy="316442"/>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1"/>
                </a:solidFill>
                <a:latin typeface="+mn-lt"/>
                <a:cs typeface="+mn-cs"/>
              </a:defRPr>
            </a:lvl1pPr>
          </a:lstStyle>
          <a:p>
            <a:endParaRPr lang="en-US"/>
          </a:p>
        </p:txBody>
      </p:sp>
      <p:sp>
        <p:nvSpPr>
          <p:cNvPr id="18" name="Slide Number Placeholder 17"/>
          <p:cNvSpPr>
            <a:spLocks noGrp="1"/>
          </p:cNvSpPr>
          <p:nvPr>
            <p:ph type="sldNum" sz="quarter" idx="4"/>
          </p:nvPr>
        </p:nvSpPr>
        <p:spPr>
          <a:xfrm>
            <a:off x="8559060" y="5508844"/>
            <a:ext cx="822987" cy="316442"/>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1"/>
                </a:solidFill>
                <a:latin typeface="+mn-lt"/>
                <a:cs typeface="+mn-cs"/>
              </a:defRPr>
            </a:lvl1pPr>
          </a:lstStyle>
          <a:p>
            <a:fld id="{B6F15528-21DE-4FAA-801E-634DDDAF4B2B}" type="slidenum">
              <a:rPr lang="en-US" smtClean="0"/>
              <a:pPr/>
              <a:t>‹#›</a:t>
            </a:fld>
            <a:endParaRPr lang="en-US"/>
          </a:p>
        </p:txBody>
      </p:sp>
      <p:sp>
        <p:nvSpPr>
          <p:cNvPr id="15" name="Google Shape;38;p3"/>
          <p:cNvSpPr txBox="1"/>
          <p:nvPr/>
        </p:nvSpPr>
        <p:spPr>
          <a:xfrm>
            <a:off x="3785738" y="5493900"/>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,2018 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500" kern="1200">
          <a:solidFill>
            <a:schemeClr val="tx2"/>
          </a:solidFill>
          <a:latin typeface="+mj-lt"/>
          <a:ea typeface="+mj-ea"/>
          <a:cs typeface="+mj-cs"/>
        </a:defRPr>
      </a:lvl1pPr>
      <a:lvl2pPr algn="l" rtl="0" eaLnBrk="1" fontAlgn="base" hangingPunct="1">
        <a:spcBef>
          <a:spcPct val="0"/>
        </a:spcBef>
        <a:spcAft>
          <a:spcPct val="0"/>
        </a:spcAft>
        <a:defRPr sz="5500">
          <a:solidFill>
            <a:schemeClr val="tx2"/>
          </a:solidFill>
          <a:latin typeface="Century Gothic" pitchFamily="34" charset="0"/>
        </a:defRPr>
      </a:lvl2pPr>
      <a:lvl3pPr algn="l" rtl="0" eaLnBrk="1" fontAlgn="base" hangingPunct="1">
        <a:spcBef>
          <a:spcPct val="0"/>
        </a:spcBef>
        <a:spcAft>
          <a:spcPct val="0"/>
        </a:spcAft>
        <a:defRPr sz="5500">
          <a:solidFill>
            <a:schemeClr val="tx2"/>
          </a:solidFill>
          <a:latin typeface="Century Gothic" pitchFamily="34" charset="0"/>
        </a:defRPr>
      </a:lvl3pPr>
      <a:lvl4pPr algn="l" rtl="0" eaLnBrk="1" fontAlgn="base" hangingPunct="1">
        <a:spcBef>
          <a:spcPct val="0"/>
        </a:spcBef>
        <a:spcAft>
          <a:spcPct val="0"/>
        </a:spcAft>
        <a:defRPr sz="5500">
          <a:solidFill>
            <a:schemeClr val="tx2"/>
          </a:solidFill>
          <a:latin typeface="Century Gothic" pitchFamily="34" charset="0"/>
        </a:defRPr>
      </a:lvl4pPr>
      <a:lvl5pPr algn="l" rtl="0" eaLnBrk="1" fontAlgn="base" hangingPunct="1">
        <a:spcBef>
          <a:spcPct val="0"/>
        </a:spcBef>
        <a:spcAft>
          <a:spcPct val="0"/>
        </a:spcAft>
        <a:defRPr sz="5500">
          <a:solidFill>
            <a:schemeClr val="tx2"/>
          </a:solidFill>
          <a:latin typeface="Century Gothic" pitchFamily="34" charset="0"/>
        </a:defRPr>
      </a:lvl5pPr>
      <a:lvl6pPr marL="506212" algn="l" rtl="0" eaLnBrk="1" fontAlgn="base" hangingPunct="1">
        <a:spcBef>
          <a:spcPct val="0"/>
        </a:spcBef>
        <a:spcAft>
          <a:spcPct val="0"/>
        </a:spcAft>
        <a:defRPr sz="5500">
          <a:solidFill>
            <a:schemeClr val="tx2"/>
          </a:solidFill>
          <a:latin typeface="Century Gothic" pitchFamily="34" charset="0"/>
        </a:defRPr>
      </a:lvl6pPr>
      <a:lvl7pPr marL="1012424" algn="l" rtl="0" eaLnBrk="1" fontAlgn="base" hangingPunct="1">
        <a:spcBef>
          <a:spcPct val="0"/>
        </a:spcBef>
        <a:spcAft>
          <a:spcPct val="0"/>
        </a:spcAft>
        <a:defRPr sz="5500">
          <a:solidFill>
            <a:schemeClr val="tx2"/>
          </a:solidFill>
          <a:latin typeface="Century Gothic" pitchFamily="34" charset="0"/>
        </a:defRPr>
      </a:lvl7pPr>
      <a:lvl8pPr marL="1518636" algn="l" rtl="0" eaLnBrk="1" fontAlgn="base" hangingPunct="1">
        <a:spcBef>
          <a:spcPct val="0"/>
        </a:spcBef>
        <a:spcAft>
          <a:spcPct val="0"/>
        </a:spcAft>
        <a:defRPr sz="5500">
          <a:solidFill>
            <a:schemeClr val="tx2"/>
          </a:solidFill>
          <a:latin typeface="Century Gothic" pitchFamily="34" charset="0"/>
        </a:defRPr>
      </a:lvl8pPr>
      <a:lvl9pPr marL="2024847" algn="l" rtl="0" eaLnBrk="1" fontAlgn="base" hangingPunct="1">
        <a:spcBef>
          <a:spcPct val="0"/>
        </a:spcBef>
        <a:spcAft>
          <a:spcPct val="0"/>
        </a:spcAft>
        <a:defRPr sz="5500">
          <a:solidFill>
            <a:schemeClr val="tx2"/>
          </a:solidFill>
          <a:latin typeface="Century Gothic" pitchFamily="34" charset="0"/>
        </a:defRPr>
      </a:lvl9pPr>
    </p:titleStyle>
    <p:bodyStyle>
      <a:lvl1pPr marL="302321" indent="-302321" algn="l" rtl="0" eaLnBrk="1" fontAlgn="base" hangingPunct="1">
        <a:spcBef>
          <a:spcPct val="20000"/>
        </a:spcBef>
        <a:spcAft>
          <a:spcPct val="0"/>
        </a:spcAft>
        <a:buClr>
          <a:srgbClr val="626B1A"/>
        </a:buClr>
        <a:buSzPct val="95000"/>
        <a:buFont typeface="Wingdings 2" pitchFamily="18" charset="2"/>
        <a:buChar char=""/>
        <a:defRPr sz="2900" kern="1200">
          <a:solidFill>
            <a:schemeClr val="tx1"/>
          </a:solidFill>
          <a:latin typeface="+mn-lt"/>
          <a:ea typeface="+mn-ea"/>
          <a:cs typeface="+mn-cs"/>
        </a:defRPr>
      </a:lvl1pPr>
      <a:lvl2pPr marL="708346" indent="-272441" algn="l" rtl="0" eaLnBrk="1" fontAlgn="base" hangingPunct="1">
        <a:spcBef>
          <a:spcPct val="20000"/>
        </a:spcBef>
        <a:spcAft>
          <a:spcPct val="0"/>
        </a:spcAft>
        <a:buClr>
          <a:srgbClr val="2A4F1D"/>
        </a:buClr>
        <a:buSzPct val="85000"/>
        <a:buFont typeface="Wingdings 2" pitchFamily="18" charset="2"/>
        <a:buChar char=""/>
        <a:defRPr sz="2700" kern="1200">
          <a:solidFill>
            <a:schemeClr val="tx1"/>
          </a:solidFill>
          <a:latin typeface="+mn-lt"/>
          <a:ea typeface="+mn-ea"/>
          <a:cs typeface="+mn-cs"/>
        </a:defRPr>
      </a:lvl2pPr>
      <a:lvl3pPr marL="1012424" indent="-272441" algn="l" rtl="0" eaLnBrk="1" fontAlgn="base" hangingPunct="1">
        <a:spcBef>
          <a:spcPct val="20000"/>
        </a:spcBef>
        <a:spcAft>
          <a:spcPct val="0"/>
        </a:spcAft>
        <a:buClr>
          <a:srgbClr val="455C19"/>
        </a:buClr>
        <a:buSzPct val="70000"/>
        <a:buFont typeface="Wingdings 2" pitchFamily="18" charset="2"/>
        <a:buChar char=""/>
        <a:defRPr sz="2300" kern="1200">
          <a:solidFill>
            <a:schemeClr val="tx1"/>
          </a:solidFill>
          <a:latin typeface="+mn-lt"/>
          <a:ea typeface="+mn-ea"/>
          <a:cs typeface="+mn-cs"/>
        </a:defRPr>
      </a:lvl3pPr>
      <a:lvl4pPr marL="1314745" indent="-232014" algn="l" rtl="0" eaLnBrk="1" fontAlgn="base" hangingPunct="1">
        <a:spcBef>
          <a:spcPct val="20000"/>
        </a:spcBef>
        <a:spcAft>
          <a:spcPct val="0"/>
        </a:spcAft>
        <a:buClr>
          <a:srgbClr val="626B1A"/>
        </a:buClr>
        <a:buSzPct val="65000"/>
        <a:buFont typeface="Wingdings 2" pitchFamily="18" charset="2"/>
        <a:buChar char=""/>
        <a:defRPr sz="2200" kern="1200">
          <a:solidFill>
            <a:schemeClr val="tx1"/>
          </a:solidFill>
          <a:latin typeface="+mn-lt"/>
          <a:ea typeface="+mn-ea"/>
          <a:cs typeface="+mn-cs"/>
        </a:defRPr>
      </a:lvl4pPr>
      <a:lvl5pPr marL="1618824" indent="-232014" algn="l" rtl="0" eaLnBrk="1" fontAlgn="base" hangingPunct="1">
        <a:spcBef>
          <a:spcPct val="20000"/>
        </a:spcBef>
        <a:spcAft>
          <a:spcPct val="0"/>
        </a:spcAft>
        <a:buClr>
          <a:srgbClr val="027159"/>
        </a:buClr>
        <a:buSzPct val="65000"/>
        <a:buFont typeface="Wingdings 2" pitchFamily="18" charset="2"/>
        <a:buChar char=""/>
        <a:defRPr sz="2200" kern="1200">
          <a:solidFill>
            <a:schemeClr val="tx1"/>
          </a:solidFill>
          <a:latin typeface="+mn-lt"/>
          <a:ea typeface="+mn-ea"/>
          <a:cs typeface="+mn-cs"/>
        </a:defRPr>
      </a:lvl5pPr>
      <a:lvl6pPr marL="1923605" indent="-232857" algn="l" rtl="0" eaLnBrk="1" latinLnBrk="0" hangingPunct="1">
        <a:spcBef>
          <a:spcPct val="20000"/>
        </a:spcBef>
        <a:buClr>
          <a:schemeClr val="accent5">
            <a:lumMod val="50000"/>
          </a:schemeClr>
        </a:buClr>
        <a:buSzPct val="80000"/>
        <a:buFont typeface="Wingdings 2"/>
        <a:buChar char=""/>
        <a:defRPr kumimoji="0" sz="2000" kern="1200">
          <a:solidFill>
            <a:schemeClr val="tx1"/>
          </a:solidFill>
          <a:latin typeface="+mn-lt"/>
          <a:ea typeface="+mn-ea"/>
          <a:cs typeface="+mn-cs"/>
        </a:defRPr>
      </a:lvl6pPr>
      <a:lvl7pPr marL="2126090" indent="-202485" algn="l" rtl="0" eaLnBrk="1" latinLnBrk="0" hangingPunct="1">
        <a:spcBef>
          <a:spcPct val="20000"/>
        </a:spcBef>
        <a:buClr>
          <a:schemeClr val="accent6">
            <a:lumMod val="75000"/>
          </a:schemeClr>
        </a:buClr>
        <a:buSzPct val="80000"/>
        <a:buFont typeface="Wingdings 2"/>
        <a:buChar char=""/>
        <a:defRPr kumimoji="0" sz="1800" kern="1200" baseline="0">
          <a:solidFill>
            <a:schemeClr val="tx1"/>
          </a:solidFill>
          <a:latin typeface="+mn-lt"/>
          <a:ea typeface="+mn-ea"/>
          <a:cs typeface="+mn-cs"/>
        </a:defRPr>
      </a:lvl7pPr>
      <a:lvl8pPr marL="2429817" indent="-202485" algn="l" rtl="0" eaLnBrk="1" latinLnBrk="0" hangingPunct="1">
        <a:spcBef>
          <a:spcPct val="20000"/>
        </a:spcBef>
        <a:buClr>
          <a:schemeClr val="tx2"/>
        </a:buClr>
        <a:buChar char="•"/>
        <a:defRPr kumimoji="0" sz="1800" kern="1200">
          <a:solidFill>
            <a:schemeClr val="tx1"/>
          </a:solidFill>
          <a:latin typeface="+mn-lt"/>
          <a:ea typeface="+mn-ea"/>
          <a:cs typeface="+mn-cs"/>
        </a:defRPr>
      </a:lvl8pPr>
      <a:lvl9pPr marL="2531059" indent="0" algn="l" rtl="0" eaLnBrk="1" latinLnBrk="0" hangingPunct="1">
        <a:spcBef>
          <a:spcPct val="20000"/>
        </a:spcBef>
        <a:buClr>
          <a:schemeClr val="tx2"/>
        </a:buClr>
        <a:buFontTx/>
        <a:buNone/>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6212" algn="l" rtl="0" eaLnBrk="1" latinLnBrk="0" hangingPunct="1">
        <a:defRPr kumimoji="0" kern="1200">
          <a:solidFill>
            <a:schemeClr val="tx1"/>
          </a:solidFill>
          <a:latin typeface="+mn-lt"/>
          <a:ea typeface="+mn-ea"/>
          <a:cs typeface="+mn-cs"/>
        </a:defRPr>
      </a:lvl2pPr>
      <a:lvl3pPr marL="1012424" algn="l" rtl="0" eaLnBrk="1" latinLnBrk="0" hangingPunct="1">
        <a:defRPr kumimoji="0" kern="1200">
          <a:solidFill>
            <a:schemeClr val="tx1"/>
          </a:solidFill>
          <a:latin typeface="+mn-lt"/>
          <a:ea typeface="+mn-ea"/>
          <a:cs typeface="+mn-cs"/>
        </a:defRPr>
      </a:lvl3pPr>
      <a:lvl4pPr marL="1518636" algn="l" rtl="0" eaLnBrk="1" latinLnBrk="0" hangingPunct="1">
        <a:defRPr kumimoji="0" kern="1200">
          <a:solidFill>
            <a:schemeClr val="tx1"/>
          </a:solidFill>
          <a:latin typeface="+mn-lt"/>
          <a:ea typeface="+mn-ea"/>
          <a:cs typeface="+mn-cs"/>
        </a:defRPr>
      </a:lvl4pPr>
      <a:lvl5pPr marL="2024847" algn="l" rtl="0" eaLnBrk="1" latinLnBrk="0" hangingPunct="1">
        <a:defRPr kumimoji="0" kern="1200">
          <a:solidFill>
            <a:schemeClr val="tx1"/>
          </a:solidFill>
          <a:latin typeface="+mn-lt"/>
          <a:ea typeface="+mn-ea"/>
          <a:cs typeface="+mn-cs"/>
        </a:defRPr>
      </a:lvl5pPr>
      <a:lvl6pPr marL="2531059" algn="l" rtl="0" eaLnBrk="1" latinLnBrk="0" hangingPunct="1">
        <a:defRPr kumimoji="0" kern="1200">
          <a:solidFill>
            <a:schemeClr val="tx1"/>
          </a:solidFill>
          <a:latin typeface="+mn-lt"/>
          <a:ea typeface="+mn-ea"/>
          <a:cs typeface="+mn-cs"/>
        </a:defRPr>
      </a:lvl6pPr>
      <a:lvl7pPr marL="3037271" algn="l" rtl="0" eaLnBrk="1" latinLnBrk="0" hangingPunct="1">
        <a:defRPr kumimoji="0" kern="1200">
          <a:solidFill>
            <a:schemeClr val="tx1"/>
          </a:solidFill>
          <a:latin typeface="+mn-lt"/>
          <a:ea typeface="+mn-ea"/>
          <a:cs typeface="+mn-cs"/>
        </a:defRPr>
      </a:lvl7pPr>
      <a:lvl8pPr marL="3543483" algn="l" rtl="0" eaLnBrk="1" latinLnBrk="0" hangingPunct="1">
        <a:defRPr kumimoji="0" kern="1200">
          <a:solidFill>
            <a:schemeClr val="tx1"/>
          </a:solidFill>
          <a:latin typeface="+mn-lt"/>
          <a:ea typeface="+mn-ea"/>
          <a:cs typeface="+mn-cs"/>
        </a:defRPr>
      </a:lvl8pPr>
      <a:lvl9pPr marL="404969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BAITH/CNTT.SWE1021_TH02.2.docx" TargetMode="External"/><Relationship Id="rId2" Type="http://schemas.openxmlformats.org/officeDocument/2006/relationships/hyperlink" Target="../BAITH/CNTT.SWE1021_TH02.1.docx" TargetMode="External"/><Relationship Id="rId1" Type="http://schemas.openxmlformats.org/officeDocument/2006/relationships/slideLayout" Target="../slideLayouts/slideLayout2.xml"/><Relationship Id="rId4" Type="http://schemas.openxmlformats.org/officeDocument/2006/relationships/hyperlink" Target="../BAITH/CNTT.SWE1021_TH02.3.docx"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519" y="1828800"/>
            <a:ext cx="8809247" cy="1584960"/>
          </a:xfrm>
        </p:spPr>
        <p:txBody>
          <a:bodyPr>
            <a:normAutofit/>
          </a:bodyPr>
          <a:lstStyle/>
          <a:p>
            <a:pPr algn="ctr"/>
            <a:r>
              <a:rPr lang="de-DE" sz="4000">
                <a:solidFill>
                  <a:srgbClr val="002060"/>
                </a:solidFill>
              </a:rPr>
              <a:t>CÁC MÔ HÌNH</a:t>
            </a:r>
            <a:endParaRPr lang="en-US" sz="4000">
              <a:solidFill>
                <a:srgbClr val="002060"/>
              </a:solidFill>
            </a:endParaRPr>
          </a:p>
        </p:txBody>
      </p:sp>
      <p:sp>
        <p:nvSpPr>
          <p:cNvPr id="3" name="Subtitle 2"/>
          <p:cNvSpPr>
            <a:spLocks noGrp="1"/>
          </p:cNvSpPr>
          <p:nvPr>
            <p:ph type="subTitle" idx="1"/>
          </p:nvPr>
        </p:nvSpPr>
        <p:spPr>
          <a:xfrm>
            <a:off x="630238" y="3352800"/>
            <a:ext cx="8483346" cy="1518920"/>
          </a:xfrm>
        </p:spPr>
        <p:txBody>
          <a:bodyPr/>
          <a:lstStyle/>
          <a:p>
            <a:endParaRPr lang="en-US"/>
          </a:p>
          <a:p>
            <a:r>
              <a:rPr lang="en-US" sz="2400">
                <a:solidFill>
                  <a:srgbClr val="002060"/>
                </a:solidFill>
              </a:rPr>
              <a:t>ThS. Châu Thị Dung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519" y="762000"/>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09603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Thiết kế: phần lớn giải quyết các yêu cầu thiết kế về kỹ thuật, như ngôn ngữ lập trình, tầng dữ liệu, dịch vụ,…</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86269833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Viết mã: Công việc viết mã cuối cùng được thực hiện ở pha thứ tư này, nó sẽ thực thi toàn bộ các mô hình, logic của hệ thống, và các dịch vụ tích hợp đã được làm rõ trong các pha trước</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04403861"/>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Kiểm thử: tất cả các Tester sẽ tìm kiếm vào báo cáo các lỗi trong hệ thống mà cần được xử lý</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57942888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t>V</a:t>
            </a:r>
            <a:r>
              <a:rPr lang="vi-VN"/>
              <a:t>ận hành: Cuối cùng,</a:t>
            </a:r>
            <a:r>
              <a:rPr lang="en-US"/>
              <a:t> </a:t>
            </a:r>
            <a:r>
              <a:rPr lang="vi-VN"/>
              <a:t>ứng dụng sẽ được triển khai trong môi trường thực tế</a:t>
            </a:r>
            <a:endParaRPr lang="en-US"/>
          </a:p>
          <a:p>
            <a:pPr algn="just"/>
            <a:r>
              <a:rPr lang="en-US"/>
              <a:t>V</a:t>
            </a:r>
            <a:r>
              <a:rPr lang="vi-VN"/>
              <a:t>ận hành không chỉ là công việc đưa dự án ra triển khai, còn bao gồm việc </a:t>
            </a:r>
            <a:r>
              <a:rPr lang="en-US"/>
              <a:t>h</a:t>
            </a:r>
            <a:r>
              <a:rPr lang="vi-VN"/>
              <a:t>ỗ trợ và bảo trì để giữ ứng dụng luôn hoạt động tốt và được cập nhật</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78996100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462280"/>
            <a:ext cx="8888254" cy="990600"/>
          </a:xfrm>
        </p:spPr>
        <p:txBody>
          <a:bodyPr>
            <a:normAutofit/>
          </a:bodyPr>
          <a:lstStyle/>
          <a:p>
            <a:r>
              <a:rPr lang="vi-VN"/>
              <a:t>Ưu</a:t>
            </a:r>
            <a:r>
              <a:rPr lang="en-US"/>
              <a:t> điểm</a:t>
            </a:r>
            <a:endParaRPr lang="en-US" sz="4400"/>
          </a:p>
        </p:txBody>
      </p:sp>
      <p:sp>
        <p:nvSpPr>
          <p:cNvPr id="3" name="Content Placeholder 2"/>
          <p:cNvSpPr>
            <a:spLocks noGrp="1"/>
          </p:cNvSpPr>
          <p:nvPr>
            <p:ph idx="1"/>
          </p:nvPr>
        </p:nvSpPr>
        <p:spPr>
          <a:xfrm>
            <a:off x="493792" y="1320800"/>
            <a:ext cx="8888254" cy="3937000"/>
          </a:xfrm>
        </p:spPr>
        <p:txBody>
          <a:bodyPr>
            <a:normAutofit/>
          </a:bodyPr>
          <a:lstStyle/>
          <a:p>
            <a:pPr algn="just"/>
            <a:endParaRPr lang="en-US"/>
          </a:p>
          <a:p>
            <a:pPr algn="just"/>
            <a:r>
              <a:rPr lang="vi-VN"/>
              <a:t>Đơn giản, dễ hiểu và sử dụng</a:t>
            </a:r>
          </a:p>
          <a:p>
            <a:pPr algn="just"/>
            <a:r>
              <a:rPr lang="vi-VN"/>
              <a:t>Đối với các dự án nhỏ hơn, mô hình thác nước hoạt động tốt và mang lại kết quả phù hợp</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051709705"/>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519" y="1395413"/>
            <a:ext cx="7038181" cy="355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06195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96240"/>
            <a:ext cx="8888254" cy="990600"/>
          </a:xfrm>
        </p:spPr>
        <p:txBody>
          <a:bodyPr>
            <a:normAutofit/>
          </a:bodyPr>
          <a:lstStyle/>
          <a:p>
            <a:r>
              <a:rPr lang="en-US"/>
              <a:t>Nhược điểm</a:t>
            </a:r>
          </a:p>
        </p:txBody>
      </p:sp>
      <p:sp>
        <p:nvSpPr>
          <p:cNvPr id="3" name="Content Placeholder 2"/>
          <p:cNvSpPr>
            <a:spLocks noGrp="1"/>
          </p:cNvSpPr>
          <p:nvPr>
            <p:ph idx="1"/>
          </p:nvPr>
        </p:nvSpPr>
        <p:spPr>
          <a:xfrm>
            <a:off x="365919" y="1545336"/>
            <a:ext cx="9220199" cy="3803904"/>
          </a:xfrm>
        </p:spPr>
        <p:txBody>
          <a:bodyPr>
            <a:normAutofit/>
          </a:bodyPr>
          <a:lstStyle/>
          <a:p>
            <a:r>
              <a:rPr lang="vi-VN"/>
              <a:t>Không thể chấp nhận thay đổi yêu cầu</a:t>
            </a:r>
          </a:p>
          <a:p>
            <a:r>
              <a:rPr lang="vi-VN"/>
              <a:t>Nó trở nên rất khó khăn để di chuyển trở lại giai đoạn.</a:t>
            </a:r>
            <a:endParaRPr lang="en-US"/>
          </a:p>
          <a:p>
            <a:r>
              <a:rPr lang="vi-VN"/>
              <a:t>Việc giao hàng của sản phẩm cuối cùng là muộn </a:t>
            </a:r>
            <a:endParaRPr lang="en-US"/>
          </a:p>
          <a:p>
            <a:r>
              <a:rPr lang="en-US"/>
              <a:t>Không thích hợp với</a:t>
            </a:r>
            <a:r>
              <a:rPr lang="vi-VN"/>
              <a:t> dự án lớn và phức tạp</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2954513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8319" y="1219200"/>
            <a:ext cx="8888254" cy="3803904"/>
          </a:xfrm>
        </p:spPr>
        <p:txBody>
          <a:bodyPr/>
          <a:lstStyle/>
          <a:p>
            <a:r>
              <a:rPr lang="vi-VN"/>
              <a:t>Không </a:t>
            </a:r>
            <a:r>
              <a:rPr lang="en-US"/>
              <a:t>phù</a:t>
            </a:r>
            <a:r>
              <a:rPr lang="vi-VN"/>
              <a:t> hợp cho các dự án </a:t>
            </a:r>
            <a:r>
              <a:rPr lang="en-US"/>
              <a:t>có</a:t>
            </a:r>
            <a:r>
              <a:rPr lang="vi-VN"/>
              <a:t> yêu cầu thay đổi thường xuyên</a:t>
            </a:r>
          </a:p>
          <a:p>
            <a:pPr algn="just"/>
            <a:r>
              <a:rPr lang="en-US"/>
              <a:t>T</a:t>
            </a:r>
            <a:r>
              <a:rPr lang="vi-VN"/>
              <a:t>hử nghiệm được thực hiện ở giai đoạn sau, nó không xác định những thách thức và rủi ro trong giai đoạn trước đó</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3113613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19" y="304800"/>
            <a:ext cx="8888254" cy="990600"/>
          </a:xfrm>
        </p:spPr>
        <p:txBody>
          <a:bodyPr>
            <a:normAutofit/>
          </a:bodyPr>
          <a:lstStyle/>
          <a:p>
            <a:r>
              <a:rPr lang="en-US"/>
              <a:t>Áp dụng mô hình Thác nước</a:t>
            </a:r>
          </a:p>
        </p:txBody>
      </p:sp>
      <p:sp>
        <p:nvSpPr>
          <p:cNvPr id="3" name="Content Placeholder 2"/>
          <p:cNvSpPr>
            <a:spLocks noGrp="1"/>
          </p:cNvSpPr>
          <p:nvPr>
            <p:ph idx="1"/>
          </p:nvPr>
        </p:nvSpPr>
        <p:spPr>
          <a:xfrm>
            <a:off x="518319" y="1295400"/>
            <a:ext cx="9220200" cy="3803904"/>
          </a:xfrm>
        </p:spPr>
        <p:txBody>
          <a:bodyPr>
            <a:noAutofit/>
          </a:bodyPr>
          <a:lstStyle/>
          <a:p>
            <a:r>
              <a:rPr lang="vi-VN"/>
              <a:t>Yêu cầu ổn định và không thay đổi thường xuyên.</a:t>
            </a:r>
          </a:p>
          <a:p>
            <a:r>
              <a:rPr lang="vi-VN"/>
              <a:t>Một ứng dụng nhỏ.</a:t>
            </a:r>
          </a:p>
          <a:p>
            <a:r>
              <a:rPr lang="vi-VN"/>
              <a:t>Không có yêu cầu mà không hiểu hoặc không rõ ràng.</a:t>
            </a:r>
          </a:p>
        </p:txBody>
      </p:sp>
      <p:sp>
        <p:nvSpPr>
          <p:cNvPr id="4" name="Slide Number Placeholder 3"/>
          <p:cNvSpPr>
            <a:spLocks noGrp="1"/>
          </p:cNvSpPr>
          <p:nvPr>
            <p:ph type="sldNum" sz="quarter" idx="11"/>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82500964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Môi trường ổn định</a:t>
            </a:r>
          </a:p>
          <a:p>
            <a:r>
              <a:rPr lang="vi-VN"/>
              <a:t>Các công cụ và công nghệ được sử dụng là ổn định</a:t>
            </a:r>
          </a:p>
          <a:p>
            <a:r>
              <a:rPr lang="vi-VN"/>
              <a:t>Nguồn lực được đào tạo và sẵn sàng.</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0401229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Nội dung</a:t>
            </a:r>
          </a:p>
        </p:txBody>
      </p:sp>
      <p:sp>
        <p:nvSpPr>
          <p:cNvPr id="3" name="Content Placeholder 2"/>
          <p:cNvSpPr>
            <a:spLocks noGrp="1"/>
          </p:cNvSpPr>
          <p:nvPr>
            <p:ph idx="1"/>
          </p:nvPr>
        </p:nvSpPr>
        <p:spPr/>
        <p:txBody>
          <a:bodyPr/>
          <a:lstStyle/>
          <a:p>
            <a:endParaRPr lang="en-US"/>
          </a:p>
          <a:p>
            <a:r>
              <a:rPr lang="en-US"/>
              <a:t>Mô hình Thác nước (Waterfall)</a:t>
            </a:r>
          </a:p>
          <a:p>
            <a:r>
              <a:rPr lang="en-US"/>
              <a:t>Mô hình tiếp cận lặp</a:t>
            </a:r>
          </a:p>
          <a:p>
            <a:r>
              <a:rPr lang="en-US"/>
              <a:t>Mô hình Bản mẫu</a:t>
            </a:r>
          </a:p>
          <a:p>
            <a:pPr marL="0" indent="0">
              <a:buNone/>
            </a:pP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5387514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thác nước cải tiến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719" y="1581150"/>
            <a:ext cx="5433219"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00963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8" y="728663"/>
            <a:ext cx="88296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48589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Mô hình thác nước có thể được cải tiến bằng cách cho phép quay lui khi phát hiện lỗi trong giai đoạn phía trước.</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106064052"/>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p>
          <a:p>
            <a:pPr marL="0" indent="0" algn="ctr">
              <a:buNone/>
            </a:pPr>
            <a:r>
              <a:rPr lang="en-US" b="1"/>
              <a:t>MÔ HÌNH TIẾP CẬN LẶP</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942576770"/>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Sơ đồ</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398" y="1856375"/>
            <a:ext cx="55816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23273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719" y="1752600"/>
            <a:ext cx="634409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627837"/>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Mục tiêu của phiên bản đầu tiên là phát triển phần lõi và nhóm các chức năng quan trọng. Sau mỗi phiên bản được đưa vào sử dụng, các kết quả đánh giá sẽ được phản hồi và lập kế hoạch cho chu trình con của phiên bản tiếp theo để thực hiện</a:t>
            </a:r>
            <a:r>
              <a:rPr lang="en-US"/>
              <a:t>:</a:t>
            </a:r>
            <a:endParaRPr lang="vi-VN"/>
          </a:p>
        </p:txBody>
      </p:sp>
      <p:sp>
        <p:nvSpPr>
          <p:cNvPr id="4" name="Slide Number Placeholder 3"/>
          <p:cNvSpPr>
            <a:spLocks noGrp="1"/>
          </p:cNvSpPr>
          <p:nvPr>
            <p:ph type="sldNum" sz="quarter" idx="11"/>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861527923"/>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 </a:t>
            </a:r>
            <a:r>
              <a:rPr lang="vi-VN"/>
              <a:t>Những thay đổi cho phiên bản trước đó nhằm đáp ứng nhu cầu khách hàng tốt hơn</a:t>
            </a:r>
          </a:p>
          <a:p>
            <a:r>
              <a:rPr lang="vi-VN" b="1"/>
              <a:t> </a:t>
            </a:r>
            <a:r>
              <a:rPr lang="vi-VN"/>
              <a:t>Có thể thêm những chức năng hoặc đặc điểm bổ sung</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910275120"/>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tả</a:t>
            </a:r>
          </a:p>
        </p:txBody>
      </p:sp>
      <p:sp>
        <p:nvSpPr>
          <p:cNvPr id="3" name="Content Placeholder 2"/>
          <p:cNvSpPr>
            <a:spLocks noGrp="1"/>
          </p:cNvSpPr>
          <p:nvPr>
            <p:ph idx="1"/>
          </p:nvPr>
        </p:nvSpPr>
        <p:spPr/>
        <p:txBody>
          <a:bodyPr/>
          <a:lstStyle/>
          <a:p>
            <a:r>
              <a:rPr lang="vi-VN"/>
              <a:t>Một mô hình được lặp đi lặp lại từ khi start cho đến khi làm đầy đủ spec.Quá trình này sau đó được lặp lại, tạo ra một phiên bản mới của phần mềm vào cuối mỗi lần lặp của mô hình.</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45192371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Thay vì phát triển phần mềm từ spec đặc tả rồi mới bắt đầu thực thi thì mô hình này có thể review dần dần để đi đến yêu cầu cuối cùng.</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09821048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93" y="330200"/>
            <a:ext cx="8888254" cy="990600"/>
          </a:xfrm>
        </p:spPr>
        <p:txBody>
          <a:bodyPr/>
          <a:lstStyle/>
          <a:p>
            <a:r>
              <a:rPr lang="en-US"/>
              <a:t>Mục tiêu</a:t>
            </a:r>
          </a:p>
        </p:txBody>
      </p:sp>
      <p:sp>
        <p:nvSpPr>
          <p:cNvPr id="3" name="Content Placeholder 2"/>
          <p:cNvSpPr>
            <a:spLocks noGrp="1"/>
          </p:cNvSpPr>
          <p:nvPr>
            <p:ph idx="1"/>
          </p:nvPr>
        </p:nvSpPr>
        <p:spPr/>
        <p:txBody>
          <a:bodyPr/>
          <a:lstStyle/>
          <a:p>
            <a:r>
              <a:rPr lang="en-US"/>
              <a:t>Hiểu được các pha, ưu điểm và nhược điểm của mô hình Thác nước</a:t>
            </a:r>
          </a:p>
          <a:p>
            <a:r>
              <a:rPr lang="en-US"/>
              <a:t>Hiểu được các pha, ưu điểm và nhược điểm của mô hình Bản mẫu</a:t>
            </a:r>
          </a:p>
          <a:p>
            <a:r>
              <a:rPr lang="en-US"/>
              <a:t>Vận dụng được mô hình Thác nước và Bản mẫu cho dự án phần mềm cụ thể</a:t>
            </a:r>
          </a:p>
        </p:txBody>
      </p:sp>
      <p:sp>
        <p:nvSpPr>
          <p:cNvPr id="4" name="Slide Number Placeholder 3"/>
          <p:cNvSpPr>
            <a:spLocks noGrp="1"/>
          </p:cNvSpPr>
          <p:nvPr>
            <p:ph type="sldNum" sz="quarter" idx="11"/>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745446284"/>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điểm</a:t>
            </a:r>
          </a:p>
        </p:txBody>
      </p:sp>
      <p:sp>
        <p:nvSpPr>
          <p:cNvPr id="3" name="Content Placeholder 2"/>
          <p:cNvSpPr>
            <a:spLocks noGrp="1"/>
          </p:cNvSpPr>
          <p:nvPr>
            <p:ph idx="1"/>
          </p:nvPr>
        </p:nvSpPr>
        <p:spPr/>
        <p:txBody>
          <a:bodyPr/>
          <a:lstStyle/>
          <a:p>
            <a:r>
              <a:rPr lang="vi-VN"/>
              <a:t>Xây dựng và hoàn thiện các bước sản phẩm theo từng bước.</a:t>
            </a:r>
          </a:p>
          <a:p>
            <a:r>
              <a:rPr lang="vi-VN"/>
              <a:t>Một số chức năng làm việc có thể được phát triển nhanh chóng và sớm trong vòng đời.</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182778922"/>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Ít tốn kém hơn khi thay đổ</a:t>
            </a:r>
            <a:r>
              <a:rPr lang="en-US"/>
              <a:t>i</a:t>
            </a:r>
            <a:r>
              <a:rPr lang="vi-VN"/>
              <a:t> phạm vi, yêu cầu.</a:t>
            </a:r>
          </a:p>
          <a:p>
            <a:r>
              <a:rPr lang="vi-VN"/>
              <a:t>Dễ quản lý rủi ro.</a:t>
            </a:r>
          </a:p>
          <a:p>
            <a:r>
              <a:rPr lang="vi-VN"/>
              <a:t>Trong suốt vòng đời, phần mềm được sản xuất sớm để tạo điều kiện cho khách hàng đánh giá và phản hồi.</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607365792"/>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Nhược điểm</a:t>
            </a:r>
          </a:p>
        </p:txBody>
      </p:sp>
      <p:sp>
        <p:nvSpPr>
          <p:cNvPr id="3" name="Content Placeholder 2"/>
          <p:cNvSpPr>
            <a:spLocks noGrp="1"/>
          </p:cNvSpPr>
          <p:nvPr>
            <p:ph idx="1"/>
          </p:nvPr>
        </p:nvSpPr>
        <p:spPr/>
        <p:txBody>
          <a:bodyPr/>
          <a:lstStyle/>
          <a:p>
            <a:r>
              <a:rPr lang="vi-VN"/>
              <a:t>Yếu cầu tài nguyên nhiều.</a:t>
            </a:r>
          </a:p>
          <a:p>
            <a:r>
              <a:rPr lang="vi-VN"/>
              <a:t>Các vấn đề về thiết kế hoặc kiến trúc hệ thống có thể phát sinh bất cứ lúc nào.</a:t>
            </a:r>
          </a:p>
          <a:p>
            <a:r>
              <a:rPr lang="vi-VN"/>
              <a:t>Yêu cầu quản lý phức tạp hơn.</a:t>
            </a:r>
          </a:p>
          <a:p>
            <a:r>
              <a:rPr lang="vi-VN"/>
              <a:t>Tiến độ của dự án phụ thuộc nhiều vào giai đoạn phân tích rủi ro.</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491264455"/>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Áp dụng</a:t>
            </a:r>
          </a:p>
        </p:txBody>
      </p:sp>
      <p:sp>
        <p:nvSpPr>
          <p:cNvPr id="3" name="Content Placeholder 2"/>
          <p:cNvSpPr>
            <a:spLocks noGrp="1"/>
          </p:cNvSpPr>
          <p:nvPr>
            <p:ph idx="1"/>
          </p:nvPr>
        </p:nvSpPr>
        <p:spPr>
          <a:xfrm>
            <a:off x="442119" y="1219200"/>
            <a:ext cx="9144000" cy="3803904"/>
          </a:xfrm>
        </p:spPr>
        <p:txBody>
          <a:bodyPr/>
          <a:lstStyle/>
          <a:p>
            <a:r>
              <a:rPr lang="vi-VN" sz="3200"/>
              <a:t>Yêu cầu chính phải xác định; tuy nhiên, một số chức năng hoặc yêu cầu cải tiến có thể phát triển theo thời gian.</a:t>
            </a:r>
          </a:p>
          <a:p>
            <a:r>
              <a:rPr lang="vi-VN" sz="3200"/>
              <a:t>Một công nghệ mới đang được sử dụng và đang được học tập bởi nhóm phát triển trong khi làm việc trong dự án.</a:t>
            </a:r>
          </a:p>
          <a:p>
            <a:r>
              <a:rPr lang="vi-VN" sz="3200"/>
              <a:t>Phù hợp cho các dự án lớn và nhiệm vụ quan trọng.</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984806877"/>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lgn="ctr">
              <a:buNone/>
            </a:pPr>
            <a:r>
              <a:rPr lang="en-US" b="1">
                <a:latin typeface="Tahoma" pitchFamily="34" charset="0"/>
                <a:cs typeface="Tahoma" pitchFamily="34" charset="0"/>
              </a:rPr>
              <a:t>MÔ HÌNH BẢN MẪU</a:t>
            </a:r>
          </a:p>
        </p:txBody>
      </p:sp>
      <p:sp>
        <p:nvSpPr>
          <p:cNvPr id="4" name="Slide Number Placeholder 3"/>
          <p:cNvSpPr>
            <a:spLocks noGrp="1"/>
          </p:cNvSpPr>
          <p:nvPr>
            <p:ph type="sldNum" sz="quarter" idx="11"/>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71842521"/>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96240"/>
            <a:ext cx="8888254" cy="990600"/>
          </a:xfrm>
        </p:spPr>
        <p:txBody>
          <a:bodyPr>
            <a:normAutofit/>
          </a:bodyPr>
          <a:lstStyle/>
          <a:p>
            <a:r>
              <a:rPr lang="en-US"/>
              <a:t>Ý tưởng</a:t>
            </a:r>
          </a:p>
        </p:txBody>
      </p:sp>
      <p:sp>
        <p:nvSpPr>
          <p:cNvPr id="3" name="Content Placeholder 2"/>
          <p:cNvSpPr>
            <a:spLocks noGrp="1"/>
          </p:cNvSpPr>
          <p:nvPr>
            <p:ph idx="1"/>
          </p:nvPr>
        </p:nvSpPr>
        <p:spPr/>
        <p:txBody>
          <a:bodyPr>
            <a:normAutofit/>
          </a:bodyPr>
          <a:lstStyle/>
          <a:p>
            <a:pPr marL="0" indent="0">
              <a:buNone/>
            </a:pPr>
            <a:r>
              <a:rPr lang="en-US"/>
              <a:t> </a:t>
            </a:r>
          </a:p>
          <a:p>
            <a:pPr algn="just"/>
            <a:r>
              <a:rPr lang="en-US"/>
              <a:t>Dựa vào yêu cầu của khách hàng, người phát triển phần mềm xây dựng một mẫu thử ban đầu đưa người sử dụng xem xét=&gt; tinh chỉnh qua nhiều mẫu thử=&gt; một bản mẫu đáp ứng yêu cầu </a:t>
            </a:r>
            <a:endParaRPr lang="vi-VN"/>
          </a:p>
          <a:p>
            <a:pPr marL="0" indent="0" algn="just">
              <a:buNone/>
            </a:pPr>
            <a:endParaRPr lang="en-US"/>
          </a:p>
          <a:p>
            <a:pPr marL="0" indent="0">
              <a:buNone/>
            </a:pP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941827945"/>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a:t>
            </a:r>
          </a:p>
        </p:txBody>
      </p:sp>
      <p:sp>
        <p:nvSpPr>
          <p:cNvPr id="3" name="Content Placeholder 2"/>
          <p:cNvSpPr>
            <a:spLocks noGrp="1"/>
          </p:cNvSpPr>
          <p:nvPr>
            <p:ph idx="1"/>
          </p:nvPr>
        </p:nvSpPr>
        <p:spPr/>
        <p:txBody>
          <a:bodyPr/>
          <a:lstStyle/>
          <a:p>
            <a:pPr algn="just"/>
            <a:r>
              <a:rPr lang="en-US"/>
              <a:t>Phát triển thăm dò: Yêu cầu rõ ràng=&gt; bổ sung các yêu cầu mới=&gt; hoàn thiện</a:t>
            </a:r>
          </a:p>
          <a:p>
            <a:pPr algn="just"/>
            <a:r>
              <a:rPr lang="en-US"/>
              <a:t>Loại bỏ mẫu thử: Yêu cầu không rõ ràng và ít thông tin=&gt;Xây dựng các mẫu thử chuyển giao khách hành=&gt;Xác định được yêu cầu rõ ràng người sử dụng</a:t>
            </a:r>
          </a:p>
        </p:txBody>
      </p:sp>
      <p:sp>
        <p:nvSpPr>
          <p:cNvPr id="4" name="Slide Number Placeholder 3"/>
          <p:cNvSpPr>
            <a:spLocks noGrp="1"/>
          </p:cNvSpPr>
          <p:nvPr>
            <p:ph type="sldNum" sz="quarter" idx="11"/>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95900253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528320"/>
            <a:ext cx="8888254" cy="990600"/>
          </a:xfrm>
        </p:spPr>
        <p:txBody>
          <a:bodyPr>
            <a:normAutofit/>
          </a:bodyPr>
          <a:lstStyle/>
          <a:p>
            <a:r>
              <a:rPr lang="en-US"/>
              <a:t>Mô hình</a:t>
            </a:r>
          </a:p>
        </p:txBody>
      </p:sp>
      <p:sp>
        <p:nvSpPr>
          <p:cNvPr id="3" name="Content Placeholder 2"/>
          <p:cNvSpPr>
            <a:spLocks noGrp="1"/>
          </p:cNvSpPr>
          <p:nvPr>
            <p:ph idx="1"/>
          </p:nvPr>
        </p:nvSpPr>
        <p:spPr>
          <a:xfrm>
            <a:off x="493792" y="1783080"/>
            <a:ext cx="8888254" cy="3803904"/>
          </a:xfrm>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19" y="1676400"/>
            <a:ext cx="7010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071626"/>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038" y="1845298"/>
            <a:ext cx="6557169"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951632"/>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điểm</a:t>
            </a:r>
          </a:p>
        </p:txBody>
      </p:sp>
      <p:sp>
        <p:nvSpPr>
          <p:cNvPr id="3" name="Content Placeholder 2"/>
          <p:cNvSpPr>
            <a:spLocks noGrp="1"/>
          </p:cNvSpPr>
          <p:nvPr>
            <p:ph idx="1"/>
          </p:nvPr>
        </p:nvSpPr>
        <p:spPr/>
        <p:txBody>
          <a:bodyPr/>
          <a:lstStyle/>
          <a:p>
            <a:r>
              <a:rPr lang="en-US"/>
              <a:t>Có được nhiều phiên bản hệ thống, đáp ứng yêu cầu của khách hàng</a:t>
            </a:r>
          </a:p>
          <a:p>
            <a:r>
              <a:rPr lang="en-US"/>
              <a:t>Hệ thống rủi ro cao</a:t>
            </a:r>
          </a:p>
          <a:p>
            <a:r>
              <a:rPr lang="en-US"/>
              <a:t>Yêu cầu không chắc chắn</a:t>
            </a:r>
          </a:p>
          <a:p>
            <a:r>
              <a:rPr lang="en-US"/>
              <a:t>Giao diện không rõ ràng</a:t>
            </a:r>
          </a:p>
          <a:p>
            <a:r>
              <a:rPr lang="en-US"/>
              <a:t>Chiến lược cài đặt chưa rõ ràng</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419295931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latin typeface="Tahoma" pitchFamily="34" charset="0"/>
              <a:cs typeface="Tahoma" pitchFamily="34" charset="0"/>
            </a:endParaRPr>
          </a:p>
          <a:p>
            <a:endParaRPr lang="en-US">
              <a:latin typeface="Tahoma" pitchFamily="34" charset="0"/>
              <a:cs typeface="Tahoma" pitchFamily="34" charset="0"/>
            </a:endParaRPr>
          </a:p>
          <a:p>
            <a:pPr marL="0" indent="0" algn="ctr">
              <a:buNone/>
            </a:pPr>
            <a:r>
              <a:rPr lang="en-US" b="1">
                <a:latin typeface="Tahoma" pitchFamily="34" charset="0"/>
                <a:cs typeface="Tahoma" pitchFamily="34" charset="0"/>
              </a:rPr>
              <a:t>MÔ HÌNH THÁC NƯỚC </a:t>
            </a:r>
            <a:r>
              <a:rPr lang="en-US" b="1">
                <a:solidFill>
                  <a:srgbClr val="00B050"/>
                </a:solidFill>
                <a:latin typeface="Tahoma" pitchFamily="34" charset="0"/>
                <a:cs typeface="Tahoma" pitchFamily="34" charset="0"/>
              </a:rPr>
              <a:t>(WATERFALL)</a:t>
            </a:r>
          </a:p>
        </p:txBody>
      </p:sp>
      <p:sp>
        <p:nvSpPr>
          <p:cNvPr id="4" name="Slide Number Placeholder 3"/>
          <p:cNvSpPr>
            <a:spLocks noGrp="1"/>
          </p:cNvSpPr>
          <p:nvPr>
            <p:ph type="sldNum" sz="quarter" idx="11"/>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727372914"/>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Nhược điểm</a:t>
            </a:r>
          </a:p>
        </p:txBody>
      </p:sp>
      <p:sp>
        <p:nvSpPr>
          <p:cNvPr id="3" name="Content Placeholder 2"/>
          <p:cNvSpPr>
            <a:spLocks noGrp="1"/>
          </p:cNvSpPr>
          <p:nvPr>
            <p:ph idx="1"/>
          </p:nvPr>
        </p:nvSpPr>
        <p:spPr/>
        <p:txBody>
          <a:bodyPr/>
          <a:lstStyle/>
          <a:p>
            <a:r>
              <a:rPr lang="en-US"/>
              <a:t>Thiếu tầm nhìn của hệ thống</a:t>
            </a:r>
          </a:p>
          <a:p>
            <a:r>
              <a:rPr lang="en-US"/>
              <a:t>Cấu trúc hệ thống nghèo nàn</a:t>
            </a:r>
          </a:p>
          <a:p>
            <a:r>
              <a:rPr lang="en-US"/>
              <a:t>Kỹ năng đặc biệt</a:t>
            </a:r>
          </a:p>
          <a:p>
            <a:r>
              <a:rPr lang="en-US"/>
              <a:t>Áp dụng cho dự án vừa và nhỏ</a:t>
            </a:r>
          </a:p>
        </p:txBody>
      </p:sp>
      <p:sp>
        <p:nvSpPr>
          <p:cNvPr id="4" name="Slide Number Placeholder 3"/>
          <p:cNvSpPr>
            <a:spLocks noGrp="1"/>
          </p:cNvSpPr>
          <p:nvPr>
            <p:ph type="sldNum" sz="quarter" idx="11"/>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165618489"/>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Áp dụng mô hình bản mẫu</a:t>
            </a:r>
          </a:p>
        </p:txBody>
      </p:sp>
      <p:sp>
        <p:nvSpPr>
          <p:cNvPr id="3" name="Content Placeholder 2"/>
          <p:cNvSpPr>
            <a:spLocks noGrp="1"/>
          </p:cNvSpPr>
          <p:nvPr>
            <p:ph idx="1"/>
          </p:nvPr>
        </p:nvSpPr>
        <p:spPr/>
        <p:txBody>
          <a:bodyPr/>
          <a:lstStyle/>
          <a:p>
            <a:pPr algn="just"/>
            <a:r>
              <a:rPr lang="en-US"/>
              <a:t>Chưa rõ chi tiết đầu vào, xử lý và đầu ra</a:t>
            </a:r>
          </a:p>
          <a:p>
            <a:pPr algn="just"/>
            <a:r>
              <a:rPr lang="en-US"/>
              <a:t>Dùng hệ thống sơ khai để thu nhập yêu cầu dùng qua thiết kế nhanh</a:t>
            </a:r>
          </a:p>
          <a:p>
            <a:pPr algn="just"/>
            <a:r>
              <a:rPr lang="en-US"/>
              <a:t>Các giải thuật dùng bản mẫu có thể chưa nhanh, chưa tốt, sao cho có mẫu để thảo luận yêu cầu khách hàng</a:t>
            </a:r>
          </a:p>
        </p:txBody>
      </p:sp>
      <p:sp>
        <p:nvSpPr>
          <p:cNvPr id="4" name="Slide Number Placeholder 3"/>
          <p:cNvSpPr>
            <a:spLocks noGrp="1"/>
          </p:cNvSpPr>
          <p:nvPr>
            <p:ph type="sldNum" sz="quarter" idx="11"/>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229856468"/>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Tóm tắt</a:t>
            </a:r>
          </a:p>
        </p:txBody>
      </p:sp>
      <p:sp>
        <p:nvSpPr>
          <p:cNvPr id="3" name="Content Placeholder 2"/>
          <p:cNvSpPr>
            <a:spLocks noGrp="1"/>
          </p:cNvSpPr>
          <p:nvPr>
            <p:ph idx="1"/>
          </p:nvPr>
        </p:nvSpPr>
        <p:spPr/>
        <p:txBody>
          <a:bodyPr/>
          <a:lstStyle/>
          <a:p>
            <a:r>
              <a:rPr lang="en-US"/>
              <a:t>Mô hình, các pha, ưu điểm và nhược điểm, áp dụng mô hình Thác nước</a:t>
            </a:r>
          </a:p>
          <a:p>
            <a:r>
              <a:rPr lang="en-US"/>
              <a:t>Mô hình, các pha, ưu điểm và nhược điểm, áp dụng mô hình Bản mẫu</a:t>
            </a:r>
          </a:p>
        </p:txBody>
      </p:sp>
      <p:sp>
        <p:nvSpPr>
          <p:cNvPr id="4" name="Slide Number Placeholder 3"/>
          <p:cNvSpPr>
            <a:spLocks noGrp="1"/>
          </p:cNvSpPr>
          <p:nvPr>
            <p:ph type="sldNum" sz="quarter" idx="11"/>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32127398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Câu hỏi ôn tập</a:t>
            </a:r>
          </a:p>
        </p:txBody>
      </p:sp>
      <p:sp>
        <p:nvSpPr>
          <p:cNvPr id="3" name="Content Placeholder 2"/>
          <p:cNvSpPr>
            <a:spLocks noGrp="1"/>
          </p:cNvSpPr>
          <p:nvPr>
            <p:ph idx="1"/>
          </p:nvPr>
        </p:nvSpPr>
        <p:spPr/>
        <p:txBody>
          <a:bodyPr/>
          <a:lstStyle/>
          <a:p>
            <a:pPr marL="0" indent="0">
              <a:buNone/>
            </a:pPr>
            <a:endParaRPr lang="en-US"/>
          </a:p>
          <a:p>
            <a:pPr algn="just"/>
            <a:r>
              <a:rPr lang="en-US"/>
              <a:t>Nêu các pha trong mô hình Thác nước (Waterfall) </a:t>
            </a:r>
          </a:p>
          <a:p>
            <a:pPr algn="just"/>
            <a:r>
              <a:rPr lang="en-US"/>
              <a:t>Nêu ưu điểm và nhược điểm mô hình Bản mẫu</a:t>
            </a:r>
          </a:p>
          <a:p>
            <a:pPr algn="just"/>
            <a:r>
              <a:rPr lang="en-US"/>
              <a:t>So sánh hai mô hình trên</a:t>
            </a:r>
          </a:p>
        </p:txBody>
      </p:sp>
      <p:sp>
        <p:nvSpPr>
          <p:cNvPr id="4" name="Slide Number Placeholder 3"/>
          <p:cNvSpPr>
            <a:spLocks noGrp="1"/>
          </p:cNvSpPr>
          <p:nvPr>
            <p:ph type="sldNum" sz="quarter" idx="11"/>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999560347"/>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96240"/>
            <a:ext cx="8888254" cy="990600"/>
          </a:xfrm>
        </p:spPr>
        <p:txBody>
          <a:bodyPr/>
          <a:lstStyle/>
          <a:p>
            <a:r>
              <a:rPr lang="en-US"/>
              <a:t>Bài tập thực hành</a:t>
            </a:r>
          </a:p>
        </p:txBody>
      </p:sp>
      <p:sp>
        <p:nvSpPr>
          <p:cNvPr id="3" name="Content Placeholder 2"/>
          <p:cNvSpPr>
            <a:spLocks noGrp="1"/>
          </p:cNvSpPr>
          <p:nvPr>
            <p:ph idx="1"/>
          </p:nvPr>
        </p:nvSpPr>
        <p:spPr>
          <a:xfrm>
            <a:off x="493792" y="1413256"/>
            <a:ext cx="8888254" cy="3803904"/>
          </a:xfrm>
        </p:spPr>
        <p:txBody>
          <a:bodyPr/>
          <a:lstStyle/>
          <a:p>
            <a:endParaRPr lang="en-US"/>
          </a:p>
          <a:p>
            <a:r>
              <a:rPr lang="en-US">
                <a:hlinkClick r:id="rId2" action="ppaction://hlinkfile"/>
              </a:rPr>
              <a:t>Bài thực hành số 2.1</a:t>
            </a:r>
            <a:endParaRPr lang="en-US"/>
          </a:p>
          <a:p>
            <a:r>
              <a:rPr lang="en-US">
                <a:hlinkClick r:id="rId3" action="ppaction://hlinkfile"/>
              </a:rPr>
              <a:t>Bài thực hành số 2.2</a:t>
            </a:r>
            <a:endParaRPr lang="en-US"/>
          </a:p>
          <a:p>
            <a:r>
              <a:rPr lang="en-US">
                <a:hlinkClick r:id="rId4" action="ppaction://hlinkfile"/>
              </a:rPr>
              <a:t>Bài thực hành số 2.3</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390208128"/>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65" y="381000"/>
            <a:ext cx="8888254"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61319" y="1828800"/>
            <a:ext cx="4745689"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4868235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Ý tưởng</a:t>
            </a:r>
          </a:p>
        </p:txBody>
      </p:sp>
      <p:sp>
        <p:nvSpPr>
          <p:cNvPr id="3" name="Content Placeholder 2"/>
          <p:cNvSpPr>
            <a:spLocks noGrp="1"/>
          </p:cNvSpPr>
          <p:nvPr>
            <p:ph idx="1"/>
          </p:nvPr>
        </p:nvSpPr>
        <p:spPr/>
        <p:txBody>
          <a:bodyPr/>
          <a:lstStyle/>
          <a:p>
            <a:r>
              <a:rPr lang="en-US"/>
              <a:t>S</a:t>
            </a:r>
            <a:r>
              <a:rPr lang="vi-VN"/>
              <a:t>ự phát triển của một pha chỉ bắt đầu khi giai đoạn trước hoàn thành. Do tính chất này, mỗi giai đoạn của mô hình thác nước phải được xác định khá chính xác. Các giai đoạn chuyển từ mức cao xuống mức thấp hơn, giống như một thác nước nên mô hình này được đặt tên là mô hình thác nước.</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4044229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8319" y="1524000"/>
            <a:ext cx="8888254" cy="3803904"/>
          </a:xfrm>
        </p:spPr>
        <p:txBody>
          <a:bodyPr/>
          <a:lstStyle/>
          <a:p>
            <a:pPr algn="just"/>
            <a:r>
              <a:rPr lang="en-US"/>
              <a:t>L</a:t>
            </a:r>
            <a:r>
              <a:rPr lang="vi-VN"/>
              <a:t>à một mô hình của quy trình phát triển phần mềm,</a:t>
            </a:r>
            <a:r>
              <a:rPr lang="en-US"/>
              <a:t> </a:t>
            </a:r>
            <a:r>
              <a:rPr lang="vi-VN"/>
              <a:t>trong đó quy trình phát triển trông giống như một dòng chảy, với các pha được thực hiện theo trật tự nghiêm ngặt và không có sự quay lui hay nhảy</a:t>
            </a:r>
            <a:r>
              <a:rPr lang="en-US"/>
              <a:t> </a:t>
            </a:r>
            <a:r>
              <a:rPr lang="vi-VN"/>
              <a:t>vượt pha</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95049525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1"/>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2034489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19" y="304800"/>
            <a:ext cx="8888254" cy="990600"/>
          </a:xfrm>
        </p:spPr>
        <p:txBody>
          <a:bodyPr>
            <a:normAutofit/>
          </a:bodyPr>
          <a:lstStyle/>
          <a:p>
            <a:r>
              <a:rPr lang="en-US"/>
              <a:t>Các </a:t>
            </a:r>
            <a:r>
              <a:rPr lang="vi-VN"/>
              <a:t>pha của mô hình thác nước</a:t>
            </a:r>
            <a:endParaRPr lang="en-US"/>
          </a:p>
        </p:txBody>
      </p:sp>
      <p:sp>
        <p:nvSpPr>
          <p:cNvPr id="3" name="Content Placeholder 2"/>
          <p:cNvSpPr>
            <a:spLocks noGrp="1"/>
          </p:cNvSpPr>
          <p:nvPr>
            <p:ph idx="1"/>
          </p:nvPr>
        </p:nvSpPr>
        <p:spPr>
          <a:xfrm>
            <a:off x="518319" y="1524000"/>
            <a:ext cx="8888254" cy="3803904"/>
          </a:xfrm>
        </p:spPr>
        <p:txBody>
          <a:bodyPr/>
          <a:lstStyle/>
          <a:p>
            <a:pPr algn="just"/>
            <a:r>
              <a:rPr lang="vi-VN"/>
              <a:t>Xác định các yêu cầu: </a:t>
            </a:r>
            <a:r>
              <a:rPr lang="en-US"/>
              <a:t>n</a:t>
            </a:r>
            <a:r>
              <a:rPr lang="vi-VN"/>
              <a:t>hững yêu cầu có thể có của một ứng dụng được phân tích một cách có hệ thống nhằm mục đích tạo ra một tài liệu cụ thể phục vụ cho quá trình phát triển</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70443606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Phân tích</a:t>
            </a:r>
            <a:r>
              <a:rPr lang="en-US"/>
              <a:t> và đặc tả yêu cầu</a:t>
            </a:r>
          </a:p>
          <a:p>
            <a:pPr lvl="1"/>
            <a:r>
              <a:rPr lang="en-US"/>
              <a:t>Xác định nhu cầu của khách hàng/ người sử dụng</a:t>
            </a:r>
          </a:p>
          <a:p>
            <a:pPr lvl="1"/>
            <a:r>
              <a:rPr lang="en-US"/>
              <a:t>Khó khăn (phía khách hàng)</a:t>
            </a:r>
          </a:p>
          <a:p>
            <a:pPr lvl="1"/>
            <a:r>
              <a:rPr lang="en-US"/>
              <a:t>Sản phẩm: tài liệu đặc tả các yêu cầu </a:t>
            </a:r>
          </a:p>
          <a:p>
            <a:pPr lvl="1"/>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345858375"/>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3F86C52748C3064B96C6183C5E4F5D6A" ma:contentTypeVersion="2" ma:contentTypeDescription="Tạo tài liệu mới." ma:contentTypeScope="" ma:versionID="c919545fa6b353864d4393a98e51b12f">
  <xsd:schema xmlns:xsd="http://www.w3.org/2001/XMLSchema" xmlns:xs="http://www.w3.org/2001/XMLSchema" xmlns:p="http://schemas.microsoft.com/office/2006/metadata/properties" xmlns:ns2="86d19c87-917d-4f29-8697-bca4dc01489d" targetNamespace="http://schemas.microsoft.com/office/2006/metadata/properties" ma:root="true" ma:fieldsID="874f7da5ea08bc3bbc1e39eaadacd786" ns2:_="">
    <xsd:import namespace="86d19c87-917d-4f29-8697-bca4dc0148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19c87-917d-4f29-8697-bca4dc0148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245DD2-451A-4066-8132-36FFEB70A1C3}">
  <ds:schemaRefs>
    <ds:schemaRef ds:uri="http://schemas.microsoft.com/sharepoint/v3/contenttype/forms"/>
  </ds:schemaRefs>
</ds:datastoreItem>
</file>

<file path=customXml/itemProps2.xml><?xml version="1.0" encoding="utf-8"?>
<ds:datastoreItem xmlns:ds="http://schemas.openxmlformats.org/officeDocument/2006/customXml" ds:itemID="{8D4886BC-0E22-44B8-9F77-06C0EC80ADB4}"/>
</file>

<file path=customXml/itemProps3.xml><?xml version="1.0" encoding="utf-8"?>
<ds:datastoreItem xmlns:ds="http://schemas.openxmlformats.org/officeDocument/2006/customXml" ds:itemID="{D9B4DCAF-0DEF-4146-90CE-2AE4D26FB42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Mau-Slide NEW</Template>
  <Application>Microsoft Office PowerPoint</Application>
  <PresentationFormat>Tùy chỉnh</PresentationFormat>
  <Slides>45</Slides>
  <Notes>0</Notes>
  <HiddenSlides>0</HiddenSlides>
  <ScaleCrop>false</ScaleCrop>
  <HeadingPairs>
    <vt:vector size="4" baseType="variant">
      <vt:variant>
        <vt:lpstr>Chủ đề</vt:lpstr>
      </vt:variant>
      <vt:variant>
        <vt:i4>1</vt:i4>
      </vt:variant>
      <vt:variant>
        <vt:lpstr>Tiêu đề Bản chiếu</vt:lpstr>
      </vt:variant>
      <vt:variant>
        <vt:i4>45</vt:i4>
      </vt:variant>
    </vt:vector>
  </HeadingPairs>
  <TitlesOfParts>
    <vt:vector size="46" baseType="lpstr">
      <vt:lpstr>Presentation on brainstorming</vt:lpstr>
      <vt:lpstr>CÁC MÔ HÌNH</vt:lpstr>
      <vt:lpstr>Nội dung</vt:lpstr>
      <vt:lpstr>Mục tiêu</vt:lpstr>
      <vt:lpstr>Bản trình bày PowerPoint</vt:lpstr>
      <vt:lpstr>Ý tưởng</vt:lpstr>
      <vt:lpstr>Bản trình bày PowerPoint</vt:lpstr>
      <vt:lpstr>Bản trình bày PowerPoint</vt:lpstr>
      <vt:lpstr>Các pha của mô hình thác nước</vt:lpstr>
      <vt:lpstr>Bản trình bày PowerPoint</vt:lpstr>
      <vt:lpstr>Bản trình bày PowerPoint</vt:lpstr>
      <vt:lpstr>Bản trình bày PowerPoint</vt:lpstr>
      <vt:lpstr>Bản trình bày PowerPoint</vt:lpstr>
      <vt:lpstr>Bản trình bày PowerPoint</vt:lpstr>
      <vt:lpstr>Ưu điểm</vt:lpstr>
      <vt:lpstr>Bản trình bày PowerPoint</vt:lpstr>
      <vt:lpstr>Nhược điểm</vt:lpstr>
      <vt:lpstr>Bản trình bày PowerPoint</vt:lpstr>
      <vt:lpstr>Áp dụng mô hình Thác nước</vt:lpstr>
      <vt:lpstr>Bản trình bày PowerPoint</vt:lpstr>
      <vt:lpstr>Mô hình thác nước cải tiến</vt:lpstr>
      <vt:lpstr>Bản trình bày PowerPoint</vt:lpstr>
      <vt:lpstr>Bản trình bày PowerPoint</vt:lpstr>
      <vt:lpstr>Bản trình bày PowerPoint</vt:lpstr>
      <vt:lpstr>Sơ đồ</vt:lpstr>
      <vt:lpstr>Bản trình bày PowerPoint</vt:lpstr>
      <vt:lpstr>Bản trình bày PowerPoint</vt:lpstr>
      <vt:lpstr>Bản trình bày PowerPoint</vt:lpstr>
      <vt:lpstr>Mô tả</vt:lpstr>
      <vt:lpstr>Bản trình bày PowerPoint</vt:lpstr>
      <vt:lpstr>Ưu điểm</vt:lpstr>
      <vt:lpstr>Bản trình bày PowerPoint</vt:lpstr>
      <vt:lpstr>Nhược điểm</vt:lpstr>
      <vt:lpstr>Áp dụng</vt:lpstr>
      <vt:lpstr>Bản trình bày PowerPoint</vt:lpstr>
      <vt:lpstr>Ý tưởng</vt:lpstr>
      <vt:lpstr>Các phương pháp</vt:lpstr>
      <vt:lpstr>Mô hình</vt:lpstr>
      <vt:lpstr>Ví dụ</vt:lpstr>
      <vt:lpstr>Ưu điểm</vt:lpstr>
      <vt:lpstr>Nhược điểm</vt:lpstr>
      <vt:lpstr>Áp dụng mô hình bản mẫu</vt:lpstr>
      <vt:lpstr>Tóm tắt</vt:lpstr>
      <vt:lpstr>Câu hỏi ôn tập</vt:lpstr>
      <vt:lpstr>Bài tập thực hành</vt:lpstr>
      <vt:lpstr>Câu hỏi và thảo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9</cp:revision>
  <dcterms:created xsi:type="dcterms:W3CDTF">2006-08-16T00:00:00Z</dcterms:created>
  <dcterms:modified xsi:type="dcterms:W3CDTF">2020-11-20T09:18:05Z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0x0101003F86C52748C3064B96C6183C5E4F5D6A</vt:lpwstr>
  </property>
</Properties>
</file>