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3"/>
  </p:notesMasterIdLst>
  <p:sldIdLst>
    <p:sldId id="309" r:id="rId5"/>
    <p:sldId id="310" r:id="rId6"/>
    <p:sldId id="311" r:id="rId7"/>
    <p:sldId id="330" r:id="rId8"/>
    <p:sldId id="337" r:id="rId9"/>
    <p:sldId id="341" r:id="rId10"/>
    <p:sldId id="348" r:id="rId11"/>
    <p:sldId id="342" r:id="rId12"/>
    <p:sldId id="343" r:id="rId13"/>
    <p:sldId id="386" r:id="rId14"/>
    <p:sldId id="387" r:id="rId15"/>
    <p:sldId id="344" r:id="rId16"/>
    <p:sldId id="352" r:id="rId17"/>
    <p:sldId id="354" r:id="rId18"/>
    <p:sldId id="345" r:id="rId19"/>
    <p:sldId id="349" r:id="rId20"/>
    <p:sldId id="350" r:id="rId21"/>
    <p:sldId id="347" r:id="rId22"/>
    <p:sldId id="346" r:id="rId23"/>
    <p:sldId id="351" r:id="rId24"/>
    <p:sldId id="355" r:id="rId25"/>
    <p:sldId id="357" r:id="rId26"/>
    <p:sldId id="358" r:id="rId27"/>
    <p:sldId id="361" r:id="rId28"/>
    <p:sldId id="359" r:id="rId29"/>
    <p:sldId id="360" r:id="rId30"/>
    <p:sldId id="335" r:id="rId31"/>
    <p:sldId id="334" r:id="rId32"/>
    <p:sldId id="336" r:id="rId33"/>
    <p:sldId id="331" r:id="rId34"/>
    <p:sldId id="333" r:id="rId35"/>
    <p:sldId id="362" r:id="rId36"/>
    <p:sldId id="363" r:id="rId37"/>
    <p:sldId id="366" r:id="rId38"/>
    <p:sldId id="367" r:id="rId39"/>
    <p:sldId id="368" r:id="rId40"/>
    <p:sldId id="364" r:id="rId41"/>
    <p:sldId id="370" r:id="rId42"/>
    <p:sldId id="371" r:id="rId43"/>
    <p:sldId id="372" r:id="rId44"/>
    <p:sldId id="373" r:id="rId45"/>
    <p:sldId id="374" r:id="rId46"/>
    <p:sldId id="375" r:id="rId47"/>
    <p:sldId id="378" r:id="rId48"/>
    <p:sldId id="376" r:id="rId49"/>
    <p:sldId id="377" r:id="rId50"/>
    <p:sldId id="369" r:id="rId51"/>
    <p:sldId id="379" r:id="rId52"/>
    <p:sldId id="383" r:id="rId53"/>
    <p:sldId id="381" r:id="rId54"/>
    <p:sldId id="380" r:id="rId55"/>
    <p:sldId id="385" r:id="rId56"/>
    <p:sldId id="382" r:id="rId57"/>
    <p:sldId id="388" r:id="rId58"/>
    <p:sldId id="322" r:id="rId59"/>
    <p:sldId id="323" r:id="rId60"/>
    <p:sldId id="324" r:id="rId61"/>
    <p:sldId id="325" r:id="rId62"/>
  </p:sldIdLst>
  <p:sldSz cx="9144000" cy="594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1BB49-5A0D-4F33-A733-40AB2A770707}" v="3" dt="2020-11-13T08:23:31.132"/>
    <p1510:client id="{2B1F44E0-7050-45E4-AA8F-0994C850CC00}" v="6" dt="2020-11-13T08:24:37.921"/>
    <p1510:client id="{4C6637B6-C093-46DC-B331-193D98C5C1AD}" v="2" dt="2020-11-13T08:43:42.305"/>
    <p1510:client id="{73BA5D56-0FFD-4DFD-9BB4-2C2245C83EB0}" v="1" dt="2020-11-16T07:55:28.440"/>
    <p1510:client id="{8824F97F-0BC5-409E-B00B-65EE3F597D51}" v="1" dt="2020-11-16T08:19:15.545"/>
    <p1510:client id="{8930720D-F978-42F4-ACEA-9378F103909A}" v="13" dt="2020-11-16T08:27:00.656"/>
    <p1510:client id="{935C3B12-BEB5-4AD8-9586-2456C76A35A4}" v="1" dt="2020-12-02T06:53:03.075"/>
    <p1510:client id="{F3D72BCE-A501-31BD-2850-D31407FB27EA}" v="5" dt="2020-11-16T07:45:56.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72"/>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Ngoc  Quang" userId="S::quang.nguyenngoc@phuxuan.edu.vn::0cf17236-50c4-401b-90a1-6584aaa0821e" providerId="AD" clId="Web-{1251BB49-5A0D-4F33-A733-40AB2A770707}"/>
    <pc:docChg chg="modSld">
      <pc:chgData name="Nguyen Ngoc  Quang" userId="S::quang.nguyenngoc@phuxuan.edu.vn::0cf17236-50c4-401b-90a1-6584aaa0821e" providerId="AD" clId="Web-{1251BB49-5A0D-4F33-A733-40AB2A770707}" dt="2020-11-13T08:23:31.132" v="2" actId="20577"/>
      <pc:docMkLst>
        <pc:docMk/>
      </pc:docMkLst>
      <pc:sldChg chg="modSp">
        <pc:chgData name="Nguyen Ngoc  Quang" userId="S::quang.nguyenngoc@phuxuan.edu.vn::0cf17236-50c4-401b-90a1-6584aaa0821e" providerId="AD" clId="Web-{1251BB49-5A0D-4F33-A733-40AB2A770707}" dt="2020-11-13T08:23:31.132" v="2" actId="20577"/>
        <pc:sldMkLst>
          <pc:docMk/>
          <pc:sldMk cId="3527278953" sldId="383"/>
        </pc:sldMkLst>
        <pc:spChg chg="mod">
          <ac:chgData name="Nguyen Ngoc  Quang" userId="S::quang.nguyenngoc@phuxuan.edu.vn::0cf17236-50c4-401b-90a1-6584aaa0821e" providerId="AD" clId="Web-{1251BB49-5A0D-4F33-A733-40AB2A770707}" dt="2020-11-13T08:23:31.132" v="2" actId="20577"/>
          <ac:spMkLst>
            <pc:docMk/>
            <pc:sldMk cId="3527278953" sldId="383"/>
            <ac:spMk id="3" creationId="{00000000-0000-0000-0000-000000000000}"/>
          </ac:spMkLst>
        </pc:spChg>
      </pc:sldChg>
    </pc:docChg>
  </pc:docChgLst>
  <pc:docChgLst>
    <pc:chgData name="Le Quoc Khanh" userId="S::khanh.lequoc@phuxuan.edu.vn::4e983eb9-e027-4140-9589-21d150df46c3" providerId="AD" clId="Web-{73BA5D56-0FFD-4DFD-9BB4-2C2245C83EB0}"/>
    <pc:docChg chg="modSld">
      <pc:chgData name="Le Quoc Khanh" userId="S::khanh.lequoc@phuxuan.edu.vn::4e983eb9-e027-4140-9589-21d150df46c3" providerId="AD" clId="Web-{73BA5D56-0FFD-4DFD-9BB4-2C2245C83EB0}" dt="2020-11-16T07:55:28.440" v="0" actId="1076"/>
      <pc:docMkLst>
        <pc:docMk/>
      </pc:docMkLst>
      <pc:sldChg chg="modSp">
        <pc:chgData name="Le Quoc Khanh" userId="S::khanh.lequoc@phuxuan.edu.vn::4e983eb9-e027-4140-9589-21d150df46c3" providerId="AD" clId="Web-{73BA5D56-0FFD-4DFD-9BB4-2C2245C83EB0}" dt="2020-11-16T07:55:28.440" v="0" actId="1076"/>
        <pc:sldMkLst>
          <pc:docMk/>
          <pc:sldMk cId="1743136744" sldId="379"/>
        </pc:sldMkLst>
        <pc:picChg chg="mod">
          <ac:chgData name="Le Quoc Khanh" userId="S::khanh.lequoc@phuxuan.edu.vn::4e983eb9-e027-4140-9589-21d150df46c3" providerId="AD" clId="Web-{73BA5D56-0FFD-4DFD-9BB4-2C2245C83EB0}" dt="2020-11-16T07:55:28.440" v="0" actId="1076"/>
          <ac:picMkLst>
            <pc:docMk/>
            <pc:sldMk cId="1743136744" sldId="379"/>
            <ac:picMk id="5" creationId="{35D632F5-EC86-4925-A508-137BD06A42B6}"/>
          </ac:picMkLst>
        </pc:picChg>
      </pc:sldChg>
    </pc:docChg>
  </pc:docChgLst>
  <pc:docChgLst>
    <pc:chgData name="Truong Dinh Hoang Ha" userId="S::ha.truongdinhhoang@phuxuan.edu.vn::49fcf6ba-6a3d-4e58-8f44-150ec19fe263" providerId="AD" clId="Web-{8930720D-F978-42F4-ACEA-9378F103909A}"/>
    <pc:docChg chg="modSld">
      <pc:chgData name="Truong Dinh Hoang Ha" userId="S::ha.truongdinhhoang@phuxuan.edu.vn::49fcf6ba-6a3d-4e58-8f44-150ec19fe263" providerId="AD" clId="Web-{8930720D-F978-42F4-ACEA-9378F103909A}" dt="2020-11-16T08:27:00.656" v="11" actId="1076"/>
      <pc:docMkLst>
        <pc:docMk/>
      </pc:docMkLst>
      <pc:sldChg chg="modSp">
        <pc:chgData name="Truong Dinh Hoang Ha" userId="S::ha.truongdinhhoang@phuxuan.edu.vn::49fcf6ba-6a3d-4e58-8f44-150ec19fe263" providerId="AD" clId="Web-{8930720D-F978-42F4-ACEA-9378F103909A}" dt="2020-11-16T08:19:44.025" v="10" actId="20577"/>
        <pc:sldMkLst>
          <pc:docMk/>
          <pc:sldMk cId="3669129871" sldId="368"/>
        </pc:sldMkLst>
        <pc:spChg chg="mod">
          <ac:chgData name="Truong Dinh Hoang Ha" userId="S::ha.truongdinhhoang@phuxuan.edu.vn::49fcf6ba-6a3d-4e58-8f44-150ec19fe263" providerId="AD" clId="Web-{8930720D-F978-42F4-ACEA-9378F103909A}" dt="2020-11-16T08:19:44.025" v="10" actId="20577"/>
          <ac:spMkLst>
            <pc:docMk/>
            <pc:sldMk cId="3669129871" sldId="368"/>
            <ac:spMk id="3" creationId="{00000000-0000-0000-0000-000000000000}"/>
          </ac:spMkLst>
        </pc:spChg>
      </pc:sldChg>
      <pc:sldChg chg="modSp">
        <pc:chgData name="Truong Dinh Hoang Ha" userId="S::ha.truongdinhhoang@phuxuan.edu.vn::49fcf6ba-6a3d-4e58-8f44-150ec19fe263" providerId="AD" clId="Web-{8930720D-F978-42F4-ACEA-9378F103909A}" dt="2020-11-16T08:27:00.656" v="11" actId="1076"/>
        <pc:sldMkLst>
          <pc:docMk/>
          <pc:sldMk cId="1743136744" sldId="379"/>
        </pc:sldMkLst>
        <pc:picChg chg="mod">
          <ac:chgData name="Truong Dinh Hoang Ha" userId="S::ha.truongdinhhoang@phuxuan.edu.vn::49fcf6ba-6a3d-4e58-8f44-150ec19fe263" providerId="AD" clId="Web-{8930720D-F978-42F4-ACEA-9378F103909A}" dt="2020-11-16T08:27:00.656" v="11" actId="1076"/>
          <ac:picMkLst>
            <pc:docMk/>
            <pc:sldMk cId="1743136744" sldId="379"/>
            <ac:picMk id="5" creationId="{35D632F5-EC86-4925-A508-137BD06A42B6}"/>
          </ac:picMkLst>
        </pc:picChg>
      </pc:sldChg>
    </pc:docChg>
  </pc:docChgLst>
  <pc:docChgLst>
    <pc:chgData name="Nguyen Huu Tuan  Anh" userId="S::anh.nguyenhuutuan@phuxuan.edu.vn::c2f2187f-c609-4eef-89cf-5e852da098f4" providerId="AD" clId="Web-{4C6637B6-C093-46DC-B331-193D98C5C1AD}"/>
    <pc:docChg chg="modSld">
      <pc:chgData name="Nguyen Huu Tuan  Anh" userId="S::anh.nguyenhuutuan@phuxuan.edu.vn::c2f2187f-c609-4eef-89cf-5e852da098f4" providerId="AD" clId="Web-{4C6637B6-C093-46DC-B331-193D98C5C1AD}" dt="2020-11-13T08:43:42.180" v="1"/>
      <pc:docMkLst>
        <pc:docMk/>
      </pc:docMkLst>
      <pc:sldChg chg="addSp delSp">
        <pc:chgData name="Nguyen Huu Tuan  Anh" userId="S::anh.nguyenhuutuan@phuxuan.edu.vn::c2f2187f-c609-4eef-89cf-5e852da098f4" providerId="AD" clId="Web-{4C6637B6-C093-46DC-B331-193D98C5C1AD}" dt="2020-11-13T08:43:42.180" v="1"/>
        <pc:sldMkLst>
          <pc:docMk/>
          <pc:sldMk cId="887904313" sldId="358"/>
        </pc:sldMkLst>
        <pc:picChg chg="add del">
          <ac:chgData name="Nguyen Huu Tuan  Anh" userId="S::anh.nguyenhuutuan@phuxuan.edu.vn::c2f2187f-c609-4eef-89cf-5e852da098f4" providerId="AD" clId="Web-{4C6637B6-C093-46DC-B331-193D98C5C1AD}" dt="2020-11-13T08:43:42.180" v="1"/>
          <ac:picMkLst>
            <pc:docMk/>
            <pc:sldMk cId="887904313" sldId="358"/>
            <ac:picMk id="10243" creationId="{00000000-0000-0000-0000-000000000000}"/>
          </ac:picMkLst>
        </pc:picChg>
      </pc:sldChg>
    </pc:docChg>
  </pc:docChgLst>
  <pc:docChgLst>
    <pc:chgData name="Cao Phuoc Son" userId="S::son.caophuoc@phuxuan.edu.vn::9a8e8d48-241c-4d8b-baa3-7bc1ab8ab4aa" providerId="AD" clId="Web-{8824F97F-0BC5-409E-B00B-65EE3F597D51}"/>
    <pc:docChg chg="modSld">
      <pc:chgData name="Cao Phuoc Son" userId="S::son.caophuoc@phuxuan.edu.vn::9a8e8d48-241c-4d8b-baa3-7bc1ab8ab4aa" providerId="AD" clId="Web-{8824F97F-0BC5-409E-B00B-65EE3F597D51}" dt="2020-11-16T08:19:15.545" v="0" actId="14100"/>
      <pc:docMkLst>
        <pc:docMk/>
      </pc:docMkLst>
      <pc:sldChg chg="modSp">
        <pc:chgData name="Cao Phuoc Son" userId="S::son.caophuoc@phuxuan.edu.vn::9a8e8d48-241c-4d8b-baa3-7bc1ab8ab4aa" providerId="AD" clId="Web-{8824F97F-0BC5-409E-B00B-65EE3F597D51}" dt="2020-11-16T08:19:15.545" v="0" actId="14100"/>
        <pc:sldMkLst>
          <pc:docMk/>
          <pc:sldMk cId="1325526457" sldId="359"/>
        </pc:sldMkLst>
        <pc:picChg chg="mod">
          <ac:chgData name="Cao Phuoc Son" userId="S::son.caophuoc@phuxuan.edu.vn::9a8e8d48-241c-4d8b-baa3-7bc1ab8ab4aa" providerId="AD" clId="Web-{8824F97F-0BC5-409E-B00B-65EE3F597D51}" dt="2020-11-16T08:19:15.545" v="0" actId="14100"/>
          <ac:picMkLst>
            <pc:docMk/>
            <pc:sldMk cId="1325526457" sldId="359"/>
            <ac:picMk id="11267" creationId="{00000000-0000-0000-0000-000000000000}"/>
          </ac:picMkLst>
        </pc:picChg>
      </pc:sldChg>
    </pc:docChg>
  </pc:docChgLst>
  <pc:docChgLst>
    <pc:chgData name="Doan Van  Khai" userId="S::khai.doanvan@phuxuan.edu.vn::ad453abb-f15a-4b92-9704-1ff883f665b0" providerId="AD" clId="Web-{2B1F44E0-7050-45E4-AA8F-0994C850CC00}"/>
    <pc:docChg chg="modSld">
      <pc:chgData name="Doan Van  Khai" userId="S::khai.doanvan@phuxuan.edu.vn::ad453abb-f15a-4b92-9704-1ff883f665b0" providerId="AD" clId="Web-{2B1F44E0-7050-45E4-AA8F-0994C850CC00}" dt="2020-11-13T08:24:37.921" v="5" actId="1076"/>
      <pc:docMkLst>
        <pc:docMk/>
      </pc:docMkLst>
      <pc:sldChg chg="modSp">
        <pc:chgData name="Doan Van  Khai" userId="S::khai.doanvan@phuxuan.edu.vn::ad453abb-f15a-4b92-9704-1ff883f665b0" providerId="AD" clId="Web-{2B1F44E0-7050-45E4-AA8F-0994C850CC00}" dt="2020-11-13T08:24:37.921" v="5" actId="1076"/>
        <pc:sldMkLst>
          <pc:docMk/>
          <pc:sldMk cId="1743136744" sldId="379"/>
        </pc:sldMkLst>
        <pc:picChg chg="mod">
          <ac:chgData name="Doan Van  Khai" userId="S::khai.doanvan@phuxuan.edu.vn::ad453abb-f15a-4b92-9704-1ff883f665b0" providerId="AD" clId="Web-{2B1F44E0-7050-45E4-AA8F-0994C850CC00}" dt="2020-11-13T08:24:37.921" v="5" actId="1076"/>
          <ac:picMkLst>
            <pc:docMk/>
            <pc:sldMk cId="1743136744" sldId="379"/>
            <ac:picMk id="2051" creationId="{00000000-0000-0000-0000-000000000000}"/>
          </ac:picMkLst>
        </pc:picChg>
      </pc:sldChg>
    </pc:docChg>
  </pc:docChgLst>
  <pc:docChgLst>
    <pc:chgData name="Cao Phuoc Son" userId="S::son.caophuoc@phuxuan.edu.vn::9a8e8d48-241c-4d8b-baa3-7bc1ab8ab4aa" providerId="AD" clId="Web-{935C3B12-BEB5-4AD8-9586-2456C76A35A4}"/>
    <pc:docChg chg="sldOrd">
      <pc:chgData name="Cao Phuoc Son" userId="S::son.caophuoc@phuxuan.edu.vn::9a8e8d48-241c-4d8b-baa3-7bc1ab8ab4aa" providerId="AD" clId="Web-{935C3B12-BEB5-4AD8-9586-2456C76A35A4}" dt="2020-12-02T06:53:03.075" v="0"/>
      <pc:docMkLst>
        <pc:docMk/>
      </pc:docMkLst>
      <pc:sldChg chg="ord">
        <pc:chgData name="Cao Phuoc Son" userId="S::son.caophuoc@phuxuan.edu.vn::9a8e8d48-241c-4d8b-baa3-7bc1ab8ab4aa" providerId="AD" clId="Web-{935C3B12-BEB5-4AD8-9586-2456C76A35A4}" dt="2020-12-02T06:53:03.075" v="0"/>
        <pc:sldMkLst>
          <pc:docMk/>
          <pc:sldMk cId="3390523165" sldId="335"/>
        </pc:sldMkLst>
      </pc:sldChg>
    </pc:docChg>
  </pc:docChgLst>
  <pc:docChgLst>
    <pc:chgData name="Vo Duc Hoang  Duy" userId="S::duy.voduchoang@phuxuan.edu.vn::2320a2e7-e3e8-4e1e-9a59-2b0feac4dc79" providerId="AD" clId="Web-{F3D72BCE-A501-31BD-2850-D31407FB27EA}"/>
    <pc:docChg chg="modSld">
      <pc:chgData name="Vo Duc Hoang  Duy" userId="S::duy.voduchoang@phuxuan.edu.vn::2320a2e7-e3e8-4e1e-9a59-2b0feac4dc79" providerId="AD" clId="Web-{F3D72BCE-A501-31BD-2850-D31407FB27EA}" dt="2020-11-16T07:45:55.456" v="3"/>
      <pc:docMkLst>
        <pc:docMk/>
      </pc:docMkLst>
      <pc:sldChg chg="addSp delSp modSp">
        <pc:chgData name="Vo Duc Hoang  Duy" userId="S::duy.voduchoang@phuxuan.edu.vn::2320a2e7-e3e8-4e1e-9a59-2b0feac4dc79" providerId="AD" clId="Web-{F3D72BCE-A501-31BD-2850-D31407FB27EA}" dt="2020-11-16T07:45:55.456" v="3"/>
        <pc:sldMkLst>
          <pc:docMk/>
          <pc:sldMk cId="1743136744" sldId="379"/>
        </pc:sldMkLst>
        <pc:spChg chg="del">
          <ac:chgData name="Vo Duc Hoang  Duy" userId="S::duy.voduchoang@phuxuan.edu.vn::2320a2e7-e3e8-4e1e-9a59-2b0feac4dc79" providerId="AD" clId="Web-{F3D72BCE-A501-31BD-2850-D31407FB27EA}" dt="2020-11-16T07:45:55.456" v="3"/>
          <ac:spMkLst>
            <pc:docMk/>
            <pc:sldMk cId="1743136744" sldId="379"/>
            <ac:spMk id="3" creationId="{00000000-0000-0000-0000-000000000000}"/>
          </ac:spMkLst>
        </pc:spChg>
        <pc:picChg chg="add mod ord">
          <ac:chgData name="Vo Duc Hoang  Duy" userId="S::duy.voduchoang@phuxuan.edu.vn::2320a2e7-e3e8-4e1e-9a59-2b0feac4dc79" providerId="AD" clId="Web-{F3D72BCE-A501-31BD-2850-D31407FB27EA}" dt="2020-11-16T07:45:55.456" v="3"/>
          <ac:picMkLst>
            <pc:docMk/>
            <pc:sldMk cId="1743136744" sldId="379"/>
            <ac:picMk id="5" creationId="{35D632F5-EC86-4925-A508-137BD06A42B6}"/>
          </ac:picMkLst>
        </pc:picChg>
        <pc:picChg chg="add del">
          <ac:chgData name="Vo Duc Hoang  Duy" userId="S::duy.voduchoang@phuxuan.edu.vn::2320a2e7-e3e8-4e1e-9a59-2b0feac4dc79" providerId="AD" clId="Web-{F3D72BCE-A501-31BD-2850-D31407FB27EA}" dt="2020-11-16T07:45:33.502" v="2"/>
          <ac:picMkLst>
            <pc:docMk/>
            <pc:sldMk cId="1743136744" sldId="379"/>
            <ac:picMk id="205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EF0D29-C433-497F-8226-4885476ADE6F}" type="datetimeFigureOut">
              <a:rPr lang="en-US" smtClean="0"/>
              <a:t>12/1/2020</a:t>
            </a:fld>
            <a:endParaRPr lang="en-US"/>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219C8F-8BF1-4CA2-9F02-36A4DEAB0BD4}" type="slidenum">
              <a:rPr lang="en-US" smtClean="0"/>
              <a:t>‹#›</a:t>
            </a:fld>
            <a:endParaRPr lang="en-US"/>
          </a:p>
        </p:txBody>
      </p:sp>
    </p:spTree>
    <p:extLst>
      <p:ext uri="{BB962C8B-B14F-4D97-AF65-F5344CB8AC3E}">
        <p14:creationId xmlns:p14="http://schemas.microsoft.com/office/powerpoint/2010/main" val="172443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188720"/>
            <a:ext cx="7851648" cy="1584960"/>
          </a:xfrm>
          <a:ln>
            <a:noFill/>
          </a:ln>
        </p:spPr>
        <p:txBody>
          <a:bodyPr tIns="0" rIns="14486">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38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17" name="Subtitle 16"/>
          <p:cNvSpPr>
            <a:spLocks noGrp="1"/>
          </p:cNvSpPr>
          <p:nvPr>
            <p:ph type="subTitle" idx="1"/>
          </p:nvPr>
        </p:nvSpPr>
        <p:spPr>
          <a:xfrm>
            <a:off x="533401" y="2798065"/>
            <a:ext cx="7854696" cy="1518920"/>
          </a:xfrm>
        </p:spPr>
        <p:txBody>
          <a:bodyPr lIns="0" rIns="14486"/>
          <a:lstStyle>
            <a:lvl1pPr marL="0" marR="36215" indent="0" algn="r">
              <a:buNone/>
              <a:defRPr sz="1900">
                <a:solidFill>
                  <a:schemeClr val="tx1"/>
                </a:solidFill>
                <a:latin typeface="Arial" panose="020B0604020202020204" pitchFamily="34" charset="0"/>
                <a:cs typeface="Arial" panose="020B0604020202020204" pitchFamily="34" charset="0"/>
              </a:defRPr>
            </a:lvl1pPr>
            <a:lvl2pPr marL="362148" indent="0" algn="ctr">
              <a:buNone/>
            </a:lvl2pPr>
            <a:lvl3pPr marL="724296" indent="0" algn="ctr">
              <a:buNone/>
            </a:lvl3pPr>
            <a:lvl4pPr marL="1086444" indent="0" algn="ctr">
              <a:buNone/>
            </a:lvl4pPr>
            <a:lvl5pPr marL="1448592" indent="0" algn="ctr">
              <a:buNone/>
            </a:lvl5pPr>
            <a:lvl6pPr marL="1810741" indent="0" algn="ctr">
              <a:buNone/>
            </a:lvl6pPr>
            <a:lvl7pPr marL="2172889" indent="0" algn="ctr">
              <a:buNone/>
            </a:lvl7pPr>
            <a:lvl8pPr marL="2535037" indent="0" algn="ctr">
              <a:buNone/>
            </a:lvl8pPr>
            <a:lvl9pPr marL="2897185"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endParaRPr lang="en-US"/>
          </a:p>
        </p:txBody>
      </p:sp>
      <p:sp>
        <p:nvSpPr>
          <p:cNvPr id="13" name="Google Shape;38;p3"/>
          <p:cNvSpPr txBox="1"/>
          <p:nvPr/>
        </p:nvSpPr>
        <p:spPr>
          <a:xfrm>
            <a:off x="2209800" y="5519056"/>
            <a:ext cx="6705600" cy="320088"/>
          </a:xfrm>
          <a:prstGeom prst="rect">
            <a:avLst/>
          </a:prstGeom>
          <a:noFill/>
          <a:ln>
            <a:noFill/>
          </a:ln>
        </p:spPr>
        <p:txBody>
          <a:bodyPr spcFirstLastPara="1" wrap="square" lIns="72418" tIns="36199" rIns="72418" bIns="361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a:solidFill>
                  <a:srgbClr val="FFCC00"/>
                </a:solidFill>
                <a:latin typeface="Tahoma"/>
                <a:ea typeface="Tahoma"/>
                <a:cs typeface="Tahoma"/>
                <a:sym typeface="Symbol"/>
              </a:rPr>
              <a:t>Môn học : Quy trình phát triển phần mềm với Agile              </a:t>
            </a:r>
            <a:r>
              <a:rPr lang="en-US" sz="1200" b="0" i="0" u="none" strike="noStrike" cap="none">
                <a:solidFill>
                  <a:srgbClr val="FFCC00"/>
                </a:solidFill>
                <a:latin typeface="Tahoma"/>
                <a:ea typeface="Tahoma"/>
                <a:cs typeface="Tahoma"/>
                <a:sym typeface="Symbol"/>
              </a:rPr>
              <a:t>,2019 PhuXuan</a:t>
            </a:r>
            <a:r>
              <a:rPr lang="en-US" sz="12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000" b="1" i="1" u="none" strike="noStrike" cap="none" baseline="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7F945E8-4A64-4FDA-A736-300149955E2C}" type="datetime1">
              <a:rPr lang="en-US" smtClean="0"/>
              <a:t>12/1/2020</a:t>
            </a:fld>
            <a:endParaRPr lang="en-US"/>
          </a:p>
        </p:txBody>
      </p:sp>
      <p:sp>
        <p:nvSpPr>
          <p:cNvPr id="5" name="Footer Placeholder 4"/>
          <p:cNvSpPr>
            <a:spLocks noGrp="1"/>
          </p:cNvSpPr>
          <p:nvPr>
            <p:ph type="ftr" sz="quarter" idx="11"/>
          </p:nvPr>
        </p:nvSpPr>
        <p:spPr>
          <a:xfrm>
            <a:off x="2667001" y="5508840"/>
            <a:ext cx="3352800" cy="316442"/>
          </a:xfrm>
          <a:prstGeom prst="rect">
            <a:avLst/>
          </a:prstGeom>
        </p:spPr>
        <p:txBody>
          <a:bodyPr lIns="72430" tIns="36215" rIns="72430" bIns="36215"/>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40FA78-E535-4F6E-80B9-3EC43B51D40D}" type="slidenum">
              <a:rPr lang="en-US" smtClean="0"/>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92482"/>
            <a:ext cx="2057400" cy="45168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92482"/>
            <a:ext cx="6019800" cy="45168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7A402FA-7DBF-4CF4-8527-8A1A2FE1A59B}" type="datetime1">
              <a:rPr lang="en-US" smtClean="0"/>
              <a:t>12/1/2020</a:t>
            </a:fld>
            <a:endParaRPr lang="en-US"/>
          </a:p>
        </p:txBody>
      </p:sp>
      <p:sp>
        <p:nvSpPr>
          <p:cNvPr id="5" name="Footer Placeholder 4"/>
          <p:cNvSpPr>
            <a:spLocks noGrp="1"/>
          </p:cNvSpPr>
          <p:nvPr>
            <p:ph type="ftr" sz="quarter" idx="11"/>
          </p:nvPr>
        </p:nvSpPr>
        <p:spPr>
          <a:xfrm>
            <a:off x="2667001" y="5508840"/>
            <a:ext cx="3352800" cy="316442"/>
          </a:xfrm>
          <a:prstGeom prst="rect">
            <a:avLst/>
          </a:prstGeom>
        </p:spPr>
        <p:txBody>
          <a:bodyPr lIns="72430" tIns="36215" rIns="72430" bIns="36215"/>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40FA78-E535-4F6E-80B9-3EC43B51D40D}" type="slidenum">
              <a:rPr lang="en-US" smtClean="0"/>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4160"/>
            <a:ext cx="8229600" cy="990600"/>
          </a:xfrm>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57200" y="1320800"/>
            <a:ext cx="8229600" cy="3803904"/>
          </a:xfrm>
        </p:spPr>
        <p:txBody>
          <a:bodyPr/>
          <a:lstStyle>
            <a:lvl1pPr>
              <a:lnSpc>
                <a:spcPct val="100000"/>
              </a:lnSpc>
              <a:spcBef>
                <a:spcPts val="0"/>
              </a:spcBef>
              <a:spcAft>
                <a:spcPts val="475"/>
              </a:spcAft>
              <a:buClr>
                <a:srgbClr val="000066"/>
              </a:buClr>
              <a:defRPr sz="3600">
                <a:latin typeface="Times New Roman" pitchFamily="18" charset="0"/>
                <a:ea typeface="Tahoma" pitchFamily="34" charset="0"/>
                <a:cs typeface="Times New Roman" pitchFamily="18" charset="0"/>
              </a:defRPr>
            </a:lvl1pPr>
            <a:lvl2pPr marL="506756" indent="-194907">
              <a:lnSpc>
                <a:spcPct val="100000"/>
              </a:lnSpc>
              <a:spcBef>
                <a:spcPts val="0"/>
              </a:spcBef>
              <a:spcAft>
                <a:spcPts val="475"/>
              </a:spcAft>
              <a:buClr>
                <a:srgbClr val="002060"/>
              </a:buClr>
              <a:buFont typeface="Wingdings" panose="05000000000000000000" pitchFamily="2" charset="2"/>
              <a:buChar char="Ø"/>
              <a:defRPr sz="3200">
                <a:latin typeface="Times New Roman" pitchFamily="18" charset="0"/>
                <a:ea typeface="Tahoma" pitchFamily="34" charset="0"/>
                <a:cs typeface="Times New Roman" pitchFamily="18" charset="0"/>
              </a:defRPr>
            </a:lvl2pPr>
            <a:lvl3pPr marL="724296" indent="-194907">
              <a:lnSpc>
                <a:spcPct val="100000"/>
              </a:lnSpc>
              <a:spcBef>
                <a:spcPts val="0"/>
              </a:spcBef>
              <a:spcAft>
                <a:spcPts val="475"/>
              </a:spcAft>
              <a:buClr>
                <a:srgbClr val="002060"/>
              </a:buClr>
              <a:buFont typeface="Wingdings" panose="05000000000000000000" pitchFamily="2" charset="2"/>
              <a:buChar char="v"/>
              <a:defRPr sz="2800">
                <a:latin typeface="Times New Roman" pitchFamily="18" charset="0"/>
                <a:ea typeface="Tahoma" pitchFamily="34" charset="0"/>
                <a:cs typeface="Times New Roman" pitchFamily="18" charset="0"/>
              </a:defRPr>
            </a:lvl3pPr>
            <a:lvl4pPr marL="940579" indent="-165985">
              <a:lnSpc>
                <a:spcPct val="100000"/>
              </a:lnSpc>
              <a:spcBef>
                <a:spcPts val="0"/>
              </a:spcBef>
              <a:spcAft>
                <a:spcPts val="475"/>
              </a:spcAft>
              <a:buClr>
                <a:srgbClr val="002060"/>
              </a:buClr>
              <a:buFont typeface="Wingdings" panose="05000000000000000000" pitchFamily="2" charset="2"/>
              <a:buChar char="§"/>
              <a:defRPr sz="2200">
                <a:latin typeface="Times New Roman" pitchFamily="18" charset="0"/>
                <a:ea typeface="Tahoma" pitchFamily="34" charset="0"/>
                <a:cs typeface="Times New Roman" pitchFamily="18" charset="0"/>
              </a:defRPr>
            </a:lvl4pPr>
            <a:lvl5pPr>
              <a:lnSpc>
                <a:spcPct val="100000"/>
              </a:lnSpc>
              <a:spcBef>
                <a:spcPts val="0"/>
              </a:spcBef>
              <a:spcAft>
                <a:spcPts val="475"/>
              </a:spcAft>
              <a:buClr>
                <a:srgbClr val="002060"/>
              </a:buClr>
              <a:defRPr sz="1900">
                <a:latin typeface="Times New Roman" pitchFamily="18" charset="0"/>
                <a:ea typeface="Tahoma" pitchFamily="34"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A6AE783-4D31-4DDE-9DD0-C19EF4B2007E}" type="datetime1">
              <a:rPr lang="en-US" smtClean="0"/>
              <a:t>12/1/2020</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fld id="{9D40FA78-E535-4F6E-80B9-3EC43B51D40D}" type="slidenum">
              <a:rPr lang="en-US" smtClean="0"/>
              <a:pPr/>
              <a:t>‹#›</a:t>
            </a:fld>
            <a:endParaRPr lang="en-US"/>
          </a:p>
        </p:txBody>
      </p:sp>
      <p:sp>
        <p:nvSpPr>
          <p:cNvPr id="9" name="Google Shape;38;p3"/>
          <p:cNvSpPr txBox="1"/>
          <p:nvPr/>
        </p:nvSpPr>
        <p:spPr>
          <a:xfrm>
            <a:off x="3886200" y="5569371"/>
            <a:ext cx="4343400" cy="320088"/>
          </a:xfrm>
          <a:prstGeom prst="rect">
            <a:avLst/>
          </a:prstGeom>
          <a:noFill/>
          <a:ln>
            <a:noFill/>
          </a:ln>
        </p:spPr>
        <p:txBody>
          <a:bodyPr spcFirstLastPara="1" wrap="square" lIns="72418" tIns="36199" rIns="72418" bIns="361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100" b="0" i="0" u="none" strike="noStrike" cap="none">
                <a:solidFill>
                  <a:srgbClr val="FFCC00"/>
                </a:solidFill>
                <a:latin typeface="Tahoma"/>
                <a:ea typeface="Tahoma"/>
                <a:cs typeface="Tahoma"/>
                <a:sym typeface="Symbol"/>
              </a:rPr>
              <a:t>,2019 </a:t>
            </a:r>
            <a:r>
              <a:rPr lang="en-US" sz="1100" b="0" i="0" u="none" strike="noStrike" cap="none" err="1">
                <a:solidFill>
                  <a:srgbClr val="FFCC00"/>
                </a:solidFill>
                <a:latin typeface="Tahoma"/>
                <a:ea typeface="Tahoma"/>
                <a:cs typeface="Tahoma"/>
                <a:sym typeface="Symbol"/>
              </a:rPr>
              <a:t>PhuXuan</a:t>
            </a:r>
            <a:r>
              <a:rPr lang="en-US" sz="1100" b="0" i="0" u="none" strike="noStrike" cap="none" baseline="0">
                <a:solidFill>
                  <a:srgbClr val="FFCC00"/>
                </a:solidFill>
                <a:latin typeface="Tahoma"/>
                <a:ea typeface="Tahoma"/>
                <a:cs typeface="Tahoma"/>
                <a:sym typeface="Symbol"/>
              </a:rPr>
              <a:t> University</a:t>
            </a:r>
            <a:endParaRPr sz="1100" b="0" i="0" u="none" strike="noStrike" cap="none">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141171"/>
            <a:ext cx="7772400" cy="11807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38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p:cNvSpPr>
            <a:spLocks noGrp="1"/>
          </p:cNvSpPr>
          <p:nvPr>
            <p:ph type="body" idx="1"/>
          </p:nvPr>
        </p:nvSpPr>
        <p:spPr>
          <a:xfrm>
            <a:off x="530352" y="2344042"/>
            <a:ext cx="7772400" cy="1308417"/>
          </a:xfrm>
        </p:spPr>
        <p:txBody>
          <a:bodyPr lIns="36215" rIns="36215"/>
          <a:lstStyle>
            <a:lvl1pPr marL="0" indent="0">
              <a:buNone/>
              <a:defRPr sz="1700">
                <a:solidFill>
                  <a:schemeClr val="tx1"/>
                </a:solidFill>
              </a:defRPr>
            </a:lvl1pPr>
            <a:lvl2pPr>
              <a:buNone/>
              <a:defRPr sz="1400">
                <a:solidFill>
                  <a:schemeClr val="tx1">
                    <a:tint val="75000"/>
                  </a:schemeClr>
                </a:solidFill>
              </a:defRPr>
            </a:lvl2pPr>
            <a:lvl3pPr>
              <a:buNone/>
              <a:defRPr sz="1300">
                <a:solidFill>
                  <a:schemeClr val="tx1">
                    <a:tint val="75000"/>
                  </a:schemeClr>
                </a:solidFill>
              </a:defRPr>
            </a:lvl3pPr>
            <a:lvl4pPr>
              <a:buNone/>
              <a:defRPr sz="1100">
                <a:solidFill>
                  <a:schemeClr val="tx1">
                    <a:tint val="75000"/>
                  </a:schemeClr>
                </a:solidFill>
              </a:defRPr>
            </a:lvl4pPr>
            <a:lvl5pPr>
              <a:buNone/>
              <a:defRPr sz="11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86AA7BB-2009-4EF2-84B7-C8E30D1406D7}" type="datetime1">
              <a:rPr lang="en-US" smtClean="0"/>
              <a:t>12/1/2020</a:t>
            </a:fld>
            <a:endParaRPr lang="en-US"/>
          </a:p>
        </p:txBody>
      </p:sp>
      <p:sp>
        <p:nvSpPr>
          <p:cNvPr id="5" name="Footer Placeholder 4"/>
          <p:cNvSpPr>
            <a:spLocks noGrp="1"/>
          </p:cNvSpPr>
          <p:nvPr>
            <p:ph type="ftr" sz="quarter" idx="11"/>
          </p:nvPr>
        </p:nvSpPr>
        <p:spPr>
          <a:xfrm>
            <a:off x="2667001" y="5508840"/>
            <a:ext cx="3352800" cy="316442"/>
          </a:xfrm>
          <a:prstGeom prst="rect">
            <a:avLst/>
          </a:prstGeom>
        </p:spPr>
        <p:txBody>
          <a:bodyPr lIns="72430" tIns="36215" rIns="72430" bIns="36215"/>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40FA78-E535-4F6E-80B9-3EC43B51D40D}" type="slidenum">
              <a:rPr lang="en-US" smtClean="0"/>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35999"/>
            <a:ext cx="8229600" cy="710590"/>
          </a:xfrm>
        </p:spPr>
        <p:txBody>
          <a:bodyPr/>
          <a:lstStyle>
            <a:lvl1pPr algn="r">
              <a:defRPr sz="3500" b="1">
                <a:solidFill>
                  <a:srgbClr val="FFC000"/>
                </a:solidFill>
                <a:latin typeface="Arial" panose="020B0604020202020204" pitchFamily="34" charset="0"/>
                <a:ea typeface="Tahoma" panose="020B0604030504040204" pitchFamily="34" charset="0"/>
                <a:cs typeface="Arial" panose="020B0604020202020204" pitchFamily="34" charset="0"/>
              </a:defRPr>
            </a:lvl1pPr>
          </a:lstStyle>
          <a:p>
            <a:br>
              <a:rPr lang="en-US"/>
            </a:br>
            <a:br>
              <a:rPr lang="en-US"/>
            </a:br>
            <a:r>
              <a:rPr lang="en-US"/>
              <a:t>Click to edit Master title style</a:t>
            </a:r>
          </a:p>
        </p:txBody>
      </p:sp>
      <p:sp>
        <p:nvSpPr>
          <p:cNvPr id="3" name="Content Placeholder 2"/>
          <p:cNvSpPr>
            <a:spLocks noGrp="1"/>
          </p:cNvSpPr>
          <p:nvPr>
            <p:ph sz="half" idx="1"/>
          </p:nvPr>
        </p:nvSpPr>
        <p:spPr>
          <a:xfrm>
            <a:off x="463154" y="1411058"/>
            <a:ext cx="4038600" cy="3843528"/>
          </a:xfrm>
        </p:spPr>
        <p:txBody>
          <a:bodyPr/>
          <a:lstStyle>
            <a:lvl1pPr>
              <a:buClr>
                <a:srgbClr val="002060"/>
              </a:buClr>
              <a:defRPr sz="2200">
                <a:latin typeface="Times New Roman" panose="02020603050405020304" pitchFamily="18" charset="0"/>
                <a:cs typeface="Times New Roman" panose="02020603050405020304" pitchFamily="18" charset="0"/>
              </a:defRPr>
            </a:lvl1pPr>
            <a:lvl2pPr marL="506756" indent="-194907">
              <a:buClr>
                <a:srgbClr val="002060"/>
              </a:buClr>
              <a:buFont typeface="Wingdings" panose="05000000000000000000" pitchFamily="2" charset="2"/>
              <a:buChar char="Ø"/>
              <a:defRPr sz="2200">
                <a:latin typeface="Times New Roman" panose="02020603050405020304" pitchFamily="18" charset="0"/>
                <a:cs typeface="Times New Roman" panose="02020603050405020304" pitchFamily="18" charset="0"/>
              </a:defRPr>
            </a:lvl2pPr>
            <a:lvl3pPr marL="724296" indent="-194907">
              <a:buClr>
                <a:srgbClr val="002060"/>
              </a:buClr>
              <a:buFont typeface="Wingdings" panose="05000000000000000000" pitchFamily="2" charset="2"/>
              <a:buChar char="v"/>
              <a:defRPr sz="1900">
                <a:latin typeface="Times New Roman" panose="02020603050405020304" pitchFamily="18" charset="0"/>
                <a:cs typeface="Times New Roman" panose="02020603050405020304" pitchFamily="18" charset="0"/>
              </a:defRPr>
            </a:lvl3pPr>
            <a:lvl4pPr marL="940579" indent="-165985">
              <a:buClr>
                <a:srgbClr val="002060"/>
              </a:buClr>
              <a:buFont typeface="Wingdings" panose="05000000000000000000" pitchFamily="2" charset="2"/>
              <a:buChar char="§"/>
              <a:defRPr sz="1600">
                <a:latin typeface="Times New Roman" panose="02020603050405020304" pitchFamily="18" charset="0"/>
                <a:cs typeface="Times New Roman" panose="02020603050405020304" pitchFamily="18" charset="0"/>
              </a:defRPr>
            </a:lvl4pPr>
            <a:lvl5pPr marL="1158120" indent="-165985">
              <a:buClr>
                <a:srgbClr val="002060"/>
              </a:buClr>
              <a:buFont typeface="Wingdings 2" panose="05020102010507070707" pitchFamily="18" charset="2"/>
              <a:buChar char=""/>
              <a:defRPr sz="16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42246" y="1411058"/>
            <a:ext cx="4038600" cy="3843528"/>
          </a:xfrm>
        </p:spPr>
        <p:txBody>
          <a:bodyPr/>
          <a:lstStyle>
            <a:lvl1pPr>
              <a:defRPr sz="2200">
                <a:latin typeface="Times New Roman" panose="02020603050405020304" pitchFamily="18" charset="0"/>
                <a:cs typeface="Times New Roman" panose="02020603050405020304" pitchFamily="18" charset="0"/>
              </a:defRPr>
            </a:lvl1pPr>
            <a:lvl2pPr marL="506756" indent="-194907">
              <a:defRPr lang="en-US" sz="2200" kern="1200" dirty="0">
                <a:solidFill>
                  <a:schemeClr val="tx1"/>
                </a:solidFill>
                <a:latin typeface="Times New Roman" panose="02020603050405020304" pitchFamily="18" charset="0"/>
                <a:ea typeface="+mn-ea"/>
                <a:cs typeface="Times New Roman" panose="02020603050405020304" pitchFamily="18" charset="0"/>
              </a:defRPr>
            </a:lvl2pPr>
            <a:lvl3pPr marL="724296" indent="-194907">
              <a:defRPr lang="en-US" sz="1900" kern="1200" dirty="0">
                <a:solidFill>
                  <a:schemeClr val="tx1"/>
                </a:solidFill>
                <a:latin typeface="Times New Roman" panose="02020603050405020304" pitchFamily="18" charset="0"/>
                <a:ea typeface="+mn-ea"/>
                <a:cs typeface="Times New Roman" panose="02020603050405020304" pitchFamily="18" charset="0"/>
              </a:defRPr>
            </a:lvl3pPr>
            <a:lvl4pPr marL="1218478" indent="-226343">
              <a:defRPr lang="en-US" sz="1600" kern="1200" dirty="0">
                <a:solidFill>
                  <a:schemeClr val="tx1"/>
                </a:solidFill>
                <a:latin typeface="+mn-lt"/>
                <a:ea typeface="+mn-ea"/>
                <a:cs typeface="+mn-cs"/>
              </a:defRPr>
            </a:lvl4pPr>
            <a:lvl5pPr marL="940579" indent="-165985">
              <a:defRPr lang="en-US" sz="1600" kern="1200" dirty="0">
                <a:solidFill>
                  <a:schemeClr val="tx1"/>
                </a:solidFill>
                <a:latin typeface="+mn-lt"/>
                <a:ea typeface="+mn-ea"/>
                <a:cs typeface="+mn-cs"/>
              </a:defRPr>
            </a:lvl5pPr>
          </a:lstStyle>
          <a:p>
            <a:pPr lvl="0"/>
            <a:r>
              <a:rPr lang="en-US"/>
              <a:t>Click to edit Master text styles</a:t>
            </a:r>
          </a:p>
          <a:p>
            <a:pPr marL="506756" lvl="1" indent="-194907" algn="l" rtl="0" eaLnBrk="1" fontAlgn="base" hangingPunct="1">
              <a:spcBef>
                <a:spcPct val="20000"/>
              </a:spcBef>
              <a:spcAft>
                <a:spcPct val="0"/>
              </a:spcAft>
              <a:buClr>
                <a:srgbClr val="002060"/>
              </a:buClr>
              <a:buSzPct val="85000"/>
              <a:buFont typeface="Wingdings" panose="05000000000000000000" pitchFamily="2" charset="2"/>
              <a:buChar char="Ø"/>
            </a:pPr>
            <a:r>
              <a:rPr lang="en-US"/>
              <a:t> Second level</a:t>
            </a:r>
          </a:p>
          <a:p>
            <a:pPr marL="724296" lvl="2" indent="-194907" algn="l" rtl="0" eaLnBrk="1" fontAlgn="base" hangingPunct="1">
              <a:spcBef>
                <a:spcPct val="20000"/>
              </a:spcBef>
              <a:spcAft>
                <a:spcPct val="0"/>
              </a:spcAft>
              <a:buClr>
                <a:srgbClr val="002060"/>
              </a:buClr>
              <a:buSzPct val="70000"/>
              <a:buFont typeface="Wingdings" panose="05000000000000000000" pitchFamily="2" charset="2"/>
              <a:buChar char="v"/>
            </a:pPr>
            <a:r>
              <a:rPr lang="en-US"/>
              <a:t>Third level</a:t>
            </a:r>
          </a:p>
          <a:p>
            <a:pPr marL="940579" lvl="3" indent="-165985" algn="l" rtl="0" eaLnBrk="1" fontAlgn="base" hangingPunct="1">
              <a:spcBef>
                <a:spcPct val="20000"/>
              </a:spcBef>
              <a:spcAft>
                <a:spcPct val="0"/>
              </a:spcAft>
              <a:buClr>
                <a:srgbClr val="002060"/>
              </a:buClr>
              <a:buSzPct val="65000"/>
              <a:buFont typeface="Wingdings" panose="05000000000000000000" pitchFamily="2" charset="2"/>
              <a:buChar char="§"/>
            </a:pPr>
            <a:r>
              <a:rPr lang="en-US"/>
              <a:t>Fourth level</a:t>
            </a:r>
          </a:p>
          <a:p>
            <a:pPr marL="1158120" lvl="4" indent="-165985" algn="l" rtl="0" eaLnBrk="1" fontAlgn="base" hangingPunct="1">
              <a:spcBef>
                <a:spcPct val="20000"/>
              </a:spcBef>
              <a:spcAft>
                <a:spcPct val="0"/>
              </a:spcAft>
              <a:buClr>
                <a:srgbClr val="002060"/>
              </a:buClr>
              <a:buSzPct val="65000"/>
              <a:buFont typeface="Wingdings 2" panose="05020102010507070707" pitchFamily="18" charset="2"/>
              <a:buChar char=""/>
            </a:pPr>
            <a:r>
              <a:rPr lang="en-US"/>
              <a:t>Fifth level</a:t>
            </a:r>
          </a:p>
        </p:txBody>
      </p:sp>
      <p:sp>
        <p:nvSpPr>
          <p:cNvPr id="5" name="Date Placeholder 4"/>
          <p:cNvSpPr>
            <a:spLocks noGrp="1"/>
          </p:cNvSpPr>
          <p:nvPr>
            <p:ph type="dt" sz="half" idx="10"/>
          </p:nvPr>
        </p:nvSpPr>
        <p:spPr/>
        <p:txBody>
          <a:bodyPr/>
          <a:lstStyle>
            <a:lvl1pPr>
              <a:defRPr/>
            </a:lvl1pPr>
          </a:lstStyle>
          <a:p>
            <a:fld id="{D2C04DB7-7F39-46CD-B095-A50381880415}" type="datetime1">
              <a:rPr lang="en-US" smtClean="0"/>
              <a:t>12/1/2020</a:t>
            </a:fld>
            <a:endParaRPr lang="en-US"/>
          </a:p>
        </p:txBody>
      </p:sp>
      <p:sp>
        <p:nvSpPr>
          <p:cNvPr id="9" name="Google Shape;38;p3">
            <a:extLst>
              <a:ext uri="{FF2B5EF4-FFF2-40B4-BE49-F238E27FC236}">
                <a16:creationId xmlns:a16="http://schemas.microsoft.com/office/drawing/2014/main" id="{DA30AB81-2B24-4133-99E3-EF7D63410792}"/>
              </a:ext>
            </a:extLst>
          </p:cNvPr>
          <p:cNvSpPr txBox="1"/>
          <p:nvPr/>
        </p:nvSpPr>
        <p:spPr>
          <a:xfrm>
            <a:off x="3314372" y="5471042"/>
            <a:ext cx="4343400" cy="320088"/>
          </a:xfrm>
          <a:prstGeom prst="rect">
            <a:avLst/>
          </a:prstGeom>
          <a:noFill/>
          <a:ln>
            <a:noFill/>
          </a:ln>
        </p:spPr>
        <p:txBody>
          <a:bodyPr spcFirstLastPara="1" wrap="square" lIns="72418" tIns="36199" rIns="72418" bIns="361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000" b="0" i="0" u="none" strike="noStrike" cap="none">
                <a:solidFill>
                  <a:srgbClr val="FFCC00"/>
                </a:solidFill>
                <a:latin typeface="Tahoma"/>
                <a:ea typeface="Tahoma"/>
                <a:cs typeface="Tahoma"/>
                <a:sym typeface="Symbol"/>
              </a:rPr>
              <a:t>,2018 </a:t>
            </a:r>
            <a:r>
              <a:rPr lang="en-US" sz="1000" b="0" i="0" u="none" strike="noStrike" cap="none" err="1">
                <a:solidFill>
                  <a:srgbClr val="FFCC00"/>
                </a:solidFill>
                <a:latin typeface="Tahoma"/>
                <a:ea typeface="Tahoma"/>
                <a:cs typeface="Tahoma"/>
                <a:sym typeface="Symbol"/>
              </a:rPr>
              <a:t>PhuXuan</a:t>
            </a:r>
            <a:r>
              <a:rPr lang="en-US" sz="1000" b="0" i="0" u="none" strike="noStrike" cap="none" baseline="0">
                <a:solidFill>
                  <a:srgbClr val="FFCC00"/>
                </a:solidFill>
                <a:latin typeface="Tahoma"/>
                <a:ea typeface="Tahoma"/>
                <a:cs typeface="Tahoma"/>
                <a:sym typeface="Symbol"/>
              </a:rPr>
              <a:t> University</a:t>
            </a:r>
            <a:endParaRPr sz="1000" b="0" i="0" u="none" strike="noStrike" cap="none">
              <a:solidFill>
                <a:srgbClr val="FFCC00"/>
              </a:solidFill>
              <a:latin typeface="Tahoma"/>
              <a:ea typeface="Tahoma"/>
              <a:cs typeface="Tahoma"/>
              <a:sym typeface="Tahoma"/>
            </a:endParaRPr>
          </a:p>
        </p:txBody>
      </p:sp>
      <p:sp>
        <p:nvSpPr>
          <p:cNvPr id="10" name="Slide Number Placeholder 5">
            <a:extLst>
              <a:ext uri="{FF2B5EF4-FFF2-40B4-BE49-F238E27FC236}">
                <a16:creationId xmlns:a16="http://schemas.microsoft.com/office/drawing/2014/main" id="{885797B8-656D-475A-B4F1-46A08E04D8B2}"/>
              </a:ext>
            </a:extLst>
          </p:cNvPr>
          <p:cNvSpPr>
            <a:spLocks noGrp="1"/>
          </p:cNvSpPr>
          <p:nvPr>
            <p:ph type="sldNum" sz="quarter" idx="11"/>
          </p:nvPr>
        </p:nvSpPr>
        <p:spPr>
          <a:xfrm>
            <a:off x="7657772" y="5360835"/>
            <a:ext cx="762000" cy="316442"/>
          </a:xfrm>
        </p:spPr>
        <p:txBody>
          <a:bodyPr/>
          <a:lstStyle>
            <a:lvl1pPr>
              <a:defRPr sz="1400">
                <a:solidFill>
                  <a:srgbClr val="FFC000"/>
                </a:solidFill>
              </a:defRPr>
            </a:lvl1pPr>
          </a:lstStyle>
          <a:p>
            <a:fld id="{9D40FA78-E535-4F6E-80B9-3EC43B51D40D}" type="slidenum">
              <a:rPr lang="en-US" smtClean="0"/>
              <a:t>‹#›</a:t>
            </a:fld>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10210"/>
            <a:ext cx="8229600" cy="990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607882"/>
            <a:ext cx="4040188" cy="571438"/>
          </a:xfrm>
        </p:spPr>
        <p:txBody>
          <a:bodyPr lIns="36215" tIns="0" rIns="36215" bIns="0" anchor="ctr">
            <a:noAutofit/>
          </a:bodyPr>
          <a:lstStyle>
            <a:lvl1pPr marL="0" indent="0">
              <a:buNone/>
              <a:defRPr sz="1900" b="1" cap="none" baseline="0">
                <a:solidFill>
                  <a:schemeClr val="tx1"/>
                </a:solidFill>
                <a:effectLst/>
              </a:defRPr>
            </a:lvl1pPr>
            <a:lvl2pPr>
              <a:buNone/>
              <a:defRPr sz="1600" b="1"/>
            </a:lvl2pPr>
            <a:lvl3pPr>
              <a:buNone/>
              <a:defRPr sz="1400" b="1"/>
            </a:lvl3pPr>
            <a:lvl4pPr>
              <a:buNone/>
              <a:defRPr sz="1300" b="1"/>
            </a:lvl4pPr>
            <a:lvl5pPr>
              <a:buNone/>
              <a:defRPr sz="1300" b="1"/>
            </a:lvl5pPr>
          </a:lstStyle>
          <a:p>
            <a:pPr lvl="0"/>
            <a:r>
              <a:rPr lang="en-US"/>
              <a:t>Click to edit Master text styles</a:t>
            </a:r>
          </a:p>
        </p:txBody>
      </p:sp>
      <p:sp>
        <p:nvSpPr>
          <p:cNvPr id="5" name="Content Placeholder 4"/>
          <p:cNvSpPr>
            <a:spLocks noGrp="1"/>
          </p:cNvSpPr>
          <p:nvPr>
            <p:ph sz="quarter" idx="2"/>
          </p:nvPr>
        </p:nvSpPr>
        <p:spPr>
          <a:xfrm>
            <a:off x="457201" y="2179320"/>
            <a:ext cx="4040188" cy="3332957"/>
          </a:xfrm>
        </p:spPr>
        <p:txBody>
          <a:bodyPr tIns="0"/>
          <a:lstStyle>
            <a:lvl1pPr>
              <a:defRPr sz="1700"/>
            </a:lvl1pPr>
            <a:lvl2pPr>
              <a:defRPr sz="1600"/>
            </a:lvl2pPr>
            <a:lvl3pPr>
              <a:defRPr sz="14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4645027" y="1611794"/>
            <a:ext cx="4041775" cy="567531"/>
          </a:xfrm>
        </p:spPr>
        <p:txBody>
          <a:bodyPr lIns="36215" tIns="0" rIns="36215" bIns="0" anchor="ctr"/>
          <a:lstStyle>
            <a:lvl1pPr marL="0" indent="0">
              <a:buNone/>
              <a:defRPr sz="1900" b="1" cap="none" baseline="0">
                <a:solidFill>
                  <a:schemeClr val="tx1"/>
                </a:solidFill>
                <a:effectLst/>
              </a:defRPr>
            </a:lvl1pPr>
            <a:lvl2pPr>
              <a:buNone/>
              <a:defRPr sz="1600" b="1"/>
            </a:lvl2pPr>
            <a:lvl3pPr>
              <a:buNone/>
              <a:defRPr sz="1400" b="1"/>
            </a:lvl3pPr>
            <a:lvl4pPr>
              <a:buNone/>
              <a:defRPr sz="1300" b="1"/>
            </a:lvl4pPr>
            <a:lvl5pPr>
              <a:buNone/>
              <a:defRPr sz="1300" b="1"/>
            </a:lvl5pPr>
          </a:lstStyle>
          <a:p>
            <a:pPr lvl="0"/>
            <a:r>
              <a:rPr lang="en-US"/>
              <a:t>Click to edit Master text styles</a:t>
            </a:r>
          </a:p>
        </p:txBody>
      </p:sp>
      <p:sp>
        <p:nvSpPr>
          <p:cNvPr id="6" name="Content Placeholder 5"/>
          <p:cNvSpPr>
            <a:spLocks noGrp="1"/>
          </p:cNvSpPr>
          <p:nvPr>
            <p:ph sz="quarter" idx="4"/>
          </p:nvPr>
        </p:nvSpPr>
        <p:spPr>
          <a:xfrm>
            <a:off x="4645027" y="2179320"/>
            <a:ext cx="4041775" cy="3332957"/>
          </a:xfrm>
        </p:spPr>
        <p:txBody>
          <a:bodyPr tIns="0"/>
          <a:lstStyle>
            <a:lvl1pPr>
              <a:defRPr sz="1700"/>
            </a:lvl1pPr>
            <a:lvl2pPr>
              <a:defRPr sz="1600"/>
            </a:lvl2pPr>
            <a:lvl3pPr>
              <a:defRPr sz="14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22A7B596-056E-41FB-B216-813690D0A691}" type="datetime1">
              <a:rPr lang="en-US" smtClean="0"/>
              <a:t>12/1/2020</a:t>
            </a:fld>
            <a:endParaRPr lang="en-US"/>
          </a:p>
        </p:txBody>
      </p:sp>
      <p:sp>
        <p:nvSpPr>
          <p:cNvPr id="8" name="Footer Placeholder 7"/>
          <p:cNvSpPr>
            <a:spLocks noGrp="1"/>
          </p:cNvSpPr>
          <p:nvPr>
            <p:ph type="ftr" sz="quarter" idx="11"/>
          </p:nvPr>
        </p:nvSpPr>
        <p:spPr>
          <a:xfrm>
            <a:off x="2667001" y="5508840"/>
            <a:ext cx="3352800" cy="316442"/>
          </a:xfrm>
          <a:prstGeom prst="rect">
            <a:avLst/>
          </a:prstGeom>
        </p:spPr>
        <p:txBody>
          <a:bodyPr lIns="72430" tIns="36215" rIns="72430" bIns="36215"/>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D40FA78-E535-4F6E-80B9-3EC43B51D40D}" type="slidenum">
              <a:rPr lang="en-US" smtClean="0"/>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1" y="610210"/>
            <a:ext cx="8305800" cy="9906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34499834-5F11-4D99-A8A8-79C32BC1EE64}" type="datetime1">
              <a:rPr lang="en-US" smtClean="0"/>
              <a:t>12/1/2020</a:t>
            </a:fld>
            <a:endParaRPr lang="en-US"/>
          </a:p>
        </p:txBody>
      </p:sp>
      <p:sp>
        <p:nvSpPr>
          <p:cNvPr id="4" name="Footer Placeholder 3"/>
          <p:cNvSpPr>
            <a:spLocks noGrp="1"/>
          </p:cNvSpPr>
          <p:nvPr>
            <p:ph type="ftr" sz="quarter" idx="11"/>
          </p:nvPr>
        </p:nvSpPr>
        <p:spPr>
          <a:xfrm>
            <a:off x="2667001" y="5508840"/>
            <a:ext cx="3352800" cy="316442"/>
          </a:xfrm>
          <a:prstGeom prst="rect">
            <a:avLst/>
          </a:prstGeom>
        </p:spPr>
        <p:txBody>
          <a:bodyPr lIns="72430" tIns="36215" rIns="72430" bIns="36215"/>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D40FA78-E535-4F6E-80B9-3EC43B51D40D}" type="slidenum">
              <a:rPr lang="en-US" smtClean="0"/>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B3C0922-BFE9-4941-9523-C71C8DBDEDA4}" type="datetime1">
              <a:rPr lang="en-US" smtClean="0"/>
              <a:t>12/1/2020</a:t>
            </a:fld>
            <a:endParaRPr lang="en-US"/>
          </a:p>
        </p:txBody>
      </p:sp>
      <p:sp>
        <p:nvSpPr>
          <p:cNvPr id="3" name="Footer Placeholder 2"/>
          <p:cNvSpPr>
            <a:spLocks noGrp="1"/>
          </p:cNvSpPr>
          <p:nvPr>
            <p:ph type="ftr" sz="quarter" idx="11"/>
          </p:nvPr>
        </p:nvSpPr>
        <p:spPr>
          <a:xfrm>
            <a:off x="2667001" y="5508840"/>
            <a:ext cx="3352800" cy="316442"/>
          </a:xfrm>
          <a:prstGeom prst="rect">
            <a:avLst/>
          </a:prstGeom>
        </p:spPr>
        <p:txBody>
          <a:bodyPr lIns="72430" tIns="36215" rIns="72430" bIns="36215"/>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D40FA78-E535-4F6E-80B9-3EC43B51D40D}" type="slidenum">
              <a:rPr lang="en-US" smtClean="0"/>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45772"/>
            <a:ext cx="2743200" cy="1007110"/>
          </a:xfrm>
        </p:spPr>
        <p:txBody>
          <a:bodyPr>
            <a:noAutofit/>
          </a:bodyPr>
          <a:lstStyle>
            <a:lvl1pPr algn="l" rtl="0">
              <a:spcBef>
                <a:spcPct val="0"/>
              </a:spcBef>
              <a:buNone/>
              <a:defRPr sz="21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3575050" y="1452880"/>
            <a:ext cx="5111750" cy="3962400"/>
          </a:xfrm>
        </p:spPr>
        <p:txBody>
          <a:bodyPr tIns="0"/>
          <a:lstStyle>
            <a:lvl1pPr>
              <a:defRPr sz="2200"/>
            </a:lvl1pPr>
            <a:lvl2pPr>
              <a:defRPr sz="2100"/>
            </a:lvl2pPr>
            <a:lvl3pPr>
              <a:defRPr sz="19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685800" y="1452880"/>
            <a:ext cx="2743200" cy="3962400"/>
          </a:xfrm>
        </p:spPr>
        <p:txBody>
          <a:bodyPr lIns="14486" rIns="14486"/>
          <a:lstStyle>
            <a:lvl1pPr marL="0" indent="0" algn="l">
              <a:buNone/>
              <a:defRPr sz="1100"/>
            </a:lvl1pPr>
            <a:lvl2pPr indent="0" algn="l">
              <a:buNone/>
              <a:defRPr sz="1000"/>
            </a:lvl2pPr>
            <a:lvl3pPr indent="0" algn="l">
              <a:buNone/>
              <a:defRPr sz="800"/>
            </a:lvl3pPr>
            <a:lvl4pPr indent="0" algn="l">
              <a:buNone/>
              <a:defRPr sz="700"/>
            </a:lvl4pPr>
            <a:lvl5pPr indent="0" algn="l">
              <a:buNone/>
              <a:defRPr sz="7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D043F22-B36F-4266-9A46-C4E6ECCEF3CF}" type="datetime1">
              <a:rPr lang="en-US" smtClean="0"/>
              <a:t>12/1/2020</a:t>
            </a:fld>
            <a:endParaRPr lang="en-US"/>
          </a:p>
        </p:txBody>
      </p:sp>
      <p:sp>
        <p:nvSpPr>
          <p:cNvPr id="6" name="Footer Placeholder 5"/>
          <p:cNvSpPr>
            <a:spLocks noGrp="1"/>
          </p:cNvSpPr>
          <p:nvPr>
            <p:ph type="ftr" sz="quarter" idx="11"/>
          </p:nvPr>
        </p:nvSpPr>
        <p:spPr>
          <a:xfrm>
            <a:off x="2667001" y="5508840"/>
            <a:ext cx="3352800" cy="316442"/>
          </a:xfrm>
          <a:prstGeom prst="rect">
            <a:avLst/>
          </a:prstGeom>
        </p:spPr>
        <p:txBody>
          <a:bodyPr lIns="72430" tIns="36215" rIns="72430" bIns="36215"/>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40FA78-E535-4F6E-80B9-3EC43B51D40D}" type="slidenum">
              <a:rPr lang="en-US" smtClean="0"/>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873" y="960332"/>
            <a:ext cx="5257800" cy="3566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72430" tIns="36215" rIns="72430" bIns="36215" anchor="ctr"/>
          <a:lstStyle/>
          <a:p>
            <a:pPr algn="ctr" fontAlgn="auto">
              <a:spcBef>
                <a:spcPts val="0"/>
              </a:spcBef>
              <a:spcAft>
                <a:spcPts val="0"/>
              </a:spcAft>
              <a:defRPr/>
            </a:pPr>
            <a:endParaRPr lang="en-US"/>
          </a:p>
        </p:txBody>
      </p:sp>
      <p:sp>
        <p:nvSpPr>
          <p:cNvPr id="6" name="Right Triangle 11"/>
          <p:cNvSpPr/>
          <p:nvPr/>
        </p:nvSpPr>
        <p:spPr>
          <a:xfrm rot="420000" flipV="1">
            <a:off x="8004574" y="4644817"/>
            <a:ext cx="154781" cy="13483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72430" tIns="36215" rIns="72430" bIns="36215" anchor="ctr"/>
          <a:lstStyle/>
          <a:p>
            <a:pPr algn="ctr" fontAlgn="auto">
              <a:spcBef>
                <a:spcPts val="0"/>
              </a:spcBef>
              <a:spcAft>
                <a:spcPts val="0"/>
              </a:spcAft>
              <a:defRPr/>
            </a:pPr>
            <a:endParaRPr lang="en-US"/>
          </a:p>
        </p:txBody>
      </p:sp>
      <p:sp>
        <p:nvSpPr>
          <p:cNvPr id="7" name="Freeform 9"/>
          <p:cNvSpPr>
            <a:spLocks/>
          </p:cNvSpPr>
          <p:nvPr/>
        </p:nvSpPr>
        <p:spPr bwMode="auto">
          <a:xfrm flipV="1">
            <a:off x="-9525" y="5041053"/>
            <a:ext cx="9163050" cy="902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lIns="72430" tIns="36215" rIns="72430" bIns="36215"/>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5390519"/>
            <a:ext cx="4762500" cy="55308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lIns="72430" tIns="36215" rIns="72430" bIns="36215"/>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020066"/>
            <a:ext cx="2212848" cy="1371605"/>
          </a:xfrm>
        </p:spPr>
        <p:txBody>
          <a:bodyPr lIns="36215" rIns="36215" bIns="36215"/>
          <a:lstStyle>
            <a:lvl1pPr algn="l">
              <a:buNone/>
              <a:defRPr sz="16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039581"/>
            <a:ext cx="4617720" cy="3407664"/>
          </a:xfrm>
          <a:prstGeom prst="rect">
            <a:avLst/>
          </a:prstGeom>
          <a:solidFill>
            <a:schemeClr val="bg2"/>
          </a:solidFill>
          <a:ln w="3000" cap="rnd">
            <a:solidFill>
              <a:srgbClr val="C0C0C0"/>
            </a:solidFill>
            <a:round/>
          </a:ln>
          <a:effectLst/>
        </p:spPr>
        <p:txBody>
          <a:bodyPr>
            <a:normAutofit/>
          </a:bodyPr>
          <a:lstStyle>
            <a:lvl1pPr marL="0" indent="0">
              <a:buNone/>
              <a:defRPr sz="2500"/>
            </a:lvl1pPr>
          </a:lstStyle>
          <a:p>
            <a:pPr lvl="0"/>
            <a:r>
              <a:rPr lang="en-US" noProof="0"/>
              <a:t>Click icon to add picture</a:t>
            </a:r>
          </a:p>
        </p:txBody>
      </p:sp>
      <p:sp>
        <p:nvSpPr>
          <p:cNvPr id="4" name="Text Placeholder 3"/>
          <p:cNvSpPr>
            <a:spLocks noGrp="1"/>
          </p:cNvSpPr>
          <p:nvPr>
            <p:ph type="body" sz="half" idx="2"/>
          </p:nvPr>
        </p:nvSpPr>
        <p:spPr>
          <a:xfrm>
            <a:off x="609600" y="2451614"/>
            <a:ext cx="2209800" cy="1888744"/>
          </a:xfrm>
        </p:spPr>
        <p:txBody>
          <a:bodyPr lIns="50701" rIns="36215"/>
          <a:lstStyle>
            <a:lvl1pPr marL="0" indent="0" algn="l">
              <a:spcBef>
                <a:spcPts val="198"/>
              </a:spcBef>
              <a:buFontTx/>
              <a:buNone/>
              <a:defRPr sz="1000"/>
            </a:lvl1pPr>
            <a:lvl2pPr>
              <a:defRPr sz="1000"/>
            </a:lvl2pPr>
            <a:lvl3pPr>
              <a:defRPr sz="800"/>
            </a:lvl3pPr>
            <a:lvl4pPr>
              <a:defRPr sz="700"/>
            </a:lvl4pPr>
            <a:lvl5pPr>
              <a:defRPr sz="7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fld id="{16302B71-99D8-429E-AAA0-65483AE280CF}" type="datetime1">
              <a:rPr lang="en-US" smtClean="0"/>
              <a:t>12/1/2020</a:t>
            </a:fld>
            <a:endParaRPr lang="en-US"/>
          </a:p>
        </p:txBody>
      </p:sp>
      <p:sp>
        <p:nvSpPr>
          <p:cNvPr id="10" name="Footer Placeholder 5"/>
          <p:cNvSpPr>
            <a:spLocks noGrp="1"/>
          </p:cNvSpPr>
          <p:nvPr>
            <p:ph type="ftr" sz="quarter" idx="11"/>
          </p:nvPr>
        </p:nvSpPr>
        <p:spPr>
          <a:xfrm>
            <a:off x="2667001" y="5508840"/>
            <a:ext cx="3352800" cy="316442"/>
          </a:xfrm>
          <a:prstGeom prst="rect">
            <a:avLst/>
          </a:prstGeom>
        </p:spPr>
        <p:txBody>
          <a:bodyPr lIns="72430" tIns="36215" rIns="72430" bIns="36215"/>
          <a:lstStyle>
            <a:lvl1pPr>
              <a:defRPr/>
            </a:lvl1pPr>
          </a:lstStyle>
          <a:p>
            <a:endParaRPr lang="en-US"/>
          </a:p>
        </p:txBody>
      </p:sp>
      <p:sp>
        <p:nvSpPr>
          <p:cNvPr id="11" name="Slide Number Placeholder 6"/>
          <p:cNvSpPr>
            <a:spLocks noGrp="1"/>
          </p:cNvSpPr>
          <p:nvPr>
            <p:ph type="sldNum" sz="quarter" idx="12"/>
          </p:nvPr>
        </p:nvSpPr>
        <p:spPr>
          <a:xfrm>
            <a:off x="8077200" y="5508840"/>
            <a:ext cx="609600" cy="316442"/>
          </a:xfrm>
        </p:spPr>
        <p:txBody>
          <a:bodyPr/>
          <a:lstStyle>
            <a:lvl1pPr>
              <a:defRPr/>
            </a:lvl1pPr>
          </a:lstStyle>
          <a:p>
            <a:fld id="{9D40FA78-E535-4F6E-80B9-3EC43B51D40D}" type="slidenum">
              <a:rPr lang="en-US" smtClean="0"/>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1431" y="-6880"/>
            <a:ext cx="9179719" cy="5962863"/>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457200" y="61087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6215"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457200" y="1677144"/>
            <a:ext cx="8229600" cy="380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430" tIns="36215" rIns="72430" bIns="362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5508840"/>
            <a:ext cx="2133600" cy="316442"/>
          </a:xfrm>
          <a:prstGeom prst="rect">
            <a:avLst/>
          </a:prstGeom>
        </p:spPr>
        <p:txBody>
          <a:bodyPr vert="horz" lIns="0" tIns="0" rIns="0" bIns="0" anchor="b"/>
          <a:lstStyle>
            <a:lvl1pPr algn="l" eaLnBrk="1" fontAlgn="auto" latinLnBrk="0" hangingPunct="1">
              <a:spcBef>
                <a:spcPts val="0"/>
              </a:spcBef>
              <a:spcAft>
                <a:spcPts val="0"/>
              </a:spcAft>
              <a:defRPr kumimoji="0" sz="900">
                <a:solidFill>
                  <a:schemeClr val="tx1"/>
                </a:solidFill>
                <a:latin typeface="+mn-lt"/>
                <a:cs typeface="+mn-cs"/>
              </a:defRPr>
            </a:lvl1pPr>
          </a:lstStyle>
          <a:p>
            <a:fld id="{40946DAC-27C8-401D-ACE5-3BAC794943AB}" type="datetime1">
              <a:rPr lang="en-US" smtClean="0"/>
              <a:t>12/1/2020</a:t>
            </a:fld>
            <a:endParaRPr lang="en-US"/>
          </a:p>
        </p:txBody>
      </p:sp>
      <p:sp>
        <p:nvSpPr>
          <p:cNvPr id="18" name="Slide Number Placeholder 17"/>
          <p:cNvSpPr>
            <a:spLocks noGrp="1"/>
          </p:cNvSpPr>
          <p:nvPr>
            <p:ph type="sldNum" sz="quarter" idx="4"/>
          </p:nvPr>
        </p:nvSpPr>
        <p:spPr>
          <a:xfrm>
            <a:off x="7924801" y="5508840"/>
            <a:ext cx="762000" cy="316442"/>
          </a:xfrm>
          <a:prstGeom prst="rect">
            <a:avLst/>
          </a:prstGeom>
        </p:spPr>
        <p:txBody>
          <a:bodyPr vert="horz" lIns="0" tIns="0" rIns="0" bIns="0" anchor="b"/>
          <a:lstStyle>
            <a:lvl1pPr algn="r" eaLnBrk="1" fontAlgn="auto" latinLnBrk="0" hangingPunct="1">
              <a:spcBef>
                <a:spcPts val="0"/>
              </a:spcBef>
              <a:spcAft>
                <a:spcPts val="0"/>
              </a:spcAft>
              <a:defRPr kumimoji="0" sz="900">
                <a:solidFill>
                  <a:schemeClr val="tx1"/>
                </a:solidFill>
                <a:latin typeface="+mn-lt"/>
                <a:cs typeface="+mn-cs"/>
              </a:defRPr>
            </a:lvl1pPr>
          </a:lstStyle>
          <a:p>
            <a:fld id="{9D40FA78-E535-4F6E-80B9-3EC43B51D40D}" type="slidenum">
              <a:rPr lang="en-US" smtClean="0"/>
              <a:t>‹#›</a:t>
            </a:fld>
            <a:endParaRPr lang="en-US"/>
          </a:p>
        </p:txBody>
      </p:sp>
      <p:sp>
        <p:nvSpPr>
          <p:cNvPr id="15" name="Google Shape;38;p3"/>
          <p:cNvSpPr txBox="1"/>
          <p:nvPr/>
        </p:nvSpPr>
        <p:spPr>
          <a:xfrm>
            <a:off x="3505200" y="5493899"/>
            <a:ext cx="4343400" cy="320088"/>
          </a:xfrm>
          <a:prstGeom prst="rect">
            <a:avLst/>
          </a:prstGeom>
          <a:noFill/>
          <a:ln>
            <a:noFill/>
          </a:ln>
        </p:spPr>
        <p:txBody>
          <a:bodyPr spcFirstLastPara="1" wrap="square" lIns="72418" tIns="36199" rIns="72418" bIns="361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000" b="0" i="0" u="none" strike="noStrike" cap="none">
                <a:solidFill>
                  <a:srgbClr val="FFCC00"/>
                </a:solidFill>
                <a:latin typeface="Tahoma"/>
                <a:ea typeface="Tahoma"/>
                <a:cs typeface="Tahoma"/>
                <a:sym typeface="Symbol"/>
              </a:rPr>
              <a:t>,2018 PhuXuan</a:t>
            </a:r>
            <a:r>
              <a:rPr lang="en-US" sz="1000" b="0" i="0" u="none" strike="noStrike" cap="none" baseline="0">
                <a:solidFill>
                  <a:srgbClr val="FFCC00"/>
                </a:solidFill>
                <a:latin typeface="Tahoma"/>
                <a:ea typeface="Tahoma"/>
                <a:cs typeface="Tahoma"/>
                <a:sym typeface="Symbol"/>
              </a:rPr>
              <a:t> University</a:t>
            </a:r>
            <a:endParaRPr sz="10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hf hdr="0" ftr="0" dt="0"/>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Century Gothic" pitchFamily="34" charset="0"/>
        </a:defRPr>
      </a:lvl2pPr>
      <a:lvl3pPr algn="l" rtl="0" eaLnBrk="1" fontAlgn="base" hangingPunct="1">
        <a:spcBef>
          <a:spcPct val="0"/>
        </a:spcBef>
        <a:spcAft>
          <a:spcPct val="0"/>
        </a:spcAft>
        <a:defRPr sz="4000">
          <a:solidFill>
            <a:schemeClr val="tx2"/>
          </a:solidFill>
          <a:latin typeface="Century Gothic" pitchFamily="34" charset="0"/>
        </a:defRPr>
      </a:lvl3pPr>
      <a:lvl4pPr algn="l" rtl="0" eaLnBrk="1" fontAlgn="base" hangingPunct="1">
        <a:spcBef>
          <a:spcPct val="0"/>
        </a:spcBef>
        <a:spcAft>
          <a:spcPct val="0"/>
        </a:spcAft>
        <a:defRPr sz="4000">
          <a:solidFill>
            <a:schemeClr val="tx2"/>
          </a:solidFill>
          <a:latin typeface="Century Gothic" pitchFamily="34" charset="0"/>
        </a:defRPr>
      </a:lvl4pPr>
      <a:lvl5pPr algn="l" rtl="0" eaLnBrk="1" fontAlgn="base" hangingPunct="1">
        <a:spcBef>
          <a:spcPct val="0"/>
        </a:spcBef>
        <a:spcAft>
          <a:spcPct val="0"/>
        </a:spcAft>
        <a:defRPr sz="4000">
          <a:solidFill>
            <a:schemeClr val="tx2"/>
          </a:solidFill>
          <a:latin typeface="Century Gothic" pitchFamily="34" charset="0"/>
        </a:defRPr>
      </a:lvl5pPr>
      <a:lvl6pPr marL="362148" algn="l" rtl="0" eaLnBrk="1" fontAlgn="base" hangingPunct="1">
        <a:spcBef>
          <a:spcPct val="0"/>
        </a:spcBef>
        <a:spcAft>
          <a:spcPct val="0"/>
        </a:spcAft>
        <a:defRPr sz="4000">
          <a:solidFill>
            <a:schemeClr val="tx2"/>
          </a:solidFill>
          <a:latin typeface="Century Gothic" pitchFamily="34" charset="0"/>
        </a:defRPr>
      </a:lvl6pPr>
      <a:lvl7pPr marL="724296" algn="l" rtl="0" eaLnBrk="1" fontAlgn="base" hangingPunct="1">
        <a:spcBef>
          <a:spcPct val="0"/>
        </a:spcBef>
        <a:spcAft>
          <a:spcPct val="0"/>
        </a:spcAft>
        <a:defRPr sz="4000">
          <a:solidFill>
            <a:schemeClr val="tx2"/>
          </a:solidFill>
          <a:latin typeface="Century Gothic" pitchFamily="34" charset="0"/>
        </a:defRPr>
      </a:lvl7pPr>
      <a:lvl8pPr marL="1086444" algn="l" rtl="0" eaLnBrk="1" fontAlgn="base" hangingPunct="1">
        <a:spcBef>
          <a:spcPct val="0"/>
        </a:spcBef>
        <a:spcAft>
          <a:spcPct val="0"/>
        </a:spcAft>
        <a:defRPr sz="4000">
          <a:solidFill>
            <a:schemeClr val="tx2"/>
          </a:solidFill>
          <a:latin typeface="Century Gothic" pitchFamily="34" charset="0"/>
        </a:defRPr>
      </a:lvl8pPr>
      <a:lvl9pPr marL="1448592" algn="l" rtl="0" eaLnBrk="1" fontAlgn="base" hangingPunct="1">
        <a:spcBef>
          <a:spcPct val="0"/>
        </a:spcBef>
        <a:spcAft>
          <a:spcPct val="0"/>
        </a:spcAft>
        <a:defRPr sz="4000">
          <a:solidFill>
            <a:schemeClr val="tx2"/>
          </a:solidFill>
          <a:latin typeface="Century Gothic" pitchFamily="34" charset="0"/>
        </a:defRPr>
      </a:lvl9pPr>
    </p:titleStyle>
    <p:bodyStyle>
      <a:lvl1pPr marL="216283" indent="-216283" algn="l" rtl="0" eaLnBrk="1" fontAlgn="base" hangingPunct="1">
        <a:spcBef>
          <a:spcPct val="20000"/>
        </a:spcBef>
        <a:spcAft>
          <a:spcPct val="0"/>
        </a:spcAft>
        <a:buClr>
          <a:srgbClr val="626B1A"/>
        </a:buClr>
        <a:buSzPct val="95000"/>
        <a:buFont typeface="Wingdings 2" pitchFamily="18" charset="2"/>
        <a:buChar char=""/>
        <a:defRPr sz="2100" kern="1200">
          <a:solidFill>
            <a:schemeClr val="tx1"/>
          </a:solidFill>
          <a:latin typeface="+mn-lt"/>
          <a:ea typeface="+mn-ea"/>
          <a:cs typeface="+mn-cs"/>
        </a:defRPr>
      </a:lvl1pPr>
      <a:lvl2pPr marL="506756" indent="-194907" algn="l" rtl="0" eaLnBrk="1" fontAlgn="base" hangingPunct="1">
        <a:spcBef>
          <a:spcPct val="20000"/>
        </a:spcBef>
        <a:spcAft>
          <a:spcPct val="0"/>
        </a:spcAft>
        <a:buClr>
          <a:srgbClr val="2A4F1D"/>
        </a:buClr>
        <a:buSzPct val="85000"/>
        <a:buFont typeface="Wingdings 2" pitchFamily="18" charset="2"/>
        <a:buChar char=""/>
        <a:defRPr sz="1900" kern="1200">
          <a:solidFill>
            <a:schemeClr val="tx1"/>
          </a:solidFill>
          <a:latin typeface="+mn-lt"/>
          <a:ea typeface="+mn-ea"/>
          <a:cs typeface="+mn-cs"/>
        </a:defRPr>
      </a:lvl2pPr>
      <a:lvl3pPr marL="724296" indent="-194907" algn="l" rtl="0" eaLnBrk="1" fontAlgn="base" hangingPunct="1">
        <a:spcBef>
          <a:spcPct val="20000"/>
        </a:spcBef>
        <a:spcAft>
          <a:spcPct val="0"/>
        </a:spcAft>
        <a:buClr>
          <a:srgbClr val="455C19"/>
        </a:buClr>
        <a:buSzPct val="70000"/>
        <a:buFont typeface="Wingdings 2" pitchFamily="18" charset="2"/>
        <a:buChar char=""/>
        <a:defRPr sz="1700" kern="1200">
          <a:solidFill>
            <a:schemeClr val="tx1"/>
          </a:solidFill>
          <a:latin typeface="+mn-lt"/>
          <a:ea typeface="+mn-ea"/>
          <a:cs typeface="+mn-cs"/>
        </a:defRPr>
      </a:lvl3pPr>
      <a:lvl4pPr marL="940579" indent="-165985" algn="l" rtl="0" eaLnBrk="1" fontAlgn="base" hangingPunct="1">
        <a:spcBef>
          <a:spcPct val="20000"/>
        </a:spcBef>
        <a:spcAft>
          <a:spcPct val="0"/>
        </a:spcAft>
        <a:buClr>
          <a:srgbClr val="626B1A"/>
        </a:buClr>
        <a:buSzPct val="65000"/>
        <a:buFont typeface="Wingdings 2" pitchFamily="18" charset="2"/>
        <a:buChar char=""/>
        <a:defRPr sz="1600" kern="1200">
          <a:solidFill>
            <a:schemeClr val="tx1"/>
          </a:solidFill>
          <a:latin typeface="+mn-lt"/>
          <a:ea typeface="+mn-ea"/>
          <a:cs typeface="+mn-cs"/>
        </a:defRPr>
      </a:lvl4pPr>
      <a:lvl5pPr marL="1158120" indent="-165985" algn="l" rtl="0" eaLnBrk="1" fontAlgn="base" hangingPunct="1">
        <a:spcBef>
          <a:spcPct val="20000"/>
        </a:spcBef>
        <a:spcAft>
          <a:spcPct val="0"/>
        </a:spcAft>
        <a:buClr>
          <a:srgbClr val="027159"/>
        </a:buClr>
        <a:buSzPct val="65000"/>
        <a:buFont typeface="Wingdings 2" pitchFamily="18" charset="2"/>
        <a:buChar char=""/>
        <a:defRPr sz="1600" kern="1200">
          <a:solidFill>
            <a:schemeClr val="tx1"/>
          </a:solidFill>
          <a:latin typeface="+mn-lt"/>
          <a:ea typeface="+mn-ea"/>
          <a:cs typeface="+mn-cs"/>
        </a:defRPr>
      </a:lvl5pPr>
      <a:lvl6pPr marL="1376163" indent="-166588" algn="l" rtl="0" eaLnBrk="1" latinLnBrk="0" hangingPunct="1">
        <a:spcBef>
          <a:spcPct val="20000"/>
        </a:spcBef>
        <a:buClr>
          <a:schemeClr val="accent5">
            <a:lumMod val="50000"/>
          </a:schemeClr>
        </a:buClr>
        <a:buSzPct val="80000"/>
        <a:buFont typeface="Wingdings 2"/>
        <a:buChar char=""/>
        <a:defRPr kumimoji="0" sz="1400" kern="1200">
          <a:solidFill>
            <a:schemeClr val="tx1"/>
          </a:solidFill>
          <a:latin typeface="+mn-lt"/>
          <a:ea typeface="+mn-ea"/>
          <a:cs typeface="+mn-cs"/>
        </a:defRPr>
      </a:lvl6pPr>
      <a:lvl7pPr marL="1521022" indent="-144859" algn="l" rtl="0" eaLnBrk="1" latinLnBrk="0" hangingPunct="1">
        <a:spcBef>
          <a:spcPct val="20000"/>
        </a:spcBef>
        <a:buClr>
          <a:schemeClr val="accent6">
            <a:lumMod val="75000"/>
          </a:schemeClr>
        </a:buClr>
        <a:buSzPct val="80000"/>
        <a:buFont typeface="Wingdings 2"/>
        <a:buChar char=""/>
        <a:defRPr kumimoji="0" sz="1300" kern="1200" baseline="0">
          <a:solidFill>
            <a:schemeClr val="tx1"/>
          </a:solidFill>
          <a:latin typeface="+mn-lt"/>
          <a:ea typeface="+mn-ea"/>
          <a:cs typeface="+mn-cs"/>
        </a:defRPr>
      </a:lvl7pPr>
      <a:lvl8pPr marL="1738311" indent="-144859" algn="l" rtl="0" eaLnBrk="1" latinLnBrk="0" hangingPunct="1">
        <a:spcBef>
          <a:spcPct val="20000"/>
        </a:spcBef>
        <a:buClr>
          <a:schemeClr val="tx2"/>
        </a:buClr>
        <a:buChar char="•"/>
        <a:defRPr kumimoji="0" sz="1300" kern="1200">
          <a:solidFill>
            <a:schemeClr val="tx1"/>
          </a:solidFill>
          <a:latin typeface="+mn-lt"/>
          <a:ea typeface="+mn-ea"/>
          <a:cs typeface="+mn-cs"/>
        </a:defRPr>
      </a:lvl8pPr>
      <a:lvl9pPr marL="1810741" indent="0" algn="l" rtl="0" eaLnBrk="1" latinLnBrk="0" hangingPunct="1">
        <a:spcBef>
          <a:spcPct val="20000"/>
        </a:spcBef>
        <a:buClr>
          <a:schemeClr val="tx2"/>
        </a:buClr>
        <a:buFontTx/>
        <a:buNone/>
        <a:defRPr kumimoji="0" sz="11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62148" algn="l" rtl="0" eaLnBrk="1" latinLnBrk="0" hangingPunct="1">
        <a:defRPr kumimoji="0" kern="1200">
          <a:solidFill>
            <a:schemeClr val="tx1"/>
          </a:solidFill>
          <a:latin typeface="+mn-lt"/>
          <a:ea typeface="+mn-ea"/>
          <a:cs typeface="+mn-cs"/>
        </a:defRPr>
      </a:lvl2pPr>
      <a:lvl3pPr marL="724296" algn="l" rtl="0" eaLnBrk="1" latinLnBrk="0" hangingPunct="1">
        <a:defRPr kumimoji="0" kern="1200">
          <a:solidFill>
            <a:schemeClr val="tx1"/>
          </a:solidFill>
          <a:latin typeface="+mn-lt"/>
          <a:ea typeface="+mn-ea"/>
          <a:cs typeface="+mn-cs"/>
        </a:defRPr>
      </a:lvl3pPr>
      <a:lvl4pPr marL="1086444" algn="l" rtl="0" eaLnBrk="1" latinLnBrk="0" hangingPunct="1">
        <a:defRPr kumimoji="0" kern="1200">
          <a:solidFill>
            <a:schemeClr val="tx1"/>
          </a:solidFill>
          <a:latin typeface="+mn-lt"/>
          <a:ea typeface="+mn-ea"/>
          <a:cs typeface="+mn-cs"/>
        </a:defRPr>
      </a:lvl4pPr>
      <a:lvl5pPr marL="1448592" algn="l" rtl="0" eaLnBrk="1" latinLnBrk="0" hangingPunct="1">
        <a:defRPr kumimoji="0" kern="1200">
          <a:solidFill>
            <a:schemeClr val="tx1"/>
          </a:solidFill>
          <a:latin typeface="+mn-lt"/>
          <a:ea typeface="+mn-ea"/>
          <a:cs typeface="+mn-cs"/>
        </a:defRPr>
      </a:lvl5pPr>
      <a:lvl6pPr marL="1810741" algn="l" rtl="0" eaLnBrk="1" latinLnBrk="0" hangingPunct="1">
        <a:defRPr kumimoji="0" kern="1200">
          <a:solidFill>
            <a:schemeClr val="tx1"/>
          </a:solidFill>
          <a:latin typeface="+mn-lt"/>
          <a:ea typeface="+mn-ea"/>
          <a:cs typeface="+mn-cs"/>
        </a:defRPr>
      </a:lvl6pPr>
      <a:lvl7pPr marL="2172889" algn="l" rtl="0" eaLnBrk="1" latinLnBrk="0" hangingPunct="1">
        <a:defRPr kumimoji="0" kern="1200">
          <a:solidFill>
            <a:schemeClr val="tx1"/>
          </a:solidFill>
          <a:latin typeface="+mn-lt"/>
          <a:ea typeface="+mn-ea"/>
          <a:cs typeface="+mn-cs"/>
        </a:defRPr>
      </a:lvl7pPr>
      <a:lvl8pPr marL="2535037" algn="l" rtl="0" eaLnBrk="1" latinLnBrk="0" hangingPunct="1">
        <a:defRPr kumimoji="0" kern="1200">
          <a:solidFill>
            <a:schemeClr val="tx1"/>
          </a:solidFill>
          <a:latin typeface="+mn-lt"/>
          <a:ea typeface="+mn-ea"/>
          <a:cs typeface="+mn-cs"/>
        </a:defRPr>
      </a:lvl8pPr>
      <a:lvl9pPr marL="289718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viblo.asia/p/user-story-la-gi-va-tieu-chi-chap-nhan-maGK7W8BKj2" TargetMode="External"/><Relationship Id="rId2" Type="http://schemas.openxmlformats.org/officeDocument/2006/relationships/hyperlink" Target="https://mthi.vn/10445/huong-dan-viet-user-stories-va-cac-vi-du-mau/"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atoha.com/blogs/kien-thuc/story-points-cong-cu-uoc-luong-cua-agile" TargetMode="External"/><Relationship Id="rId2" Type="http://schemas.openxmlformats.org/officeDocument/2006/relationships/hyperlink" Target="https://puzzlesuccess.wordpress.com/author/tuhpnguyen/page/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BAITH/CNTT.SWE1021_TH07.2.docx" TargetMode="External"/><Relationship Id="rId2" Type="http://schemas.openxmlformats.org/officeDocument/2006/relationships/hyperlink" Target="../BAITH/CNTT.SWE1021_TH07.1.docx" TargetMode="External"/><Relationship Id="rId1" Type="http://schemas.openxmlformats.org/officeDocument/2006/relationships/slideLayout" Target="../slideLayouts/slideLayout2.xml"/><Relationship Id="rId4" Type="http://schemas.openxmlformats.org/officeDocument/2006/relationships/hyperlink" Target="../BAITH/CNTT.SWE1021_TH07.3.docx"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11275"/>
            <a:ext cx="8156448" cy="1584960"/>
          </a:xfrm>
        </p:spPr>
        <p:txBody>
          <a:bodyPr>
            <a:normAutofit/>
          </a:bodyPr>
          <a:lstStyle/>
          <a:p>
            <a:pPr algn="ctr"/>
            <a:r>
              <a:rPr lang="de-DE" sz="4000">
                <a:solidFill>
                  <a:srgbClr val="002060"/>
                </a:solidFill>
              </a:rPr>
              <a:t>PHƯƠNG PHÁP SCRUM (tt)</a:t>
            </a:r>
            <a:endParaRPr lang="en-US" sz="4000">
              <a:solidFill>
                <a:srgbClr val="002060"/>
              </a:solidFill>
            </a:endParaRPr>
          </a:p>
        </p:txBody>
      </p:sp>
      <p:sp>
        <p:nvSpPr>
          <p:cNvPr id="3" name="Subtitle 2"/>
          <p:cNvSpPr>
            <a:spLocks noGrp="1"/>
          </p:cNvSpPr>
          <p:nvPr>
            <p:ph type="subTitle" idx="1"/>
          </p:nvPr>
        </p:nvSpPr>
        <p:spPr>
          <a:xfrm>
            <a:off x="609600" y="2895600"/>
            <a:ext cx="7854696" cy="1518920"/>
          </a:xfrm>
        </p:spPr>
        <p:txBody>
          <a:bodyPr/>
          <a:lstStyle/>
          <a:p>
            <a:endParaRPr lang="en-US"/>
          </a:p>
          <a:p>
            <a:r>
              <a:rPr lang="en-US" sz="2400">
                <a:solidFill>
                  <a:srgbClr val="002060"/>
                </a:solidFill>
              </a:rPr>
              <a:t>ThS. Châu Thị Dung</a:t>
            </a:r>
          </a:p>
        </p:txBody>
      </p:sp>
      <p:sp>
        <p:nvSpPr>
          <p:cNvPr id="4" name="Slide Number Placeholder 3"/>
          <p:cNvSpPr>
            <a:spLocks noGrp="1"/>
          </p:cNvSpPr>
          <p:nvPr>
            <p:ph type="sldNum" sz="quarter" idx="4294967295"/>
          </p:nvPr>
        </p:nvSpPr>
        <p:spPr>
          <a:xfrm>
            <a:off x="7924801" y="5508840"/>
            <a:ext cx="762000" cy="316442"/>
          </a:xfrm>
        </p:spPr>
        <p:txBody>
          <a:bodyPr/>
          <a:lstStyle/>
          <a:p>
            <a:fld id="{9D40FA78-E535-4F6E-80B9-3EC43B51D40D}" type="slidenum">
              <a:rPr lang="en-US" smtClean="0"/>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685800"/>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035887"/>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71600"/>
            <a:ext cx="6553200" cy="359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41473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11</a:t>
            </a:fld>
            <a:endParaRPr lang="en-US"/>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7587" y="1320800"/>
            <a:ext cx="6908825" cy="380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4730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12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738188"/>
            <a:ext cx="70294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617740"/>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4160"/>
            <a:ext cx="8763000" cy="990600"/>
          </a:xfrm>
        </p:spPr>
        <p:txBody>
          <a:bodyPr>
            <a:noAutofit/>
          </a:bodyPr>
          <a:lstStyle/>
          <a:p>
            <a:r>
              <a:rPr lang="en-US" sz="3200"/>
              <a:t>Thu Thập các yêu cầu cho Product Backlog</a:t>
            </a:r>
          </a:p>
        </p:txBody>
      </p:sp>
      <p:sp>
        <p:nvSpPr>
          <p:cNvPr id="3" name="Content Placeholder 2"/>
          <p:cNvSpPr>
            <a:spLocks noGrp="1"/>
          </p:cNvSpPr>
          <p:nvPr>
            <p:ph idx="1"/>
          </p:nvPr>
        </p:nvSpPr>
        <p:spPr>
          <a:xfrm>
            <a:off x="457200" y="1752600"/>
            <a:ext cx="8229600" cy="3372104"/>
          </a:xfrm>
        </p:spPr>
        <p:txBody>
          <a:bodyPr/>
          <a:lstStyle/>
          <a:p>
            <a:pPr algn="just"/>
            <a:r>
              <a:rPr lang="vi-VN" sz="3200"/>
              <a:t>Top-down: bắt đầu từ mức Rừng (SP tổng thể) =&gt; SP mới sẽ bao gồm những gì (có những cây nào trong rừng của bạn) =&gt; Xác định các cành của mỗi cây =&gt; Xác định lá trên mỗi cành…</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13</a:t>
            </a:fld>
            <a:endParaRPr lang="en-US"/>
          </a:p>
        </p:txBody>
      </p:sp>
    </p:spTree>
    <p:extLst>
      <p:ext uri="{BB962C8B-B14F-4D97-AF65-F5344CB8AC3E}">
        <p14:creationId xmlns:p14="http://schemas.microsoft.com/office/powerpoint/2010/main" val="250365229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Bottom-up: hỏi người dùng liệt kê tất cả những user story (hoặc lá) mà họ nghĩ đến trước tiên, nhóm chúng lại với nhau, sử dụng phép loại suy “rừng và cây” để lấy từ lá cho đến cành, rồi từ cành cho đến cây, và sau cùng từ cây cho đến rừng.</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14</a:t>
            </a:fld>
            <a:endParaRPr lang="en-US"/>
          </a:p>
        </p:txBody>
      </p:sp>
    </p:spTree>
    <p:extLst>
      <p:ext uri="{BB962C8B-B14F-4D97-AF65-F5344CB8AC3E}">
        <p14:creationId xmlns:p14="http://schemas.microsoft.com/office/powerpoint/2010/main" val="2245501863"/>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Autofit/>
          </a:bodyPr>
          <a:lstStyle/>
          <a:p>
            <a:r>
              <a:rPr lang="en-US" sz="3000"/>
              <a:t>Sử dụng rừng và cây</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15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1291673"/>
            <a:ext cx="7672387" cy="388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9226667"/>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16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143000"/>
            <a:ext cx="5562600" cy="393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7275900"/>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tắc CUTFIT</a:t>
            </a:r>
          </a:p>
        </p:txBody>
      </p:sp>
      <p:sp>
        <p:nvSpPr>
          <p:cNvPr id="3" name="Content Placeholder 2"/>
          <p:cNvSpPr>
            <a:spLocks noGrp="1"/>
          </p:cNvSpPr>
          <p:nvPr>
            <p:ph idx="1"/>
          </p:nvPr>
        </p:nvSpPr>
        <p:spPr/>
        <p:txBody>
          <a:bodyPr/>
          <a:lstStyle/>
          <a:p>
            <a:r>
              <a:rPr lang="vi-VN"/>
              <a:t>Nhất quán (Consistent): không mâu thuẫn với các yêu cầu khác</a:t>
            </a:r>
          </a:p>
          <a:p>
            <a:r>
              <a:rPr lang="vi-VN"/>
              <a:t>Không mơ hồ (Unambiguous): có thể diễn giải nó theo một cách duy nhất trong mọi trường hợp</a:t>
            </a:r>
          </a:p>
          <a:p>
            <a:r>
              <a:rPr lang="vi-VN"/>
              <a:t>Kiểm thử được (Testable): phải có khả năng tạo ra các test case cho một yêu cầu</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17</a:t>
            </a:fld>
            <a:endParaRPr lang="en-US"/>
          </a:p>
        </p:txBody>
      </p:sp>
    </p:spTree>
    <p:extLst>
      <p:ext uri="{BB962C8B-B14F-4D97-AF65-F5344CB8AC3E}">
        <p14:creationId xmlns:p14="http://schemas.microsoft.com/office/powerpoint/2010/main" val="3210721587"/>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Khả thi (Feasible): phải triển khai được từng yêu cầu trong những khả năng và hạn chế đã biết</a:t>
            </a:r>
          </a:p>
          <a:p>
            <a:r>
              <a:rPr lang="vi-VN"/>
              <a:t>Độc lập (Independent): không có chuyện User story này phụ thuộc vào User story kia</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18</a:t>
            </a:fld>
            <a:endParaRPr lang="en-US"/>
          </a:p>
        </p:txBody>
      </p:sp>
    </p:spTree>
    <p:extLst>
      <p:ext uri="{BB962C8B-B14F-4D97-AF65-F5344CB8AC3E}">
        <p14:creationId xmlns:p14="http://schemas.microsoft.com/office/powerpoint/2010/main" val="3033422349"/>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Theo dõi được (Traceable): bạn phải có khả năng liên kết từng yêu cầu đến với người dùng và mục đích của họ.</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19</a:t>
            </a:fld>
            <a:endParaRPr lang="en-US"/>
          </a:p>
        </p:txBody>
      </p:sp>
    </p:spTree>
    <p:extLst>
      <p:ext uri="{BB962C8B-B14F-4D97-AF65-F5344CB8AC3E}">
        <p14:creationId xmlns:p14="http://schemas.microsoft.com/office/powerpoint/2010/main" val="296373076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0"/>
            <a:ext cx="8229600" cy="990600"/>
          </a:xfrm>
        </p:spPr>
        <p:txBody>
          <a:bodyPr/>
          <a:lstStyle/>
          <a:p>
            <a:r>
              <a:rPr lang="en-US"/>
              <a:t>Nội dung</a:t>
            </a:r>
          </a:p>
        </p:txBody>
      </p:sp>
      <p:sp>
        <p:nvSpPr>
          <p:cNvPr id="3" name="Content Placeholder 2"/>
          <p:cNvSpPr>
            <a:spLocks noGrp="1"/>
          </p:cNvSpPr>
          <p:nvPr>
            <p:ph idx="1"/>
          </p:nvPr>
        </p:nvSpPr>
        <p:spPr>
          <a:xfrm>
            <a:off x="533400" y="1447800"/>
            <a:ext cx="8229600" cy="3803904"/>
          </a:xfrm>
        </p:spPr>
        <p:txBody>
          <a:bodyPr/>
          <a:lstStyle/>
          <a:p>
            <a:pPr lvl="0"/>
            <a:r>
              <a:rPr lang="en-US"/>
              <a:t>Thu thập yêu cầu tạo Product Backlog</a:t>
            </a:r>
          </a:p>
          <a:p>
            <a:pPr lvl="0"/>
            <a:r>
              <a:rPr lang="vi-VN"/>
              <a:t>Ước lượng điểm User Story</a:t>
            </a:r>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t>2</a:t>
            </a:fld>
            <a:endParaRPr lang="en-US"/>
          </a:p>
        </p:txBody>
      </p:sp>
    </p:spTree>
    <p:extLst>
      <p:ext uri="{BB962C8B-B14F-4D97-AF65-F5344CB8AC3E}">
        <p14:creationId xmlns:p14="http://schemas.microsoft.com/office/powerpoint/2010/main" val="2581101804"/>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3000"/>
              <a:t>Tiêu chí của một User story hoàn chỉnh (nhóm hoàn thành công việc viết các User story để lập KH):</a:t>
            </a:r>
          </a:p>
          <a:p>
            <a:pPr lvl="1"/>
            <a:r>
              <a:rPr lang="vi-VN" sz="3000"/>
              <a:t>Liên quan đến tất cả các tầng của ứng dụng và nó không thể chia thành những Story nhỏ nữa.</a:t>
            </a:r>
          </a:p>
          <a:p>
            <a:pPr lvl="1"/>
            <a:r>
              <a:rPr lang="vi-VN" sz="3000"/>
              <a:t>Có thể chuyển thành các công việc (4-8h) từ Story đó để bắt đầu việc phát triển.</a:t>
            </a:r>
          </a:p>
          <a:p>
            <a:pPr lvl="1"/>
            <a:r>
              <a:rPr lang="vi-VN" sz="3000"/>
              <a:t>Nhóm có thể bắt đầu ước tính điểm của Story đó.</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20</a:t>
            </a:fld>
            <a:endParaRPr lang="en-US"/>
          </a:p>
        </p:txBody>
      </p:sp>
    </p:spTree>
    <p:extLst>
      <p:ext uri="{BB962C8B-B14F-4D97-AF65-F5344CB8AC3E}">
        <p14:creationId xmlns:p14="http://schemas.microsoft.com/office/powerpoint/2010/main" val="2573183898"/>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21</a:t>
            </a:fld>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53155"/>
            <a:ext cx="6847523"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004850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2</a:t>
            </a:r>
          </a:p>
        </p:txBody>
      </p:sp>
      <p:sp>
        <p:nvSpPr>
          <p:cNvPr id="3" name="Content Placeholder 2"/>
          <p:cNvSpPr>
            <a:spLocks noGrp="1"/>
          </p:cNvSpPr>
          <p:nvPr>
            <p:ph idx="1"/>
          </p:nvPr>
        </p:nvSpPr>
        <p:spPr/>
        <p:txBody>
          <a:bodyPr/>
          <a:lstStyle/>
          <a:p>
            <a:r>
              <a:rPr lang="en-US"/>
              <a:t>Tạo ra mạng xã hội cho những người sành ăn, để họ có thể theo dõi món ăn mà họ đã ăn, đồng thời khám phá những món ăn mới bằng cách theo dõi, các thành viên chia sẻ đánh giá của mình về những nhà hàng mà họ đã ăn những món khác nhau</a:t>
            </a:r>
          </a:p>
        </p:txBody>
      </p:sp>
      <p:sp>
        <p:nvSpPr>
          <p:cNvPr id="4" name="Slide Number Placeholder 3"/>
          <p:cNvSpPr>
            <a:spLocks noGrp="1"/>
          </p:cNvSpPr>
          <p:nvPr>
            <p:ph type="sldNum" sz="quarter" idx="11"/>
          </p:nvPr>
        </p:nvSpPr>
        <p:spPr/>
        <p:txBody>
          <a:bodyPr/>
          <a:lstStyle/>
          <a:p>
            <a:fld id="{9D40FA78-E535-4F6E-80B9-3EC43B51D40D}" type="slidenum">
              <a:rPr lang="en-US" smtClean="0"/>
              <a:pPr/>
              <a:t>22</a:t>
            </a:fld>
            <a:endParaRPr lang="en-US"/>
          </a:p>
        </p:txBody>
      </p:sp>
    </p:spTree>
    <p:extLst>
      <p:ext uri="{BB962C8B-B14F-4D97-AF65-F5344CB8AC3E}">
        <p14:creationId xmlns:p14="http://schemas.microsoft.com/office/powerpoint/2010/main" val="374237616"/>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23</a:t>
            </a:fld>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09600"/>
            <a:ext cx="7086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904313"/>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Pruduct Backlog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24</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8" y="1905000"/>
            <a:ext cx="54197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6980203"/>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25</a:t>
            </a:fld>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828675"/>
            <a:ext cx="69532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526457"/>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26</a:t>
            </a:fld>
            <a:endParaRPr lang="en-US"/>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541972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0126660"/>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Sprint backlog: Sprint thứ nhất phải hoàn thành được khung xe và bánh xe, Sprint thứ hai phải hoàn thành bàn đạp và lắm ráp được những bộ phận trước đó lại với nhau, …</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27</a:t>
            </a:fld>
            <a:endParaRPr lang="en-US"/>
          </a:p>
        </p:txBody>
      </p:sp>
    </p:spTree>
    <p:extLst>
      <p:ext uri="{BB962C8B-B14F-4D97-AF65-F5344CB8AC3E}">
        <p14:creationId xmlns:p14="http://schemas.microsoft.com/office/powerpoint/2010/main" val="3390523165"/>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Lấy việc sản xuất một chiếc xe đạp làm ví dụ:</a:t>
            </a:r>
            <a:br>
              <a:rPr lang="vi-VN"/>
            </a:br>
            <a:r>
              <a:rPr lang="vi-VN"/>
              <a:t>Product backlog ở đây là những yêu cầu thành phẩm của chiếc xe đạp: có khung xe chắc chắn, 2 bánh xe, bàn đạp, dây xích, có thắng xe để đảm bảo an toàn, khóa xe đạp để tránh bị mất trộm, …</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28</a:t>
            </a:fld>
            <a:endParaRPr lang="en-US"/>
          </a:p>
        </p:txBody>
      </p:sp>
    </p:spTree>
    <p:extLst>
      <p:ext uri="{BB962C8B-B14F-4D97-AF65-F5344CB8AC3E}">
        <p14:creationId xmlns:p14="http://schemas.microsoft.com/office/powerpoint/2010/main" val="865732250"/>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Product Increment</a:t>
            </a:r>
            <a:r>
              <a:rPr lang="en-US"/>
              <a:t> (Gói tăng trưởng)</a:t>
            </a:r>
            <a:r>
              <a:rPr lang="vi-VN"/>
              <a:t>: sản xuất ra được một chiếc xe đạp hoàn thiện với đầy đủ các chi tiết được đề ra và thỏa mãn Product</a:t>
            </a:r>
            <a:r>
              <a:rPr lang="en-US"/>
              <a:t> b</a:t>
            </a:r>
            <a:r>
              <a:rPr lang="vi-VN"/>
              <a:t>acklog.</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29</a:t>
            </a:fld>
            <a:endParaRPr lang="en-US"/>
          </a:p>
        </p:txBody>
      </p:sp>
    </p:spTree>
    <p:extLst>
      <p:ext uri="{BB962C8B-B14F-4D97-AF65-F5344CB8AC3E}">
        <p14:creationId xmlns:p14="http://schemas.microsoft.com/office/powerpoint/2010/main" val="356049101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0200"/>
            <a:ext cx="8229600" cy="990600"/>
          </a:xfrm>
        </p:spPr>
        <p:txBody>
          <a:bodyPr/>
          <a:lstStyle/>
          <a:p>
            <a:r>
              <a:rPr lang="en-US"/>
              <a:t>Mục tiêu</a:t>
            </a:r>
          </a:p>
        </p:txBody>
      </p:sp>
      <p:sp>
        <p:nvSpPr>
          <p:cNvPr id="3" name="Content Placeholder 2"/>
          <p:cNvSpPr>
            <a:spLocks noGrp="1"/>
          </p:cNvSpPr>
          <p:nvPr>
            <p:ph idx="1"/>
          </p:nvPr>
        </p:nvSpPr>
        <p:spPr>
          <a:xfrm>
            <a:off x="457200" y="1371600"/>
            <a:ext cx="8229600" cy="3803904"/>
          </a:xfrm>
        </p:spPr>
        <p:txBody>
          <a:bodyPr/>
          <a:lstStyle/>
          <a:p>
            <a:pPr algn="just"/>
            <a:r>
              <a:rPr lang="en-US" sz="3600"/>
              <a:t>Nắm vững cách thu thập product backlog</a:t>
            </a:r>
            <a:r>
              <a:rPr lang="en-US"/>
              <a:t>, vận dụng để lên các hạng mục cho dự án</a:t>
            </a:r>
          </a:p>
          <a:p>
            <a:pPr algn="just"/>
            <a:r>
              <a:rPr lang="en-US"/>
              <a:t>Hiểu được và vận dụng việc ước lượng story point cho các dự án</a:t>
            </a:r>
          </a:p>
          <a:p>
            <a:pPr algn="just"/>
            <a:endParaRPr lang="en-US" sz="3600"/>
          </a:p>
        </p:txBody>
      </p:sp>
      <p:sp>
        <p:nvSpPr>
          <p:cNvPr id="4" name="Slide Number Placeholder 3"/>
          <p:cNvSpPr>
            <a:spLocks noGrp="1"/>
          </p:cNvSpPr>
          <p:nvPr>
            <p:ph type="sldNum" sz="quarter" idx="11"/>
          </p:nvPr>
        </p:nvSpPr>
        <p:spPr/>
        <p:txBody>
          <a:bodyPr/>
          <a:lstStyle/>
          <a:p>
            <a:fld id="{9D40FA78-E535-4F6E-80B9-3EC43B51D40D}" type="slidenum">
              <a:rPr lang="en-US" smtClean="0"/>
              <a:t>3</a:t>
            </a:fld>
            <a:endParaRPr lang="en-US"/>
          </a:p>
        </p:txBody>
      </p:sp>
    </p:spTree>
    <p:extLst>
      <p:ext uri="{BB962C8B-B14F-4D97-AF65-F5344CB8AC3E}">
        <p14:creationId xmlns:p14="http://schemas.microsoft.com/office/powerpoint/2010/main" val="2722870578"/>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a:xfrm>
            <a:off x="533400" y="685800"/>
            <a:ext cx="8229600" cy="3803904"/>
          </a:xfrm>
        </p:spPr>
        <p:txBody>
          <a:bodyPr/>
          <a:lstStyle/>
          <a:p>
            <a:pPr lvl="0"/>
            <a:r>
              <a:rPr lang="en-US">
                <a:hlinkClick r:id="rId2"/>
              </a:rPr>
              <a:t>https://mthi.vn/10445/huong-dan-viet-user-stories-va-cac-vi-du-mau/</a:t>
            </a:r>
            <a:endParaRPr lang="en-US"/>
          </a:p>
          <a:p>
            <a:pPr lvl="0"/>
            <a:r>
              <a:rPr lang="en-US">
                <a:hlinkClick r:id="rId3"/>
              </a:rPr>
              <a:t>https://viblo.asia/p/user-story-la-gi-va-tieu-chi-chap-nhan-maGK7W8BKj2</a:t>
            </a:r>
            <a:endParaRPr lang="en-US"/>
          </a:p>
          <a:p>
            <a:pPr lvl="0"/>
            <a:r>
              <a:rPr lang="en-US"/>
              <a:t>https://medium.com/velacorpblog/vi%E1%BA%BFt-m%E1%BB%99t-user-story-us-c%C3%A2u-chuy%E1%BB%87n-ng%C6%B0%E1%BB%9Di-d%C3%B9ng-nh%C6%B0-th%E1%BA%BF-n%C3%A0o-304681b0a95a</a:t>
            </a:r>
          </a:p>
        </p:txBody>
      </p:sp>
      <p:sp>
        <p:nvSpPr>
          <p:cNvPr id="4" name="Slide Number Placeholder 3"/>
          <p:cNvSpPr>
            <a:spLocks noGrp="1"/>
          </p:cNvSpPr>
          <p:nvPr>
            <p:ph type="sldNum" sz="quarter" idx="11"/>
          </p:nvPr>
        </p:nvSpPr>
        <p:spPr/>
        <p:txBody>
          <a:bodyPr/>
          <a:lstStyle/>
          <a:p>
            <a:fld id="{6D6EA38E-CB28-4C59-8D17-546E5910C9F4}" type="slidenum">
              <a:rPr lang="en-US" smtClean="0"/>
              <a:t>30</a:t>
            </a:fld>
            <a:endParaRPr lang="en-US"/>
          </a:p>
        </p:txBody>
      </p:sp>
    </p:spTree>
    <p:extLst>
      <p:ext uri="{BB962C8B-B14F-4D97-AF65-F5344CB8AC3E}">
        <p14:creationId xmlns:p14="http://schemas.microsoft.com/office/powerpoint/2010/main" val="1473592019"/>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endParaRPr lang="en-US"/>
          </a:p>
          <a:p>
            <a:pPr marL="0" lvl="0" indent="0" algn="ctr">
              <a:buNone/>
            </a:pPr>
            <a:endParaRPr lang="en-US" sz="4000" b="1">
              <a:latin typeface="Tahoma" pitchFamily="34" charset="0"/>
              <a:cs typeface="Tahoma" pitchFamily="34" charset="0"/>
            </a:endParaRPr>
          </a:p>
          <a:p>
            <a:pPr marL="0" lvl="0" indent="0" algn="ctr">
              <a:buNone/>
            </a:pPr>
            <a:r>
              <a:rPr lang="vi-VN" sz="4000" b="1"/>
              <a:t>ƯỚC LƯỢNG ĐIỂM USER STORY</a:t>
            </a:r>
            <a:endParaRPr lang="en-US"/>
          </a:p>
        </p:txBody>
      </p:sp>
      <p:sp>
        <p:nvSpPr>
          <p:cNvPr id="4" name="Slide Number Placeholder 3"/>
          <p:cNvSpPr>
            <a:spLocks noGrp="1"/>
          </p:cNvSpPr>
          <p:nvPr>
            <p:ph type="sldNum" sz="quarter" idx="11"/>
          </p:nvPr>
        </p:nvSpPr>
        <p:spPr/>
        <p:txBody>
          <a:bodyPr/>
          <a:lstStyle/>
          <a:p>
            <a:fld id="{6D6EA38E-CB28-4C59-8D17-546E5910C9F4}" type="slidenum">
              <a:rPr lang="en-US" smtClean="0"/>
              <a:t>31</a:t>
            </a:fld>
            <a:endParaRPr lang="en-US"/>
          </a:p>
        </p:txBody>
      </p:sp>
    </p:spTree>
    <p:extLst>
      <p:ext uri="{BB962C8B-B14F-4D97-AF65-F5344CB8AC3E}">
        <p14:creationId xmlns:p14="http://schemas.microsoft.com/office/powerpoint/2010/main" val="917027764"/>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Xác định UP</a:t>
            </a:r>
            <a:endParaRPr lang="en-US"/>
          </a:p>
        </p:txBody>
      </p:sp>
      <p:sp>
        <p:nvSpPr>
          <p:cNvPr id="3" name="Content Placeholder 2"/>
          <p:cNvSpPr>
            <a:spLocks noGrp="1"/>
          </p:cNvSpPr>
          <p:nvPr>
            <p:ph idx="1"/>
          </p:nvPr>
        </p:nvSpPr>
        <p:spPr/>
        <p:txBody>
          <a:bodyPr/>
          <a:lstStyle/>
          <a:p>
            <a:r>
              <a:rPr lang="vi-VN"/>
              <a:t>Xác định UP (Unadjusted Point): Là tổng điểm của các tiêu chí đánh giá </a:t>
            </a:r>
            <a:r>
              <a:rPr lang="en-US"/>
              <a:t>:</a:t>
            </a:r>
            <a:r>
              <a:rPr lang="vi-VN"/>
              <a:t>Loại tương tác, Qui tắc nghiệp vụ, Số lượng thực thể và Hệ số thao tác dữ liệu.</a:t>
            </a:r>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32</a:t>
            </a:fld>
            <a:endParaRPr lang="en-US"/>
          </a:p>
        </p:txBody>
      </p:sp>
    </p:spTree>
    <p:extLst>
      <p:ext uri="{BB962C8B-B14F-4D97-AF65-F5344CB8AC3E}">
        <p14:creationId xmlns:p14="http://schemas.microsoft.com/office/powerpoint/2010/main" val="3762683354"/>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i="1"/>
              <a:t>1. Loại tương tác</a:t>
            </a:r>
            <a:br>
              <a:rPr lang="vi-VN"/>
            </a:br>
            <a:r>
              <a:rPr lang="vi-VN"/>
              <a:t>Đơn giản (1): giao diện được định nghĩa rõ ràng (tương tác với ứng dụng khác)</a:t>
            </a:r>
            <a:br>
              <a:rPr lang="vi-VN"/>
            </a:br>
            <a:r>
              <a:rPr lang="vi-VN"/>
              <a:t>Trung bình (2): Giao diện động</a:t>
            </a:r>
            <a:br>
              <a:rPr lang="vi-VN"/>
            </a:br>
            <a:r>
              <a:rPr lang="vi-VN"/>
              <a:t>Phực tạp (3): tương tác với con người</a:t>
            </a:r>
          </a:p>
          <a:p>
            <a:pPr marL="0" indent="0">
              <a:buNone/>
            </a:pPr>
            <a:br>
              <a:rPr lang="vi-VN"/>
            </a:br>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33</a:t>
            </a:fld>
            <a:endParaRPr lang="en-US"/>
          </a:p>
        </p:txBody>
      </p:sp>
    </p:spTree>
    <p:extLst>
      <p:ext uri="{BB962C8B-B14F-4D97-AF65-F5344CB8AC3E}">
        <p14:creationId xmlns:p14="http://schemas.microsoft.com/office/powerpoint/2010/main" val="1426293976"/>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i="1"/>
              <a:t>2. Quy tắc nghiệp vụ</a:t>
            </a:r>
            <a:br>
              <a:rPr lang="vi-VN"/>
            </a:br>
            <a:r>
              <a:rPr lang="vi-VN"/>
              <a:t>Một qui tắc nghiệp vụ là một chỉ thị cho bạn biết khi nào bạn có thể hoặc không thể làm gì</a:t>
            </a:r>
          </a:p>
          <a:p>
            <a:r>
              <a:rPr lang="vi-VN"/>
              <a:t>Đơn giản (1): 1 qui tắc</a:t>
            </a:r>
            <a:br>
              <a:rPr lang="vi-VN"/>
            </a:br>
            <a:r>
              <a:rPr lang="vi-VN"/>
              <a:t>Trung bình (2): 1-3 qui tắc</a:t>
            </a:r>
            <a:br>
              <a:rPr lang="vi-VN"/>
            </a:br>
            <a:r>
              <a:rPr lang="vi-VN"/>
              <a:t>Phức tạp (3): &gt;3 qui tắc</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34</a:t>
            </a:fld>
            <a:endParaRPr lang="en-US"/>
          </a:p>
        </p:txBody>
      </p:sp>
    </p:spTree>
    <p:extLst>
      <p:ext uri="{BB962C8B-B14F-4D97-AF65-F5344CB8AC3E}">
        <p14:creationId xmlns:p14="http://schemas.microsoft.com/office/powerpoint/2010/main" val="2639643079"/>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i="1"/>
              <a:t>3. Số lượng thực thể</a:t>
            </a:r>
            <a:br>
              <a:rPr lang="vi-VN"/>
            </a:br>
            <a:r>
              <a:rPr lang="vi-VN"/>
              <a:t>Số lượng thực thể cần thiết để thực thi User story</a:t>
            </a:r>
          </a:p>
          <a:p>
            <a:r>
              <a:rPr lang="vi-VN"/>
              <a:t>Đơn giản (1): 1 thực thể</a:t>
            </a:r>
            <a:br>
              <a:rPr lang="vi-VN"/>
            </a:br>
            <a:r>
              <a:rPr lang="vi-VN"/>
              <a:t>Trung bình (2): 1-3 thực thể</a:t>
            </a:r>
            <a:br>
              <a:rPr lang="vi-VN"/>
            </a:br>
            <a:r>
              <a:rPr lang="vi-VN"/>
              <a:t>Phức tạp (3): &gt;3 thực thể</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35</a:t>
            </a:fld>
            <a:endParaRPr lang="en-US"/>
          </a:p>
        </p:txBody>
      </p:sp>
    </p:spTree>
    <p:extLst>
      <p:ext uri="{BB962C8B-B14F-4D97-AF65-F5344CB8AC3E}">
        <p14:creationId xmlns:p14="http://schemas.microsoft.com/office/powerpoint/2010/main" val="4186086282"/>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15900" indent="-215900"/>
            <a:r>
              <a:rPr lang="vi-VN" i="1">
                <a:latin typeface="Times New Roman"/>
                <a:ea typeface="Tahoma"/>
                <a:cs typeface="Times New Roman"/>
              </a:rPr>
              <a:t>4. </a:t>
            </a:r>
            <a:r>
              <a:rPr lang="vi-VN" i="1" err="1">
                <a:latin typeface="Times New Roman"/>
                <a:ea typeface="Tahoma"/>
                <a:cs typeface="Times New Roman"/>
              </a:rPr>
              <a:t>Hệ</a:t>
            </a:r>
            <a:r>
              <a:rPr lang="vi-VN" i="1">
                <a:latin typeface="Times New Roman"/>
                <a:ea typeface="Tahoma"/>
                <a:cs typeface="Times New Roman"/>
              </a:rPr>
              <a:t> </a:t>
            </a:r>
            <a:r>
              <a:rPr lang="vi-VN" i="1" err="1">
                <a:latin typeface="Times New Roman"/>
                <a:ea typeface="Tahoma"/>
                <a:cs typeface="Times New Roman"/>
              </a:rPr>
              <a:t>số</a:t>
            </a:r>
            <a:r>
              <a:rPr lang="vi-VN" i="1">
                <a:latin typeface="Times New Roman"/>
                <a:ea typeface="Tahoma"/>
                <a:cs typeface="Times New Roman"/>
              </a:rPr>
              <a:t> thao </a:t>
            </a:r>
            <a:r>
              <a:rPr lang="vi-VN" i="1" err="1">
                <a:latin typeface="Times New Roman"/>
                <a:ea typeface="Tahoma"/>
                <a:cs typeface="Times New Roman"/>
              </a:rPr>
              <a:t>tác</a:t>
            </a:r>
            <a:r>
              <a:rPr lang="vi-VN" i="1">
                <a:latin typeface="Times New Roman"/>
                <a:ea typeface="Tahoma"/>
                <a:cs typeface="Times New Roman"/>
              </a:rPr>
              <a:t> </a:t>
            </a:r>
            <a:r>
              <a:rPr lang="vi-VN" i="1" err="1">
                <a:latin typeface="Times New Roman"/>
                <a:ea typeface="Tahoma"/>
                <a:cs typeface="Times New Roman"/>
              </a:rPr>
              <a:t>dữ</a:t>
            </a:r>
            <a:r>
              <a:rPr lang="vi-VN" i="1">
                <a:latin typeface="Times New Roman"/>
                <a:ea typeface="Tahoma"/>
                <a:cs typeface="Times New Roman"/>
              </a:rPr>
              <a:t> </a:t>
            </a:r>
            <a:r>
              <a:rPr lang="vi-VN" i="1" err="1">
                <a:latin typeface="Times New Roman"/>
                <a:ea typeface="Tahoma"/>
                <a:cs typeface="Times New Roman"/>
              </a:rPr>
              <a:t>liệu</a:t>
            </a:r>
            <a:r>
              <a:rPr lang="vi-VN" i="1">
                <a:latin typeface="Times New Roman"/>
                <a:ea typeface="Tahoma"/>
                <a:cs typeface="Times New Roman"/>
              </a:rPr>
              <a:t> (CRUD)</a:t>
            </a:r>
            <a:br>
              <a:rPr lang="vi-VN"/>
            </a:br>
            <a:r>
              <a:rPr lang="vi-VN">
                <a:latin typeface="Times New Roman"/>
                <a:ea typeface="Tahoma"/>
                <a:cs typeface="Times New Roman"/>
              </a:rPr>
              <a:t>Đơn </a:t>
            </a:r>
            <a:r>
              <a:rPr lang="vi-VN" err="1">
                <a:latin typeface="Times New Roman"/>
                <a:ea typeface="Tahoma"/>
                <a:cs typeface="Times New Roman"/>
              </a:rPr>
              <a:t>giản</a:t>
            </a:r>
            <a:r>
              <a:rPr lang="vi-VN">
                <a:latin typeface="Times New Roman"/>
                <a:ea typeface="Tahoma"/>
                <a:cs typeface="Times New Roman"/>
              </a:rPr>
              <a:t> (1): đọc</a:t>
            </a:r>
            <a:br>
              <a:rPr lang="vi-VN"/>
            </a:br>
            <a:r>
              <a:rPr lang="vi-VN">
                <a:latin typeface="Times New Roman"/>
                <a:ea typeface="Tahoma"/>
                <a:cs typeface="Times New Roman"/>
              </a:rPr>
              <a:t>Trung </a:t>
            </a:r>
            <a:r>
              <a:rPr lang="vi-VN" err="1">
                <a:latin typeface="Times New Roman"/>
                <a:ea typeface="Tahoma"/>
                <a:cs typeface="Times New Roman"/>
              </a:rPr>
              <a:t>bình</a:t>
            </a:r>
            <a:r>
              <a:rPr lang="vi-VN">
                <a:latin typeface="Times New Roman"/>
                <a:ea typeface="Tahoma"/>
                <a:cs typeface="Times New Roman"/>
              </a:rPr>
              <a:t> (2): </a:t>
            </a:r>
            <a:r>
              <a:rPr lang="vi-VN" err="1">
                <a:latin typeface="Times New Roman"/>
                <a:ea typeface="Tahoma"/>
                <a:cs typeface="Times New Roman"/>
              </a:rPr>
              <a:t>tạo</a:t>
            </a:r>
            <a:r>
              <a:rPr lang="vi-VN">
                <a:latin typeface="Times New Roman"/>
                <a:ea typeface="Tahoma"/>
                <a:cs typeface="Times New Roman"/>
              </a:rPr>
              <a:t>, </a:t>
            </a:r>
            <a:r>
              <a:rPr lang="vi-VN" err="1">
                <a:latin typeface="Times New Roman"/>
                <a:ea typeface="Tahoma"/>
                <a:cs typeface="Times New Roman"/>
              </a:rPr>
              <a:t>xóa</a:t>
            </a:r>
            <a:br>
              <a:rPr lang="vi-VN">
                <a:latin typeface="Times New Roman"/>
                <a:cs typeface="Times New Roman"/>
              </a:rPr>
            </a:br>
            <a:r>
              <a:rPr lang="vi-VN" err="1">
                <a:latin typeface="Times New Roman"/>
                <a:ea typeface="Tahoma"/>
                <a:cs typeface="Times New Roman"/>
              </a:rPr>
              <a:t>Phức</a:t>
            </a:r>
            <a:r>
              <a:rPr lang="vi-VN">
                <a:latin typeface="Times New Roman"/>
                <a:ea typeface="Tahoma"/>
                <a:cs typeface="Times New Roman"/>
              </a:rPr>
              <a:t> </a:t>
            </a:r>
            <a:r>
              <a:rPr lang="vi-VN" err="1">
                <a:latin typeface="Times New Roman"/>
                <a:ea typeface="Tahoma"/>
                <a:cs typeface="Times New Roman"/>
              </a:rPr>
              <a:t>tạp</a:t>
            </a:r>
            <a:r>
              <a:rPr lang="vi-VN">
                <a:latin typeface="Times New Roman"/>
                <a:ea typeface="Tahoma"/>
                <a:cs typeface="Times New Roman"/>
              </a:rPr>
              <a:t> (3): </a:t>
            </a:r>
            <a:r>
              <a:rPr lang="vi-VN" err="1">
                <a:latin typeface="Times New Roman"/>
                <a:ea typeface="Tahoma"/>
                <a:cs typeface="Times New Roman"/>
              </a:rPr>
              <a:t>cập</a:t>
            </a:r>
            <a:r>
              <a:rPr lang="vi-VN">
                <a:latin typeface="Times New Roman"/>
                <a:ea typeface="Tahoma"/>
                <a:cs typeface="Times New Roman"/>
              </a:rPr>
              <a:t> </a:t>
            </a:r>
            <a:r>
              <a:rPr lang="vi-VN" err="1">
                <a:latin typeface="Times New Roman"/>
                <a:ea typeface="Tahoma"/>
                <a:cs typeface="Times New Roman"/>
              </a:rPr>
              <a:t>nhật</a:t>
            </a:r>
            <a:endParaRPr lang="en-US" err="1">
              <a:latin typeface="Times New Roman"/>
              <a:ea typeface="Tahoma"/>
              <a:cs typeface="Times New Roman"/>
            </a:endParaRPr>
          </a:p>
        </p:txBody>
      </p:sp>
      <p:sp>
        <p:nvSpPr>
          <p:cNvPr id="4" name="Slide Number Placeholder 3"/>
          <p:cNvSpPr>
            <a:spLocks noGrp="1"/>
          </p:cNvSpPr>
          <p:nvPr>
            <p:ph type="sldNum" sz="quarter" idx="11"/>
          </p:nvPr>
        </p:nvSpPr>
        <p:spPr/>
        <p:txBody>
          <a:bodyPr/>
          <a:lstStyle/>
          <a:p>
            <a:fld id="{9D40FA78-E535-4F6E-80B9-3EC43B51D40D}" type="slidenum">
              <a:rPr lang="en-US" smtClean="0"/>
              <a:pPr/>
              <a:t>36</a:t>
            </a:fld>
            <a:endParaRPr lang="en-US"/>
          </a:p>
        </p:txBody>
      </p:sp>
    </p:spTree>
    <p:extLst>
      <p:ext uri="{BB962C8B-B14F-4D97-AF65-F5344CB8AC3E}">
        <p14:creationId xmlns:p14="http://schemas.microsoft.com/office/powerpoint/2010/main" val="3669129871"/>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a:p>
            <a:endParaRPr lang="en-US"/>
          </a:p>
          <a:p>
            <a:endParaRPr lang="en-US"/>
          </a:p>
          <a:p>
            <a:endParaRPr lang="en-US"/>
          </a:p>
          <a:p>
            <a:endParaRPr lang="en-US"/>
          </a:p>
          <a:p>
            <a:r>
              <a:rPr lang="en-US" sz="2800">
                <a:solidFill>
                  <a:srgbClr val="FF0000"/>
                </a:solidFill>
              </a:rPr>
              <a:t>UP=7</a:t>
            </a:r>
            <a:r>
              <a:rPr lang="en-US" sz="2800"/>
              <a:t> (điểm chưa hiệu chỉnh cho Sotry thêm phòng)</a:t>
            </a:r>
          </a:p>
        </p:txBody>
      </p:sp>
      <p:sp>
        <p:nvSpPr>
          <p:cNvPr id="4" name="Slide Number Placeholder 3"/>
          <p:cNvSpPr>
            <a:spLocks noGrp="1"/>
          </p:cNvSpPr>
          <p:nvPr>
            <p:ph type="sldNum" sz="quarter" idx="11"/>
          </p:nvPr>
        </p:nvSpPr>
        <p:spPr/>
        <p:txBody>
          <a:bodyPr/>
          <a:lstStyle/>
          <a:p>
            <a:fld id="{9D40FA78-E535-4F6E-80B9-3EC43B51D40D}" type="slidenum">
              <a:rPr lang="en-US" smtClean="0"/>
              <a:pPr/>
              <a:t>37</a:t>
            </a:fld>
            <a:endParaRPr lang="en-US"/>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725" y="609600"/>
            <a:ext cx="76485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768985"/>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64160"/>
            <a:ext cx="8458200" cy="990600"/>
          </a:xfrm>
        </p:spPr>
        <p:txBody>
          <a:bodyPr>
            <a:noAutofit/>
          </a:bodyPr>
          <a:lstStyle/>
          <a:p>
            <a:r>
              <a:rPr lang="fr-FR" sz="3600"/>
              <a:t>Xác định ED (Environment Dimension)</a:t>
            </a:r>
            <a:endParaRPr lang="en-US" sz="3600"/>
          </a:p>
        </p:txBody>
      </p:sp>
      <p:sp>
        <p:nvSpPr>
          <p:cNvPr id="3" name="Content Placeholder 2"/>
          <p:cNvSpPr>
            <a:spLocks noGrp="1"/>
          </p:cNvSpPr>
          <p:nvPr>
            <p:ph idx="1"/>
          </p:nvPr>
        </p:nvSpPr>
        <p:spPr/>
        <p:txBody>
          <a:bodyPr/>
          <a:lstStyle/>
          <a:p>
            <a:r>
              <a:rPr lang="vi-VN" b="1"/>
              <a:t>Khía cạnh tổ chức</a:t>
            </a:r>
          </a:p>
          <a:p>
            <a:pPr lvl="1"/>
            <a:r>
              <a:rPr lang="vi-VN"/>
              <a:t>Đã có những phòng ban khác nhau cùng làm việc thành công trong 1 dự án Scrum?</a:t>
            </a:r>
          </a:p>
          <a:p>
            <a:pPr lvl="1"/>
            <a:r>
              <a:rPr lang="vi-VN"/>
              <a:t>Có sự chống đối mạnh mẽ với Scrum trong tổ chức?</a:t>
            </a:r>
          </a:p>
          <a:p>
            <a:pPr lvl="1"/>
            <a:r>
              <a:rPr lang="vi-VN"/>
              <a:t>Có tồn tại sự hỗ trợ lớn về Scrum giữa những phòng ban khác nhau trong công ty?</a:t>
            </a:r>
          </a:p>
        </p:txBody>
      </p:sp>
      <p:sp>
        <p:nvSpPr>
          <p:cNvPr id="4" name="Slide Number Placeholder 3"/>
          <p:cNvSpPr>
            <a:spLocks noGrp="1"/>
          </p:cNvSpPr>
          <p:nvPr>
            <p:ph type="sldNum" sz="quarter" idx="11"/>
          </p:nvPr>
        </p:nvSpPr>
        <p:spPr/>
        <p:txBody>
          <a:bodyPr/>
          <a:lstStyle/>
          <a:p>
            <a:fld id="{9D40FA78-E535-4F6E-80B9-3EC43B51D40D}" type="slidenum">
              <a:rPr lang="en-US" smtClean="0"/>
              <a:pPr/>
              <a:t>38</a:t>
            </a:fld>
            <a:endParaRPr lang="en-US"/>
          </a:p>
        </p:txBody>
      </p:sp>
    </p:spTree>
    <p:extLst>
      <p:ext uri="{BB962C8B-B14F-4D97-AF65-F5344CB8AC3E}">
        <p14:creationId xmlns:p14="http://schemas.microsoft.com/office/powerpoint/2010/main" val="3364724242"/>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Khía cạnh hạ tầng phát triển</a:t>
            </a:r>
          </a:p>
          <a:p>
            <a:pPr lvl="1"/>
            <a:r>
              <a:rPr lang="vi-VN"/>
              <a:t>Kiểm thử tự động đã được áp dụng và trở thành một kỹ thuật phổ biến hay chưa?</a:t>
            </a:r>
          </a:p>
          <a:p>
            <a:pPr lvl="1"/>
            <a:r>
              <a:rPr lang="vi-VN"/>
              <a:t>Kiểm thử tích hợp liên tục đã được áp dụng và trở thành một kỹ thuật phổ biến chưa?</a:t>
            </a:r>
          </a:p>
          <a:p>
            <a:pPr lvl="1"/>
            <a:r>
              <a:rPr lang="vi-VN"/>
              <a:t>Môi trường build hàng ngày đã được áp dụng và trở thành một kỹ thuật phổ biến chưa?</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39</a:t>
            </a:fld>
            <a:endParaRPr lang="en-US"/>
          </a:p>
        </p:txBody>
      </p:sp>
    </p:spTree>
    <p:extLst>
      <p:ext uri="{BB962C8B-B14F-4D97-AF65-F5344CB8AC3E}">
        <p14:creationId xmlns:p14="http://schemas.microsoft.com/office/powerpoint/2010/main" val="172083797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a:latin typeface="Tahoma" pitchFamily="34" charset="0"/>
              <a:cs typeface="Tahoma" pitchFamily="34" charset="0"/>
            </a:endParaRPr>
          </a:p>
          <a:p>
            <a:pPr marL="0" indent="0" algn="ctr">
              <a:buNone/>
            </a:pPr>
            <a:endParaRPr lang="en-US" b="1">
              <a:latin typeface="Tahoma" pitchFamily="34" charset="0"/>
              <a:cs typeface="Tahoma" pitchFamily="34" charset="0"/>
            </a:endParaRPr>
          </a:p>
          <a:p>
            <a:pPr marL="0" lvl="0" indent="0" algn="ctr">
              <a:buNone/>
            </a:pPr>
            <a:r>
              <a:rPr lang="en-US" sz="4000" b="1"/>
              <a:t>THU THẬP YÊU CẦU TẠO PRODUCT BACKLOG</a:t>
            </a:r>
            <a:endParaRPr lang="en-US" sz="4000" b="1">
              <a:latin typeface="Tahoma" pitchFamily="34" charset="0"/>
              <a:cs typeface="Tahoma" pitchFamily="34" charset="0"/>
            </a:endParaRPr>
          </a:p>
        </p:txBody>
      </p:sp>
      <p:sp>
        <p:nvSpPr>
          <p:cNvPr id="4" name="Slide Number Placeholder 3"/>
          <p:cNvSpPr>
            <a:spLocks noGrp="1"/>
          </p:cNvSpPr>
          <p:nvPr>
            <p:ph type="sldNum" sz="quarter" idx="11"/>
          </p:nvPr>
        </p:nvSpPr>
        <p:spPr/>
        <p:txBody>
          <a:bodyPr/>
          <a:lstStyle/>
          <a:p>
            <a:fld id="{6D6EA38E-CB28-4C59-8D17-546E5910C9F4}" type="slidenum">
              <a:rPr lang="en-US" smtClean="0"/>
              <a:t>4</a:t>
            </a:fld>
            <a:endParaRPr lang="en-US"/>
          </a:p>
        </p:txBody>
      </p:sp>
    </p:spTree>
    <p:extLst>
      <p:ext uri="{BB962C8B-B14F-4D97-AF65-F5344CB8AC3E}">
        <p14:creationId xmlns:p14="http://schemas.microsoft.com/office/powerpoint/2010/main" val="1351753067"/>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Khía cạnh nhóm</a:t>
            </a:r>
          </a:p>
          <a:p>
            <a:pPr lvl="1"/>
            <a:r>
              <a:rPr lang="vi-VN"/>
              <a:t>Scrum là hoàn toàn mới đối với nhóm?</a:t>
            </a:r>
          </a:p>
          <a:p>
            <a:pPr lvl="1"/>
            <a:r>
              <a:rPr lang="vi-VN"/>
              <a:t>Có phải trước đó cá thành viên trong nhóm đã từng làm việc thành công với nhau?</a:t>
            </a:r>
          </a:p>
          <a:p>
            <a:pPr lvl="1"/>
            <a:r>
              <a:rPr lang="vi-VN"/>
              <a:t>Cách thành viên trong nhóm hiểu và tôn trọng lẫn nhau?</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40</a:t>
            </a:fld>
            <a:endParaRPr lang="en-US"/>
          </a:p>
        </p:txBody>
      </p:sp>
    </p:spTree>
    <p:extLst>
      <p:ext uri="{BB962C8B-B14F-4D97-AF65-F5344CB8AC3E}">
        <p14:creationId xmlns:p14="http://schemas.microsoft.com/office/powerpoint/2010/main" val="2535352570"/>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Khía cạnh công nghệ:</a:t>
            </a:r>
          </a:p>
          <a:p>
            <a:pPr lvl="1"/>
            <a:r>
              <a:rPr lang="vi-VN"/>
              <a:t>Nhóm phát triển có nhiều kinh nghiệm với ngôn ngữ lập trình?</a:t>
            </a:r>
          </a:p>
          <a:p>
            <a:pPr lvl="1"/>
            <a:r>
              <a:rPr lang="vi-VN"/>
              <a:t>Các thành viên trong nhóm phát triên có nhiều kinh nghiệm với công nghệ được dùng?</a:t>
            </a:r>
          </a:p>
          <a:p>
            <a:pPr lvl="1"/>
            <a:r>
              <a:rPr lang="vi-VN"/>
              <a:t>Môi trường chạy ứng dụng thực tế với scrum đã sẵn sàng?</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41</a:t>
            </a:fld>
            <a:endParaRPr lang="en-US"/>
          </a:p>
        </p:txBody>
      </p:sp>
    </p:spTree>
    <p:extLst>
      <p:ext uri="{BB962C8B-B14F-4D97-AF65-F5344CB8AC3E}">
        <p14:creationId xmlns:p14="http://schemas.microsoft.com/office/powerpoint/2010/main" val="3051077189"/>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Khía cạnh qui trình:</a:t>
            </a:r>
          </a:p>
          <a:p>
            <a:pPr lvl="1"/>
            <a:r>
              <a:rPr lang="vi-VN"/>
              <a:t>Scrum có phải là qui trình được chấp thuận trong công ty hay không?</a:t>
            </a:r>
          </a:p>
          <a:p>
            <a:pPr lvl="1"/>
            <a:r>
              <a:rPr lang="vi-VN"/>
              <a:t>Trong công ty có sự hỗ trợ tốt cho Scrum hay không?</a:t>
            </a:r>
          </a:p>
          <a:p>
            <a:pPr lvl="1"/>
            <a:r>
              <a:rPr lang="vi-VN"/>
              <a:t>Trong công ty có sự phản đối đáng kể nào đối với Scrum hay không?</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42</a:t>
            </a:fld>
            <a:endParaRPr lang="en-US"/>
          </a:p>
        </p:txBody>
      </p:sp>
    </p:spTree>
    <p:extLst>
      <p:ext uri="{BB962C8B-B14F-4D97-AF65-F5344CB8AC3E}">
        <p14:creationId xmlns:p14="http://schemas.microsoft.com/office/powerpoint/2010/main" val="2975074056"/>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Khía cạnh nghiệp vụ:</a:t>
            </a:r>
          </a:p>
          <a:p>
            <a:pPr lvl="1"/>
            <a:r>
              <a:rPr lang="vi-VN"/>
              <a:t>Có một Product Owner nào hoàn toàn sẵn sàng và gắn bó với nhóm hay không?</a:t>
            </a:r>
          </a:p>
          <a:p>
            <a:pPr lvl="1"/>
            <a:r>
              <a:rPr lang="vi-VN"/>
              <a:t>Có một Product Owner đã quen thuộc với Scrum nhưng vẫn thiếu kinh nghiệm thực tế?</a:t>
            </a:r>
          </a:p>
          <a:p>
            <a:pPr lvl="1"/>
            <a:r>
              <a:rPr lang="vi-VN"/>
              <a:t>Product Owner đã từng thành công với Scrum trước đây hay chưa?</a:t>
            </a:r>
          </a:p>
          <a:p>
            <a:pPr marL="0" indent="0">
              <a:buNone/>
            </a:pPr>
            <a:br>
              <a:rPr lang="vi-VN"/>
            </a:br>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43</a:t>
            </a:fld>
            <a:endParaRPr lang="en-US"/>
          </a:p>
        </p:txBody>
      </p:sp>
    </p:spTree>
    <p:extLst>
      <p:ext uri="{BB962C8B-B14F-4D97-AF65-F5344CB8AC3E}">
        <p14:creationId xmlns:p14="http://schemas.microsoft.com/office/powerpoint/2010/main" val="773140074"/>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a:xfrm>
            <a:off x="457200" y="1219200"/>
            <a:ext cx="8229600" cy="3803904"/>
          </a:xfrm>
        </p:spPr>
        <p:txBody>
          <a:bodyPr/>
          <a:lstStyle/>
          <a:p>
            <a:r>
              <a:rPr lang="en-US" sz="3000" b="1"/>
              <a:t>Khía cạnh môi trường ED của tính năng thêm phòng: </a:t>
            </a:r>
          </a:p>
          <a:p>
            <a:pPr lvl="1"/>
            <a:r>
              <a:rPr lang="en-US" sz="3000"/>
              <a:t>Tổ chức=3</a:t>
            </a:r>
          </a:p>
          <a:p>
            <a:pPr lvl="1"/>
            <a:r>
              <a:rPr lang="en-US" sz="3000"/>
              <a:t>Hạ tầng=2</a:t>
            </a:r>
          </a:p>
          <a:p>
            <a:pPr lvl="1"/>
            <a:r>
              <a:rPr lang="en-US" sz="3000"/>
              <a:t>Nhóm=4</a:t>
            </a:r>
          </a:p>
          <a:p>
            <a:pPr lvl="1"/>
            <a:r>
              <a:rPr lang="en-US" sz="3000"/>
              <a:t>Công nghệ=3</a:t>
            </a:r>
          </a:p>
          <a:p>
            <a:pPr lvl="1"/>
            <a:r>
              <a:rPr lang="en-US" sz="3000"/>
              <a:t>Quy trình =2</a:t>
            </a:r>
          </a:p>
          <a:p>
            <a:pPr lvl="1"/>
            <a:r>
              <a:rPr lang="en-US" sz="3000"/>
              <a:t>Nghiệp vụ=4</a:t>
            </a:r>
            <a:r>
              <a:rPr lang="en-US" sz="3000">
                <a:sym typeface="Wingdings" pitchFamily="2" charset="2"/>
              </a:rPr>
              <a:t></a:t>
            </a:r>
            <a:r>
              <a:rPr lang="en-US" sz="3000">
                <a:solidFill>
                  <a:srgbClr val="FF0000"/>
                </a:solidFill>
                <a:sym typeface="Wingdings" pitchFamily="2" charset="2"/>
              </a:rPr>
              <a:t>ED=18</a:t>
            </a:r>
            <a:endParaRPr lang="en-US" sz="3000">
              <a:solidFill>
                <a:srgbClr val="FF0000"/>
              </a:solidFill>
            </a:endParaRPr>
          </a:p>
        </p:txBody>
      </p:sp>
      <p:sp>
        <p:nvSpPr>
          <p:cNvPr id="4" name="Slide Number Placeholder 3"/>
          <p:cNvSpPr>
            <a:spLocks noGrp="1"/>
          </p:cNvSpPr>
          <p:nvPr>
            <p:ph type="sldNum" sz="quarter" idx="11"/>
          </p:nvPr>
        </p:nvSpPr>
        <p:spPr/>
        <p:txBody>
          <a:bodyPr/>
          <a:lstStyle/>
          <a:p>
            <a:fld id="{9D40FA78-E535-4F6E-80B9-3EC43B51D40D}" type="slidenum">
              <a:rPr lang="en-US" smtClean="0"/>
              <a:pPr/>
              <a:t>44</a:t>
            </a:fld>
            <a:endParaRPr lang="en-US"/>
          </a:p>
        </p:txBody>
      </p:sp>
    </p:spTree>
    <p:extLst>
      <p:ext uri="{BB962C8B-B14F-4D97-AF65-F5344CB8AC3E}">
        <p14:creationId xmlns:p14="http://schemas.microsoft.com/office/powerpoint/2010/main" val="3216182952"/>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Tính điểm cho mỗi Story</a:t>
            </a:r>
            <a:endParaRPr lang="en-US"/>
          </a:p>
        </p:txBody>
      </p:sp>
      <p:sp>
        <p:nvSpPr>
          <p:cNvPr id="3" name="Content Placeholder 2"/>
          <p:cNvSpPr>
            <a:spLocks noGrp="1"/>
          </p:cNvSpPr>
          <p:nvPr>
            <p:ph idx="1"/>
          </p:nvPr>
        </p:nvSpPr>
        <p:spPr/>
        <p:txBody>
          <a:bodyPr/>
          <a:lstStyle/>
          <a:p>
            <a:pPr marL="0" indent="0">
              <a:buNone/>
            </a:pPr>
            <a:r>
              <a:rPr lang="vi-VN" i="1"/>
              <a:t>1. Tính hệ số nhân (C)</a:t>
            </a:r>
            <a:br>
              <a:rPr lang="vi-VN"/>
            </a:br>
            <a:r>
              <a:rPr lang="vi-VN">
                <a:solidFill>
                  <a:srgbClr val="FF0000"/>
                </a:solidFill>
              </a:rPr>
              <a:t>Nếu ED nằm giữa 0 và 11 thì C=2</a:t>
            </a:r>
            <a:br>
              <a:rPr lang="vi-VN">
                <a:solidFill>
                  <a:srgbClr val="FF0000"/>
                </a:solidFill>
              </a:rPr>
            </a:br>
            <a:r>
              <a:rPr lang="vi-VN">
                <a:solidFill>
                  <a:srgbClr val="FF0000"/>
                </a:solidFill>
              </a:rPr>
              <a:t>Nếu ED nằm giữa 12 và 23 thì C=1</a:t>
            </a:r>
            <a:br>
              <a:rPr lang="vi-VN">
                <a:solidFill>
                  <a:srgbClr val="FF0000"/>
                </a:solidFill>
              </a:rPr>
            </a:br>
            <a:r>
              <a:rPr lang="vi-VN">
                <a:solidFill>
                  <a:srgbClr val="FF0000"/>
                </a:solidFill>
              </a:rPr>
              <a:t>Nếu ED nằm giữa 24 và 36 thì C=1/2</a:t>
            </a:r>
            <a:r>
              <a:rPr lang="vi-VN"/>
              <a:t> (môi trường giúp nhóm chuyển giao được nhiều story hơn trong một Sprint)</a:t>
            </a:r>
          </a:p>
        </p:txBody>
      </p:sp>
      <p:sp>
        <p:nvSpPr>
          <p:cNvPr id="4" name="Slide Number Placeholder 3"/>
          <p:cNvSpPr>
            <a:spLocks noGrp="1"/>
          </p:cNvSpPr>
          <p:nvPr>
            <p:ph type="sldNum" sz="quarter" idx="11"/>
          </p:nvPr>
        </p:nvSpPr>
        <p:spPr/>
        <p:txBody>
          <a:bodyPr/>
          <a:lstStyle/>
          <a:p>
            <a:fld id="{9D40FA78-E535-4F6E-80B9-3EC43B51D40D}" type="slidenum">
              <a:rPr lang="en-US" smtClean="0"/>
              <a:pPr/>
              <a:t>45</a:t>
            </a:fld>
            <a:endParaRPr lang="en-US"/>
          </a:p>
        </p:txBody>
      </p:sp>
    </p:spTree>
    <p:extLst>
      <p:ext uri="{BB962C8B-B14F-4D97-AF65-F5344CB8AC3E}">
        <p14:creationId xmlns:p14="http://schemas.microsoft.com/office/powerpoint/2010/main" val="140664183"/>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i="1"/>
              <a:t>2. Tính điểm đã hiệu chỉnh (AP)</a:t>
            </a:r>
            <a:endParaRPr lang="en-US" i="1"/>
          </a:p>
          <a:p>
            <a:pPr marL="0" indent="0" algn="ctr">
              <a:buNone/>
            </a:pPr>
            <a:r>
              <a:rPr lang="vi-VN" b="1">
                <a:solidFill>
                  <a:srgbClr val="FF0000"/>
                </a:solidFill>
              </a:rPr>
              <a:t>AP = UP * C</a:t>
            </a:r>
          </a:p>
          <a:p>
            <a:r>
              <a:rPr lang="vi-VN" i="1"/>
              <a:t>3. Điểm cho mỗi Story:</a:t>
            </a:r>
            <a:endParaRPr lang="en-US" i="1"/>
          </a:p>
          <a:p>
            <a:pPr marL="0" indent="0" algn="ctr">
              <a:buNone/>
            </a:pPr>
            <a:r>
              <a:rPr lang="vi-VN" b="1">
                <a:solidFill>
                  <a:srgbClr val="FF0000"/>
                </a:solidFill>
              </a:rPr>
              <a:t>PPS = </a:t>
            </a:r>
            <a:r>
              <a:rPr lang="en-US" b="1">
                <a:solidFill>
                  <a:srgbClr val="FF0000"/>
                </a:solidFill>
              </a:rPr>
              <a:t>(</a:t>
            </a:r>
            <a:r>
              <a:rPr lang="vi-VN" b="1">
                <a:solidFill>
                  <a:srgbClr val="FF0000"/>
                </a:solidFill>
              </a:rPr>
              <a:t>A</a:t>
            </a:r>
            <a:r>
              <a:rPr lang="en-US" b="1">
                <a:solidFill>
                  <a:srgbClr val="FF0000"/>
                </a:solidFill>
              </a:rPr>
              <a:t>P</a:t>
            </a:r>
            <a:r>
              <a:rPr lang="vi-VN" b="1">
                <a:solidFill>
                  <a:srgbClr val="FF0000"/>
                </a:solidFill>
              </a:rPr>
              <a:t> * ED</a:t>
            </a:r>
            <a:r>
              <a:rPr lang="en-US" b="1">
                <a:solidFill>
                  <a:srgbClr val="FF0000"/>
                </a:solidFill>
              </a:rPr>
              <a:t>)</a:t>
            </a:r>
            <a:r>
              <a:rPr lang="vi-VN" b="1">
                <a:solidFill>
                  <a:srgbClr val="FF0000"/>
                </a:solidFill>
              </a:rPr>
              <a:t> / 36</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46</a:t>
            </a:fld>
            <a:endParaRPr lang="en-US"/>
          </a:p>
        </p:txBody>
      </p:sp>
    </p:spTree>
    <p:extLst>
      <p:ext uri="{BB962C8B-B14F-4D97-AF65-F5344CB8AC3E}">
        <p14:creationId xmlns:p14="http://schemas.microsoft.com/office/powerpoint/2010/main" val="3627974679"/>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AP=UP*C =7*1=7</a:t>
            </a:r>
          </a:p>
          <a:p>
            <a:r>
              <a:rPr lang="vi-VN">
                <a:solidFill>
                  <a:srgbClr val="002060"/>
                </a:solidFill>
              </a:rPr>
              <a:t>PPS = A</a:t>
            </a:r>
            <a:r>
              <a:rPr lang="en-US">
                <a:solidFill>
                  <a:srgbClr val="002060"/>
                </a:solidFill>
              </a:rPr>
              <a:t>P</a:t>
            </a:r>
            <a:r>
              <a:rPr lang="vi-VN">
                <a:solidFill>
                  <a:srgbClr val="002060"/>
                </a:solidFill>
              </a:rPr>
              <a:t> * ED / 36</a:t>
            </a:r>
            <a:r>
              <a:rPr lang="en-US">
                <a:solidFill>
                  <a:srgbClr val="002060"/>
                </a:solidFill>
              </a:rPr>
              <a:t>=(7*18)/36=3.5</a:t>
            </a:r>
          </a:p>
          <a:p>
            <a:r>
              <a:rPr lang="en-US"/>
              <a:t>Point là đơn vị tính về effort(nỗ lực hay công) trong sản xuất phần mềm. Có thể là 1 giờ, một buổi, một ngày tùy theo qui định của bạn. Ở đây,ví dụ là 1 buổi = 4 giờ của một Lập trình viên trung bình.</a:t>
            </a:r>
          </a:p>
          <a:p>
            <a:endParaRPr lang="vi-VN">
              <a:solidFill>
                <a:srgbClr val="002060"/>
              </a:solidFill>
            </a:endParaRPr>
          </a:p>
        </p:txBody>
      </p:sp>
      <p:sp>
        <p:nvSpPr>
          <p:cNvPr id="4" name="Slide Number Placeholder 3"/>
          <p:cNvSpPr>
            <a:spLocks noGrp="1"/>
          </p:cNvSpPr>
          <p:nvPr>
            <p:ph type="sldNum" sz="quarter" idx="11"/>
          </p:nvPr>
        </p:nvSpPr>
        <p:spPr/>
        <p:txBody>
          <a:bodyPr/>
          <a:lstStyle/>
          <a:p>
            <a:fld id="{9D40FA78-E535-4F6E-80B9-3EC43B51D40D}" type="slidenum">
              <a:rPr lang="en-US" smtClean="0"/>
              <a:pPr/>
              <a:t>47</a:t>
            </a:fld>
            <a:endParaRPr lang="en-US"/>
          </a:p>
        </p:txBody>
      </p:sp>
    </p:spTree>
    <p:extLst>
      <p:ext uri="{BB962C8B-B14F-4D97-AF65-F5344CB8AC3E}">
        <p14:creationId xmlns:p14="http://schemas.microsoft.com/office/powerpoint/2010/main" val="3219780173"/>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Hình ảnh 5">
            <a:extLst>
              <a:ext uri="{FF2B5EF4-FFF2-40B4-BE49-F238E27FC236}">
                <a16:creationId xmlns:a16="http://schemas.microsoft.com/office/drawing/2014/main" id="{35D632F5-EC86-4925-A508-137BD06A42B6}"/>
              </a:ext>
            </a:extLst>
          </p:cNvPr>
          <p:cNvPicPr>
            <a:picLocks noGrp="1" noChangeAspect="1"/>
          </p:cNvPicPr>
          <p:nvPr>
            <p:ph idx="1"/>
          </p:nvPr>
        </p:nvPicPr>
        <p:blipFill>
          <a:blip r:embed="rId2"/>
          <a:stretch>
            <a:fillRect/>
          </a:stretch>
        </p:blipFill>
        <p:spPr>
          <a:xfrm>
            <a:off x="850576" y="1270420"/>
            <a:ext cx="6622900" cy="3803904"/>
          </a:xfrm>
        </p:spPr>
      </p:pic>
      <p:sp>
        <p:nvSpPr>
          <p:cNvPr id="4" name="Slide Number Placeholder 3"/>
          <p:cNvSpPr>
            <a:spLocks noGrp="1"/>
          </p:cNvSpPr>
          <p:nvPr>
            <p:ph type="sldNum" sz="quarter" idx="11"/>
          </p:nvPr>
        </p:nvSpPr>
        <p:spPr/>
        <p:txBody>
          <a:bodyPr/>
          <a:lstStyle/>
          <a:p>
            <a:fld id="{9D40FA78-E535-4F6E-80B9-3EC43B51D40D}" type="slidenum">
              <a:rPr lang="en-US" smtClean="0"/>
              <a:pPr/>
              <a:t>48</a:t>
            </a:fld>
            <a:endParaRPr lang="en-US"/>
          </a:p>
        </p:txBody>
      </p:sp>
    </p:spTree>
    <p:extLst>
      <p:ext uri="{BB962C8B-B14F-4D97-AF65-F5344CB8AC3E}">
        <p14:creationId xmlns:p14="http://schemas.microsoft.com/office/powerpoint/2010/main" val="1743136744"/>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Cách ước lượng point khác</a:t>
            </a:r>
          </a:p>
        </p:txBody>
      </p:sp>
      <p:sp>
        <p:nvSpPr>
          <p:cNvPr id="3" name="Content Placeholder 2"/>
          <p:cNvSpPr>
            <a:spLocks noGrp="1"/>
          </p:cNvSpPr>
          <p:nvPr>
            <p:ph idx="1"/>
          </p:nvPr>
        </p:nvSpPr>
        <p:spPr/>
        <p:txBody>
          <a:bodyPr/>
          <a:lstStyle/>
          <a:p>
            <a:pPr marL="215900" indent="-215900"/>
            <a:r>
              <a:rPr lang="en-US">
                <a:latin typeface="Times New Roman"/>
                <a:ea typeface="Tahoma"/>
                <a:cs typeface="Times New Roman"/>
                <a:hlinkClick r:id="rId2"/>
              </a:rPr>
              <a:t>https://puzzlesuccess.wordpress.com/author/tuhpnguyen/page/2/</a:t>
            </a:r>
            <a:endParaRPr lang="en-US">
              <a:ea typeface="Tahoma"/>
            </a:endParaRPr>
          </a:p>
          <a:p>
            <a:r>
              <a:rPr lang="en-US">
                <a:hlinkClick r:id="rId3"/>
              </a:rPr>
              <a:t>https://www.atoha.com/blogs/kien-thuc/story-points-cong-cu-uoc-luong-cua-agile</a:t>
            </a:r>
            <a:endParaRPr lang="en-US"/>
          </a:p>
          <a:p>
            <a:r>
              <a:rPr lang="en-US">
                <a:hlinkClick r:id="rId2"/>
              </a:rPr>
              <a:t>https://puzzlesuccess.wordpress.com/author/tuhpnguyen/page/2/</a:t>
            </a:r>
            <a:endParaRPr lang="en-US"/>
          </a:p>
          <a:p>
            <a:r>
              <a:rPr lang="en-US"/>
              <a:t>https://viblo.asia/p/su-dung-planning-poker-de-estimate-cac-du-an-trong-agile-gkyzEonvRnv</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49</a:t>
            </a:fld>
            <a:endParaRPr lang="en-US"/>
          </a:p>
        </p:txBody>
      </p:sp>
    </p:spTree>
    <p:extLst>
      <p:ext uri="{BB962C8B-B14F-4D97-AF65-F5344CB8AC3E}">
        <p14:creationId xmlns:p14="http://schemas.microsoft.com/office/powerpoint/2010/main" val="352727895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 thập product backlog</a:t>
            </a:r>
          </a:p>
        </p:txBody>
      </p:sp>
      <p:sp>
        <p:nvSpPr>
          <p:cNvPr id="3" name="Content Placeholder 2"/>
          <p:cNvSpPr>
            <a:spLocks noGrp="1"/>
          </p:cNvSpPr>
          <p:nvPr>
            <p:ph idx="1"/>
          </p:nvPr>
        </p:nvSpPr>
        <p:spPr/>
        <p:txBody>
          <a:bodyPr/>
          <a:lstStyle/>
          <a:p>
            <a:pPr algn="just"/>
            <a:r>
              <a:rPr lang="vi-VN"/>
              <a:t>Product Backlog là nơi lưu trữ danh sách các tính năng mong muốn của sản phẩm. Danh sách này được sắp xếp dựa trên độ ưu tiên của từng hạng mục. </a:t>
            </a:r>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5</a:t>
            </a:fld>
            <a:endParaRPr lang="en-US"/>
          </a:p>
        </p:txBody>
      </p:sp>
    </p:spTree>
    <p:extLst>
      <p:ext uri="{BB962C8B-B14F-4D97-AF65-F5344CB8AC3E}">
        <p14:creationId xmlns:p14="http://schemas.microsoft.com/office/powerpoint/2010/main" val="3361738433"/>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a:p>
          <a:p>
            <a:pPr marL="0" indent="0" algn="ctr">
              <a:buNone/>
            </a:pPr>
            <a:r>
              <a:rPr lang="en-US"/>
              <a:t>CÁCH VIẾT USER STORY</a:t>
            </a:r>
          </a:p>
        </p:txBody>
      </p:sp>
      <p:sp>
        <p:nvSpPr>
          <p:cNvPr id="4" name="Slide Number Placeholder 3"/>
          <p:cNvSpPr>
            <a:spLocks noGrp="1"/>
          </p:cNvSpPr>
          <p:nvPr>
            <p:ph type="sldNum" sz="quarter" idx="11"/>
          </p:nvPr>
        </p:nvSpPr>
        <p:spPr/>
        <p:txBody>
          <a:bodyPr/>
          <a:lstStyle/>
          <a:p>
            <a:fld id="{9D40FA78-E535-4F6E-80B9-3EC43B51D40D}" type="slidenum">
              <a:rPr lang="en-US" smtClean="0"/>
              <a:pPr/>
              <a:t>50</a:t>
            </a:fld>
            <a:endParaRPr lang="en-US"/>
          </a:p>
        </p:txBody>
      </p:sp>
    </p:spTree>
    <p:extLst>
      <p:ext uri="{BB962C8B-B14F-4D97-AF65-F5344CB8AC3E}">
        <p14:creationId xmlns:p14="http://schemas.microsoft.com/office/powerpoint/2010/main" val="1749742823"/>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a:t>Cấu trúc của một User Story (US):</a:t>
            </a:r>
            <a:br>
              <a:rPr lang="en-US"/>
            </a:br>
            <a:r>
              <a:rPr lang="en-US" b="1"/>
              <a:t>Là &lt;người dùng cụ thể \ vai trò&gt; , tôi muốn &lt;làm gì đó&gt; để &lt;phục vụ mục đích nào đó&gt;.</a:t>
            </a:r>
            <a:br>
              <a:rPr lang="en-US"/>
            </a:br>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51</a:t>
            </a:fld>
            <a:endParaRPr lang="en-US"/>
          </a:p>
        </p:txBody>
      </p:sp>
    </p:spTree>
    <p:extLst>
      <p:ext uri="{BB962C8B-B14F-4D97-AF65-F5344CB8AC3E}">
        <p14:creationId xmlns:p14="http://schemas.microsoft.com/office/powerpoint/2010/main" val="1611253728"/>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 Là quản trị của diễn đàn, tôi muốn xóa một người dùng phạm quy nghiêm trọng để tránh gây gại cho diễn đàn.</a:t>
            </a:r>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52</a:t>
            </a:fld>
            <a:endParaRPr lang="en-US"/>
          </a:p>
        </p:txBody>
      </p:sp>
    </p:spTree>
    <p:extLst>
      <p:ext uri="{BB962C8B-B14F-4D97-AF65-F5344CB8AC3E}">
        <p14:creationId xmlns:p14="http://schemas.microsoft.com/office/powerpoint/2010/main" val="3869308211"/>
      </p:ext>
    </p:extLst>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Là quản trị của diễn đàn, tôi muốn xóa một người dùng phạm quy để tránh di hại về sau cho diễn đàn. Sau khi xóa xong, người dùng không thể truy xuất hệ thống sử dụng tài khoản đã xóa, các bài viết của người này trên diễn đàn cũng bị hủy khỏi diễn đàn.</a:t>
            </a:r>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53</a:t>
            </a:fld>
            <a:endParaRPr lang="en-US"/>
          </a:p>
        </p:txBody>
      </p:sp>
    </p:spTree>
    <p:extLst>
      <p:ext uri="{BB962C8B-B14F-4D97-AF65-F5344CB8AC3E}">
        <p14:creationId xmlns:p14="http://schemas.microsoft.com/office/powerpoint/2010/main" val="1350787370"/>
      </p:ext>
    </p:extLst>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Tìm hiểu trò chơi tính điểm cho story: Poker</a:t>
            </a:r>
          </a:p>
          <a:p>
            <a:r>
              <a:rPr lang="en-US"/>
              <a:t>Viết : nhóm, vai trò của từng người trong nhóm. Productbacklog, user story của dự án bạn</a:t>
            </a:r>
          </a:p>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54</a:t>
            </a:fld>
            <a:endParaRPr lang="en-US"/>
          </a:p>
        </p:txBody>
      </p:sp>
    </p:spTree>
    <p:extLst>
      <p:ext uri="{BB962C8B-B14F-4D97-AF65-F5344CB8AC3E}">
        <p14:creationId xmlns:p14="http://schemas.microsoft.com/office/powerpoint/2010/main" val="2139368080"/>
      </p:ext>
    </p:extLst>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a:t>
            </a:r>
          </a:p>
        </p:txBody>
      </p:sp>
      <p:sp>
        <p:nvSpPr>
          <p:cNvPr id="3" name="Content Placeholder 2"/>
          <p:cNvSpPr>
            <a:spLocks noGrp="1"/>
          </p:cNvSpPr>
          <p:nvPr>
            <p:ph idx="1"/>
          </p:nvPr>
        </p:nvSpPr>
        <p:spPr/>
        <p:txBody>
          <a:bodyPr/>
          <a:lstStyle/>
          <a:p>
            <a:pPr algn="just"/>
            <a:r>
              <a:rPr lang="en-US"/>
              <a:t>Hiểu được cách thu thập Product backlog</a:t>
            </a:r>
          </a:p>
          <a:p>
            <a:pPr algn="just"/>
            <a:r>
              <a:rPr lang="en-US"/>
              <a:t>Hiểu được cách ước lượng story point</a:t>
            </a:r>
          </a:p>
          <a:p>
            <a:pPr algn="just"/>
            <a:r>
              <a:rPr lang="en-US"/>
              <a:t>Các viết user story</a:t>
            </a:r>
          </a:p>
          <a:p>
            <a:pPr algn="just"/>
            <a:endParaRPr lang="en-US"/>
          </a:p>
          <a:p>
            <a:pPr algn="just"/>
            <a:endParaRPr lang="en-US"/>
          </a:p>
          <a:p>
            <a:pPr algn="just"/>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t>55</a:t>
            </a:fld>
            <a:endParaRPr lang="en-US"/>
          </a:p>
        </p:txBody>
      </p:sp>
    </p:spTree>
    <p:extLst>
      <p:ext uri="{BB962C8B-B14F-4D97-AF65-F5344CB8AC3E}">
        <p14:creationId xmlns:p14="http://schemas.microsoft.com/office/powerpoint/2010/main" val="1396255153"/>
      </p:ext>
    </p:extLst>
  </p:cSld>
  <p:clrMapOvr>
    <a:masterClrMapping/>
  </p:clrMapOvr>
  <p:transition spd="slow">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909" y="304800"/>
            <a:ext cx="8229600" cy="990600"/>
          </a:xfrm>
        </p:spPr>
        <p:txBody>
          <a:bodyPr/>
          <a:lstStyle/>
          <a:p>
            <a:r>
              <a:rPr lang="en-US"/>
              <a:t>Câu hỏi ôn tập</a:t>
            </a:r>
          </a:p>
        </p:txBody>
      </p:sp>
      <p:sp>
        <p:nvSpPr>
          <p:cNvPr id="3" name="Content Placeholder 2"/>
          <p:cNvSpPr>
            <a:spLocks noGrp="1"/>
          </p:cNvSpPr>
          <p:nvPr>
            <p:ph idx="1"/>
          </p:nvPr>
        </p:nvSpPr>
        <p:spPr>
          <a:xfrm>
            <a:off x="457200" y="1524000"/>
            <a:ext cx="8229600" cy="3505200"/>
          </a:xfrm>
        </p:spPr>
        <p:txBody>
          <a:bodyPr/>
          <a:lstStyle/>
          <a:p>
            <a:pPr algn="just"/>
            <a:r>
              <a:rPr lang="en-US"/>
              <a:t>Hãy nêu quy tắc SMART</a:t>
            </a:r>
          </a:p>
          <a:p>
            <a:pPr algn="just"/>
            <a:r>
              <a:rPr lang="en-US"/>
              <a:t>Hãy nêu ước lược story với Planning Poker</a:t>
            </a:r>
          </a:p>
        </p:txBody>
      </p:sp>
      <p:sp>
        <p:nvSpPr>
          <p:cNvPr id="4" name="Slide Number Placeholder 3"/>
          <p:cNvSpPr>
            <a:spLocks noGrp="1"/>
          </p:cNvSpPr>
          <p:nvPr>
            <p:ph type="sldNum" sz="quarter" idx="11"/>
          </p:nvPr>
        </p:nvSpPr>
        <p:spPr/>
        <p:txBody>
          <a:bodyPr/>
          <a:lstStyle/>
          <a:p>
            <a:fld id="{9D40FA78-E535-4F6E-80B9-3EC43B51D40D}" type="slidenum">
              <a:rPr lang="en-US" smtClean="0"/>
              <a:t>56</a:t>
            </a:fld>
            <a:endParaRPr lang="en-US"/>
          </a:p>
        </p:txBody>
      </p:sp>
    </p:spTree>
    <p:extLst>
      <p:ext uri="{BB962C8B-B14F-4D97-AF65-F5344CB8AC3E}">
        <p14:creationId xmlns:p14="http://schemas.microsoft.com/office/powerpoint/2010/main" val="332971379"/>
      </p:ext>
    </p:extLst>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8229600" cy="990600"/>
          </a:xfrm>
        </p:spPr>
        <p:txBody>
          <a:bodyPr/>
          <a:lstStyle/>
          <a:p>
            <a:r>
              <a:rPr lang="en-US"/>
              <a:t>Bài tập thực hành</a:t>
            </a:r>
          </a:p>
        </p:txBody>
      </p:sp>
      <p:sp>
        <p:nvSpPr>
          <p:cNvPr id="3" name="Content Placeholder 2"/>
          <p:cNvSpPr>
            <a:spLocks noGrp="1"/>
          </p:cNvSpPr>
          <p:nvPr>
            <p:ph idx="1"/>
          </p:nvPr>
        </p:nvSpPr>
        <p:spPr>
          <a:xfrm>
            <a:off x="457200" y="1413256"/>
            <a:ext cx="8229600" cy="3803904"/>
          </a:xfrm>
        </p:spPr>
        <p:txBody>
          <a:bodyPr/>
          <a:lstStyle/>
          <a:p>
            <a:endParaRPr lang="en-US"/>
          </a:p>
          <a:p>
            <a:r>
              <a:rPr lang="en-US">
                <a:hlinkClick r:id="rId2" action="ppaction://hlinkfile"/>
              </a:rPr>
              <a:t>Bài thực hành số 7.1</a:t>
            </a:r>
            <a:endParaRPr lang="en-US"/>
          </a:p>
          <a:p>
            <a:r>
              <a:rPr lang="en-US">
                <a:hlinkClick r:id="rId3" action="ppaction://hlinkfile"/>
              </a:rPr>
              <a:t>Bài thực hành số 7.2</a:t>
            </a:r>
            <a:endParaRPr lang="en-US"/>
          </a:p>
          <a:p>
            <a:r>
              <a:rPr lang="en-US">
                <a:hlinkClick r:id="rId4" action="ppaction://hlinkfile"/>
              </a:rPr>
              <a:t>Bài thực hành số 7.3</a:t>
            </a:r>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t>57</a:t>
            </a:fld>
            <a:endParaRPr lang="en-US"/>
          </a:p>
        </p:txBody>
      </p:sp>
    </p:spTree>
    <p:extLst>
      <p:ext uri="{BB962C8B-B14F-4D97-AF65-F5344CB8AC3E}">
        <p14:creationId xmlns:p14="http://schemas.microsoft.com/office/powerpoint/2010/main" val="732982976"/>
      </p:ext>
    </p:extLst>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31" y="381000"/>
            <a:ext cx="8229600" cy="9906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38210" y="1828800"/>
            <a:ext cx="439401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9D40FA78-E535-4F6E-80B9-3EC43B51D40D}" type="slidenum">
              <a:rPr lang="en-US" smtClean="0"/>
              <a:t>58</a:t>
            </a:fld>
            <a:endParaRPr lang="en-US"/>
          </a:p>
        </p:txBody>
      </p:sp>
    </p:spTree>
    <p:extLst>
      <p:ext uri="{BB962C8B-B14F-4D97-AF65-F5344CB8AC3E}">
        <p14:creationId xmlns:p14="http://schemas.microsoft.com/office/powerpoint/2010/main" val="17222691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1776413"/>
            <a:ext cx="71532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291509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a:t>Xác định bên liên quan và mục tiêu của họ</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7</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229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41189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8</a:t>
            </a:fld>
            <a:endParaRPr 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371600"/>
            <a:ext cx="80772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41810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tắc SMART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9D40FA78-E535-4F6E-80B9-3EC43B51D40D}" type="slidenum">
              <a:rPr lang="en-US" smtClean="0"/>
              <a:pPr/>
              <a:t>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153400" cy="218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505706"/>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F86C52748C3064B96C6183C5E4F5D6A" ma:contentTypeVersion="2" ma:contentTypeDescription="Create a new document." ma:contentTypeScope="" ma:versionID="9a5ad5fdae6b18d8c5c6b0a292a7da92">
  <xsd:schema xmlns:xsd="http://www.w3.org/2001/XMLSchema" xmlns:xs="http://www.w3.org/2001/XMLSchema" xmlns:p="http://schemas.microsoft.com/office/2006/metadata/properties" xmlns:ns2="86d19c87-917d-4f29-8697-bca4dc01489d" targetNamespace="http://schemas.microsoft.com/office/2006/metadata/properties" ma:root="true" ma:fieldsID="e361a74a041198ac64ee74c5a404859b" ns2:_="">
    <xsd:import namespace="86d19c87-917d-4f29-8697-bca4dc01489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19c87-917d-4f29-8697-bca4dc0148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34A2FA-DC08-4A8E-BF61-65C6609CBB09}">
  <ds:schemaRefs>
    <ds:schemaRef ds:uri="http://schemas.microsoft.com/sharepoint/v3/contenttype/forms"/>
  </ds:schemaRefs>
</ds:datastoreItem>
</file>

<file path=customXml/itemProps2.xml><?xml version="1.0" encoding="utf-8"?>
<ds:datastoreItem xmlns:ds="http://schemas.openxmlformats.org/officeDocument/2006/customXml" ds:itemID="{14B5FA37-4919-4BE5-8DCC-63E5E5556500}"/>
</file>

<file path=customXml/itemProps3.xml><?xml version="1.0" encoding="utf-8"?>
<ds:datastoreItem xmlns:ds="http://schemas.openxmlformats.org/officeDocument/2006/customXml" ds:itemID="{F8C5F6E2-0C1B-4D86-86FC-85653040462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Mau-Slide NEW</Template>
  <Application>Microsoft Office PowerPoint</Application>
  <PresentationFormat>Tùy chỉnh</PresentationFormat>
  <Slides>58</Slides>
  <Notes>0</Notes>
  <HiddenSlides>0</HiddenSlides>
  <ScaleCrop>false</ScaleCrop>
  <HeadingPairs>
    <vt:vector size="4" baseType="variant">
      <vt:variant>
        <vt:lpstr>Chủ đề</vt:lpstr>
      </vt:variant>
      <vt:variant>
        <vt:i4>1</vt:i4>
      </vt:variant>
      <vt:variant>
        <vt:lpstr>Tiêu đề Bản chiếu</vt:lpstr>
      </vt:variant>
      <vt:variant>
        <vt:i4>58</vt:i4>
      </vt:variant>
    </vt:vector>
  </HeadingPairs>
  <TitlesOfParts>
    <vt:vector size="59" baseType="lpstr">
      <vt:lpstr>Presentation on brainstorming</vt:lpstr>
      <vt:lpstr>PHƯƠNG PHÁP SCRUM (tt)</vt:lpstr>
      <vt:lpstr>Nội dung</vt:lpstr>
      <vt:lpstr>Mục tiêu</vt:lpstr>
      <vt:lpstr>Bản trình bày PowerPoint</vt:lpstr>
      <vt:lpstr>Thu thập product backlog</vt:lpstr>
      <vt:lpstr>Bản trình bày PowerPoint</vt:lpstr>
      <vt:lpstr>Xác định bên liên quan và mục tiêu của họ</vt:lpstr>
      <vt:lpstr>Bản trình bày PowerPoint</vt:lpstr>
      <vt:lpstr>Quy tắc SMART</vt:lpstr>
      <vt:lpstr>Bản trình bày PowerPoint</vt:lpstr>
      <vt:lpstr>Bản trình bày PowerPoint</vt:lpstr>
      <vt:lpstr>Bản trình bày PowerPoint</vt:lpstr>
      <vt:lpstr>Thu Thập các yêu cầu cho Product Backlog</vt:lpstr>
      <vt:lpstr>Bản trình bày PowerPoint</vt:lpstr>
      <vt:lpstr>Sử dụng rừng và cây</vt:lpstr>
      <vt:lpstr>Bản trình bày PowerPoint</vt:lpstr>
      <vt:lpstr>Quy tắc CUTFIT</vt:lpstr>
      <vt:lpstr>Bản trình bày PowerPoint</vt:lpstr>
      <vt:lpstr>Bản trình bày PowerPoint</vt:lpstr>
      <vt:lpstr>Bản trình bày PowerPoint</vt:lpstr>
      <vt:lpstr>Bản trình bày PowerPoint</vt:lpstr>
      <vt:lpstr>Ví dụ 2</vt:lpstr>
      <vt:lpstr>Bản trình bày PowerPoint</vt:lpstr>
      <vt:lpstr>Mô hình Pruduct Backlog</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Xác định UP</vt:lpstr>
      <vt:lpstr>Bản trình bày PowerPoint</vt:lpstr>
      <vt:lpstr>Bản trình bày PowerPoint</vt:lpstr>
      <vt:lpstr>Bản trình bày PowerPoint</vt:lpstr>
      <vt:lpstr>Bản trình bày PowerPoint</vt:lpstr>
      <vt:lpstr>Bản trình bày PowerPoint</vt:lpstr>
      <vt:lpstr>Xác định ED (Environment Dimension)</vt:lpstr>
      <vt:lpstr>Bản trình bày PowerPoint</vt:lpstr>
      <vt:lpstr>Bản trình bày PowerPoint</vt:lpstr>
      <vt:lpstr>Bản trình bày PowerPoint</vt:lpstr>
      <vt:lpstr>Bản trình bày PowerPoint</vt:lpstr>
      <vt:lpstr>Bản trình bày PowerPoint</vt:lpstr>
      <vt:lpstr>Ví dụ</vt:lpstr>
      <vt:lpstr>Tính điểm cho mỗi Story</vt:lpstr>
      <vt:lpstr>Bản trình bày PowerPoint</vt:lpstr>
      <vt:lpstr>Bản trình bày PowerPoint</vt:lpstr>
      <vt:lpstr>Bản trình bày PowerPoint</vt:lpstr>
      <vt:lpstr>Cách ước lượng point khác</vt:lpstr>
      <vt:lpstr>Bản trình bày PowerPoint</vt:lpstr>
      <vt:lpstr>Bản trình bày PowerPoint</vt:lpstr>
      <vt:lpstr>Bản trình bày PowerPoint</vt:lpstr>
      <vt:lpstr>Bản trình bày PowerPoint</vt:lpstr>
      <vt:lpstr>Bản trình bày PowerPoint</vt:lpstr>
      <vt:lpstr>Tóm tắt</vt:lpstr>
      <vt:lpstr>Câu hỏi ôn tập</vt:lpstr>
      <vt:lpstr>Bài tập thực hành</vt:lpstr>
      <vt:lpstr>Câu hỏi và 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05 CSS</dc:title>
  <dc:creator>admin</dc:creator>
  <cp:revision>2</cp:revision>
  <dcterms:created xsi:type="dcterms:W3CDTF">2019-03-07T07:21:08Z</dcterms:created>
  <dcterms:modified xsi:type="dcterms:W3CDTF">2020-12-02T06:53:03Z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0x0101003F86C52748C3064B96C6183C5E4F5D6A</vt:lpwstr>
  </property>
</Properties>
</file>