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5"/>
  </p:notesMasterIdLst>
  <p:sldIdLst>
    <p:sldId id="270" r:id="rId5"/>
    <p:sldId id="271" r:id="rId6"/>
    <p:sldId id="272" r:id="rId7"/>
    <p:sldId id="311" r:id="rId8"/>
    <p:sldId id="307" r:id="rId9"/>
    <p:sldId id="308" r:id="rId10"/>
    <p:sldId id="309" r:id="rId11"/>
    <p:sldId id="310" r:id="rId12"/>
    <p:sldId id="312" r:id="rId13"/>
    <p:sldId id="273" r:id="rId14"/>
    <p:sldId id="291" r:id="rId15"/>
    <p:sldId id="292" r:id="rId16"/>
    <p:sldId id="293" r:id="rId17"/>
    <p:sldId id="294" r:id="rId18"/>
    <p:sldId id="295" r:id="rId19"/>
    <p:sldId id="289" r:id="rId20"/>
    <p:sldId id="296" r:id="rId21"/>
    <p:sldId id="313" r:id="rId22"/>
    <p:sldId id="297" r:id="rId23"/>
    <p:sldId id="298" r:id="rId24"/>
    <p:sldId id="299" r:id="rId25"/>
    <p:sldId id="300" r:id="rId26"/>
    <p:sldId id="301" r:id="rId27"/>
    <p:sldId id="302" r:id="rId28"/>
    <p:sldId id="303" r:id="rId29"/>
    <p:sldId id="304" r:id="rId30"/>
    <p:sldId id="306" r:id="rId31"/>
    <p:sldId id="266" r:id="rId32"/>
    <p:sldId id="267" r:id="rId33"/>
    <p:sldId id="269" r:id="rId34"/>
  </p:sldIdLst>
  <p:sldSz cx="9144000" cy="59436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72">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E493BAB-5F7E-407F-A57C-0B5CCA1A6F5B}" v="7" dt="2020-11-23T06:20:33.8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872"/>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am Duc  Dinh" userId="S::dinh.phamduc@phuxuan.edu.vn::183acf99-2c75-4eae-a076-f36167e6b8d2" providerId="AD" clId="Web-{AE493BAB-5F7E-407F-A57C-0B5CCA1A6F5B}"/>
    <pc:docChg chg="modSld">
      <pc:chgData name="Pham Duc  Dinh" userId="S::dinh.phamduc@phuxuan.edu.vn::183acf99-2c75-4eae-a076-f36167e6b8d2" providerId="AD" clId="Web-{AE493BAB-5F7E-407F-A57C-0B5CCA1A6F5B}" dt="2020-11-23T06:20:33.829" v="5" actId="1076"/>
      <pc:docMkLst>
        <pc:docMk/>
      </pc:docMkLst>
      <pc:sldChg chg="modSp">
        <pc:chgData name="Pham Duc  Dinh" userId="S::dinh.phamduc@phuxuan.edu.vn::183acf99-2c75-4eae-a076-f36167e6b8d2" providerId="AD" clId="Web-{AE493BAB-5F7E-407F-A57C-0B5CCA1A6F5B}" dt="2020-11-23T06:20:33.829" v="5" actId="1076"/>
        <pc:sldMkLst>
          <pc:docMk/>
          <pc:sldMk cId="694545260" sldId="270"/>
        </pc:sldMkLst>
        <pc:spChg chg="mod">
          <ac:chgData name="Pham Duc  Dinh" userId="S::dinh.phamduc@phuxuan.edu.vn::183acf99-2c75-4eae-a076-f36167e6b8d2" providerId="AD" clId="Web-{AE493BAB-5F7E-407F-A57C-0B5CCA1A6F5B}" dt="2020-11-23T06:20:29.157" v="2" actId="20577"/>
          <ac:spMkLst>
            <pc:docMk/>
            <pc:sldMk cId="694545260" sldId="270"/>
            <ac:spMk id="2" creationId="{00000000-0000-0000-0000-000000000000}"/>
          </ac:spMkLst>
        </pc:spChg>
        <pc:picChg chg="mod">
          <ac:chgData name="Pham Duc  Dinh" userId="S::dinh.phamduc@phuxuan.edu.vn::183acf99-2c75-4eae-a076-f36167e6b8d2" providerId="AD" clId="Web-{AE493BAB-5F7E-407F-A57C-0B5CCA1A6F5B}" dt="2020-11-23T06:20:33.829" v="5" actId="1076"/>
          <ac:picMkLst>
            <pc:docMk/>
            <pc:sldMk cId="694545260" sldId="270"/>
            <ac:picMk id="4"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260A32-AA4A-4374-9579-DFC90761414A}" type="datetimeFigureOut">
              <a:rPr lang="en-US" smtClean="0"/>
              <a:t>11/22/2020</a:t>
            </a:fld>
            <a:endParaRPr lang="en-US"/>
          </a:p>
        </p:txBody>
      </p:sp>
      <p:sp>
        <p:nvSpPr>
          <p:cNvPr id="4" name="Slide Image Placeholder 3"/>
          <p:cNvSpPr>
            <a:spLocks noGrp="1" noRot="1" noChangeAspect="1"/>
          </p:cNvSpPr>
          <p:nvPr>
            <p:ph type="sldImg" idx="2"/>
          </p:nvPr>
        </p:nvSpPr>
        <p:spPr>
          <a:xfrm>
            <a:off x="792163" y="685800"/>
            <a:ext cx="527367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96DE4F-19A1-4F2D-9154-6C603E1C3CBF}" type="slidenum">
              <a:rPr lang="en-US" smtClean="0"/>
              <a:t>‹#›</a:t>
            </a:fld>
            <a:endParaRPr lang="en-US"/>
          </a:p>
        </p:txBody>
      </p:sp>
    </p:spTree>
    <p:extLst>
      <p:ext uri="{BB962C8B-B14F-4D97-AF65-F5344CB8AC3E}">
        <p14:creationId xmlns:p14="http://schemas.microsoft.com/office/powerpoint/2010/main" val="1052514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cxnSp>
        <p:nvCxnSpPr>
          <p:cNvPr id="7" name="Straight Connector 4"/>
          <p:cNvCxnSpPr/>
          <p:nvPr/>
        </p:nvCxnSpPr>
        <p:spPr>
          <a:xfrm flipV="1">
            <a:off x="2382" y="5145617"/>
            <a:ext cx="5954" cy="5503"/>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10"/>
          <p:cNvCxnSpPr/>
          <p:nvPr/>
        </p:nvCxnSpPr>
        <p:spPr>
          <a:xfrm flipV="1">
            <a:off x="2382" y="5145617"/>
            <a:ext cx="5954" cy="5503"/>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ctrTitle"/>
          </p:nvPr>
        </p:nvSpPr>
        <p:spPr>
          <a:xfrm>
            <a:off x="533400" y="1188720"/>
            <a:ext cx="7851648" cy="158496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4800" b="1">
                <a:ln>
                  <a:noFill/>
                </a:ln>
                <a:solidFill>
                  <a:schemeClr val="tx2"/>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a:t>Click to edit Master title style</a:t>
            </a:r>
          </a:p>
        </p:txBody>
      </p:sp>
      <p:sp>
        <p:nvSpPr>
          <p:cNvPr id="17" name="Subtitle 16"/>
          <p:cNvSpPr>
            <a:spLocks noGrp="1"/>
          </p:cNvSpPr>
          <p:nvPr>
            <p:ph type="subTitle" idx="1"/>
          </p:nvPr>
        </p:nvSpPr>
        <p:spPr>
          <a:xfrm>
            <a:off x="533401" y="2798065"/>
            <a:ext cx="7854696" cy="1518920"/>
          </a:xfrm>
        </p:spPr>
        <p:txBody>
          <a:bodyPr lIns="0" rIns="18288"/>
          <a:lstStyle>
            <a:lvl1pPr marL="0" marR="45720" indent="0" algn="r">
              <a:buNone/>
              <a:defRPr sz="2400">
                <a:solidFill>
                  <a:schemeClr val="tx1"/>
                </a:solidFill>
                <a:latin typeface="Arial" panose="020B0604020202020204" pitchFamily="34" charset="0"/>
                <a:cs typeface="Arial" panose="020B0604020202020204"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10" name="Date Placeholder 29"/>
          <p:cNvSpPr>
            <a:spLocks noGrp="1"/>
          </p:cNvSpPr>
          <p:nvPr>
            <p:ph type="dt" sz="half" idx="10"/>
          </p:nvPr>
        </p:nvSpPr>
        <p:spPr/>
        <p:txBody>
          <a:bodyPr/>
          <a:lstStyle>
            <a:lvl1pPr>
              <a:defRPr/>
            </a:lvl1pPr>
          </a:lstStyle>
          <a:p>
            <a:fld id="{9B05145E-E6C4-4CF8-9FAD-4C347C8036F7}" type="datetime1">
              <a:rPr lang="en-US" smtClean="0"/>
              <a:t>11/22/2020</a:t>
            </a:fld>
            <a:endParaRPr lang="en-US"/>
          </a:p>
        </p:txBody>
      </p:sp>
      <p:sp>
        <p:nvSpPr>
          <p:cNvPr id="11" name="Footer Placeholder 18"/>
          <p:cNvSpPr>
            <a:spLocks noGrp="1"/>
          </p:cNvSpPr>
          <p:nvPr>
            <p:ph type="ftr" sz="quarter" idx="11"/>
          </p:nvPr>
        </p:nvSpPr>
        <p:spPr>
          <a:xfrm>
            <a:off x="2667001" y="5508841"/>
            <a:ext cx="3352800" cy="316442"/>
          </a:xfrm>
          <a:prstGeom prst="rect">
            <a:avLst/>
          </a:prstGeom>
        </p:spPr>
        <p:txBody>
          <a:bodyPr/>
          <a:lstStyle>
            <a:lvl1pPr>
              <a:defRPr/>
            </a:lvl1pPr>
          </a:lstStyle>
          <a:p>
            <a:endParaRPr lang="en-US"/>
          </a:p>
        </p:txBody>
      </p:sp>
      <p:sp>
        <p:nvSpPr>
          <p:cNvPr id="13" name="Google Shape;38;p3"/>
          <p:cNvSpPr txBox="1"/>
          <p:nvPr/>
        </p:nvSpPr>
        <p:spPr>
          <a:xfrm>
            <a:off x="2438400" y="5519056"/>
            <a:ext cx="6477000" cy="32008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r" rtl="0">
              <a:spcBef>
                <a:spcPts val="0"/>
              </a:spcBef>
              <a:spcAft>
                <a:spcPts val="0"/>
              </a:spcAft>
              <a:buNone/>
            </a:pPr>
            <a:r>
              <a:rPr lang="en-US" sz="1200" b="1" i="1" u="none" strike="noStrike" cap="none" baseline="0">
                <a:solidFill>
                  <a:srgbClr val="FFCC00"/>
                </a:solidFill>
                <a:latin typeface="Tahoma"/>
                <a:ea typeface="Tahoma"/>
                <a:cs typeface="Tahoma"/>
                <a:sym typeface="Symbol"/>
              </a:rPr>
              <a:t>Môn học : Quy trình phát triển phần mềm với Agile             </a:t>
            </a:r>
            <a:r>
              <a:rPr lang="en-US" sz="1200" b="0" i="0" u="none" strike="noStrike" cap="none">
                <a:solidFill>
                  <a:srgbClr val="FFCC00"/>
                </a:solidFill>
                <a:latin typeface="Tahoma"/>
                <a:ea typeface="Tahoma"/>
                <a:cs typeface="Tahoma"/>
                <a:sym typeface="Symbol"/>
              </a:rPr>
              <a:t>,2019 PhuXuan</a:t>
            </a:r>
            <a:r>
              <a:rPr lang="en-US" sz="1200" b="0" i="0" u="none" strike="noStrike" cap="none" baseline="0">
                <a:solidFill>
                  <a:srgbClr val="FFCC00"/>
                </a:solidFill>
                <a:latin typeface="Tahoma"/>
                <a:ea typeface="Tahoma"/>
                <a:cs typeface="Tahoma"/>
                <a:sym typeface="Symbol"/>
              </a:rPr>
              <a:t> University</a:t>
            </a:r>
          </a:p>
          <a:p>
            <a:pPr marL="0" marR="0" lvl="0" indent="0" algn="l" rtl="0">
              <a:spcBef>
                <a:spcPts val="0"/>
              </a:spcBef>
              <a:spcAft>
                <a:spcPts val="0"/>
              </a:spcAft>
              <a:buNone/>
            </a:pPr>
            <a:endParaRPr lang="en-US" sz="1200" b="1" i="1" u="none" strike="noStrike" cap="none" baseline="0">
              <a:solidFill>
                <a:srgbClr val="FFCC00"/>
              </a:solidFill>
              <a:latin typeface="Tahoma"/>
              <a:ea typeface="Tahoma"/>
              <a:cs typeface="Tahoma"/>
              <a:sym typeface="Symbol"/>
            </a:endParaRPr>
          </a:p>
          <a:p>
            <a:pPr marL="0" marR="0" lvl="0" indent="0" algn="l" rtl="0">
              <a:spcBef>
                <a:spcPts val="0"/>
              </a:spcBef>
              <a:spcAft>
                <a:spcPts val="0"/>
              </a:spcAft>
              <a:buNone/>
            </a:pPr>
            <a:endParaRPr lang="en-US" sz="1200" b="1" i="1" u="none" strike="noStrike" cap="none" baseline="0">
              <a:solidFill>
                <a:srgbClr val="FFCC00"/>
              </a:solidFill>
              <a:latin typeface="Tahoma"/>
              <a:ea typeface="Tahoma"/>
              <a:cs typeface="Tahoma"/>
              <a:sym typeface="Symbol"/>
            </a:endParaRPr>
          </a:p>
        </p:txBody>
      </p:sp>
    </p:spTree>
    <p:extLst>
      <p:ext uri="{BB962C8B-B14F-4D97-AF65-F5344CB8AC3E}">
        <p14:creationId xmlns:p14="http://schemas.microsoft.com/office/powerpoint/2010/main" val="1343191486"/>
      </p:ext>
    </p:extLst>
  </p:cSld>
  <p:clrMapOvr>
    <a:overrideClrMapping bg1="lt1" tx1="dk1" bg2="lt2" tx2="dk2" accent1="accent1" accent2="accent2" accent3="accent3" accent4="accent4" accent5="accent5" accent6="accent6" hlink="hlink" folHlink="folHlink"/>
  </p:clrMapOvr>
  <p:transition spd="slow">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5F8DA19E-49B4-437A-9D20-91CE8445E443}" type="datetime1">
              <a:rPr lang="en-US" smtClean="0"/>
              <a:t>11/22/2020</a:t>
            </a:fld>
            <a:endParaRPr lang="en-US"/>
          </a:p>
        </p:txBody>
      </p:sp>
      <p:sp>
        <p:nvSpPr>
          <p:cNvPr id="5" name="Footer Placeholder 4"/>
          <p:cNvSpPr>
            <a:spLocks noGrp="1"/>
          </p:cNvSpPr>
          <p:nvPr>
            <p:ph type="ftr" sz="quarter" idx="11"/>
          </p:nvPr>
        </p:nvSpPr>
        <p:spPr>
          <a:xfrm>
            <a:off x="2667001" y="5508841"/>
            <a:ext cx="3352800" cy="316442"/>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7772D7D-497D-4F5E-AA25-F2E6FA818EC1}" type="slidenum">
              <a:rPr lang="en-US" smtClean="0"/>
              <a:t>‹#›</a:t>
            </a:fld>
            <a:endParaRPr lang="en-US"/>
          </a:p>
        </p:txBody>
      </p:sp>
    </p:spTree>
    <p:extLst>
      <p:ext uri="{BB962C8B-B14F-4D97-AF65-F5344CB8AC3E}">
        <p14:creationId xmlns:p14="http://schemas.microsoft.com/office/powerpoint/2010/main" val="3366309833"/>
      </p:ext>
    </p:extLst>
  </p:cSld>
  <p:clrMapOvr>
    <a:masterClrMapping/>
  </p:clrMapOvr>
  <p:transition spd="slow">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792482"/>
            <a:ext cx="2057400" cy="45168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792482"/>
            <a:ext cx="6019800" cy="451686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1A2FA402-9891-418E-974C-E10ADE50AEFF}" type="datetime1">
              <a:rPr lang="en-US" smtClean="0"/>
              <a:t>11/22/2020</a:t>
            </a:fld>
            <a:endParaRPr lang="en-US"/>
          </a:p>
        </p:txBody>
      </p:sp>
      <p:sp>
        <p:nvSpPr>
          <p:cNvPr id="5" name="Footer Placeholder 4"/>
          <p:cNvSpPr>
            <a:spLocks noGrp="1"/>
          </p:cNvSpPr>
          <p:nvPr>
            <p:ph type="ftr" sz="quarter" idx="11"/>
          </p:nvPr>
        </p:nvSpPr>
        <p:spPr>
          <a:xfrm>
            <a:off x="2667001" y="5508841"/>
            <a:ext cx="3352800" cy="316442"/>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7772D7D-497D-4F5E-AA25-F2E6FA818EC1}" type="slidenum">
              <a:rPr lang="en-US" smtClean="0"/>
              <a:t>‹#›</a:t>
            </a:fld>
            <a:endParaRPr lang="en-US"/>
          </a:p>
        </p:txBody>
      </p:sp>
    </p:spTree>
    <p:extLst>
      <p:ext uri="{BB962C8B-B14F-4D97-AF65-F5344CB8AC3E}">
        <p14:creationId xmlns:p14="http://schemas.microsoft.com/office/powerpoint/2010/main" val="4251996330"/>
      </p:ext>
    </p:extLst>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4160"/>
            <a:ext cx="8229600" cy="990600"/>
          </a:xfrm>
        </p:spPr>
        <p:txBody>
          <a:bodyPr>
            <a:normAutofit/>
          </a:bodyPr>
          <a:lstStyle>
            <a:lvl1pPr algn="r">
              <a:defRPr sz="4400" b="1" baseline="0">
                <a:solidFill>
                  <a:srgbClr val="FFC000"/>
                </a:solidFill>
                <a:latin typeface="Arial" pitchFamily="34" charset="0"/>
                <a:cs typeface="Arial" pitchFamily="34" charset="0"/>
              </a:defRPr>
            </a:lvl1pPr>
          </a:lstStyle>
          <a:p>
            <a:r>
              <a:rPr lang="en-US"/>
              <a:t>Click to edit Master title style</a:t>
            </a:r>
          </a:p>
        </p:txBody>
      </p:sp>
      <p:sp>
        <p:nvSpPr>
          <p:cNvPr id="3" name="Content Placeholder 2"/>
          <p:cNvSpPr>
            <a:spLocks noGrp="1"/>
          </p:cNvSpPr>
          <p:nvPr>
            <p:ph idx="1"/>
          </p:nvPr>
        </p:nvSpPr>
        <p:spPr>
          <a:xfrm>
            <a:off x="457200" y="1320800"/>
            <a:ext cx="8229600" cy="3803904"/>
          </a:xfrm>
        </p:spPr>
        <p:txBody>
          <a:bodyPr/>
          <a:lstStyle>
            <a:lvl1pPr>
              <a:lnSpc>
                <a:spcPct val="100000"/>
              </a:lnSpc>
              <a:spcBef>
                <a:spcPts val="0"/>
              </a:spcBef>
              <a:spcAft>
                <a:spcPts val="600"/>
              </a:spcAft>
              <a:buClr>
                <a:srgbClr val="000066"/>
              </a:buClr>
              <a:defRPr sz="3600">
                <a:latin typeface="Times New Roman" pitchFamily="18" charset="0"/>
                <a:ea typeface="Tahoma" pitchFamily="34" charset="0"/>
                <a:cs typeface="Times New Roman" pitchFamily="18" charset="0"/>
              </a:defRPr>
            </a:lvl1pPr>
            <a:lvl2pPr marL="639763" indent="-246063">
              <a:lnSpc>
                <a:spcPct val="100000"/>
              </a:lnSpc>
              <a:spcBef>
                <a:spcPts val="0"/>
              </a:spcBef>
              <a:spcAft>
                <a:spcPts val="600"/>
              </a:spcAft>
              <a:buClr>
                <a:srgbClr val="002060"/>
              </a:buClr>
              <a:buFont typeface="Wingdings" panose="05000000000000000000" pitchFamily="2" charset="2"/>
              <a:buChar char="Ø"/>
              <a:defRPr sz="3200">
                <a:latin typeface="Times New Roman" pitchFamily="18" charset="0"/>
                <a:ea typeface="Tahoma" pitchFamily="34" charset="0"/>
                <a:cs typeface="Times New Roman" pitchFamily="18" charset="0"/>
              </a:defRPr>
            </a:lvl2pPr>
            <a:lvl3pPr marL="914400" indent="-246063">
              <a:lnSpc>
                <a:spcPct val="100000"/>
              </a:lnSpc>
              <a:spcBef>
                <a:spcPts val="0"/>
              </a:spcBef>
              <a:spcAft>
                <a:spcPts val="600"/>
              </a:spcAft>
              <a:buClr>
                <a:srgbClr val="002060"/>
              </a:buClr>
              <a:buFont typeface="Wingdings" panose="05000000000000000000" pitchFamily="2" charset="2"/>
              <a:buChar char="v"/>
              <a:defRPr sz="2800">
                <a:latin typeface="Times New Roman" pitchFamily="18" charset="0"/>
                <a:ea typeface="Tahoma" pitchFamily="34" charset="0"/>
                <a:cs typeface="Times New Roman" pitchFamily="18" charset="0"/>
              </a:defRPr>
            </a:lvl3pPr>
            <a:lvl4pPr marL="1187450" indent="-209550">
              <a:lnSpc>
                <a:spcPct val="100000"/>
              </a:lnSpc>
              <a:spcBef>
                <a:spcPts val="0"/>
              </a:spcBef>
              <a:spcAft>
                <a:spcPts val="600"/>
              </a:spcAft>
              <a:buClr>
                <a:srgbClr val="002060"/>
              </a:buClr>
              <a:buFont typeface="Wingdings" panose="05000000000000000000" pitchFamily="2" charset="2"/>
              <a:buChar char="§"/>
              <a:defRPr sz="2800">
                <a:latin typeface="Times New Roman" pitchFamily="18" charset="0"/>
                <a:ea typeface="Tahoma" pitchFamily="34" charset="0"/>
                <a:cs typeface="Times New Roman" pitchFamily="18" charset="0"/>
              </a:defRPr>
            </a:lvl4pPr>
            <a:lvl5pPr>
              <a:lnSpc>
                <a:spcPct val="100000"/>
              </a:lnSpc>
              <a:spcBef>
                <a:spcPts val="0"/>
              </a:spcBef>
              <a:spcAft>
                <a:spcPts val="600"/>
              </a:spcAft>
              <a:buClr>
                <a:srgbClr val="002060"/>
              </a:buClr>
              <a:defRPr sz="2400">
                <a:latin typeface="Times New Roman" pitchFamily="18" charset="0"/>
                <a:ea typeface="Tahoma" pitchFamily="34" charset="0"/>
                <a:cs typeface="Times New Roman"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4300163F-D973-42E6-97AB-7A5B62220C40}" type="datetime1">
              <a:rPr lang="en-US" smtClean="0"/>
              <a:t>11/22/2020</a:t>
            </a:fld>
            <a:endParaRPr lang="en-US"/>
          </a:p>
        </p:txBody>
      </p:sp>
      <p:sp>
        <p:nvSpPr>
          <p:cNvPr id="5" name="Slide Number Placeholder 5"/>
          <p:cNvSpPr>
            <a:spLocks noGrp="1"/>
          </p:cNvSpPr>
          <p:nvPr>
            <p:ph type="sldNum" sz="quarter" idx="11"/>
          </p:nvPr>
        </p:nvSpPr>
        <p:spPr/>
        <p:txBody>
          <a:bodyPr/>
          <a:lstStyle>
            <a:lvl1pPr>
              <a:defRPr sz="1800">
                <a:solidFill>
                  <a:srgbClr val="FFC000"/>
                </a:solidFill>
              </a:defRPr>
            </a:lvl1pPr>
          </a:lstStyle>
          <a:p>
            <a:fld id="{97772D7D-497D-4F5E-AA25-F2E6FA818EC1}" type="slidenum">
              <a:rPr lang="en-US" smtClean="0"/>
              <a:t>‹#›</a:t>
            </a:fld>
            <a:endParaRPr lang="en-US"/>
          </a:p>
        </p:txBody>
      </p:sp>
      <p:sp>
        <p:nvSpPr>
          <p:cNvPr id="9" name="Google Shape;38;p3"/>
          <p:cNvSpPr txBox="1"/>
          <p:nvPr/>
        </p:nvSpPr>
        <p:spPr>
          <a:xfrm>
            <a:off x="3886200" y="5569371"/>
            <a:ext cx="4343400" cy="32008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r" rtl="0">
              <a:spcBef>
                <a:spcPts val="0"/>
              </a:spcBef>
              <a:spcAft>
                <a:spcPts val="0"/>
              </a:spcAft>
              <a:buNone/>
            </a:pPr>
            <a:r>
              <a:rPr lang="en-US" sz="1200" b="0" i="0" u="none" strike="noStrike" cap="none">
                <a:solidFill>
                  <a:srgbClr val="FFCC00"/>
                </a:solidFill>
                <a:latin typeface="Tahoma"/>
                <a:ea typeface="Tahoma"/>
                <a:cs typeface="Tahoma"/>
                <a:sym typeface="Symbol"/>
              </a:rPr>
              <a:t>,2019 </a:t>
            </a:r>
            <a:r>
              <a:rPr lang="en-US" sz="1200" b="0" i="0" u="none" strike="noStrike" cap="none" err="1">
                <a:solidFill>
                  <a:srgbClr val="FFCC00"/>
                </a:solidFill>
                <a:latin typeface="Tahoma"/>
                <a:ea typeface="Tahoma"/>
                <a:cs typeface="Tahoma"/>
                <a:sym typeface="Symbol"/>
              </a:rPr>
              <a:t>PhuXuan</a:t>
            </a:r>
            <a:r>
              <a:rPr lang="en-US" sz="1200" b="0" i="0" u="none" strike="noStrike" cap="none" baseline="0">
                <a:solidFill>
                  <a:srgbClr val="FFCC00"/>
                </a:solidFill>
                <a:latin typeface="Tahoma"/>
                <a:ea typeface="Tahoma"/>
                <a:cs typeface="Tahoma"/>
                <a:sym typeface="Symbol"/>
              </a:rPr>
              <a:t> University</a:t>
            </a:r>
            <a:endParaRPr sz="1200" b="0" i="0" u="none" strike="noStrike" cap="none">
              <a:solidFill>
                <a:srgbClr val="FFCC00"/>
              </a:solidFill>
              <a:latin typeface="Tahoma"/>
              <a:ea typeface="Tahoma"/>
              <a:cs typeface="Tahoma"/>
              <a:sym typeface="Tahoma"/>
            </a:endParaRPr>
          </a:p>
        </p:txBody>
      </p:sp>
    </p:spTree>
    <p:extLst>
      <p:ext uri="{BB962C8B-B14F-4D97-AF65-F5344CB8AC3E}">
        <p14:creationId xmlns:p14="http://schemas.microsoft.com/office/powerpoint/2010/main" val="625501882"/>
      </p:ext>
    </p:extLst>
  </p:cSld>
  <p:clrMapOvr>
    <a:masterClrMapping/>
  </p:clrMapOvr>
  <p:transition spd="slow">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141171"/>
            <a:ext cx="7772400" cy="1180795"/>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4800" b="1" cap="none" baseline="0" dirty="0">
                <a:ln w="635">
                  <a:noFill/>
                </a:ln>
                <a:solidFill>
                  <a:schemeClr val="tx2"/>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a:t>Click to edit Master title style</a:t>
            </a:r>
          </a:p>
        </p:txBody>
      </p:sp>
      <p:sp>
        <p:nvSpPr>
          <p:cNvPr id="3" name="Text Placeholder 2"/>
          <p:cNvSpPr>
            <a:spLocks noGrp="1"/>
          </p:cNvSpPr>
          <p:nvPr>
            <p:ph type="body" idx="1"/>
          </p:nvPr>
        </p:nvSpPr>
        <p:spPr>
          <a:xfrm>
            <a:off x="530352" y="2344042"/>
            <a:ext cx="7772400" cy="1308417"/>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3A7C87E5-BB5C-4B3C-B1D8-3ED495736906}" type="datetime1">
              <a:rPr lang="en-US" smtClean="0"/>
              <a:t>11/22/2020</a:t>
            </a:fld>
            <a:endParaRPr lang="en-US"/>
          </a:p>
        </p:txBody>
      </p:sp>
      <p:sp>
        <p:nvSpPr>
          <p:cNvPr id="5" name="Footer Placeholder 4"/>
          <p:cNvSpPr>
            <a:spLocks noGrp="1"/>
          </p:cNvSpPr>
          <p:nvPr>
            <p:ph type="ftr" sz="quarter" idx="11"/>
          </p:nvPr>
        </p:nvSpPr>
        <p:spPr>
          <a:xfrm>
            <a:off x="2667001" y="5508841"/>
            <a:ext cx="3352800" cy="316442"/>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7772D7D-497D-4F5E-AA25-F2E6FA818EC1}" type="slidenum">
              <a:rPr lang="en-US" smtClean="0"/>
              <a:t>‹#›</a:t>
            </a:fld>
            <a:endParaRPr lang="en-US"/>
          </a:p>
        </p:txBody>
      </p:sp>
    </p:spTree>
    <p:extLst>
      <p:ext uri="{BB962C8B-B14F-4D97-AF65-F5344CB8AC3E}">
        <p14:creationId xmlns:p14="http://schemas.microsoft.com/office/powerpoint/2010/main" val="3586322863"/>
      </p:ext>
    </p:extLst>
  </p:cSld>
  <p:clrMapOvr>
    <a:masterClrMapping/>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435999"/>
            <a:ext cx="8229600" cy="710590"/>
          </a:xfrm>
        </p:spPr>
        <p:txBody>
          <a:bodyPr/>
          <a:lstStyle>
            <a:lvl1pPr algn="r">
              <a:defRPr sz="4400" b="1">
                <a:solidFill>
                  <a:srgbClr val="FFC000"/>
                </a:solidFill>
                <a:latin typeface="Arial" panose="020B0604020202020204" pitchFamily="34" charset="0"/>
                <a:ea typeface="Tahoma" panose="020B0604030504040204" pitchFamily="34" charset="0"/>
                <a:cs typeface="Arial" panose="020B0604020202020204" pitchFamily="34" charset="0"/>
              </a:defRPr>
            </a:lvl1pPr>
          </a:lstStyle>
          <a:p>
            <a:br>
              <a:rPr lang="en-US"/>
            </a:br>
            <a:br>
              <a:rPr lang="en-US"/>
            </a:br>
            <a:r>
              <a:rPr lang="en-US"/>
              <a:t>Click to edit Master title style</a:t>
            </a:r>
          </a:p>
        </p:txBody>
      </p:sp>
      <p:sp>
        <p:nvSpPr>
          <p:cNvPr id="3" name="Content Placeholder 2"/>
          <p:cNvSpPr>
            <a:spLocks noGrp="1"/>
          </p:cNvSpPr>
          <p:nvPr>
            <p:ph sz="half" idx="1"/>
          </p:nvPr>
        </p:nvSpPr>
        <p:spPr>
          <a:xfrm>
            <a:off x="463154" y="1411058"/>
            <a:ext cx="4038600" cy="3843528"/>
          </a:xfrm>
        </p:spPr>
        <p:txBody>
          <a:bodyPr/>
          <a:lstStyle>
            <a:lvl1pPr>
              <a:buClr>
                <a:srgbClr val="002060"/>
              </a:buClr>
              <a:defRPr sz="2800">
                <a:latin typeface="Times New Roman" panose="02020603050405020304" pitchFamily="18" charset="0"/>
                <a:cs typeface="Times New Roman" panose="02020603050405020304" pitchFamily="18" charset="0"/>
              </a:defRPr>
            </a:lvl1pPr>
            <a:lvl2pPr marL="639763" indent="-246063">
              <a:buClr>
                <a:srgbClr val="002060"/>
              </a:buClr>
              <a:buFont typeface="Wingdings" panose="05000000000000000000" pitchFamily="2" charset="2"/>
              <a:buChar char="Ø"/>
              <a:defRPr sz="2800">
                <a:latin typeface="Times New Roman" panose="02020603050405020304" pitchFamily="18" charset="0"/>
                <a:cs typeface="Times New Roman" panose="02020603050405020304" pitchFamily="18" charset="0"/>
              </a:defRPr>
            </a:lvl2pPr>
            <a:lvl3pPr marL="914400" indent="-246063">
              <a:buClr>
                <a:srgbClr val="002060"/>
              </a:buClr>
              <a:buFont typeface="Wingdings" panose="05000000000000000000" pitchFamily="2" charset="2"/>
              <a:buChar char="v"/>
              <a:defRPr sz="2400">
                <a:latin typeface="Times New Roman" panose="02020603050405020304" pitchFamily="18" charset="0"/>
                <a:cs typeface="Times New Roman" panose="02020603050405020304" pitchFamily="18" charset="0"/>
              </a:defRPr>
            </a:lvl3pPr>
            <a:lvl4pPr marL="1187450" indent="-209550">
              <a:buClr>
                <a:srgbClr val="002060"/>
              </a:buClr>
              <a:buFont typeface="Wingdings" panose="05000000000000000000" pitchFamily="2" charset="2"/>
              <a:buChar char="§"/>
              <a:defRPr sz="2000">
                <a:latin typeface="Times New Roman" panose="02020603050405020304" pitchFamily="18" charset="0"/>
                <a:cs typeface="Times New Roman" panose="02020603050405020304" pitchFamily="18" charset="0"/>
              </a:defRPr>
            </a:lvl4pPr>
            <a:lvl5pPr marL="1462088" indent="-209550">
              <a:buClr>
                <a:srgbClr val="002060"/>
              </a:buClr>
              <a:buFont typeface="Wingdings 2" panose="05020102010507070707" pitchFamily="18" charset="2"/>
              <a:buChar char=""/>
              <a:defRPr sz="20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4642246" y="1411058"/>
            <a:ext cx="4038600" cy="3843528"/>
          </a:xfrm>
        </p:spPr>
        <p:txBody>
          <a:bodyPr/>
          <a:lstStyle>
            <a:lvl1pPr>
              <a:defRPr sz="2800">
                <a:latin typeface="Times New Roman" panose="02020603050405020304" pitchFamily="18" charset="0"/>
                <a:cs typeface="Times New Roman" panose="02020603050405020304" pitchFamily="18" charset="0"/>
              </a:defRPr>
            </a:lvl1pPr>
            <a:lvl2pPr marL="639763" indent="-246063">
              <a:defRPr lang="en-US" sz="2800" kern="1200" dirty="0">
                <a:solidFill>
                  <a:schemeClr val="tx1"/>
                </a:solidFill>
                <a:latin typeface="Times New Roman" panose="02020603050405020304" pitchFamily="18" charset="0"/>
                <a:ea typeface="+mn-ea"/>
                <a:cs typeface="Times New Roman" panose="02020603050405020304" pitchFamily="18" charset="0"/>
              </a:defRPr>
            </a:lvl2pPr>
            <a:lvl3pPr marL="914400" indent="-246063">
              <a:defRPr lang="en-US" sz="2400" kern="1200" dirty="0">
                <a:solidFill>
                  <a:schemeClr val="tx1"/>
                </a:solidFill>
                <a:latin typeface="Times New Roman" panose="02020603050405020304" pitchFamily="18" charset="0"/>
                <a:ea typeface="+mn-ea"/>
                <a:cs typeface="Times New Roman" panose="02020603050405020304" pitchFamily="18" charset="0"/>
              </a:defRPr>
            </a:lvl3pPr>
            <a:lvl4pPr marL="1538288" indent="-285750">
              <a:defRPr lang="en-US" sz="2000" kern="1200" dirty="0">
                <a:solidFill>
                  <a:schemeClr val="tx1"/>
                </a:solidFill>
                <a:latin typeface="+mn-lt"/>
                <a:ea typeface="+mn-ea"/>
                <a:cs typeface="+mn-cs"/>
              </a:defRPr>
            </a:lvl4pPr>
            <a:lvl5pPr marL="1187450" indent="-209550">
              <a:defRPr lang="en-US" sz="2000" kern="1200" dirty="0">
                <a:solidFill>
                  <a:schemeClr val="tx1"/>
                </a:solidFill>
                <a:latin typeface="+mn-lt"/>
                <a:ea typeface="+mn-ea"/>
                <a:cs typeface="+mn-cs"/>
              </a:defRPr>
            </a:lvl5pPr>
          </a:lstStyle>
          <a:p>
            <a:pPr lvl="0"/>
            <a:r>
              <a:rPr lang="en-US"/>
              <a:t>Click to edit Master text styles</a:t>
            </a:r>
          </a:p>
          <a:p>
            <a:pPr marL="639763" lvl="1" indent="-246063" algn="l" rtl="0" eaLnBrk="1" fontAlgn="base" hangingPunct="1">
              <a:spcBef>
                <a:spcPct val="20000"/>
              </a:spcBef>
              <a:spcAft>
                <a:spcPct val="0"/>
              </a:spcAft>
              <a:buClr>
                <a:srgbClr val="002060"/>
              </a:buClr>
              <a:buSzPct val="85000"/>
              <a:buFont typeface="Wingdings" panose="05000000000000000000" pitchFamily="2" charset="2"/>
              <a:buChar char="Ø"/>
            </a:pPr>
            <a:r>
              <a:rPr lang="en-US"/>
              <a:t> Second level</a:t>
            </a:r>
          </a:p>
          <a:p>
            <a:pPr marL="914400" lvl="2" indent="-246063" algn="l" rtl="0" eaLnBrk="1" fontAlgn="base" hangingPunct="1">
              <a:spcBef>
                <a:spcPct val="20000"/>
              </a:spcBef>
              <a:spcAft>
                <a:spcPct val="0"/>
              </a:spcAft>
              <a:buClr>
                <a:srgbClr val="002060"/>
              </a:buClr>
              <a:buSzPct val="70000"/>
              <a:buFont typeface="Wingdings" panose="05000000000000000000" pitchFamily="2" charset="2"/>
              <a:buChar char="v"/>
            </a:pPr>
            <a:r>
              <a:rPr lang="en-US"/>
              <a:t>Third level</a:t>
            </a:r>
          </a:p>
          <a:p>
            <a:pPr marL="1187450" lvl="3" indent="-209550" algn="l" rtl="0" eaLnBrk="1" fontAlgn="base" hangingPunct="1">
              <a:spcBef>
                <a:spcPct val="20000"/>
              </a:spcBef>
              <a:spcAft>
                <a:spcPct val="0"/>
              </a:spcAft>
              <a:buClr>
                <a:srgbClr val="002060"/>
              </a:buClr>
              <a:buSzPct val="65000"/>
              <a:buFont typeface="Wingdings" panose="05000000000000000000" pitchFamily="2" charset="2"/>
              <a:buChar char="§"/>
            </a:pPr>
            <a:r>
              <a:rPr lang="en-US"/>
              <a:t>Fourth level</a:t>
            </a:r>
          </a:p>
          <a:p>
            <a:pPr marL="1462088" lvl="4" indent="-209550" algn="l" rtl="0" eaLnBrk="1" fontAlgn="base" hangingPunct="1">
              <a:spcBef>
                <a:spcPct val="20000"/>
              </a:spcBef>
              <a:spcAft>
                <a:spcPct val="0"/>
              </a:spcAft>
              <a:buClr>
                <a:srgbClr val="002060"/>
              </a:buClr>
              <a:buSzPct val="65000"/>
              <a:buFont typeface="Wingdings 2" panose="05020102010507070707" pitchFamily="18" charset="2"/>
              <a:buChar char=""/>
            </a:pPr>
            <a:r>
              <a:rPr lang="en-US"/>
              <a:t>Fifth level</a:t>
            </a:r>
          </a:p>
        </p:txBody>
      </p:sp>
      <p:sp>
        <p:nvSpPr>
          <p:cNvPr id="5" name="Date Placeholder 4"/>
          <p:cNvSpPr>
            <a:spLocks noGrp="1"/>
          </p:cNvSpPr>
          <p:nvPr>
            <p:ph type="dt" sz="half" idx="10"/>
          </p:nvPr>
        </p:nvSpPr>
        <p:spPr/>
        <p:txBody>
          <a:bodyPr/>
          <a:lstStyle>
            <a:lvl1pPr>
              <a:defRPr/>
            </a:lvl1pPr>
          </a:lstStyle>
          <a:p>
            <a:fld id="{47CA1517-1FE2-437F-962B-D8A0DE716D7E}" type="datetime1">
              <a:rPr lang="en-US" smtClean="0"/>
              <a:t>11/22/2020</a:t>
            </a:fld>
            <a:endParaRPr lang="en-US"/>
          </a:p>
        </p:txBody>
      </p:sp>
      <p:sp>
        <p:nvSpPr>
          <p:cNvPr id="9" name="Google Shape;38;p3">
            <a:extLst>
              <a:ext uri="{FF2B5EF4-FFF2-40B4-BE49-F238E27FC236}">
                <a16:creationId xmlns:a16="http://schemas.microsoft.com/office/drawing/2014/main" id="{DA30AB81-2B24-4133-99E3-EF7D63410792}"/>
              </a:ext>
            </a:extLst>
          </p:cNvPr>
          <p:cNvSpPr txBox="1"/>
          <p:nvPr/>
        </p:nvSpPr>
        <p:spPr>
          <a:xfrm>
            <a:off x="3314372" y="5471042"/>
            <a:ext cx="4343400" cy="32008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r" rtl="0">
              <a:spcBef>
                <a:spcPts val="0"/>
              </a:spcBef>
              <a:spcAft>
                <a:spcPts val="0"/>
              </a:spcAft>
              <a:buNone/>
            </a:pPr>
            <a:r>
              <a:rPr lang="en-US" sz="1200" b="0" i="0" u="none" strike="noStrike" cap="none">
                <a:solidFill>
                  <a:srgbClr val="FFCC00"/>
                </a:solidFill>
                <a:latin typeface="Tahoma"/>
                <a:ea typeface="Tahoma"/>
                <a:cs typeface="Tahoma"/>
                <a:sym typeface="Symbol"/>
              </a:rPr>
              <a:t>,2018 </a:t>
            </a:r>
            <a:r>
              <a:rPr lang="en-US" sz="1200" b="0" i="0" u="none" strike="noStrike" cap="none" err="1">
                <a:solidFill>
                  <a:srgbClr val="FFCC00"/>
                </a:solidFill>
                <a:latin typeface="Tahoma"/>
                <a:ea typeface="Tahoma"/>
                <a:cs typeface="Tahoma"/>
                <a:sym typeface="Symbol"/>
              </a:rPr>
              <a:t>PhuXuan</a:t>
            </a:r>
            <a:r>
              <a:rPr lang="en-US" sz="1200" b="0" i="0" u="none" strike="noStrike" cap="none" baseline="0">
                <a:solidFill>
                  <a:srgbClr val="FFCC00"/>
                </a:solidFill>
                <a:latin typeface="Tahoma"/>
                <a:ea typeface="Tahoma"/>
                <a:cs typeface="Tahoma"/>
                <a:sym typeface="Symbol"/>
              </a:rPr>
              <a:t> University</a:t>
            </a:r>
            <a:endParaRPr sz="1200" b="0" i="0" u="none" strike="noStrike" cap="none">
              <a:solidFill>
                <a:srgbClr val="FFCC00"/>
              </a:solidFill>
              <a:latin typeface="Tahoma"/>
              <a:ea typeface="Tahoma"/>
              <a:cs typeface="Tahoma"/>
              <a:sym typeface="Tahoma"/>
            </a:endParaRPr>
          </a:p>
        </p:txBody>
      </p:sp>
      <p:sp>
        <p:nvSpPr>
          <p:cNvPr id="10" name="Slide Number Placeholder 5">
            <a:extLst>
              <a:ext uri="{FF2B5EF4-FFF2-40B4-BE49-F238E27FC236}">
                <a16:creationId xmlns:a16="http://schemas.microsoft.com/office/drawing/2014/main" id="{885797B8-656D-475A-B4F1-46A08E04D8B2}"/>
              </a:ext>
            </a:extLst>
          </p:cNvPr>
          <p:cNvSpPr>
            <a:spLocks noGrp="1"/>
          </p:cNvSpPr>
          <p:nvPr>
            <p:ph type="sldNum" sz="quarter" idx="11"/>
          </p:nvPr>
        </p:nvSpPr>
        <p:spPr>
          <a:xfrm>
            <a:off x="7657772" y="5360835"/>
            <a:ext cx="762000" cy="316442"/>
          </a:xfrm>
        </p:spPr>
        <p:txBody>
          <a:bodyPr/>
          <a:lstStyle>
            <a:lvl1pPr>
              <a:defRPr sz="1800">
                <a:solidFill>
                  <a:srgbClr val="FFC000"/>
                </a:solidFill>
              </a:defRPr>
            </a:lvl1pPr>
          </a:lstStyle>
          <a:p>
            <a:fld id="{97772D7D-497D-4F5E-AA25-F2E6FA818EC1}" type="slidenum">
              <a:rPr lang="en-US" smtClean="0"/>
              <a:t>‹#›</a:t>
            </a:fld>
            <a:endParaRPr lang="en-US"/>
          </a:p>
        </p:txBody>
      </p:sp>
    </p:spTree>
    <p:extLst>
      <p:ext uri="{BB962C8B-B14F-4D97-AF65-F5344CB8AC3E}">
        <p14:creationId xmlns:p14="http://schemas.microsoft.com/office/powerpoint/2010/main" val="3226379195"/>
      </p:ext>
    </p:extLst>
  </p:cSld>
  <p:clrMapOvr>
    <a:masterClrMapping/>
  </p:clrMapOvr>
  <p:transition spd="slow">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610210"/>
            <a:ext cx="8229600" cy="990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1" y="1607882"/>
            <a:ext cx="4040188" cy="571438"/>
          </a:xfrm>
        </p:spPr>
        <p:txBody>
          <a:bodyPr lIns="45720" tIns="0" rIns="45720" bIns="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1" y="2179320"/>
            <a:ext cx="4040188" cy="3332957"/>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3"/>
          </p:nvPr>
        </p:nvSpPr>
        <p:spPr>
          <a:xfrm>
            <a:off x="4645028" y="1611795"/>
            <a:ext cx="4041775" cy="567531"/>
          </a:xfrm>
        </p:spPr>
        <p:txBody>
          <a:bodyPr lIns="45720" tIns="0" rIns="45720" bIns="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6" name="Content Placeholder 5"/>
          <p:cNvSpPr>
            <a:spLocks noGrp="1"/>
          </p:cNvSpPr>
          <p:nvPr>
            <p:ph sz="quarter" idx="4"/>
          </p:nvPr>
        </p:nvSpPr>
        <p:spPr>
          <a:xfrm>
            <a:off x="4645028" y="2179320"/>
            <a:ext cx="4041775" cy="3332957"/>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fld id="{2208D180-C328-460F-A8F2-F708E23B6E94}" type="datetime1">
              <a:rPr lang="en-US" smtClean="0"/>
              <a:t>11/22/2020</a:t>
            </a:fld>
            <a:endParaRPr lang="en-US"/>
          </a:p>
        </p:txBody>
      </p:sp>
      <p:sp>
        <p:nvSpPr>
          <p:cNvPr id="8" name="Footer Placeholder 7"/>
          <p:cNvSpPr>
            <a:spLocks noGrp="1"/>
          </p:cNvSpPr>
          <p:nvPr>
            <p:ph type="ftr" sz="quarter" idx="11"/>
          </p:nvPr>
        </p:nvSpPr>
        <p:spPr>
          <a:xfrm>
            <a:off x="2667001" y="5508841"/>
            <a:ext cx="3352800" cy="316442"/>
          </a:xfrm>
          <a:prstGeom prst="rect">
            <a:avLst/>
          </a:prstGeom>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97772D7D-497D-4F5E-AA25-F2E6FA818EC1}" type="slidenum">
              <a:rPr lang="en-US" smtClean="0"/>
              <a:t>‹#›</a:t>
            </a:fld>
            <a:endParaRPr lang="en-US"/>
          </a:p>
        </p:txBody>
      </p:sp>
    </p:spTree>
    <p:extLst>
      <p:ext uri="{BB962C8B-B14F-4D97-AF65-F5344CB8AC3E}">
        <p14:creationId xmlns:p14="http://schemas.microsoft.com/office/powerpoint/2010/main" val="2684612878"/>
      </p:ext>
    </p:extLst>
  </p:cSld>
  <p:clrMapOvr>
    <a:masterClrMapping/>
  </p:clrMapOvr>
  <p:transition spd="slow">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1" y="610210"/>
            <a:ext cx="8305800" cy="9906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0A5FB610-E38F-481A-8DCE-B31DDEEBAC8F}" type="datetime1">
              <a:rPr lang="en-US" smtClean="0"/>
              <a:t>11/22/2020</a:t>
            </a:fld>
            <a:endParaRPr lang="en-US"/>
          </a:p>
        </p:txBody>
      </p:sp>
      <p:sp>
        <p:nvSpPr>
          <p:cNvPr id="4" name="Footer Placeholder 3"/>
          <p:cNvSpPr>
            <a:spLocks noGrp="1"/>
          </p:cNvSpPr>
          <p:nvPr>
            <p:ph type="ftr" sz="quarter" idx="11"/>
          </p:nvPr>
        </p:nvSpPr>
        <p:spPr>
          <a:xfrm>
            <a:off x="2667001" y="5508841"/>
            <a:ext cx="3352800" cy="316442"/>
          </a:xfrm>
          <a:prstGeom prst="rect">
            <a:avLst/>
          </a:prstGeom>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97772D7D-497D-4F5E-AA25-F2E6FA818EC1}" type="slidenum">
              <a:rPr lang="en-US" smtClean="0"/>
              <a:t>‹#›</a:t>
            </a:fld>
            <a:endParaRPr lang="en-US"/>
          </a:p>
        </p:txBody>
      </p:sp>
    </p:spTree>
    <p:extLst>
      <p:ext uri="{BB962C8B-B14F-4D97-AF65-F5344CB8AC3E}">
        <p14:creationId xmlns:p14="http://schemas.microsoft.com/office/powerpoint/2010/main" val="961772226"/>
      </p:ext>
    </p:extLst>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5ABBCE42-EDE2-4441-8EB5-F0799E163A1F}" type="datetime1">
              <a:rPr lang="en-US" smtClean="0"/>
              <a:t>11/22/2020</a:t>
            </a:fld>
            <a:endParaRPr lang="en-US"/>
          </a:p>
        </p:txBody>
      </p:sp>
      <p:sp>
        <p:nvSpPr>
          <p:cNvPr id="3" name="Footer Placeholder 2"/>
          <p:cNvSpPr>
            <a:spLocks noGrp="1"/>
          </p:cNvSpPr>
          <p:nvPr>
            <p:ph type="ftr" sz="quarter" idx="11"/>
          </p:nvPr>
        </p:nvSpPr>
        <p:spPr>
          <a:xfrm>
            <a:off x="2667001" y="5508841"/>
            <a:ext cx="3352800" cy="316442"/>
          </a:xfrm>
          <a:prstGeom prst="rect">
            <a:avLst/>
          </a:prstGeom>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97772D7D-497D-4F5E-AA25-F2E6FA818EC1}" type="slidenum">
              <a:rPr lang="en-US" smtClean="0"/>
              <a:t>‹#›</a:t>
            </a:fld>
            <a:endParaRPr lang="en-US"/>
          </a:p>
        </p:txBody>
      </p:sp>
    </p:spTree>
    <p:extLst>
      <p:ext uri="{BB962C8B-B14F-4D97-AF65-F5344CB8AC3E}">
        <p14:creationId xmlns:p14="http://schemas.microsoft.com/office/powerpoint/2010/main" val="1980672379"/>
      </p:ext>
    </p:extLst>
  </p:cSld>
  <p:clrMapOvr>
    <a:masterClrMapping/>
  </p:clrMapOvr>
  <p:transition spd="slow">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45772"/>
            <a:ext cx="2743200" cy="100711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4" name="Content Placeholder 3"/>
          <p:cNvSpPr>
            <a:spLocks noGrp="1"/>
          </p:cNvSpPr>
          <p:nvPr>
            <p:ph sz="half" idx="1"/>
          </p:nvPr>
        </p:nvSpPr>
        <p:spPr>
          <a:xfrm>
            <a:off x="3575050" y="1452880"/>
            <a:ext cx="5111750" cy="39624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2"/>
          <p:cNvSpPr>
            <a:spLocks noGrp="1"/>
          </p:cNvSpPr>
          <p:nvPr>
            <p:ph type="body" idx="2"/>
          </p:nvPr>
        </p:nvSpPr>
        <p:spPr>
          <a:xfrm>
            <a:off x="685800" y="1452880"/>
            <a:ext cx="2743200" cy="39624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B162432A-3878-478D-8B1C-3AB93BA72FA8}" type="datetime1">
              <a:rPr lang="en-US" smtClean="0"/>
              <a:t>11/22/2020</a:t>
            </a:fld>
            <a:endParaRPr lang="en-US"/>
          </a:p>
        </p:txBody>
      </p:sp>
      <p:sp>
        <p:nvSpPr>
          <p:cNvPr id="6" name="Footer Placeholder 5"/>
          <p:cNvSpPr>
            <a:spLocks noGrp="1"/>
          </p:cNvSpPr>
          <p:nvPr>
            <p:ph type="ftr" sz="quarter" idx="11"/>
          </p:nvPr>
        </p:nvSpPr>
        <p:spPr>
          <a:xfrm>
            <a:off x="2667001" y="5508841"/>
            <a:ext cx="3352800" cy="316442"/>
          </a:xfrm>
          <a:prstGeom prst="rect">
            <a:avLst/>
          </a:prstGeom>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7772D7D-497D-4F5E-AA25-F2E6FA818EC1}" type="slidenum">
              <a:rPr lang="en-US" smtClean="0"/>
              <a:t>‹#›</a:t>
            </a:fld>
            <a:endParaRPr lang="en-US"/>
          </a:p>
        </p:txBody>
      </p:sp>
    </p:spTree>
    <p:extLst>
      <p:ext uri="{BB962C8B-B14F-4D97-AF65-F5344CB8AC3E}">
        <p14:creationId xmlns:p14="http://schemas.microsoft.com/office/powerpoint/2010/main" val="2906203477"/>
      </p:ext>
    </p:extLst>
  </p:cSld>
  <p:clrMapOvr>
    <a:masterClrMapping/>
  </p:clrMapOvr>
  <p:transition spd="slow">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8"/>
          <p:cNvSpPr/>
          <p:nvPr/>
        </p:nvSpPr>
        <p:spPr>
          <a:xfrm rot="420000" flipV="1">
            <a:off x="3165873" y="960332"/>
            <a:ext cx="5257800" cy="356616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ight Triangle 11"/>
          <p:cNvSpPr/>
          <p:nvPr/>
        </p:nvSpPr>
        <p:spPr>
          <a:xfrm rot="420000" flipV="1">
            <a:off x="8004575" y="4644818"/>
            <a:ext cx="154781" cy="134832"/>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Freeform 9"/>
          <p:cNvSpPr>
            <a:spLocks/>
          </p:cNvSpPr>
          <p:nvPr/>
        </p:nvSpPr>
        <p:spPr bwMode="auto">
          <a:xfrm flipV="1">
            <a:off x="-9525" y="5041053"/>
            <a:ext cx="9163050" cy="902547"/>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8" name="Freeform 10"/>
          <p:cNvSpPr>
            <a:spLocks/>
          </p:cNvSpPr>
          <p:nvPr/>
        </p:nvSpPr>
        <p:spPr bwMode="auto">
          <a:xfrm flipV="1">
            <a:off x="4381500" y="5390520"/>
            <a:ext cx="4762500" cy="55308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2" name="Title 1"/>
          <p:cNvSpPr>
            <a:spLocks noGrp="1"/>
          </p:cNvSpPr>
          <p:nvPr>
            <p:ph type="title"/>
          </p:nvPr>
        </p:nvSpPr>
        <p:spPr>
          <a:xfrm>
            <a:off x="609600" y="1020066"/>
            <a:ext cx="2212848" cy="1371605"/>
          </a:xfrm>
        </p:spPr>
        <p:txBody>
          <a:bodyPr lIns="45720" rIns="45720" bIns="45720"/>
          <a:lstStyle>
            <a:lvl1pPr algn="l">
              <a:buNone/>
              <a:defRPr sz="2000" b="1">
                <a:solidFill>
                  <a:schemeClr val="tx2"/>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rot="420000">
            <a:off x="3485793" y="1039581"/>
            <a:ext cx="4617720" cy="3407664"/>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a:t>Click icon to add picture</a:t>
            </a:r>
          </a:p>
        </p:txBody>
      </p:sp>
      <p:sp>
        <p:nvSpPr>
          <p:cNvPr id="4" name="Text Placeholder 3"/>
          <p:cNvSpPr>
            <a:spLocks noGrp="1"/>
          </p:cNvSpPr>
          <p:nvPr>
            <p:ph type="body" sz="half" idx="2"/>
          </p:nvPr>
        </p:nvSpPr>
        <p:spPr>
          <a:xfrm>
            <a:off x="609600" y="2451614"/>
            <a:ext cx="2209800" cy="1888744"/>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9" name="Date Placeholder 4"/>
          <p:cNvSpPr>
            <a:spLocks noGrp="1"/>
          </p:cNvSpPr>
          <p:nvPr>
            <p:ph type="dt" sz="half" idx="10"/>
          </p:nvPr>
        </p:nvSpPr>
        <p:spPr/>
        <p:txBody>
          <a:bodyPr/>
          <a:lstStyle>
            <a:lvl1pPr>
              <a:defRPr/>
            </a:lvl1pPr>
          </a:lstStyle>
          <a:p>
            <a:fld id="{E9BE1EB0-58C7-459E-BE6E-04546FD6390E}" type="datetime1">
              <a:rPr lang="en-US" smtClean="0"/>
              <a:t>11/22/2020</a:t>
            </a:fld>
            <a:endParaRPr lang="en-US"/>
          </a:p>
        </p:txBody>
      </p:sp>
      <p:sp>
        <p:nvSpPr>
          <p:cNvPr id="10" name="Footer Placeholder 5"/>
          <p:cNvSpPr>
            <a:spLocks noGrp="1"/>
          </p:cNvSpPr>
          <p:nvPr>
            <p:ph type="ftr" sz="quarter" idx="11"/>
          </p:nvPr>
        </p:nvSpPr>
        <p:spPr>
          <a:xfrm>
            <a:off x="2667001" y="5508841"/>
            <a:ext cx="3352800" cy="316442"/>
          </a:xfrm>
          <a:prstGeom prst="rect">
            <a:avLst/>
          </a:prstGeom>
        </p:spPr>
        <p:txBody>
          <a:bodyPr/>
          <a:lstStyle>
            <a:lvl1pPr>
              <a:defRPr/>
            </a:lvl1pPr>
          </a:lstStyle>
          <a:p>
            <a:endParaRPr lang="en-US"/>
          </a:p>
        </p:txBody>
      </p:sp>
      <p:sp>
        <p:nvSpPr>
          <p:cNvPr id="11" name="Slide Number Placeholder 6"/>
          <p:cNvSpPr>
            <a:spLocks noGrp="1"/>
          </p:cNvSpPr>
          <p:nvPr>
            <p:ph type="sldNum" sz="quarter" idx="12"/>
          </p:nvPr>
        </p:nvSpPr>
        <p:spPr>
          <a:xfrm>
            <a:off x="8077200" y="5508841"/>
            <a:ext cx="609600" cy="316442"/>
          </a:xfrm>
        </p:spPr>
        <p:txBody>
          <a:bodyPr/>
          <a:lstStyle>
            <a:lvl1pPr>
              <a:defRPr/>
            </a:lvl1pPr>
          </a:lstStyle>
          <a:p>
            <a:fld id="{97772D7D-497D-4F5E-AA25-F2E6FA818EC1}" type="slidenum">
              <a:rPr lang="en-US" smtClean="0"/>
              <a:t>‹#›</a:t>
            </a:fld>
            <a:endParaRPr lang="en-US"/>
          </a:p>
        </p:txBody>
      </p:sp>
    </p:spTree>
    <p:extLst>
      <p:ext uri="{BB962C8B-B14F-4D97-AF65-F5344CB8AC3E}">
        <p14:creationId xmlns:p14="http://schemas.microsoft.com/office/powerpoint/2010/main" val="3153458242"/>
      </p:ext>
    </p:extLst>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grpSp>
        <p:nvGrpSpPr>
          <p:cNvPr id="1026" name="Group 24"/>
          <p:cNvGrpSpPr>
            <a:grpSpLocks/>
          </p:cNvGrpSpPr>
          <p:nvPr/>
        </p:nvGrpSpPr>
        <p:grpSpPr bwMode="auto">
          <a:xfrm>
            <a:off x="-21431" y="-6880"/>
            <a:ext cx="9179719" cy="5962863"/>
            <a:chOff x="0" y="-21658"/>
            <a:chExt cx="12240731" cy="6879658"/>
          </a:xfrm>
        </p:grpSpPr>
        <p:sp>
          <p:nvSpPr>
            <p:cNvPr id="26" name="Rectangle 25"/>
            <p:cNvSpPr/>
            <p:nvPr/>
          </p:nvSpPr>
          <p:spPr>
            <a:xfrm>
              <a:off x="31753" y="566"/>
              <a:ext cx="12188339" cy="68574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1033" name="Group 26"/>
            <p:cNvGrpSpPr>
              <a:grpSpLocks/>
            </p:cNvGrpSpPr>
            <p:nvPr/>
          </p:nvGrpSpPr>
          <p:grpSpPr bwMode="auto">
            <a:xfrm>
              <a:off x="0" y="-21658"/>
              <a:ext cx="12240731" cy="1041400"/>
              <a:chOff x="-25356" y="-7144"/>
              <a:chExt cx="12240731" cy="1041400"/>
            </a:xfrm>
          </p:grpSpPr>
          <p:sp>
            <p:nvSpPr>
              <p:cNvPr id="28" name="Freeform 27"/>
              <p:cNvSpPr>
                <a:spLocks/>
              </p:cNvSpPr>
              <p:nvPr/>
            </p:nvSpPr>
            <p:spPr bwMode="auto">
              <a:xfrm>
                <a:off x="-12655" y="-7144"/>
                <a:ext cx="12216917" cy="1041315"/>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29" name="Freeform 28"/>
              <p:cNvSpPr>
                <a:spLocks/>
              </p:cNvSpPr>
              <p:nvPr/>
            </p:nvSpPr>
            <p:spPr bwMode="auto">
              <a:xfrm>
                <a:off x="5842574" y="-7144"/>
                <a:ext cx="6348987" cy="638123"/>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grpSp>
            <p:nvGrpSpPr>
              <p:cNvPr id="1036" name="Group 30"/>
              <p:cNvGrpSpPr>
                <a:grpSpLocks/>
              </p:cNvGrpSpPr>
              <p:nvPr/>
            </p:nvGrpSpPr>
            <p:grpSpPr bwMode="auto">
              <a:xfrm>
                <a:off x="-25356" y="202408"/>
                <a:ext cx="12240731" cy="649224"/>
                <a:chOff x="-19045" y="216550"/>
                <a:chExt cx="9180548" cy="649224"/>
              </a:xfrm>
            </p:grpSpPr>
            <p:sp>
              <p:nvSpPr>
                <p:cNvPr id="32" name="Freeform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33" name="Freeform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grpSp>
        </p:grpSp>
      </p:grpSp>
      <p:sp>
        <p:nvSpPr>
          <p:cNvPr id="1027" name="Title Placeholder 8"/>
          <p:cNvSpPr>
            <a:spLocks noGrp="1"/>
          </p:cNvSpPr>
          <p:nvPr>
            <p:ph type="title"/>
          </p:nvPr>
        </p:nvSpPr>
        <p:spPr bwMode="auto">
          <a:xfrm>
            <a:off x="457200" y="610870"/>
            <a:ext cx="8229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a:t>Click to edit Master title style</a:t>
            </a:r>
          </a:p>
        </p:txBody>
      </p:sp>
      <p:sp>
        <p:nvSpPr>
          <p:cNvPr id="1028" name="Text Placeholder 29"/>
          <p:cNvSpPr>
            <a:spLocks noGrp="1"/>
          </p:cNvSpPr>
          <p:nvPr>
            <p:ph type="body" idx="1"/>
          </p:nvPr>
        </p:nvSpPr>
        <p:spPr bwMode="auto">
          <a:xfrm>
            <a:off x="457200" y="1677144"/>
            <a:ext cx="8229600" cy="3804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457200" y="5508841"/>
            <a:ext cx="2133600" cy="316442"/>
          </a:xfrm>
          <a:prstGeom prst="rect">
            <a:avLst/>
          </a:prstGeom>
        </p:spPr>
        <p:txBody>
          <a:bodyPr vert="horz" lIns="0" tIns="0" rIns="0" bIns="0" anchor="b"/>
          <a:lstStyle>
            <a:lvl1pPr algn="l" eaLnBrk="1" fontAlgn="auto" latinLnBrk="0" hangingPunct="1">
              <a:spcBef>
                <a:spcPts val="0"/>
              </a:spcBef>
              <a:spcAft>
                <a:spcPts val="0"/>
              </a:spcAft>
              <a:defRPr kumimoji="0" sz="1100">
                <a:solidFill>
                  <a:schemeClr val="tx1"/>
                </a:solidFill>
                <a:latin typeface="+mn-lt"/>
                <a:cs typeface="+mn-cs"/>
              </a:defRPr>
            </a:lvl1pPr>
          </a:lstStyle>
          <a:p>
            <a:fld id="{E91841C5-393F-4F72-9B7C-F1211750D5C7}" type="datetime1">
              <a:rPr lang="en-US" smtClean="0"/>
              <a:t>11/22/2020</a:t>
            </a:fld>
            <a:endParaRPr lang="en-US"/>
          </a:p>
        </p:txBody>
      </p:sp>
      <p:sp>
        <p:nvSpPr>
          <p:cNvPr id="18" name="Slide Number Placeholder 17"/>
          <p:cNvSpPr>
            <a:spLocks noGrp="1"/>
          </p:cNvSpPr>
          <p:nvPr>
            <p:ph type="sldNum" sz="quarter" idx="4"/>
          </p:nvPr>
        </p:nvSpPr>
        <p:spPr>
          <a:xfrm>
            <a:off x="7924801" y="5508841"/>
            <a:ext cx="762000" cy="316442"/>
          </a:xfrm>
          <a:prstGeom prst="rect">
            <a:avLst/>
          </a:prstGeom>
        </p:spPr>
        <p:txBody>
          <a:bodyPr vert="horz" lIns="0" tIns="0" rIns="0" bIns="0" anchor="b"/>
          <a:lstStyle>
            <a:lvl1pPr algn="r" eaLnBrk="1" fontAlgn="auto" latinLnBrk="0" hangingPunct="1">
              <a:spcBef>
                <a:spcPts val="0"/>
              </a:spcBef>
              <a:spcAft>
                <a:spcPts val="0"/>
              </a:spcAft>
              <a:defRPr kumimoji="0" sz="1100">
                <a:solidFill>
                  <a:schemeClr val="tx1"/>
                </a:solidFill>
                <a:latin typeface="+mn-lt"/>
                <a:cs typeface="+mn-cs"/>
              </a:defRPr>
            </a:lvl1pPr>
          </a:lstStyle>
          <a:p>
            <a:fld id="{97772D7D-497D-4F5E-AA25-F2E6FA818EC1}" type="slidenum">
              <a:rPr lang="en-US" smtClean="0"/>
              <a:t>‹#›</a:t>
            </a:fld>
            <a:endParaRPr lang="en-US"/>
          </a:p>
        </p:txBody>
      </p:sp>
      <p:sp>
        <p:nvSpPr>
          <p:cNvPr id="15" name="Google Shape;38;p3"/>
          <p:cNvSpPr txBox="1"/>
          <p:nvPr/>
        </p:nvSpPr>
        <p:spPr>
          <a:xfrm>
            <a:off x="3505200" y="5493899"/>
            <a:ext cx="4343400" cy="32008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r" rtl="0">
              <a:spcBef>
                <a:spcPts val="0"/>
              </a:spcBef>
              <a:spcAft>
                <a:spcPts val="0"/>
              </a:spcAft>
              <a:buNone/>
            </a:pPr>
            <a:r>
              <a:rPr lang="en-US" sz="1200" b="0" i="0" u="none" strike="noStrike" cap="none">
                <a:solidFill>
                  <a:srgbClr val="FFCC00"/>
                </a:solidFill>
                <a:latin typeface="Tahoma"/>
                <a:ea typeface="Tahoma"/>
                <a:cs typeface="Tahoma"/>
                <a:sym typeface="Symbol"/>
              </a:rPr>
              <a:t>,2018 PhuXuan</a:t>
            </a:r>
            <a:r>
              <a:rPr lang="en-US" sz="1200" b="0" i="0" u="none" strike="noStrike" cap="none" baseline="0">
                <a:solidFill>
                  <a:srgbClr val="FFCC00"/>
                </a:solidFill>
                <a:latin typeface="Tahoma"/>
                <a:ea typeface="Tahoma"/>
                <a:cs typeface="Tahoma"/>
                <a:sym typeface="Symbol"/>
              </a:rPr>
              <a:t> University</a:t>
            </a:r>
            <a:endParaRPr sz="1200" b="0" i="0" u="none" strike="noStrike" cap="none">
              <a:solidFill>
                <a:srgbClr val="FFCC00"/>
              </a:solidFill>
              <a:latin typeface="Tahoma"/>
              <a:ea typeface="Tahoma"/>
              <a:cs typeface="Tahoma"/>
              <a:sym typeface="Tahoma"/>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randomBar dir="vert"/>
  </p:transition>
  <p:hf hdr="0" ftr="0" dt="0"/>
  <p:txStyles>
    <p:titleStyle>
      <a:lvl1pPr algn="l" rtl="0" eaLnBrk="1" fontAlgn="base" hangingPunct="1">
        <a:spcBef>
          <a:spcPct val="0"/>
        </a:spcBef>
        <a:spcAft>
          <a:spcPct val="0"/>
        </a:spcAft>
        <a:defRPr sz="5000" kern="1200">
          <a:solidFill>
            <a:schemeClr val="tx2"/>
          </a:solidFill>
          <a:latin typeface="+mj-lt"/>
          <a:ea typeface="+mj-ea"/>
          <a:cs typeface="+mj-cs"/>
        </a:defRPr>
      </a:lvl1pPr>
      <a:lvl2pPr algn="l" rtl="0" eaLnBrk="1" fontAlgn="base" hangingPunct="1">
        <a:spcBef>
          <a:spcPct val="0"/>
        </a:spcBef>
        <a:spcAft>
          <a:spcPct val="0"/>
        </a:spcAft>
        <a:defRPr sz="5000">
          <a:solidFill>
            <a:schemeClr val="tx2"/>
          </a:solidFill>
          <a:latin typeface="Century Gothic" pitchFamily="34" charset="0"/>
        </a:defRPr>
      </a:lvl2pPr>
      <a:lvl3pPr algn="l" rtl="0" eaLnBrk="1" fontAlgn="base" hangingPunct="1">
        <a:spcBef>
          <a:spcPct val="0"/>
        </a:spcBef>
        <a:spcAft>
          <a:spcPct val="0"/>
        </a:spcAft>
        <a:defRPr sz="5000">
          <a:solidFill>
            <a:schemeClr val="tx2"/>
          </a:solidFill>
          <a:latin typeface="Century Gothic" pitchFamily="34" charset="0"/>
        </a:defRPr>
      </a:lvl3pPr>
      <a:lvl4pPr algn="l" rtl="0" eaLnBrk="1" fontAlgn="base" hangingPunct="1">
        <a:spcBef>
          <a:spcPct val="0"/>
        </a:spcBef>
        <a:spcAft>
          <a:spcPct val="0"/>
        </a:spcAft>
        <a:defRPr sz="5000">
          <a:solidFill>
            <a:schemeClr val="tx2"/>
          </a:solidFill>
          <a:latin typeface="Century Gothic" pitchFamily="34" charset="0"/>
        </a:defRPr>
      </a:lvl4pPr>
      <a:lvl5pPr algn="l" rtl="0" eaLnBrk="1" fontAlgn="base" hangingPunct="1">
        <a:spcBef>
          <a:spcPct val="0"/>
        </a:spcBef>
        <a:spcAft>
          <a:spcPct val="0"/>
        </a:spcAft>
        <a:defRPr sz="5000">
          <a:solidFill>
            <a:schemeClr val="tx2"/>
          </a:solidFill>
          <a:latin typeface="Century Gothic" pitchFamily="34" charset="0"/>
        </a:defRPr>
      </a:lvl5pPr>
      <a:lvl6pPr marL="457200" algn="l" rtl="0" eaLnBrk="1" fontAlgn="base" hangingPunct="1">
        <a:spcBef>
          <a:spcPct val="0"/>
        </a:spcBef>
        <a:spcAft>
          <a:spcPct val="0"/>
        </a:spcAft>
        <a:defRPr sz="5000">
          <a:solidFill>
            <a:schemeClr val="tx2"/>
          </a:solidFill>
          <a:latin typeface="Century Gothic" pitchFamily="34" charset="0"/>
        </a:defRPr>
      </a:lvl6pPr>
      <a:lvl7pPr marL="914400" algn="l" rtl="0" eaLnBrk="1" fontAlgn="base" hangingPunct="1">
        <a:spcBef>
          <a:spcPct val="0"/>
        </a:spcBef>
        <a:spcAft>
          <a:spcPct val="0"/>
        </a:spcAft>
        <a:defRPr sz="5000">
          <a:solidFill>
            <a:schemeClr val="tx2"/>
          </a:solidFill>
          <a:latin typeface="Century Gothic" pitchFamily="34" charset="0"/>
        </a:defRPr>
      </a:lvl7pPr>
      <a:lvl8pPr marL="1371600" algn="l" rtl="0" eaLnBrk="1" fontAlgn="base" hangingPunct="1">
        <a:spcBef>
          <a:spcPct val="0"/>
        </a:spcBef>
        <a:spcAft>
          <a:spcPct val="0"/>
        </a:spcAft>
        <a:defRPr sz="5000">
          <a:solidFill>
            <a:schemeClr val="tx2"/>
          </a:solidFill>
          <a:latin typeface="Century Gothic" pitchFamily="34" charset="0"/>
        </a:defRPr>
      </a:lvl8pPr>
      <a:lvl9pPr marL="1828800" algn="l" rtl="0" eaLnBrk="1" fontAlgn="base" hangingPunct="1">
        <a:spcBef>
          <a:spcPct val="0"/>
        </a:spcBef>
        <a:spcAft>
          <a:spcPct val="0"/>
        </a:spcAft>
        <a:defRPr sz="5000">
          <a:solidFill>
            <a:schemeClr val="tx2"/>
          </a:solidFill>
          <a:latin typeface="Century Gothic" pitchFamily="34" charset="0"/>
        </a:defRPr>
      </a:lvl9pPr>
    </p:titleStyle>
    <p:bodyStyle>
      <a:lvl1pPr marL="273050" indent="-273050" algn="l" rtl="0" eaLnBrk="1" fontAlgn="base" hangingPunct="1">
        <a:spcBef>
          <a:spcPct val="20000"/>
        </a:spcBef>
        <a:spcAft>
          <a:spcPct val="0"/>
        </a:spcAft>
        <a:buClr>
          <a:srgbClr val="626B1A"/>
        </a:buClr>
        <a:buSzPct val="95000"/>
        <a:buFont typeface="Wingdings 2" pitchFamily="18" charset="2"/>
        <a:buChar char=""/>
        <a:defRPr sz="2600" kern="1200">
          <a:solidFill>
            <a:schemeClr val="tx1"/>
          </a:solidFill>
          <a:latin typeface="+mn-lt"/>
          <a:ea typeface="+mn-ea"/>
          <a:cs typeface="+mn-cs"/>
        </a:defRPr>
      </a:lvl1pPr>
      <a:lvl2pPr marL="639763" indent="-246063" algn="l" rtl="0" eaLnBrk="1" fontAlgn="base" hangingPunct="1">
        <a:spcBef>
          <a:spcPct val="20000"/>
        </a:spcBef>
        <a:spcAft>
          <a:spcPct val="0"/>
        </a:spcAft>
        <a:buClr>
          <a:srgbClr val="2A4F1D"/>
        </a:buClr>
        <a:buSzPct val="85000"/>
        <a:buFont typeface="Wingdings 2" pitchFamily="18" charset="2"/>
        <a:buChar char=""/>
        <a:defRPr sz="2400" kern="1200">
          <a:solidFill>
            <a:schemeClr val="tx1"/>
          </a:solidFill>
          <a:latin typeface="+mn-lt"/>
          <a:ea typeface="+mn-ea"/>
          <a:cs typeface="+mn-cs"/>
        </a:defRPr>
      </a:lvl2pPr>
      <a:lvl3pPr marL="914400" indent="-246063" algn="l" rtl="0" eaLnBrk="1" fontAlgn="base" hangingPunct="1">
        <a:spcBef>
          <a:spcPct val="20000"/>
        </a:spcBef>
        <a:spcAft>
          <a:spcPct val="0"/>
        </a:spcAft>
        <a:buClr>
          <a:srgbClr val="455C19"/>
        </a:buClr>
        <a:buSzPct val="70000"/>
        <a:buFont typeface="Wingdings 2" pitchFamily="18" charset="2"/>
        <a:buChar char=""/>
        <a:defRPr sz="2100" kern="1200">
          <a:solidFill>
            <a:schemeClr val="tx1"/>
          </a:solidFill>
          <a:latin typeface="+mn-lt"/>
          <a:ea typeface="+mn-ea"/>
          <a:cs typeface="+mn-cs"/>
        </a:defRPr>
      </a:lvl3pPr>
      <a:lvl4pPr marL="1187450" indent="-209550" algn="l" rtl="0" eaLnBrk="1" fontAlgn="base" hangingPunct="1">
        <a:spcBef>
          <a:spcPct val="20000"/>
        </a:spcBef>
        <a:spcAft>
          <a:spcPct val="0"/>
        </a:spcAft>
        <a:buClr>
          <a:srgbClr val="626B1A"/>
        </a:buClr>
        <a:buSzPct val="65000"/>
        <a:buFont typeface="Wingdings 2" pitchFamily="18" charset="2"/>
        <a:buChar char=""/>
        <a:defRPr sz="2000" kern="1200">
          <a:solidFill>
            <a:schemeClr val="tx1"/>
          </a:solidFill>
          <a:latin typeface="+mn-lt"/>
          <a:ea typeface="+mn-ea"/>
          <a:cs typeface="+mn-cs"/>
        </a:defRPr>
      </a:lvl4pPr>
      <a:lvl5pPr marL="1462088" indent="-209550" algn="l" rtl="0" eaLnBrk="1" fontAlgn="base" hangingPunct="1">
        <a:spcBef>
          <a:spcPct val="20000"/>
        </a:spcBef>
        <a:spcAft>
          <a:spcPct val="0"/>
        </a:spcAft>
        <a:buClr>
          <a:srgbClr val="027159"/>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resources.base.vn/productivity/tong-quan-ve-phuong-phap-agile-trong-quan-ly-cong-viec-va-du-an-200?utm_content=resources.base.vn/productivity/review-5-phan-mem-quan-ly-cong-viec-pho-bien-nhat-hien-nay-224" TargetMode="External"/><Relationship Id="rId2" Type="http://schemas.openxmlformats.org/officeDocument/2006/relationships/hyperlink" Target="https://www.atlassian.com/software/jira?utm_content=resources.base.vn/productivity/review-5-phan-mem-quan-ly-cong-viec-pho-bien-nhat-hien-nay-224"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8881" y="1676400"/>
            <a:ext cx="8156448" cy="1584960"/>
          </a:xfrm>
        </p:spPr>
        <p:txBody>
          <a:bodyPr>
            <a:normAutofit/>
          </a:bodyPr>
          <a:lstStyle/>
          <a:p>
            <a:pPr algn="ctr"/>
            <a:r>
              <a:rPr lang="en-US" sz="4000">
                <a:solidFill>
                  <a:srgbClr val="002060"/>
                </a:solidFill>
                <a:latin typeface="Tahoma"/>
                <a:ea typeface="Tahoma"/>
                <a:cs typeface="Tahoma"/>
              </a:rPr>
              <a:t>CÁC PHẦN MỀM QUẢN LÝ DỰ ÁN THEO MÔ HÌNH AGILE</a:t>
            </a:r>
            <a:endParaRPr lang="en-US" sz="4000">
              <a:solidFill>
                <a:srgbClr val="002060"/>
              </a:solidFill>
            </a:endParaRPr>
          </a:p>
        </p:txBody>
      </p:sp>
      <p:sp>
        <p:nvSpPr>
          <p:cNvPr id="3" name="Subtitle 2"/>
          <p:cNvSpPr>
            <a:spLocks noGrp="1"/>
          </p:cNvSpPr>
          <p:nvPr>
            <p:ph type="subTitle" idx="1"/>
          </p:nvPr>
        </p:nvSpPr>
        <p:spPr>
          <a:xfrm>
            <a:off x="499757" y="3276600"/>
            <a:ext cx="7854696" cy="1518920"/>
          </a:xfrm>
        </p:spPr>
        <p:txBody>
          <a:bodyPr/>
          <a:lstStyle/>
          <a:p>
            <a:endParaRPr lang="en-US"/>
          </a:p>
          <a:p>
            <a:r>
              <a:rPr lang="en-US" sz="2400">
                <a:solidFill>
                  <a:srgbClr val="002060"/>
                </a:solidFill>
              </a:rPr>
              <a:t>ThS. Châu Thị Dung</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7815" y="657328"/>
            <a:ext cx="3690505"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94545260"/>
      </p:ext>
    </p:extLst>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ctr">
              <a:buNone/>
            </a:pPr>
            <a:endParaRPr lang="en-US" b="1">
              <a:latin typeface="Tahoma" pitchFamily="34" charset="0"/>
              <a:cs typeface="Tahoma" pitchFamily="34" charset="0"/>
            </a:endParaRPr>
          </a:p>
          <a:p>
            <a:pPr marL="0" indent="0" algn="ctr">
              <a:buNone/>
            </a:pPr>
            <a:r>
              <a:rPr lang="en-US" b="1">
                <a:latin typeface="Tahoma" pitchFamily="34" charset="0"/>
                <a:cs typeface="Tahoma" pitchFamily="34" charset="0"/>
              </a:rPr>
              <a:t>PHẦN MỀM TRELLO</a:t>
            </a:r>
          </a:p>
        </p:txBody>
      </p:sp>
      <p:sp>
        <p:nvSpPr>
          <p:cNvPr id="4" name="Slide Number Placeholder 3"/>
          <p:cNvSpPr>
            <a:spLocks noGrp="1"/>
          </p:cNvSpPr>
          <p:nvPr>
            <p:ph type="sldNum" sz="quarter" idx="11"/>
          </p:nvPr>
        </p:nvSpPr>
        <p:spPr/>
        <p:txBody>
          <a:bodyPr/>
          <a:lstStyle/>
          <a:p>
            <a:fld id="{97772D7D-497D-4F5E-AA25-F2E6FA818EC1}" type="slidenum">
              <a:rPr lang="en-US" smtClean="0"/>
              <a:t>10</a:t>
            </a:fld>
            <a:endParaRPr lang="en-US"/>
          </a:p>
        </p:txBody>
      </p:sp>
    </p:spTree>
    <p:extLst>
      <p:ext uri="{BB962C8B-B14F-4D97-AF65-F5344CB8AC3E}">
        <p14:creationId xmlns:p14="http://schemas.microsoft.com/office/powerpoint/2010/main" val="1753997081"/>
      </p:ext>
    </p:extLst>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vi-VN" b="1"/>
              <a:t>Trello</a:t>
            </a:r>
            <a:r>
              <a:rPr lang="vi-VN"/>
              <a:t> là một trong những công cụ quản lý dự án được sử dụng phổ biến nhất trên thế giới hiện nay, vài khách hàng nổi trội nhất của Trello có thể kể đến đó là Google, Adobe, Paypal, Unicef, Yandex,.. </a:t>
            </a:r>
            <a:endParaRPr lang="en-US"/>
          </a:p>
        </p:txBody>
      </p:sp>
      <p:sp>
        <p:nvSpPr>
          <p:cNvPr id="4" name="Slide Number Placeholder 3"/>
          <p:cNvSpPr>
            <a:spLocks noGrp="1"/>
          </p:cNvSpPr>
          <p:nvPr>
            <p:ph type="sldNum" sz="quarter" idx="11"/>
          </p:nvPr>
        </p:nvSpPr>
        <p:spPr/>
        <p:txBody>
          <a:bodyPr/>
          <a:lstStyle/>
          <a:p>
            <a:fld id="{97772D7D-497D-4F5E-AA25-F2E6FA818EC1}" type="slidenum">
              <a:rPr lang="en-US" smtClean="0"/>
              <a:t>11</a:t>
            </a:fld>
            <a:endParaRPr lang="en-US"/>
          </a:p>
        </p:txBody>
      </p:sp>
    </p:spTree>
    <p:extLst>
      <p:ext uri="{BB962C8B-B14F-4D97-AF65-F5344CB8AC3E}">
        <p14:creationId xmlns:p14="http://schemas.microsoft.com/office/powerpoint/2010/main" val="2960285223"/>
      </p:ext>
    </p:extLst>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vi-VN"/>
              <a:t>Với hệ thống làm việc của Trello</a:t>
            </a:r>
            <a:r>
              <a:rPr lang="en-US"/>
              <a:t> </a:t>
            </a:r>
            <a:r>
              <a:rPr lang="vi-VN"/>
              <a:t>sẽ cho bạn biết công việc sẽ được làm, ai sẽ làm những công việc nào, và mọi thứ đang diễn ra như thế nào,…</a:t>
            </a:r>
            <a:endParaRPr lang="en-US"/>
          </a:p>
        </p:txBody>
      </p:sp>
      <p:sp>
        <p:nvSpPr>
          <p:cNvPr id="4" name="Slide Number Placeholder 3"/>
          <p:cNvSpPr>
            <a:spLocks noGrp="1"/>
          </p:cNvSpPr>
          <p:nvPr>
            <p:ph type="sldNum" sz="quarter" idx="11"/>
          </p:nvPr>
        </p:nvSpPr>
        <p:spPr/>
        <p:txBody>
          <a:bodyPr/>
          <a:lstStyle/>
          <a:p>
            <a:fld id="{97772D7D-497D-4F5E-AA25-F2E6FA818EC1}" type="slidenum">
              <a:rPr lang="en-US" smtClean="0"/>
              <a:t>12</a:t>
            </a:fld>
            <a:endParaRPr lang="en-US"/>
          </a:p>
        </p:txBody>
      </p:sp>
    </p:spTree>
    <p:extLst>
      <p:ext uri="{BB962C8B-B14F-4D97-AF65-F5344CB8AC3E}">
        <p14:creationId xmlns:p14="http://schemas.microsoft.com/office/powerpoint/2010/main" val="3747072954"/>
      </p:ext>
    </p:extLst>
  </p:cSld>
  <p:clrMapOvr>
    <a:masterClrMapping/>
  </p:clrMapOvr>
  <p:transition spd="slow">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vi-VN"/>
              <a:t>Giao diện của Trello như một cái bảng trắng với đầy những tờ giấy note đủ màu, mỗi note sẽ tương ứng với 1 công việc của bạn hoặc của team. Và trên mỗi note này đều có thể bao gồm cả hình ảnh, tài liệu, tệp từ những nguồn khác nhau, và có thể để lại bình luận dễ dàng. </a:t>
            </a:r>
            <a:endParaRPr lang="en-US"/>
          </a:p>
        </p:txBody>
      </p:sp>
      <p:sp>
        <p:nvSpPr>
          <p:cNvPr id="4" name="Slide Number Placeholder 3"/>
          <p:cNvSpPr>
            <a:spLocks noGrp="1"/>
          </p:cNvSpPr>
          <p:nvPr>
            <p:ph type="sldNum" sz="quarter" idx="11"/>
          </p:nvPr>
        </p:nvSpPr>
        <p:spPr/>
        <p:txBody>
          <a:bodyPr/>
          <a:lstStyle/>
          <a:p>
            <a:fld id="{97772D7D-497D-4F5E-AA25-F2E6FA818EC1}" type="slidenum">
              <a:rPr lang="en-US" smtClean="0"/>
              <a:t>13</a:t>
            </a:fld>
            <a:endParaRPr lang="en-US"/>
          </a:p>
        </p:txBody>
      </p:sp>
    </p:spTree>
    <p:extLst>
      <p:ext uri="{BB962C8B-B14F-4D97-AF65-F5344CB8AC3E}">
        <p14:creationId xmlns:p14="http://schemas.microsoft.com/office/powerpoint/2010/main" val="1120015048"/>
      </p:ext>
    </p:extLst>
  </p:cSld>
  <p:clrMapOvr>
    <a:masterClrMapping/>
  </p:clrMapOvr>
  <p:transition spd="slow">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vi-VN"/>
              <a:t>Ngoài ra bạn có thể theo dõi dự án của mình bất cứ lúc nào, dù là trên máy tính, hay trên điện thoại.</a:t>
            </a:r>
            <a:endParaRPr lang="en-US"/>
          </a:p>
          <a:p>
            <a:endParaRPr lang="en-US"/>
          </a:p>
        </p:txBody>
      </p:sp>
      <p:sp>
        <p:nvSpPr>
          <p:cNvPr id="4" name="Slide Number Placeholder 3"/>
          <p:cNvSpPr>
            <a:spLocks noGrp="1"/>
          </p:cNvSpPr>
          <p:nvPr>
            <p:ph type="sldNum" sz="quarter" idx="11"/>
          </p:nvPr>
        </p:nvSpPr>
        <p:spPr/>
        <p:txBody>
          <a:bodyPr/>
          <a:lstStyle/>
          <a:p>
            <a:fld id="{97772D7D-497D-4F5E-AA25-F2E6FA818EC1}" type="slidenum">
              <a:rPr lang="en-US" smtClean="0"/>
              <a:t>14</a:t>
            </a:fld>
            <a:endParaRPr lang="en-US"/>
          </a:p>
        </p:txBody>
      </p:sp>
    </p:spTree>
    <p:extLst>
      <p:ext uri="{BB962C8B-B14F-4D97-AF65-F5344CB8AC3E}">
        <p14:creationId xmlns:p14="http://schemas.microsoft.com/office/powerpoint/2010/main" val="1099244022"/>
      </p:ext>
    </p:extLst>
  </p:cSld>
  <p:clrMapOvr>
    <a:masterClrMapping/>
  </p:clrMapOvr>
  <p:transition spd="slow">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fld id="{97772D7D-497D-4F5E-AA25-F2E6FA818EC1}" type="slidenum">
              <a:rPr lang="en-US" smtClean="0"/>
              <a:t>15</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371600"/>
            <a:ext cx="8259063"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1473459"/>
      </p:ext>
    </p:extLst>
  </p:cSld>
  <p:clrMapOvr>
    <a:masterClrMapping/>
  </p:clrMapOvr>
  <p:transition spd="slow">
    <p:randomBar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ctr">
              <a:buNone/>
            </a:pPr>
            <a:endParaRPr lang="en-US" b="1">
              <a:latin typeface="Tahoma" pitchFamily="34" charset="0"/>
              <a:cs typeface="Tahoma" pitchFamily="34" charset="0"/>
            </a:endParaRPr>
          </a:p>
          <a:p>
            <a:pPr marL="0" indent="0" algn="ctr">
              <a:buNone/>
            </a:pPr>
            <a:r>
              <a:rPr lang="en-US" b="1">
                <a:latin typeface="Tahoma" pitchFamily="34" charset="0"/>
                <a:cs typeface="Tahoma" pitchFamily="34" charset="0"/>
              </a:rPr>
              <a:t>PHẦN MỀM JIRA</a:t>
            </a:r>
          </a:p>
          <a:p>
            <a:endParaRPr lang="en-US"/>
          </a:p>
        </p:txBody>
      </p:sp>
      <p:sp>
        <p:nvSpPr>
          <p:cNvPr id="4" name="Slide Number Placeholder 3"/>
          <p:cNvSpPr>
            <a:spLocks noGrp="1"/>
          </p:cNvSpPr>
          <p:nvPr>
            <p:ph type="sldNum" sz="quarter" idx="11"/>
          </p:nvPr>
        </p:nvSpPr>
        <p:spPr/>
        <p:txBody>
          <a:bodyPr/>
          <a:lstStyle/>
          <a:p>
            <a:fld id="{97772D7D-497D-4F5E-AA25-F2E6FA818EC1}" type="slidenum">
              <a:rPr lang="en-US" smtClean="0"/>
              <a:t>16</a:t>
            </a:fld>
            <a:endParaRPr lang="en-US"/>
          </a:p>
        </p:txBody>
      </p:sp>
    </p:spTree>
    <p:extLst>
      <p:ext uri="{BB962C8B-B14F-4D97-AF65-F5344CB8AC3E}">
        <p14:creationId xmlns:p14="http://schemas.microsoft.com/office/powerpoint/2010/main" val="2502387505"/>
      </p:ext>
    </p:extLst>
  </p:cSld>
  <p:clrMapOvr>
    <a:masterClrMapping/>
  </p:clrMapOvr>
  <p:transition spd="slow">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Jira là gì</a:t>
            </a:r>
          </a:p>
        </p:txBody>
      </p:sp>
      <p:sp>
        <p:nvSpPr>
          <p:cNvPr id="3" name="Content Placeholder 2"/>
          <p:cNvSpPr>
            <a:spLocks noGrp="1"/>
          </p:cNvSpPr>
          <p:nvPr>
            <p:ph idx="1"/>
          </p:nvPr>
        </p:nvSpPr>
        <p:spPr/>
        <p:txBody>
          <a:bodyPr/>
          <a:lstStyle/>
          <a:p>
            <a:pPr algn="just"/>
            <a:r>
              <a:rPr lang="vi-VN">
                <a:hlinkClick r:id="rId2"/>
              </a:rPr>
              <a:t>JIRA</a:t>
            </a:r>
            <a:r>
              <a:rPr lang="vi-VN"/>
              <a:t> là một giải pháp quản lý dự án từ công ty phần mềm Atlassian, một công cụ được thiết kế giúp các nhóm phần mềm lập kế hoạch và theo dõi dự án, bằng cách sử dụng </a:t>
            </a:r>
            <a:r>
              <a:rPr lang="vi-VN">
                <a:hlinkClick r:id="rId3"/>
              </a:rPr>
              <a:t>phương pháp quản lý agile</a:t>
            </a:r>
            <a:r>
              <a:rPr lang="vi-VN"/>
              <a:t> </a:t>
            </a:r>
            <a:endParaRPr lang="en-US"/>
          </a:p>
        </p:txBody>
      </p:sp>
      <p:sp>
        <p:nvSpPr>
          <p:cNvPr id="4" name="Slide Number Placeholder 3"/>
          <p:cNvSpPr>
            <a:spLocks noGrp="1"/>
          </p:cNvSpPr>
          <p:nvPr>
            <p:ph type="sldNum" sz="quarter" idx="11"/>
          </p:nvPr>
        </p:nvSpPr>
        <p:spPr/>
        <p:txBody>
          <a:bodyPr/>
          <a:lstStyle/>
          <a:p>
            <a:fld id="{97772D7D-497D-4F5E-AA25-F2E6FA818EC1}" type="slidenum">
              <a:rPr lang="en-US" smtClean="0"/>
              <a:t>17</a:t>
            </a:fld>
            <a:endParaRPr lang="en-US"/>
          </a:p>
        </p:txBody>
      </p:sp>
    </p:spTree>
    <p:extLst>
      <p:ext uri="{BB962C8B-B14F-4D97-AF65-F5344CB8AC3E}">
        <p14:creationId xmlns:p14="http://schemas.microsoft.com/office/powerpoint/2010/main" val="3195905289"/>
      </p:ext>
    </p:extLst>
  </p:cSld>
  <p:clrMapOvr>
    <a:masterClrMapping/>
  </p:clrMapOvr>
  <p:transition spd="slow">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vi-VN"/>
              <a:t>Các nhóm phần mềm có thể sử dụng Jira để lên kế hoạch, theo dõi, phát hành, báo cáo phần mềm mới hoặc phần mềm nâng cấp. Họ cũng có thể sử dụng Jira để theo dõi bất kỳ vấn đề nào trong quá trình phát triển và hoàn thiện sản phẩm.</a:t>
            </a:r>
            <a:endParaRPr lang="en-US"/>
          </a:p>
          <a:p>
            <a:endParaRPr lang="en-US"/>
          </a:p>
        </p:txBody>
      </p:sp>
      <p:sp>
        <p:nvSpPr>
          <p:cNvPr id="4" name="Slide Number Placeholder 3"/>
          <p:cNvSpPr>
            <a:spLocks noGrp="1"/>
          </p:cNvSpPr>
          <p:nvPr>
            <p:ph type="sldNum" sz="quarter" idx="11"/>
          </p:nvPr>
        </p:nvSpPr>
        <p:spPr/>
        <p:txBody>
          <a:bodyPr/>
          <a:lstStyle/>
          <a:p>
            <a:fld id="{97772D7D-497D-4F5E-AA25-F2E6FA818EC1}" type="slidenum">
              <a:rPr lang="en-US" smtClean="0"/>
              <a:t>18</a:t>
            </a:fld>
            <a:endParaRPr lang="en-US"/>
          </a:p>
        </p:txBody>
      </p:sp>
    </p:spTree>
    <p:extLst>
      <p:ext uri="{BB962C8B-B14F-4D97-AF65-F5344CB8AC3E}">
        <p14:creationId xmlns:p14="http://schemas.microsoft.com/office/powerpoint/2010/main" val="3374754619"/>
      </p:ext>
    </p:extLst>
  </p:cSld>
  <p:clrMapOvr>
    <a:masterClrMapping/>
  </p:clrMapOvr>
  <p:transition spd="slow">
    <p:randomBar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b="0"/>
              <a:t>Tính năng chính của Jira là gì?</a:t>
            </a:r>
            <a:endParaRPr lang="en-US"/>
          </a:p>
        </p:txBody>
      </p:sp>
      <p:sp>
        <p:nvSpPr>
          <p:cNvPr id="3" name="Content Placeholder 2"/>
          <p:cNvSpPr>
            <a:spLocks noGrp="1"/>
          </p:cNvSpPr>
          <p:nvPr>
            <p:ph idx="1"/>
          </p:nvPr>
        </p:nvSpPr>
        <p:spPr>
          <a:xfrm>
            <a:off x="457200" y="1219200"/>
            <a:ext cx="8229600" cy="3803904"/>
          </a:xfrm>
        </p:spPr>
        <p:txBody>
          <a:bodyPr/>
          <a:lstStyle/>
          <a:p>
            <a:r>
              <a:rPr lang="vi-VN"/>
              <a:t>Quản lý, theo dõi tiến độ của dự án</a:t>
            </a:r>
          </a:p>
          <a:p>
            <a:r>
              <a:rPr lang="vi-VN"/>
              <a:t>Quản lý lỗi, tính năng, công việc, những cải tiến hoặc bất kỳ vấn đề gì</a:t>
            </a:r>
          </a:p>
          <a:p>
            <a:r>
              <a:rPr lang="vi-VN"/>
              <a:t>Tìm kiếm nhanh chóng với bộ lọc JIRA Query Language</a:t>
            </a:r>
          </a:p>
          <a:p>
            <a:r>
              <a:rPr lang="vi-VN"/>
              <a:t>Xây dựng quy trình làm việc tương thích với yêu cầu của từng dự án</a:t>
            </a:r>
          </a:p>
          <a:p>
            <a:endParaRPr lang="en-US"/>
          </a:p>
        </p:txBody>
      </p:sp>
      <p:sp>
        <p:nvSpPr>
          <p:cNvPr id="4" name="Slide Number Placeholder 3"/>
          <p:cNvSpPr>
            <a:spLocks noGrp="1"/>
          </p:cNvSpPr>
          <p:nvPr>
            <p:ph type="sldNum" sz="quarter" idx="11"/>
          </p:nvPr>
        </p:nvSpPr>
        <p:spPr/>
        <p:txBody>
          <a:bodyPr/>
          <a:lstStyle/>
          <a:p>
            <a:fld id="{97772D7D-497D-4F5E-AA25-F2E6FA818EC1}" type="slidenum">
              <a:rPr lang="en-US" smtClean="0"/>
              <a:t>19</a:t>
            </a:fld>
            <a:endParaRPr lang="en-US"/>
          </a:p>
        </p:txBody>
      </p:sp>
    </p:spTree>
    <p:extLst>
      <p:ext uri="{BB962C8B-B14F-4D97-AF65-F5344CB8AC3E}">
        <p14:creationId xmlns:p14="http://schemas.microsoft.com/office/powerpoint/2010/main" val="3670477256"/>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0200"/>
            <a:ext cx="8229600" cy="990600"/>
          </a:xfrm>
        </p:spPr>
        <p:txBody>
          <a:bodyPr/>
          <a:lstStyle/>
          <a:p>
            <a:r>
              <a:rPr lang="en-US"/>
              <a:t>Nội dung</a:t>
            </a:r>
          </a:p>
        </p:txBody>
      </p:sp>
      <p:sp>
        <p:nvSpPr>
          <p:cNvPr id="3" name="Content Placeholder 2"/>
          <p:cNvSpPr>
            <a:spLocks noGrp="1"/>
          </p:cNvSpPr>
          <p:nvPr>
            <p:ph idx="1"/>
          </p:nvPr>
        </p:nvSpPr>
        <p:spPr>
          <a:xfrm>
            <a:off x="533400" y="1447800"/>
            <a:ext cx="8229600" cy="3803904"/>
          </a:xfrm>
        </p:spPr>
        <p:txBody>
          <a:bodyPr/>
          <a:lstStyle/>
          <a:p>
            <a:endParaRPr lang="en-US"/>
          </a:p>
          <a:p>
            <a:pPr algn="just"/>
            <a:r>
              <a:rPr lang="en-US"/>
              <a:t>Lợi ích của phần mềm hỗ trợ</a:t>
            </a:r>
          </a:p>
          <a:p>
            <a:pPr algn="just"/>
            <a:r>
              <a:rPr lang="en-US"/>
              <a:t>Phần mềm Trello</a:t>
            </a:r>
          </a:p>
          <a:p>
            <a:pPr algn="just"/>
            <a:r>
              <a:rPr lang="en-US"/>
              <a:t>Phần mềm Jira</a:t>
            </a:r>
          </a:p>
          <a:p>
            <a:pPr algn="just"/>
            <a:r>
              <a:rPr lang="en-US"/>
              <a:t>Biểu đồ Gantt Pro</a:t>
            </a:r>
          </a:p>
        </p:txBody>
      </p:sp>
      <p:sp>
        <p:nvSpPr>
          <p:cNvPr id="4" name="Slide Number Placeholder 3"/>
          <p:cNvSpPr>
            <a:spLocks noGrp="1"/>
          </p:cNvSpPr>
          <p:nvPr>
            <p:ph type="sldNum" sz="quarter" idx="11"/>
          </p:nvPr>
        </p:nvSpPr>
        <p:spPr/>
        <p:txBody>
          <a:bodyPr/>
          <a:lstStyle/>
          <a:p>
            <a:fld id="{97772D7D-497D-4F5E-AA25-F2E6FA818EC1}" type="slidenum">
              <a:rPr lang="en-US" smtClean="0"/>
              <a:t>2</a:t>
            </a:fld>
            <a:endParaRPr lang="en-US"/>
          </a:p>
        </p:txBody>
      </p:sp>
    </p:spTree>
    <p:extLst>
      <p:ext uri="{BB962C8B-B14F-4D97-AF65-F5344CB8AC3E}">
        <p14:creationId xmlns:p14="http://schemas.microsoft.com/office/powerpoint/2010/main" val="2271335735"/>
      </p:ext>
    </p:extLst>
  </p:cSld>
  <p:clrMapOvr>
    <a:masterClrMapping/>
  </p:clrMapOvr>
  <p:transition spd="slow">
    <p:randomBar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685800"/>
            <a:ext cx="8229600" cy="3803904"/>
          </a:xfrm>
        </p:spPr>
        <p:txBody>
          <a:bodyPr/>
          <a:lstStyle/>
          <a:p>
            <a:r>
              <a:rPr lang="vi-VN"/>
              <a:t>Cung cấp nhiều loại báo cáo thống kê với rất nhiều loại biểu đồ khác nhau phù hợp với nhiều loại hình dự án, nhiều đối tượng người dùng</a:t>
            </a:r>
          </a:p>
          <a:p>
            <a:r>
              <a:rPr lang="vi-VN"/>
              <a:t>Dễ dàng tích hợp với các hệ thống khác (như Email, Excel,</a:t>
            </a:r>
            <a:r>
              <a:rPr lang="en-US"/>
              <a:t>….</a:t>
            </a:r>
            <a:r>
              <a:rPr lang="vi-VN"/>
              <a:t>)</a:t>
            </a:r>
          </a:p>
          <a:p>
            <a:r>
              <a:rPr lang="vi-VN"/>
              <a:t>Có thể chạy trên hầu hết các nền tảng phần cứng, hệ điều hành và cơ sở dữ liệu</a:t>
            </a:r>
          </a:p>
          <a:p>
            <a:endParaRPr lang="en-US"/>
          </a:p>
        </p:txBody>
      </p:sp>
      <p:sp>
        <p:nvSpPr>
          <p:cNvPr id="4" name="Slide Number Placeholder 3"/>
          <p:cNvSpPr>
            <a:spLocks noGrp="1"/>
          </p:cNvSpPr>
          <p:nvPr>
            <p:ph type="sldNum" sz="quarter" idx="11"/>
          </p:nvPr>
        </p:nvSpPr>
        <p:spPr/>
        <p:txBody>
          <a:bodyPr/>
          <a:lstStyle/>
          <a:p>
            <a:fld id="{97772D7D-497D-4F5E-AA25-F2E6FA818EC1}" type="slidenum">
              <a:rPr lang="en-US" smtClean="0"/>
              <a:t>20</a:t>
            </a:fld>
            <a:endParaRPr lang="en-US"/>
          </a:p>
        </p:txBody>
      </p:sp>
    </p:spTree>
    <p:extLst>
      <p:ext uri="{BB962C8B-B14F-4D97-AF65-F5344CB8AC3E}">
        <p14:creationId xmlns:p14="http://schemas.microsoft.com/office/powerpoint/2010/main" val="43077409"/>
      </p:ext>
    </p:extLst>
  </p:cSld>
  <p:clrMapOvr>
    <a:masterClrMapping/>
  </p:clrMapOvr>
  <p:transition spd="slow">
    <p:randomBar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fld id="{97772D7D-497D-4F5E-AA25-F2E6FA818EC1}" type="slidenum">
              <a:rPr lang="en-US" smtClean="0"/>
              <a:t>21</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4438" y="1371600"/>
            <a:ext cx="6715125"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5677285"/>
      </p:ext>
    </p:extLst>
  </p:cSld>
  <p:clrMapOvr>
    <a:masterClrMapping/>
  </p:clrMapOvr>
  <p:transition spd="slow">
    <p:randomBar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ctr">
              <a:buNone/>
            </a:pPr>
            <a:endParaRPr lang="en-US" b="1"/>
          </a:p>
          <a:p>
            <a:pPr marL="0" indent="0" algn="ctr">
              <a:buNone/>
            </a:pPr>
            <a:endParaRPr lang="en-US" b="1"/>
          </a:p>
          <a:p>
            <a:pPr marL="0" indent="0" algn="ctr">
              <a:buNone/>
            </a:pPr>
            <a:r>
              <a:rPr lang="en-US" sz="4000" b="1">
                <a:latin typeface="Tahoma" pitchFamily="34" charset="0"/>
                <a:cs typeface="Tahoma" pitchFamily="34" charset="0"/>
              </a:rPr>
              <a:t>PHẦN MỀM GANTTPRO</a:t>
            </a:r>
          </a:p>
        </p:txBody>
      </p:sp>
      <p:sp>
        <p:nvSpPr>
          <p:cNvPr id="4" name="Slide Number Placeholder 3"/>
          <p:cNvSpPr>
            <a:spLocks noGrp="1"/>
          </p:cNvSpPr>
          <p:nvPr>
            <p:ph type="sldNum" sz="quarter" idx="11"/>
          </p:nvPr>
        </p:nvSpPr>
        <p:spPr/>
        <p:txBody>
          <a:bodyPr/>
          <a:lstStyle/>
          <a:p>
            <a:fld id="{97772D7D-497D-4F5E-AA25-F2E6FA818EC1}" type="slidenum">
              <a:rPr lang="en-US" smtClean="0"/>
              <a:t>22</a:t>
            </a:fld>
            <a:endParaRPr lang="en-US"/>
          </a:p>
        </p:txBody>
      </p:sp>
    </p:spTree>
    <p:extLst>
      <p:ext uri="{BB962C8B-B14F-4D97-AF65-F5344CB8AC3E}">
        <p14:creationId xmlns:p14="http://schemas.microsoft.com/office/powerpoint/2010/main" val="41447427"/>
      </p:ext>
    </p:extLst>
  </p:cSld>
  <p:clrMapOvr>
    <a:masterClrMapping/>
  </p:clrMapOvr>
  <p:transition spd="slow">
    <p:randomBar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vi-VN" b="1"/>
              <a:t>GanttPRO</a:t>
            </a:r>
            <a:r>
              <a:rPr lang="vi-VN"/>
              <a:t> là giải pháp quản lý dự án dựa trên nền tảng đám mây, chuyên dụng cho các công ty trung bình và nhỏ, cũng như là những người dùng cá nhân. Phần mềm sử dụng hệ thống biểu đồ Gantt, lên kế hoạch, theo dõi quá trình</a:t>
            </a:r>
            <a:r>
              <a:rPr lang="en-US"/>
              <a:t>,</a:t>
            </a:r>
            <a:r>
              <a:rPr lang="vi-VN"/>
              <a:t> </a:t>
            </a:r>
            <a:r>
              <a:rPr lang="en-US"/>
              <a:t>…</a:t>
            </a:r>
          </a:p>
        </p:txBody>
      </p:sp>
      <p:sp>
        <p:nvSpPr>
          <p:cNvPr id="4" name="Slide Number Placeholder 3"/>
          <p:cNvSpPr>
            <a:spLocks noGrp="1"/>
          </p:cNvSpPr>
          <p:nvPr>
            <p:ph type="sldNum" sz="quarter" idx="11"/>
          </p:nvPr>
        </p:nvSpPr>
        <p:spPr/>
        <p:txBody>
          <a:bodyPr/>
          <a:lstStyle/>
          <a:p>
            <a:fld id="{97772D7D-497D-4F5E-AA25-F2E6FA818EC1}" type="slidenum">
              <a:rPr lang="en-US" smtClean="0"/>
              <a:t>23</a:t>
            </a:fld>
            <a:endParaRPr lang="en-US"/>
          </a:p>
        </p:txBody>
      </p:sp>
    </p:spTree>
    <p:extLst>
      <p:ext uri="{BB962C8B-B14F-4D97-AF65-F5344CB8AC3E}">
        <p14:creationId xmlns:p14="http://schemas.microsoft.com/office/powerpoint/2010/main" val="2885788246"/>
      </p:ext>
    </p:extLst>
  </p:cSld>
  <p:clrMapOvr>
    <a:masterClrMapping/>
  </p:clrMapOvr>
  <p:transition spd="slow">
    <p:randomBar dir="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vi-VN"/>
              <a:t>GanttPRO cho phép các nhà quản lý có thể triển khai dự án bằng cách sử dụng các hình ảnh đầy tiện ích. Ngoài ra</a:t>
            </a:r>
            <a:r>
              <a:rPr lang="en-US"/>
              <a:t>,</a:t>
            </a:r>
            <a:r>
              <a:rPr lang="vi-VN"/>
              <a:t> có thể tự tạo việc làm, chỉ định cá nhân hoặc team đảm nhiệm công việc, theo dõi tiến trình, thiết lập thời hạn và các mục tiêu quan trọng cho từng thành phần dự án.</a:t>
            </a:r>
            <a:endParaRPr lang="en-US"/>
          </a:p>
        </p:txBody>
      </p:sp>
      <p:sp>
        <p:nvSpPr>
          <p:cNvPr id="4" name="Slide Number Placeholder 3"/>
          <p:cNvSpPr>
            <a:spLocks noGrp="1"/>
          </p:cNvSpPr>
          <p:nvPr>
            <p:ph type="sldNum" sz="quarter" idx="11"/>
          </p:nvPr>
        </p:nvSpPr>
        <p:spPr/>
        <p:txBody>
          <a:bodyPr/>
          <a:lstStyle/>
          <a:p>
            <a:fld id="{97772D7D-497D-4F5E-AA25-F2E6FA818EC1}" type="slidenum">
              <a:rPr lang="en-US" smtClean="0"/>
              <a:t>24</a:t>
            </a:fld>
            <a:endParaRPr lang="en-US"/>
          </a:p>
        </p:txBody>
      </p:sp>
    </p:spTree>
    <p:extLst>
      <p:ext uri="{BB962C8B-B14F-4D97-AF65-F5344CB8AC3E}">
        <p14:creationId xmlns:p14="http://schemas.microsoft.com/office/powerpoint/2010/main" val="823916090"/>
      </p:ext>
    </p:extLst>
  </p:cSld>
  <p:clrMapOvr>
    <a:masterClrMapping/>
  </p:clrMapOvr>
  <p:transition spd="slow">
    <p:randomBar dir="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vi-VN"/>
              <a:t>Với GanttPRO, tất cả thành viên đều có thể bình luận trên từng task, đính kèm file theo task, nhận thông báo khi có sự thay đổi hoặc cập nhật từ một phía khác. Các thông tin dự án có thể được xuất ra dưới nhiều dạng: PDF,  PNG, XLSX, XML,…</a:t>
            </a:r>
            <a:endParaRPr lang="en-US"/>
          </a:p>
        </p:txBody>
      </p:sp>
      <p:sp>
        <p:nvSpPr>
          <p:cNvPr id="4" name="Slide Number Placeholder 3"/>
          <p:cNvSpPr>
            <a:spLocks noGrp="1"/>
          </p:cNvSpPr>
          <p:nvPr>
            <p:ph type="sldNum" sz="quarter" idx="11"/>
          </p:nvPr>
        </p:nvSpPr>
        <p:spPr/>
        <p:txBody>
          <a:bodyPr/>
          <a:lstStyle/>
          <a:p>
            <a:fld id="{97772D7D-497D-4F5E-AA25-F2E6FA818EC1}" type="slidenum">
              <a:rPr lang="en-US" smtClean="0"/>
              <a:t>25</a:t>
            </a:fld>
            <a:endParaRPr lang="en-US"/>
          </a:p>
        </p:txBody>
      </p:sp>
    </p:spTree>
    <p:extLst>
      <p:ext uri="{BB962C8B-B14F-4D97-AF65-F5344CB8AC3E}">
        <p14:creationId xmlns:p14="http://schemas.microsoft.com/office/powerpoint/2010/main" val="3810217005"/>
      </p:ext>
    </p:extLst>
  </p:cSld>
  <p:clrMapOvr>
    <a:masterClrMapping/>
  </p:clrMapOvr>
  <p:transition spd="slow">
    <p:randomBar dir="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fld id="{97772D7D-497D-4F5E-AA25-F2E6FA818EC1}" type="slidenum">
              <a:rPr lang="en-US" smtClean="0"/>
              <a:t>26</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609600"/>
            <a:ext cx="8120317"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7808210"/>
      </p:ext>
    </p:extLst>
  </p:cSld>
  <p:clrMapOvr>
    <a:masterClrMapping/>
  </p:clrMapOvr>
  <p:transition spd="slow">
    <p:randomBar dir="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t>https://resources.base.vn/productivity/review-5-phan-mem-quan-ly-cong-viec-pho-bien-nhat-hien-nay-224?utm_content=resources.base.vn/productivity/asana-la-gi-phan-mem-asana-phu-hop-voi-doanh-nghiep-nhu-the-nao-290</a:t>
            </a:r>
          </a:p>
        </p:txBody>
      </p:sp>
      <p:sp>
        <p:nvSpPr>
          <p:cNvPr id="4" name="Slide Number Placeholder 3"/>
          <p:cNvSpPr>
            <a:spLocks noGrp="1"/>
          </p:cNvSpPr>
          <p:nvPr>
            <p:ph type="sldNum" sz="quarter" idx="11"/>
          </p:nvPr>
        </p:nvSpPr>
        <p:spPr/>
        <p:txBody>
          <a:bodyPr/>
          <a:lstStyle/>
          <a:p>
            <a:fld id="{97772D7D-497D-4F5E-AA25-F2E6FA818EC1}" type="slidenum">
              <a:rPr lang="en-US" smtClean="0"/>
              <a:t>27</a:t>
            </a:fld>
            <a:endParaRPr lang="en-US"/>
          </a:p>
        </p:txBody>
      </p:sp>
    </p:spTree>
    <p:extLst>
      <p:ext uri="{BB962C8B-B14F-4D97-AF65-F5344CB8AC3E}">
        <p14:creationId xmlns:p14="http://schemas.microsoft.com/office/powerpoint/2010/main" val="3882440027"/>
      </p:ext>
    </p:extLst>
  </p:cSld>
  <p:clrMapOvr>
    <a:masterClrMapping/>
  </p:clrMapOvr>
  <p:transition spd="slow">
    <p:randomBar dir="ver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Tóm tắt</a:t>
            </a:r>
          </a:p>
        </p:txBody>
      </p:sp>
      <p:sp>
        <p:nvSpPr>
          <p:cNvPr id="3" name="Content Placeholder 2"/>
          <p:cNvSpPr>
            <a:spLocks noGrp="1"/>
          </p:cNvSpPr>
          <p:nvPr>
            <p:ph idx="1"/>
          </p:nvPr>
        </p:nvSpPr>
        <p:spPr>
          <a:xfrm>
            <a:off x="304800" y="1600200"/>
            <a:ext cx="8610600" cy="3200400"/>
          </a:xfrm>
        </p:spPr>
        <p:txBody>
          <a:bodyPr/>
          <a:lstStyle/>
          <a:p>
            <a:pPr lvl="1"/>
            <a:r>
              <a:rPr lang="en-US"/>
              <a:t>Dùng Trello, Jira và GanttPro vào quản lý dự án phần mềm</a:t>
            </a:r>
          </a:p>
          <a:p>
            <a:pPr lvl="1"/>
            <a:r>
              <a:rPr lang="en-US"/>
              <a:t>Có thể dùng các công cụ hỗ trợ khác để quản lý dự án phần mềm</a:t>
            </a:r>
          </a:p>
          <a:p>
            <a:endParaRPr lang="en-US"/>
          </a:p>
        </p:txBody>
      </p:sp>
      <p:sp>
        <p:nvSpPr>
          <p:cNvPr id="4" name="Slide Number Placeholder 3"/>
          <p:cNvSpPr>
            <a:spLocks noGrp="1"/>
          </p:cNvSpPr>
          <p:nvPr>
            <p:ph type="sldNum" sz="quarter" idx="11"/>
          </p:nvPr>
        </p:nvSpPr>
        <p:spPr/>
        <p:txBody>
          <a:bodyPr/>
          <a:lstStyle/>
          <a:p>
            <a:fld id="{97772D7D-497D-4F5E-AA25-F2E6FA818EC1}" type="slidenum">
              <a:rPr lang="en-US" smtClean="0"/>
              <a:t>28</a:t>
            </a:fld>
            <a:endParaRPr lang="en-US"/>
          </a:p>
        </p:txBody>
      </p:sp>
    </p:spTree>
    <p:extLst>
      <p:ext uri="{BB962C8B-B14F-4D97-AF65-F5344CB8AC3E}">
        <p14:creationId xmlns:p14="http://schemas.microsoft.com/office/powerpoint/2010/main" val="4222408600"/>
      </p:ext>
    </p:extLst>
  </p:cSld>
  <p:clrMapOvr>
    <a:masterClrMapping/>
  </p:clrMapOvr>
  <p:transition spd="slow">
    <p:randomBar dir="ver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909" y="304800"/>
            <a:ext cx="8229600" cy="990600"/>
          </a:xfrm>
        </p:spPr>
        <p:txBody>
          <a:bodyPr/>
          <a:lstStyle/>
          <a:p>
            <a:r>
              <a:rPr lang="en-US"/>
              <a:t>Câu hỏi ôn tập</a:t>
            </a:r>
          </a:p>
        </p:txBody>
      </p:sp>
      <p:sp>
        <p:nvSpPr>
          <p:cNvPr id="3" name="Content Placeholder 2"/>
          <p:cNvSpPr>
            <a:spLocks noGrp="1"/>
          </p:cNvSpPr>
          <p:nvPr>
            <p:ph idx="1"/>
          </p:nvPr>
        </p:nvSpPr>
        <p:spPr>
          <a:xfrm>
            <a:off x="457200" y="1524000"/>
            <a:ext cx="8229600" cy="3505200"/>
          </a:xfrm>
        </p:spPr>
        <p:txBody>
          <a:bodyPr/>
          <a:lstStyle/>
          <a:p>
            <a:pPr algn="just"/>
            <a:r>
              <a:rPr lang="en-US"/>
              <a:t>Nêu ưu và nhược điểm của Trello?</a:t>
            </a:r>
          </a:p>
          <a:p>
            <a:pPr algn="just"/>
            <a:r>
              <a:rPr lang="en-US"/>
              <a:t>Jira áp dụng cho những loại dự án nào?</a:t>
            </a:r>
          </a:p>
        </p:txBody>
      </p:sp>
      <p:sp>
        <p:nvSpPr>
          <p:cNvPr id="4" name="Slide Number Placeholder 3"/>
          <p:cNvSpPr>
            <a:spLocks noGrp="1"/>
          </p:cNvSpPr>
          <p:nvPr>
            <p:ph type="sldNum" sz="quarter" idx="11"/>
          </p:nvPr>
        </p:nvSpPr>
        <p:spPr/>
        <p:txBody>
          <a:bodyPr/>
          <a:lstStyle/>
          <a:p>
            <a:fld id="{97772D7D-497D-4F5E-AA25-F2E6FA818EC1}" type="slidenum">
              <a:rPr lang="en-US" smtClean="0"/>
              <a:t>29</a:t>
            </a:fld>
            <a:endParaRPr lang="en-US"/>
          </a:p>
        </p:txBody>
      </p:sp>
    </p:spTree>
    <p:extLst>
      <p:ext uri="{BB962C8B-B14F-4D97-AF65-F5344CB8AC3E}">
        <p14:creationId xmlns:p14="http://schemas.microsoft.com/office/powerpoint/2010/main" val="876254930"/>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30200"/>
            <a:ext cx="8229600" cy="990600"/>
          </a:xfrm>
        </p:spPr>
        <p:txBody>
          <a:bodyPr/>
          <a:lstStyle/>
          <a:p>
            <a:r>
              <a:rPr lang="en-US"/>
              <a:t>Mục tiêu</a:t>
            </a:r>
          </a:p>
        </p:txBody>
      </p:sp>
      <p:sp>
        <p:nvSpPr>
          <p:cNvPr id="3" name="Content Placeholder 2"/>
          <p:cNvSpPr>
            <a:spLocks noGrp="1"/>
          </p:cNvSpPr>
          <p:nvPr>
            <p:ph idx="1"/>
          </p:nvPr>
        </p:nvSpPr>
        <p:spPr/>
        <p:txBody>
          <a:bodyPr/>
          <a:lstStyle/>
          <a:p>
            <a:pPr algn="just"/>
            <a:r>
              <a:rPr lang="en-US" sz="3600"/>
              <a:t>Nắm vững phần mềm Trello</a:t>
            </a:r>
          </a:p>
          <a:p>
            <a:pPr algn="just"/>
            <a:r>
              <a:rPr lang="en-US"/>
              <a:t>Nắm vững phần mềm Jira</a:t>
            </a:r>
          </a:p>
          <a:p>
            <a:pPr algn="just"/>
            <a:r>
              <a:rPr lang="en-US"/>
              <a:t>Nắm vững phần mềm GanttPro</a:t>
            </a:r>
          </a:p>
          <a:p>
            <a:pPr algn="just"/>
            <a:r>
              <a:rPr lang="en-US"/>
              <a:t>Vận dụng được sự kết hợp của hai phần mềm trên vào từng dự án phần mềm cụ thể</a:t>
            </a:r>
            <a:endParaRPr lang="en-US" sz="3600"/>
          </a:p>
        </p:txBody>
      </p:sp>
      <p:sp>
        <p:nvSpPr>
          <p:cNvPr id="4" name="Slide Number Placeholder 3"/>
          <p:cNvSpPr>
            <a:spLocks noGrp="1"/>
          </p:cNvSpPr>
          <p:nvPr>
            <p:ph type="sldNum" sz="quarter" idx="11"/>
          </p:nvPr>
        </p:nvSpPr>
        <p:spPr/>
        <p:txBody>
          <a:bodyPr/>
          <a:lstStyle/>
          <a:p>
            <a:fld id="{97772D7D-497D-4F5E-AA25-F2E6FA818EC1}" type="slidenum">
              <a:rPr lang="en-US" smtClean="0"/>
              <a:t>3</a:t>
            </a:fld>
            <a:endParaRPr lang="en-US"/>
          </a:p>
        </p:txBody>
      </p:sp>
    </p:spTree>
    <p:extLst>
      <p:ext uri="{BB962C8B-B14F-4D97-AF65-F5344CB8AC3E}">
        <p14:creationId xmlns:p14="http://schemas.microsoft.com/office/powerpoint/2010/main" val="1301058474"/>
      </p:ext>
    </p:extLst>
  </p:cSld>
  <p:clrMapOvr>
    <a:masterClrMapping/>
  </p:clrMapOvr>
  <p:transition spd="slow">
    <p:randomBar dir="ver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831" y="381000"/>
            <a:ext cx="8229600" cy="990600"/>
          </a:xfrm>
        </p:spPr>
        <p:txBody>
          <a:bodyPr/>
          <a:lstStyle/>
          <a:p>
            <a:r>
              <a:rPr lang="en-US"/>
              <a:t>Câu hỏi và thảo luận</a:t>
            </a:r>
          </a:p>
        </p:txBody>
      </p:sp>
      <p:pic>
        <p:nvPicPr>
          <p:cNvPr id="4" name="Picture 2" descr="E:\SE\HA\hinh\11218221_1031726646862322_2527442835322688873_n.jp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538210" y="1828800"/>
            <a:ext cx="4394015"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1"/>
          </p:nvPr>
        </p:nvSpPr>
        <p:spPr/>
        <p:txBody>
          <a:bodyPr/>
          <a:lstStyle/>
          <a:p>
            <a:fld id="{97772D7D-497D-4F5E-AA25-F2E6FA818EC1}" type="slidenum">
              <a:rPr lang="en-US" smtClean="0"/>
              <a:t>30</a:t>
            </a:fld>
            <a:endParaRPr lang="en-US"/>
          </a:p>
        </p:txBody>
      </p:sp>
    </p:spTree>
    <p:extLst>
      <p:ext uri="{BB962C8B-B14F-4D97-AF65-F5344CB8AC3E}">
        <p14:creationId xmlns:p14="http://schemas.microsoft.com/office/powerpoint/2010/main" val="2958015519"/>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ctr">
              <a:buNone/>
            </a:pPr>
            <a:endParaRPr lang="en-US" b="1">
              <a:latin typeface="Tahoma" pitchFamily="34" charset="0"/>
              <a:cs typeface="Tahoma" pitchFamily="34" charset="0"/>
            </a:endParaRPr>
          </a:p>
          <a:p>
            <a:pPr marL="0" indent="0" algn="ctr">
              <a:buNone/>
            </a:pPr>
            <a:endParaRPr lang="en-US" b="1">
              <a:latin typeface="Tahoma" pitchFamily="34" charset="0"/>
              <a:cs typeface="Tahoma" pitchFamily="34" charset="0"/>
            </a:endParaRPr>
          </a:p>
          <a:p>
            <a:pPr marL="0" indent="0" algn="ctr">
              <a:buNone/>
            </a:pPr>
            <a:r>
              <a:rPr lang="en-US" b="1">
                <a:latin typeface="Tahoma" pitchFamily="34" charset="0"/>
                <a:cs typeface="Tahoma" pitchFamily="34" charset="0"/>
              </a:rPr>
              <a:t>LỢI ÍCH CỦA PHẦN MỀM HỖ TRỢ</a:t>
            </a:r>
          </a:p>
          <a:p>
            <a:pPr marL="0" indent="0">
              <a:buNone/>
            </a:pPr>
            <a:endParaRPr lang="en-US"/>
          </a:p>
        </p:txBody>
      </p:sp>
      <p:sp>
        <p:nvSpPr>
          <p:cNvPr id="4" name="Slide Number Placeholder 3"/>
          <p:cNvSpPr>
            <a:spLocks noGrp="1"/>
          </p:cNvSpPr>
          <p:nvPr>
            <p:ph type="sldNum" sz="quarter" idx="11"/>
          </p:nvPr>
        </p:nvSpPr>
        <p:spPr/>
        <p:txBody>
          <a:bodyPr/>
          <a:lstStyle/>
          <a:p>
            <a:fld id="{97772D7D-497D-4F5E-AA25-F2E6FA818EC1}" type="slidenum">
              <a:rPr lang="en-US" smtClean="0"/>
              <a:t>4</a:t>
            </a:fld>
            <a:endParaRPr lang="en-US"/>
          </a:p>
        </p:txBody>
      </p:sp>
    </p:spTree>
    <p:extLst>
      <p:ext uri="{BB962C8B-B14F-4D97-AF65-F5344CB8AC3E}">
        <p14:creationId xmlns:p14="http://schemas.microsoft.com/office/powerpoint/2010/main" val="1013020528"/>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09600"/>
            <a:ext cx="8229600" cy="990600"/>
          </a:xfrm>
        </p:spPr>
        <p:txBody>
          <a:bodyPr>
            <a:normAutofit fontScale="90000"/>
          </a:bodyPr>
          <a:lstStyle/>
          <a:p>
            <a:r>
              <a:rPr lang="en-US"/>
              <a:t>Lợi ích p</a:t>
            </a:r>
            <a:r>
              <a:rPr lang="vi-VN"/>
              <a:t>hần mềm quản lý công việc</a:t>
            </a:r>
            <a:endParaRPr lang="en-US"/>
          </a:p>
        </p:txBody>
      </p:sp>
      <p:sp>
        <p:nvSpPr>
          <p:cNvPr id="3" name="Content Placeholder 2"/>
          <p:cNvSpPr>
            <a:spLocks noGrp="1"/>
          </p:cNvSpPr>
          <p:nvPr>
            <p:ph idx="1"/>
          </p:nvPr>
        </p:nvSpPr>
        <p:spPr>
          <a:xfrm>
            <a:off x="228600" y="1600200"/>
            <a:ext cx="8763000" cy="3651504"/>
          </a:xfrm>
        </p:spPr>
        <p:txBody>
          <a:bodyPr/>
          <a:lstStyle/>
          <a:p>
            <a:r>
              <a:rPr lang="en-US"/>
              <a:t>C</a:t>
            </a:r>
            <a:r>
              <a:rPr lang="vi-VN"/>
              <a:t>ác phần mềm quản lý giải quyết 2 việc:</a:t>
            </a:r>
            <a:endParaRPr lang="en-US"/>
          </a:p>
          <a:p>
            <a:pPr lvl="1"/>
            <a:r>
              <a:rPr lang="en-US"/>
              <a:t>M</a:t>
            </a:r>
            <a:r>
              <a:rPr lang="vi-VN"/>
              <a:t>inh bạch hóa quá trình giao việc - nhận việc giữa nhà quản lý và nhân viên từ đó minh bạch hóa trách nhiệm; </a:t>
            </a:r>
            <a:endParaRPr lang="en-US"/>
          </a:p>
          <a:p>
            <a:pPr lvl="1"/>
            <a:r>
              <a:rPr lang="en-US"/>
              <a:t>Giúp </a:t>
            </a:r>
            <a:r>
              <a:rPr lang="vi-VN"/>
              <a:t>nhà quản lý lên kế hoạch và giúp nhân viên cộng tác, làm việc tập trung trên một nền tảng duy nhất.</a:t>
            </a:r>
            <a:endParaRPr lang="en-US"/>
          </a:p>
        </p:txBody>
      </p:sp>
      <p:sp>
        <p:nvSpPr>
          <p:cNvPr id="4" name="Slide Number Placeholder 3"/>
          <p:cNvSpPr>
            <a:spLocks noGrp="1"/>
          </p:cNvSpPr>
          <p:nvPr>
            <p:ph type="sldNum" sz="quarter" idx="11"/>
          </p:nvPr>
        </p:nvSpPr>
        <p:spPr/>
        <p:txBody>
          <a:bodyPr/>
          <a:lstStyle/>
          <a:p>
            <a:fld id="{97772D7D-497D-4F5E-AA25-F2E6FA818EC1}" type="slidenum">
              <a:rPr lang="en-US" smtClean="0"/>
              <a:t>5</a:t>
            </a:fld>
            <a:endParaRPr lang="en-US"/>
          </a:p>
        </p:txBody>
      </p:sp>
    </p:spTree>
    <p:extLst>
      <p:ext uri="{BB962C8B-B14F-4D97-AF65-F5344CB8AC3E}">
        <p14:creationId xmlns:p14="http://schemas.microsoft.com/office/powerpoint/2010/main" val="2800114441"/>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990600"/>
            <a:ext cx="8229600" cy="3803904"/>
          </a:xfrm>
        </p:spPr>
        <p:txBody>
          <a:bodyPr/>
          <a:lstStyle/>
          <a:p>
            <a:r>
              <a:rPr lang="en-US"/>
              <a:t>Đối với nhân viên, phần mềm giúp họ: </a:t>
            </a:r>
          </a:p>
          <a:p>
            <a:pPr lvl="1"/>
            <a:r>
              <a:rPr lang="vi-VN"/>
              <a:t>Nhìn thấy được tất cả công việc của mình, không sót việc.</a:t>
            </a:r>
          </a:p>
          <a:p>
            <a:pPr lvl="1"/>
            <a:r>
              <a:rPr lang="vi-VN"/>
              <a:t>Biết đâu là những việc cần ưu tiên.</a:t>
            </a:r>
          </a:p>
          <a:p>
            <a:pPr lvl="1"/>
            <a:r>
              <a:rPr lang="vi-VN"/>
              <a:t>Tính toán và sắp xếp được thời gian làm việc hiệu quả.</a:t>
            </a:r>
          </a:p>
          <a:p>
            <a:pPr lvl="1"/>
            <a:r>
              <a:rPr lang="vi-VN"/>
              <a:t>Cộng tác với đồng đội để hoàn thành công việc với chất lượng tốt nhất.</a:t>
            </a:r>
          </a:p>
          <a:p>
            <a:pPr marL="0" indent="0">
              <a:buNone/>
            </a:pPr>
            <a:endParaRPr lang="en-US"/>
          </a:p>
        </p:txBody>
      </p:sp>
      <p:sp>
        <p:nvSpPr>
          <p:cNvPr id="4" name="Slide Number Placeholder 3"/>
          <p:cNvSpPr>
            <a:spLocks noGrp="1"/>
          </p:cNvSpPr>
          <p:nvPr>
            <p:ph type="sldNum" sz="quarter" idx="11"/>
          </p:nvPr>
        </p:nvSpPr>
        <p:spPr/>
        <p:txBody>
          <a:bodyPr/>
          <a:lstStyle/>
          <a:p>
            <a:fld id="{97772D7D-497D-4F5E-AA25-F2E6FA818EC1}" type="slidenum">
              <a:rPr lang="en-US" smtClean="0"/>
              <a:t>6</a:t>
            </a:fld>
            <a:endParaRPr lang="en-US"/>
          </a:p>
        </p:txBody>
      </p:sp>
    </p:spTree>
    <p:extLst>
      <p:ext uri="{BB962C8B-B14F-4D97-AF65-F5344CB8AC3E}">
        <p14:creationId xmlns:p14="http://schemas.microsoft.com/office/powerpoint/2010/main" val="3618727476"/>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a:t> </a:t>
            </a:r>
            <a:endParaRPr lang="en-US"/>
          </a:p>
        </p:txBody>
      </p:sp>
      <p:sp>
        <p:nvSpPr>
          <p:cNvPr id="3" name="Content Placeholder 2"/>
          <p:cNvSpPr>
            <a:spLocks noGrp="1"/>
          </p:cNvSpPr>
          <p:nvPr>
            <p:ph idx="1"/>
          </p:nvPr>
        </p:nvSpPr>
        <p:spPr>
          <a:xfrm>
            <a:off x="533400" y="381000"/>
            <a:ext cx="8229600" cy="3803904"/>
          </a:xfrm>
        </p:spPr>
        <p:txBody>
          <a:bodyPr/>
          <a:lstStyle/>
          <a:p>
            <a:r>
              <a:rPr lang="en-US"/>
              <a:t>Đối với nhà quản lý:</a:t>
            </a:r>
          </a:p>
          <a:p>
            <a:pPr lvl="1"/>
            <a:r>
              <a:rPr lang="vi-VN"/>
              <a:t>Thấy được tổng quan công việc và dự án của tất cả bộ phận</a:t>
            </a:r>
          </a:p>
          <a:p>
            <a:pPr lvl="1"/>
            <a:r>
              <a:rPr lang="vi-VN"/>
              <a:t>Ra quyết định và xử lý các vấn đề phát sinh một cách kịp thời</a:t>
            </a:r>
          </a:p>
          <a:p>
            <a:pPr lvl="1"/>
            <a:r>
              <a:rPr lang="vi-VN"/>
              <a:t>Sắp xếp, phân bổ nguồn lực (nhân sự + thời gian) một cách hiệu quả</a:t>
            </a:r>
          </a:p>
          <a:p>
            <a:pPr lvl="1"/>
            <a:r>
              <a:rPr lang="vi-VN"/>
              <a:t>Tất cả công việc, dự án đều được hoàn thành đúng thời hạn với chất lượng tốt nhất</a:t>
            </a:r>
          </a:p>
          <a:p>
            <a:endParaRPr lang="en-US"/>
          </a:p>
        </p:txBody>
      </p:sp>
      <p:sp>
        <p:nvSpPr>
          <p:cNvPr id="4" name="Slide Number Placeholder 3"/>
          <p:cNvSpPr>
            <a:spLocks noGrp="1"/>
          </p:cNvSpPr>
          <p:nvPr>
            <p:ph type="sldNum" sz="quarter" idx="11"/>
          </p:nvPr>
        </p:nvSpPr>
        <p:spPr/>
        <p:txBody>
          <a:bodyPr/>
          <a:lstStyle/>
          <a:p>
            <a:fld id="{97772D7D-497D-4F5E-AA25-F2E6FA818EC1}" type="slidenum">
              <a:rPr lang="en-US" smtClean="0"/>
              <a:t>7</a:t>
            </a:fld>
            <a:endParaRPr lang="en-US"/>
          </a:p>
        </p:txBody>
      </p:sp>
    </p:spTree>
    <p:extLst>
      <p:ext uri="{BB962C8B-B14F-4D97-AF65-F5344CB8AC3E}">
        <p14:creationId xmlns:p14="http://schemas.microsoft.com/office/powerpoint/2010/main" val="7991300"/>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Tiêu chí lựa chọn phần mềm</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fld id="{97772D7D-497D-4F5E-AA25-F2E6FA818EC1}" type="slidenum">
              <a:rPr lang="en-US" smtClean="0"/>
              <a:t>8</a:t>
            </a:fld>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353578"/>
            <a:ext cx="5981700" cy="3788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24224076"/>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tính năng phần mềm</a:t>
            </a:r>
          </a:p>
        </p:txBody>
      </p:sp>
      <p:sp>
        <p:nvSpPr>
          <p:cNvPr id="3" name="Content Placeholder 2"/>
          <p:cNvSpPr>
            <a:spLocks noGrp="1"/>
          </p:cNvSpPr>
          <p:nvPr>
            <p:ph idx="1"/>
          </p:nvPr>
        </p:nvSpPr>
        <p:spPr/>
        <p:txBody>
          <a:bodyPr/>
          <a:lstStyle/>
          <a:p>
            <a:r>
              <a:rPr lang="vi-VN"/>
              <a:t>Tính năng cộng tác</a:t>
            </a:r>
            <a:endParaRPr lang="en-US"/>
          </a:p>
          <a:p>
            <a:r>
              <a:rPr lang="vi-VN"/>
              <a:t>Tính năng lập kế hoạch và theo dõi trạng thái</a:t>
            </a:r>
            <a:endParaRPr lang="en-US"/>
          </a:p>
          <a:p>
            <a:r>
              <a:rPr lang="vi-VN"/>
              <a:t>Tính năng báo cáo</a:t>
            </a:r>
            <a:endParaRPr lang="en-US"/>
          </a:p>
          <a:p>
            <a:r>
              <a:rPr lang="vi-VN"/>
              <a:t>Tính năng phân quyền sử dụng</a:t>
            </a:r>
            <a:endParaRPr lang="en-US"/>
          </a:p>
          <a:p>
            <a:endParaRPr lang="en-US"/>
          </a:p>
        </p:txBody>
      </p:sp>
      <p:sp>
        <p:nvSpPr>
          <p:cNvPr id="4" name="Slide Number Placeholder 3"/>
          <p:cNvSpPr>
            <a:spLocks noGrp="1"/>
          </p:cNvSpPr>
          <p:nvPr>
            <p:ph type="sldNum" sz="quarter" idx="11"/>
          </p:nvPr>
        </p:nvSpPr>
        <p:spPr/>
        <p:txBody>
          <a:bodyPr/>
          <a:lstStyle/>
          <a:p>
            <a:fld id="{97772D7D-497D-4F5E-AA25-F2E6FA818EC1}" type="slidenum">
              <a:rPr lang="en-US" smtClean="0"/>
              <a:t>9</a:t>
            </a:fld>
            <a:endParaRPr lang="en-US"/>
          </a:p>
        </p:txBody>
      </p:sp>
    </p:spTree>
    <p:extLst>
      <p:ext uri="{BB962C8B-B14F-4D97-AF65-F5344CB8AC3E}">
        <p14:creationId xmlns:p14="http://schemas.microsoft.com/office/powerpoint/2010/main" val="2792059601"/>
      </p:ext>
    </p:extLst>
  </p:cSld>
  <p:clrMapOvr>
    <a:masterClrMapping/>
  </p:clrMapOvr>
  <p:transition spd="slow">
    <p:randomBar dir="vert"/>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tion on brainstormin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Business brainstorming presentation.potx" id="{DE77CA07-3D7A-4CF2-AF02-587F794CB3CB}" vid="{13C2A94F-C0A1-4622-B71C-29A3B00D5E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Tài liệu" ma:contentTypeID="0x0101003F86C52748C3064B96C6183C5E4F5D6A" ma:contentTypeVersion="2" ma:contentTypeDescription="Tạo tài liệu mới." ma:contentTypeScope="" ma:versionID="c919545fa6b353864d4393a98e51b12f">
  <xsd:schema xmlns:xsd="http://www.w3.org/2001/XMLSchema" xmlns:xs="http://www.w3.org/2001/XMLSchema" xmlns:p="http://schemas.microsoft.com/office/2006/metadata/properties" xmlns:ns2="86d19c87-917d-4f29-8697-bca4dc01489d" targetNamespace="http://schemas.microsoft.com/office/2006/metadata/properties" ma:root="true" ma:fieldsID="874f7da5ea08bc3bbc1e39eaadacd786" ns2:_="">
    <xsd:import namespace="86d19c87-917d-4f29-8697-bca4dc01489d"/>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6d19c87-917d-4f29-8697-bca4dc01489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C6CE078-200D-4038-9A4A-264B97ABD957}">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3CAD89FD-0E59-4362-8608-3123108F7C7F}"/>
</file>

<file path=customXml/itemProps3.xml><?xml version="1.0" encoding="utf-8"?>
<ds:datastoreItem xmlns:ds="http://schemas.openxmlformats.org/officeDocument/2006/customXml" ds:itemID="{F33F7145-AFF2-4AC6-B6D1-E0D2F2AFD4A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Mau-Slide NEW</Template>
  <Application>Microsoft Office PowerPoint</Application>
  <PresentationFormat>Custom</PresentationFormat>
  <Slides>30</Slides>
  <Notes>0</Notes>
  <HiddenSlides>0</HiddenSlide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Presentation on brainstorming</vt:lpstr>
      <vt:lpstr>CÁC PHẦN MỀM QUẢN LÝ DỰ ÁN THEO MÔ HÌNH AGILE</vt:lpstr>
      <vt:lpstr>Nội dung</vt:lpstr>
      <vt:lpstr>Mục tiêu</vt:lpstr>
      <vt:lpstr>PowerPoint Presentation</vt:lpstr>
      <vt:lpstr>Lợi ích phần mềm quản lý công việc</vt:lpstr>
      <vt:lpstr>PowerPoint Presentation</vt:lpstr>
      <vt:lpstr> </vt:lpstr>
      <vt:lpstr>Tiêu chí lựa chọn phần mềm</vt:lpstr>
      <vt:lpstr>Các tính năng phần mềm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Jira là gì</vt:lpstr>
      <vt:lpstr>PowerPoint Presentation</vt:lpstr>
      <vt:lpstr>Tính năng chính của Jira là gì?</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Tóm tắt</vt:lpstr>
      <vt:lpstr>Câu hỏi ôn tập</vt:lpstr>
      <vt:lpstr>Câu hỏi và thảo luận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Cắt html css từ psd là gì?</dc:title>
  <dc:creator>admin</dc:creator>
  <cp:revision>1</cp:revision>
  <dcterms:created xsi:type="dcterms:W3CDTF">2019-04-10T03:02:52Z</dcterms:created>
  <dcterms:modified xsi:type="dcterms:W3CDTF">2020-11-23T06:20:43Z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0x0101003F86C52748C3064B96C6183C5E4F5D6A</vt:lpwstr>
  </property>
</Properties>
</file>