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</p:sldMasterIdLst>
  <p:notesMasterIdLst>
    <p:notesMasterId r:id="rId37"/>
  </p:notesMasterIdLst>
  <p:sldIdLst>
    <p:sldId id="256" r:id="rId2"/>
    <p:sldId id="553" r:id="rId3"/>
    <p:sldId id="552" r:id="rId4"/>
    <p:sldId id="693" r:id="rId5"/>
    <p:sldId id="694" r:id="rId6"/>
    <p:sldId id="695" r:id="rId7"/>
    <p:sldId id="700" r:id="rId8"/>
    <p:sldId id="696" r:id="rId9"/>
    <p:sldId id="697" r:id="rId10"/>
    <p:sldId id="698" r:id="rId11"/>
    <p:sldId id="699" r:id="rId12"/>
    <p:sldId id="607" r:id="rId13"/>
    <p:sldId id="682" r:id="rId14"/>
    <p:sldId id="683" r:id="rId15"/>
    <p:sldId id="702" r:id="rId16"/>
    <p:sldId id="703" r:id="rId17"/>
    <p:sldId id="704" r:id="rId18"/>
    <p:sldId id="705" r:id="rId19"/>
    <p:sldId id="708" r:id="rId20"/>
    <p:sldId id="706" r:id="rId21"/>
    <p:sldId id="707" r:id="rId22"/>
    <p:sldId id="709" r:id="rId23"/>
    <p:sldId id="685" r:id="rId24"/>
    <p:sldId id="684" r:id="rId25"/>
    <p:sldId id="686" r:id="rId26"/>
    <p:sldId id="688" r:id="rId27"/>
    <p:sldId id="687" r:id="rId28"/>
    <p:sldId id="689" r:id="rId29"/>
    <p:sldId id="691" r:id="rId30"/>
    <p:sldId id="690" r:id="rId31"/>
    <p:sldId id="692" r:id="rId32"/>
    <p:sldId id="612" r:id="rId33"/>
    <p:sldId id="640" r:id="rId34"/>
    <p:sldId id="479" r:id="rId35"/>
    <p:sldId id="637" r:id="rId36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87567" autoAdjust="0"/>
  </p:normalViewPr>
  <p:slideViewPr>
    <p:cSldViewPr>
      <p:cViewPr>
        <p:scale>
          <a:sx n="58" d="100"/>
          <a:sy n="58" d="100"/>
        </p:scale>
        <p:origin x="-1086" y="-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726" y="27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E654F38-F61D-4302-B9D9-80FB51FB5C25}" type="datetimeFigureOut">
              <a:rPr lang="en-US"/>
              <a:pPr>
                <a:defRPr/>
              </a:pPr>
              <a:t>22/12/2020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CCC9A50-D53C-45FE-AAF1-80EE970E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9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E89D3-EE9A-491F-B240-9DDED2F81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037012" y="6356354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Back-end: PHP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MVC (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Laravel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)               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</a:t>
            </a: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,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319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98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633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>
            <a:lvl1pPr algn="just">
              <a:buClr>
                <a:srgbClr val="002060"/>
              </a:buClr>
              <a:defRPr sz="36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  <a:lvl2pPr marL="639763" indent="-246063" algn="just">
              <a:buClr>
                <a:srgbClr val="002060"/>
              </a:buClr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2pPr>
            <a:lvl3pPr marL="914400" indent="-246063" algn="just">
              <a:buClr>
                <a:srgbClr val="002060"/>
              </a:buClr>
              <a:buFont typeface="Wingdings" panose="05000000000000000000" pitchFamily="2" charset="2"/>
              <a:buChar char="v"/>
              <a:defRPr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3pPr>
            <a:lvl4pPr algn="just">
              <a:buClr>
                <a:srgbClr val="002060"/>
              </a:buClr>
              <a:defRPr sz="24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4pPr>
            <a:lvl5pPr algn="just"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550188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286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9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3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7" y="1859762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28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704088"/>
            <a:ext cx="11071516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22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3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4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0065" y="1108075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69985" y="5359404"/>
            <a:ext cx="206321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0479" y="6219829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9"/>
            <a:ext cx="2949696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4"/>
            <a:ext cx="812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824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67" y="-7938"/>
            <a:ext cx="12236438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441" y="704850"/>
            <a:ext cx="10969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441" y="1935166"/>
            <a:ext cx="1096994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4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 userDrawn="1"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randomBar dir="vert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WEB1041_TH03.2.docx" TargetMode="External"/><Relationship Id="rId2" Type="http://schemas.openxmlformats.org/officeDocument/2006/relationships/hyperlink" Target="../BAITH/CNTT.WEB1041_TH03.1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AITH/CNTT.WEB1041_TH03.3.docx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015" y="1905000"/>
            <a:ext cx="10466138" cy="18288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VALIDATION</a:t>
            </a:r>
            <a:endParaRPr lang="en-US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015" y="3962400"/>
            <a:ext cx="10470201" cy="561536"/>
          </a:xfrm>
        </p:spPr>
        <p:txBody>
          <a:bodyPr/>
          <a:lstStyle/>
          <a:p>
            <a:pPr eaLnBrk="1" hangingPunct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1" y="898525"/>
            <a:ext cx="369050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Biến</a:t>
            </a:r>
            <a:r>
              <a:rPr lang="en-US" dirty="0"/>
              <a:t> $_POST, $_GET, $_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Với các biến </a:t>
            </a:r>
            <a:r>
              <a:rPr lang="vi-VN" dirty="0" smtClean="0"/>
              <a:t>h</a:t>
            </a:r>
            <a:r>
              <a:rPr lang="en-US" dirty="0" smtClean="0"/>
              <a:t>ệ</a:t>
            </a:r>
            <a:r>
              <a:rPr lang="vi-VN" dirty="0" smtClean="0"/>
              <a:t> </a:t>
            </a:r>
            <a:r>
              <a:rPr lang="vi-VN" dirty="0"/>
              <a:t>thống trên dùng để chứa các thông tin mà người dùng chuyển đến Server thông qua các phương thức POST, GET hoặc Upload file lên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7831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Biến</a:t>
            </a:r>
            <a:r>
              <a:rPr lang="en-US" dirty="0"/>
              <a:t> $_SESSION, $_</a:t>
            </a:r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Đây là những biến hệ thống dùng để lưu lại thông tin người dùng.</a:t>
            </a:r>
          </a:p>
          <a:p>
            <a:r>
              <a:rPr lang="vi-VN" dirty="0"/>
              <a:t>Lưu thông tin đăng nhập</a:t>
            </a:r>
          </a:p>
          <a:p>
            <a:r>
              <a:rPr lang="vi-VN" dirty="0"/>
              <a:t>Lưu thông tin giỏ hàng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78317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FORM REQUIRE</a:t>
            </a:r>
            <a:endParaRPr lang="vi-VN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4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Ứng với mỗi thành phần của form ta sử dụng if(empty($_POST["giá_trị_name"])) (hoặc GET), để xác định $_POST có nội dung hay chưa</a:t>
            </a:r>
            <a:r>
              <a:rPr lang="vi-VN" dirty="0" smtClean="0"/>
              <a:t>?</a:t>
            </a:r>
            <a:endParaRPr lang="vi-VN" dirty="0"/>
          </a:p>
          <a:p>
            <a:r>
              <a:rPr lang="vi-VN" dirty="0"/>
              <a:t>Sử dụng if ($_SERVER["REQUEST_METHOD"] == "POST") (hoặc GET) để kiểm tra có tồn tại phương thức POST (hoặc GET) hay không.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22474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38" y="935258"/>
            <a:ext cx="10185174" cy="508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069816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VALIDATE </a:t>
            </a:r>
            <a:r>
              <a:rPr lang="en-US" sz="36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3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3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3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3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QUY</a:t>
            </a:r>
            <a:endParaRPr lang="vi-VN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Biểu thức chính quy là chuỗi miêu tả một bộ các chuỗi khác, theo những quy tắc, cú pháp nhất định</a:t>
            </a:r>
          </a:p>
          <a:p>
            <a:r>
              <a:rPr lang="vi-VN" dirty="0"/>
              <a:t>Dùng chuẩn hóa dữ liệu đầu vào hoặc tìm kiếm theo một định dạng mẫu cho trước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5067301"/>
            <a:ext cx="497031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30972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err="1" smtClean="0"/>
              <a:t>Kiểm</a:t>
            </a:r>
            <a:r>
              <a:rPr lang="en-US" b="0" dirty="0" smtClean="0"/>
              <a:t> </a:t>
            </a:r>
            <a:r>
              <a:rPr lang="en-US" b="0" dirty="0" err="1" smtClean="0"/>
              <a:t>tra</a:t>
            </a:r>
            <a:r>
              <a:rPr lang="en-US" b="0" dirty="0" smtClean="0"/>
              <a:t> </a:t>
            </a:r>
            <a:r>
              <a:rPr lang="en-US" b="0" dirty="0" err="1" smtClean="0"/>
              <a:t>dữ</a:t>
            </a:r>
            <a:r>
              <a:rPr lang="en-US" b="0" dirty="0" smtClean="0"/>
              <a:t> </a:t>
            </a:r>
            <a:r>
              <a:rPr lang="en-US" b="0" dirty="0" err="1" smtClean="0"/>
              <a:t>liệu</a:t>
            </a:r>
            <a:r>
              <a:rPr lang="en-US" b="0" dirty="0" smtClean="0"/>
              <a:t> </a:t>
            </a:r>
            <a:r>
              <a:rPr lang="en-US" b="0" dirty="0" err="1" smtClean="0"/>
              <a:t>bằng</a:t>
            </a:r>
            <a:r>
              <a:rPr lang="en-US" b="0" dirty="0" smtClean="0"/>
              <a:t> </a:t>
            </a:r>
            <a:r>
              <a:rPr lang="en-US" b="0" dirty="0" err="1" smtClean="0"/>
              <a:t>biểu</a:t>
            </a:r>
            <a:r>
              <a:rPr lang="en-US" b="0" dirty="0" smtClean="0"/>
              <a:t> </a:t>
            </a:r>
            <a:r>
              <a:rPr lang="en-US" b="0" dirty="0" err="1"/>
              <a:t>thức</a:t>
            </a:r>
            <a:r>
              <a:rPr lang="en-US" b="0" dirty="0"/>
              <a:t> </a:t>
            </a:r>
            <a:r>
              <a:rPr lang="en-US" b="0" dirty="0" err="1"/>
              <a:t>chính</a:t>
            </a:r>
            <a:r>
              <a:rPr lang="en-US" b="0" dirty="0"/>
              <a:t> </a:t>
            </a:r>
            <a:r>
              <a:rPr lang="en-US" b="0" dirty="0" err="1"/>
              <a:t>quy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Sử dụng hàm preg_match để kiểm tra khớp dữ liệu</a:t>
            </a:r>
          </a:p>
          <a:p>
            <a:r>
              <a:rPr lang="vi-VN" dirty="0"/>
              <a:t>Thông qua việc kiểm tra để kết luận và thông báo cho người dùng nếu dữ liệu đầu vào không đúng định dạng mình quy định trước.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94250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2286000"/>
            <a:ext cx="10956689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292314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Kiểm tra định dạng </a:t>
            </a:r>
            <a:r>
              <a:rPr lang="vi-VN" dirty="0" smtClean="0"/>
              <a:t>username</a:t>
            </a:r>
            <a:endParaRPr lang="en-US" dirty="0" smtClean="0"/>
          </a:p>
          <a:p>
            <a:pPr lvl="1"/>
            <a:r>
              <a:rPr lang="vi-VN" dirty="0"/>
              <a:t>Username  bao gồm các ký tự chữ cái, chữ số, dấu gạch dưới, dấu chấm</a:t>
            </a:r>
          </a:p>
          <a:p>
            <a:pPr lvl="1"/>
            <a:r>
              <a:rPr lang="vi-VN" dirty="0"/>
              <a:t>Độ dài 6-32 ký tự</a:t>
            </a:r>
          </a:p>
          <a:p>
            <a:pPr marL="0" indent="0">
              <a:buNone/>
            </a:pP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4495800"/>
            <a:ext cx="448931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71033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33400"/>
            <a:ext cx="10969943" cy="1143000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600200"/>
            <a:ext cx="10969943" cy="438912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(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(form </a:t>
            </a:r>
            <a:r>
              <a:rPr lang="en-US" dirty="0" smtClean="0"/>
              <a:t>require)</a:t>
            </a:r>
          </a:p>
          <a:p>
            <a:pPr lvl="1"/>
            <a:r>
              <a:rPr lang="en-US" dirty="0" smtClean="0"/>
              <a:t>Validate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/>
              <a:t>validate name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validate email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validate </a:t>
            </a:r>
            <a:r>
              <a:rPr lang="en-US" dirty="0" smtClean="0"/>
              <a:t>URL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Kiểm </a:t>
            </a:r>
            <a:r>
              <a:rPr lang="vi-VN" dirty="0"/>
              <a:t>tra định dạng </a:t>
            </a:r>
            <a:r>
              <a:rPr lang="en-US" dirty="0" smtClean="0"/>
              <a:t>password</a:t>
            </a:r>
          </a:p>
          <a:p>
            <a:pPr lvl="1"/>
            <a:r>
              <a:rPr lang="vi-VN" dirty="0"/>
              <a:t>Mật khẩu bao gồm các ký chữ cái, chữ số, ký tự đặc biệt, dấu chấm</a:t>
            </a:r>
          </a:p>
          <a:p>
            <a:pPr lvl="1"/>
            <a:r>
              <a:rPr lang="vi-VN" dirty="0"/>
              <a:t>Bắt đầu bằng ký tự in hoa</a:t>
            </a:r>
          </a:p>
          <a:p>
            <a:pPr lvl="1"/>
            <a:r>
              <a:rPr lang="vi-VN" dirty="0"/>
              <a:t>Độ dài 6-32 ký </a:t>
            </a:r>
            <a:r>
              <a:rPr lang="vi-VN" dirty="0" smtClean="0"/>
              <a:t>tự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5029200"/>
            <a:ext cx="5558745" cy="97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319866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Kiểm </a:t>
            </a:r>
            <a:r>
              <a:rPr lang="vi-VN" dirty="0"/>
              <a:t>tra định dạng </a:t>
            </a:r>
            <a:r>
              <a:rPr lang="en-US" dirty="0" smtClean="0"/>
              <a:t>email</a:t>
            </a:r>
            <a:endParaRPr lang="en-US" dirty="0"/>
          </a:p>
          <a:p>
            <a:pPr lvl="1"/>
            <a:r>
              <a:rPr lang="vi-VN" dirty="0"/>
              <a:t>Chứa các ký tự chữ cái, chữ số, dấu chấm, gạch dưới</a:t>
            </a:r>
          </a:p>
          <a:p>
            <a:pPr lvl="1"/>
            <a:r>
              <a:rPr lang="vi-VN" dirty="0"/>
              <a:t>Ký tự @</a:t>
            </a:r>
          </a:p>
          <a:p>
            <a:pPr lvl="1"/>
            <a:r>
              <a:rPr lang="vi-VN" dirty="0"/>
              <a:t>Nhóm ký tự trước @ có 6-32 ký tự</a:t>
            </a:r>
          </a:p>
          <a:p>
            <a:pPr lvl="1"/>
            <a:r>
              <a:rPr lang="vi-VN" dirty="0"/>
              <a:t>Nhóm ký tự sau @ là domain một hoặc nhiều cấp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5072742"/>
            <a:ext cx="7506787" cy="870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893384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Biểu thức chính quy là biểu thức tạo ra định dạng mẫu của đối tượng cho trước.</a:t>
            </a:r>
          </a:p>
          <a:p>
            <a:r>
              <a:rPr lang="vi-VN" dirty="0"/>
              <a:t>Biểu thức chính quy được xây dựng phục thuộc vào yêu cầu của từng hệ thống</a:t>
            </a:r>
          </a:p>
          <a:p>
            <a:r>
              <a:rPr lang="vi-VN" dirty="0"/>
              <a:t>Hàm preg_match giúp chúng ta kiểm tra dữ liệu có khớp với biểu thức chính quy hay không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9380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VALIDATE NAME</a:t>
            </a:r>
            <a:endParaRPr lang="vi-VN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9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Validate name sau đây sẽ kiểm tra tên chỉ chứa chữ và khoảng trắng.</a:t>
            </a:r>
          </a:p>
          <a:p>
            <a:r>
              <a:rPr lang="vi-VN" dirty="0"/>
              <a:t>Kiểm tra tên có được nhập hay không? nếu không sẽ báo lỗi Error: Họ tên bắt buộc phải nhập., nếu đã nhập thì bắt đầu kiểm tra tên chỉ chấp nhận chữ và khoảng trắng.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4947556"/>
            <a:ext cx="4346258" cy="91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177996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295400"/>
            <a:ext cx="1042188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009711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VALIDATE EMAIL</a:t>
            </a:r>
            <a:endParaRPr lang="vi-VN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2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email,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/>
              <a:t> </a:t>
            </a:r>
            <a:r>
              <a:rPr lang="en-US" dirty="0" err="1"/>
              <a:t>FILTER_VALIDATE_EMAIL</a:t>
            </a:r>
            <a:r>
              <a:rPr lang="en-US" dirty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vi-VN" dirty="0" smtClean="0"/>
              <a:t>Kiểm </a:t>
            </a:r>
            <a:r>
              <a:rPr lang="vi-VN" dirty="0"/>
              <a:t>tra email có được nhập hay không? nếu không sẽ báo lỗi Error: Email bắt buộc phải nhập., nếu đã nhập thì bắt đầu kiểm tra email.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2269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685800"/>
            <a:ext cx="1084793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450573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VALIDATE URL</a:t>
            </a:r>
            <a:endParaRPr lang="vi-VN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3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Form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endParaRPr lang="vi-VN" dirty="0"/>
          </a:p>
          <a:p>
            <a:endParaRPr lang="vi-VN" dirty="0"/>
          </a:p>
          <a:p>
            <a:pPr marL="0" indent="0">
              <a:buNone/>
            </a:pPr>
            <a:endParaRPr lang="en-US" sz="3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vi-VN" dirty="0" smtClean="0"/>
              <a:t>Kiểm </a:t>
            </a:r>
            <a:r>
              <a:rPr lang="vi-VN" dirty="0"/>
              <a:t>tra URL có được nhập hay không? nếu không sẽ báo lỗi Error: URL bắt buộc phải nhập., nếu đã nhập thì bắt đầu kiểm tra URL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78521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066800"/>
            <a:ext cx="1029384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4009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(form require)</a:t>
            </a:r>
          </a:p>
          <a:p>
            <a:r>
              <a:rPr lang="en-US" dirty="0" err="1"/>
              <a:t>PHP</a:t>
            </a:r>
            <a:r>
              <a:rPr lang="en-US" dirty="0"/>
              <a:t> validate name</a:t>
            </a:r>
          </a:p>
          <a:p>
            <a:r>
              <a:rPr lang="en-US" dirty="0" err="1"/>
              <a:t>PHP</a:t>
            </a:r>
            <a:r>
              <a:rPr lang="en-US" dirty="0"/>
              <a:t> validate email</a:t>
            </a:r>
          </a:p>
          <a:p>
            <a:r>
              <a:rPr lang="en-US" dirty="0" err="1"/>
              <a:t>PHP</a:t>
            </a:r>
            <a:r>
              <a:rPr lang="en-US" dirty="0"/>
              <a:t> validate URL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206" y="-1187648"/>
            <a:ext cx="6094413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sz="3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Form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validate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3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hlinkClick r:id="rId2" action="ppaction://hlinkfile"/>
              </a:rPr>
              <a:t>Bài</a:t>
            </a:r>
            <a:r>
              <a:rPr lang="en-US" sz="3600" dirty="0">
                <a:hlinkClick r:id="rId2" action="ppaction://hlinkfile"/>
              </a:rPr>
              <a:t> </a:t>
            </a:r>
            <a:r>
              <a:rPr lang="en-US" sz="3600" dirty="0" err="1">
                <a:hlinkClick r:id="rId2" action="ppaction://hlinkfile"/>
              </a:rPr>
              <a:t>thực</a:t>
            </a:r>
            <a:r>
              <a:rPr lang="en-US" sz="3600" dirty="0">
                <a:hlinkClick r:id="rId2" action="ppaction://hlinkfile"/>
              </a:rPr>
              <a:t> </a:t>
            </a:r>
            <a:r>
              <a:rPr lang="en-US" sz="3600" dirty="0" err="1">
                <a:hlinkClick r:id="rId2" action="ppaction://hlinkfile"/>
              </a:rPr>
              <a:t>hành</a:t>
            </a:r>
            <a:r>
              <a:rPr lang="en-US" sz="3600" dirty="0">
                <a:hlinkClick r:id="rId2" action="ppaction://hlinkfile"/>
              </a:rPr>
              <a:t> </a:t>
            </a:r>
            <a:r>
              <a:rPr lang="en-US" sz="3600" dirty="0" smtClean="0">
                <a:hlinkClick r:id="rId2" action="ppaction://hlinkfile"/>
              </a:rPr>
              <a:t>3.1</a:t>
            </a:r>
            <a:endParaRPr lang="en-US" sz="3600" dirty="0"/>
          </a:p>
          <a:p>
            <a:r>
              <a:rPr lang="en-US" sz="3600" dirty="0" err="1">
                <a:hlinkClick r:id="rId3" action="ppaction://hlinkfile"/>
              </a:rPr>
              <a:t>Bài</a:t>
            </a:r>
            <a:r>
              <a:rPr lang="en-US" sz="3600" dirty="0">
                <a:hlinkClick r:id="rId3" action="ppaction://hlinkfile"/>
              </a:rPr>
              <a:t> </a:t>
            </a:r>
            <a:r>
              <a:rPr lang="en-US" sz="3600" dirty="0" err="1">
                <a:hlinkClick r:id="rId3" action="ppaction://hlinkfile"/>
              </a:rPr>
              <a:t>thực</a:t>
            </a:r>
            <a:r>
              <a:rPr lang="en-US" sz="3600" dirty="0">
                <a:hlinkClick r:id="rId3" action="ppaction://hlinkfile"/>
              </a:rPr>
              <a:t> </a:t>
            </a:r>
            <a:r>
              <a:rPr lang="en-US" sz="3600" dirty="0" err="1">
                <a:hlinkClick r:id="rId3" action="ppaction://hlinkfile"/>
              </a:rPr>
              <a:t>hành</a:t>
            </a:r>
            <a:r>
              <a:rPr lang="en-US" sz="3600" dirty="0">
                <a:hlinkClick r:id="rId3" action="ppaction://hlinkfile"/>
              </a:rPr>
              <a:t> </a:t>
            </a:r>
            <a:r>
              <a:rPr lang="en-US" sz="3600" dirty="0" smtClean="0">
                <a:hlinkClick r:id="rId3" action="ppaction://hlinkfile"/>
              </a:rPr>
              <a:t>3.2</a:t>
            </a:r>
            <a:endParaRPr lang="en-US" sz="3600" dirty="0"/>
          </a:p>
          <a:p>
            <a:r>
              <a:rPr lang="en-US" sz="3600" dirty="0" err="1">
                <a:hlinkClick r:id="rId4" action="ppaction://hlinkfile"/>
              </a:rPr>
              <a:t>Bài</a:t>
            </a:r>
            <a:r>
              <a:rPr lang="en-US" sz="3600" dirty="0">
                <a:hlinkClick r:id="rId4" action="ppaction://hlinkfile"/>
              </a:rPr>
              <a:t> </a:t>
            </a:r>
            <a:r>
              <a:rPr lang="en-US" sz="3600" dirty="0" err="1">
                <a:hlinkClick r:id="rId4" action="ppaction://hlinkfile"/>
              </a:rPr>
              <a:t>thực</a:t>
            </a:r>
            <a:r>
              <a:rPr lang="en-US" sz="3600" dirty="0">
                <a:hlinkClick r:id="rId4" action="ppaction://hlinkfile"/>
              </a:rPr>
              <a:t> </a:t>
            </a:r>
            <a:r>
              <a:rPr lang="en-US" sz="3600" dirty="0" err="1">
                <a:hlinkClick r:id="rId4" action="ppaction://hlinkfile"/>
              </a:rPr>
              <a:t>hành</a:t>
            </a:r>
            <a:r>
              <a:rPr lang="en-US" sz="3600" dirty="0">
                <a:hlinkClick r:id="rId4" action="ppaction://hlinkfile"/>
              </a:rPr>
              <a:t> </a:t>
            </a:r>
            <a:r>
              <a:rPr lang="en-US" sz="3600" dirty="0" smtClean="0">
                <a:hlinkClick r:id="rId4" action="ppaction://hlinkfile"/>
              </a:rPr>
              <a:t>3.3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140" y="439615"/>
            <a:ext cx="9495692" cy="1143000"/>
          </a:xfrm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pic>
        <p:nvPicPr>
          <p:cNvPr id="4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86" y="2110154"/>
            <a:ext cx="5070017" cy="378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772D7D-497D-4F5E-AA25-F2E6FA818EC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5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b="1" smtClean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vi-VN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$GLOBAL</a:t>
            </a:r>
          </a:p>
          <a:p>
            <a:pPr lvl="1"/>
            <a:r>
              <a:rPr lang="en-US" dirty="0"/>
              <a:t>$_SERVER</a:t>
            </a:r>
          </a:p>
          <a:p>
            <a:pPr lvl="1"/>
            <a:r>
              <a:rPr lang="en-US" dirty="0"/>
              <a:t>$_POST</a:t>
            </a:r>
          </a:p>
          <a:p>
            <a:pPr lvl="1"/>
            <a:r>
              <a:rPr lang="en-US" dirty="0"/>
              <a:t>$_GET</a:t>
            </a:r>
          </a:p>
          <a:p>
            <a:pPr lvl="1"/>
            <a:r>
              <a:rPr lang="en-US" dirty="0"/>
              <a:t>$_FILE</a:t>
            </a:r>
          </a:p>
          <a:p>
            <a:pPr lvl="1"/>
            <a:r>
              <a:rPr lang="en-US" dirty="0"/>
              <a:t>$_COOKIE</a:t>
            </a:r>
          </a:p>
          <a:p>
            <a:pPr lvl="1"/>
            <a:r>
              <a:rPr lang="en-US" dirty="0"/>
              <a:t>$_SESSION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978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Biến</a:t>
            </a:r>
            <a:r>
              <a:rPr lang="en-US" dirty="0"/>
              <a:t> $</a:t>
            </a:r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Biến $GLOBAL dùng để chứa các biến toàn cục từ bất kỳ nơi nào trong nội dung của php nó có thể là trong hàm hoặc phương </a:t>
            </a:r>
            <a:r>
              <a:rPr lang="vi-VN" dirty="0" smtClean="0"/>
              <a:t>thức</a:t>
            </a:r>
            <a:endParaRPr lang="en-US" dirty="0" smtClean="0"/>
          </a:p>
          <a:p>
            <a:r>
              <a:rPr lang="vi-VN" dirty="0" smtClean="0"/>
              <a:t>Những </a:t>
            </a:r>
            <a:r>
              <a:rPr lang="vi-VN" dirty="0"/>
              <a:t>biến toàn cục trong php được lưu trong một cái mảng gọi $GLOBAL[‘index’]. Index chính là tên của 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7198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1" y="1981200"/>
            <a:ext cx="907999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56334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Biến</a:t>
            </a:r>
            <a:r>
              <a:rPr lang="en-US" dirty="0"/>
              <a:t> $_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Đây là biến lưu trữ thông tin về server đang chạy file hiện hành</a:t>
            </a:r>
          </a:p>
          <a:p>
            <a:r>
              <a:rPr lang="vi-VN" dirty="0"/>
              <a:t>Để xem thông tin về các thông số </a:t>
            </a:r>
            <a:r>
              <a:rPr lang="vi-VN" dirty="0" smtClean="0"/>
              <a:t>SERVER</a:t>
            </a:r>
            <a:r>
              <a:rPr lang="en-US" dirty="0" smtClean="0"/>
              <a:t>, ta</a:t>
            </a:r>
            <a:r>
              <a:rPr lang="vi-VN" dirty="0" smtClean="0"/>
              <a:t> </a:t>
            </a:r>
            <a:r>
              <a:rPr lang="vi-VN" dirty="0"/>
              <a:t>thực hiển thao tác in mảng $_</a:t>
            </a:r>
            <a:r>
              <a:rPr lang="vi-VN" dirty="0" smtClean="0"/>
              <a:t>SERVER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220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76400"/>
            <a:ext cx="10969943" cy="4389120"/>
          </a:xfrm>
        </p:spPr>
        <p:txBody>
          <a:bodyPr/>
          <a:lstStyle/>
          <a:p>
            <a:r>
              <a:rPr lang="vi-VN" dirty="0"/>
              <a:t>Trong đó</a:t>
            </a:r>
          </a:p>
          <a:p>
            <a:pPr lvl="1"/>
            <a:r>
              <a:rPr lang="vi-VN" i="1" dirty="0"/>
              <a:t>$_SERVER['SERVER_ADDR']</a:t>
            </a:r>
            <a:r>
              <a:rPr lang="vi-VN" dirty="0"/>
              <a:t> là địa chỉ IP server</a:t>
            </a:r>
          </a:p>
          <a:p>
            <a:pPr lvl="1"/>
            <a:r>
              <a:rPr lang="vi-VN" i="1" dirty="0"/>
              <a:t>$_SERVER['REMOTE_ADDR']</a:t>
            </a:r>
            <a:r>
              <a:rPr lang="vi-VN" dirty="0"/>
              <a:t> là địa chỉ IP truy cập của người dùng</a:t>
            </a:r>
          </a:p>
          <a:p>
            <a:pPr lvl="1"/>
            <a:r>
              <a:rPr lang="vi-VN" i="1" dirty="0"/>
              <a:t>$_SERVER['REQUEST_METHOD']</a:t>
            </a:r>
            <a:r>
              <a:rPr lang="vi-VN" dirty="0"/>
              <a:t> là phương thức gửi REQUEST(POST hoặc GET)</a:t>
            </a:r>
          </a:p>
          <a:p>
            <a:pPr lvl="1"/>
            <a:r>
              <a:rPr lang="vi-VN" i="1" dirty="0"/>
              <a:t>$_SERVER['HTTP_USER_AGENT']</a:t>
            </a:r>
            <a:r>
              <a:rPr lang="vi-VN" dirty="0"/>
              <a:t> chứa thông tin trình duyệt của người đang duyệt web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7801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B2FA2E98E38140B43C60DB40DB560B" ma:contentTypeVersion="2" ma:contentTypeDescription="Create a new document." ma:contentTypeScope="" ma:versionID="ec5e0169dd24840da7c9f66efcedeeb4">
  <xsd:schema xmlns:xsd="http://www.w3.org/2001/XMLSchema" xmlns:xs="http://www.w3.org/2001/XMLSchema" xmlns:p="http://schemas.microsoft.com/office/2006/metadata/properties" xmlns:ns2="2eaab1d4-e241-48b0-b980-33f2ab873fa2" targetNamespace="http://schemas.microsoft.com/office/2006/metadata/properties" ma:root="true" ma:fieldsID="8cdc85cd9046ae31a5da2bf1e6dee27d" ns2:_="">
    <xsd:import namespace="2eaab1d4-e241-48b0-b980-33f2ab873f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ab1d4-e241-48b0-b980-33f2ab873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2D7D2A-0D7C-479A-898A-3687E0F70B65}"/>
</file>

<file path=customXml/itemProps2.xml><?xml version="1.0" encoding="utf-8"?>
<ds:datastoreItem xmlns:ds="http://schemas.openxmlformats.org/officeDocument/2006/customXml" ds:itemID="{AB572470-69C8-424D-8618-30BAB6614F74}"/>
</file>

<file path=customXml/itemProps3.xml><?xml version="1.0" encoding="utf-8"?>
<ds:datastoreItem xmlns:ds="http://schemas.openxmlformats.org/officeDocument/2006/customXml" ds:itemID="{C00BEC65-9361-4EFE-BBC3-C434059F3B56}"/>
</file>

<file path=docProps/app.xml><?xml version="1.0" encoding="utf-8"?>
<Properties xmlns="http://schemas.openxmlformats.org/officeDocument/2006/extended-properties" xmlns:vt="http://schemas.openxmlformats.org/officeDocument/2006/docPropsVTypes">
  <Template>slidemau</Template>
  <TotalTime>4477</TotalTime>
  <Words>677</Words>
  <Application>Microsoft Office PowerPoint</Application>
  <PresentationFormat>Custom</PresentationFormat>
  <Paragraphs>137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Presentation on brainstorming</vt:lpstr>
      <vt:lpstr>FORM VALIDATION</vt:lpstr>
      <vt:lpstr>Nội dung</vt:lpstr>
      <vt:lpstr>Mục tiêu</vt:lpstr>
      <vt:lpstr>PowerPoint Presentation</vt:lpstr>
      <vt:lpstr>Một số biến hệ thống</vt:lpstr>
      <vt:lpstr>Biến $GLOBAL</vt:lpstr>
      <vt:lpstr>Ví dụ</vt:lpstr>
      <vt:lpstr>Biến $_SERVER</vt:lpstr>
      <vt:lpstr>PowerPoint Presentation</vt:lpstr>
      <vt:lpstr>Biến $_POST, $_GET, $_FILE</vt:lpstr>
      <vt:lpstr>Biến $_SESSION, $_COOKIE</vt:lpstr>
      <vt:lpstr>PowerPoint Presentation</vt:lpstr>
      <vt:lpstr>PowerPoint Presentation</vt:lpstr>
      <vt:lpstr>PowerPoint Presentation</vt:lpstr>
      <vt:lpstr>PowerPoint Presentation</vt:lpstr>
      <vt:lpstr>Biểu thức chính quy</vt:lpstr>
      <vt:lpstr>Kiểm tra dữ liệu bằng biểu thức chính quy</vt:lpstr>
      <vt:lpstr>Ví dụ</vt:lpstr>
      <vt:lpstr>Biểu thức chính quy thường dùng</vt:lpstr>
      <vt:lpstr>Biểu thức chính quy thường dùng</vt:lpstr>
      <vt:lpstr>Biểu thức chính quy thường dùng</vt:lpstr>
      <vt:lpstr>Lưu 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Tóm tắt</vt:lpstr>
      <vt:lpstr>Câu hỏi ôn tập</vt:lpstr>
      <vt:lpstr>Bài tập thực hành</vt:lpstr>
      <vt:lpstr>Câu hỏi và thảo luận</vt:lpstr>
    </vt:vector>
  </TitlesOfParts>
  <Company>FSS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lập trình Java</dc:title>
  <dc:creator>MINHNQ</dc:creator>
  <cp:lastModifiedBy>AutoBVT</cp:lastModifiedBy>
  <cp:revision>702</cp:revision>
  <dcterms:created xsi:type="dcterms:W3CDTF">2006-09-11T03:31:34Z</dcterms:created>
  <dcterms:modified xsi:type="dcterms:W3CDTF">2020-12-22T06:25:16Z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0x0101006FB2FA2E98E38140B43C60DB40DB560B</vt:lpwstr>
  </property>
</Properties>
</file>