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s/slide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5" r:id="rId1"/>
  </p:sldMasterIdLst>
  <p:notesMasterIdLst>
    <p:notesMasterId r:id="rId29"/>
  </p:notesMasterIdLst>
  <p:sldIdLst>
    <p:sldId id="256" r:id="rId2"/>
    <p:sldId id="553" r:id="rId3"/>
    <p:sldId id="552" r:id="rId4"/>
    <p:sldId id="633" r:id="rId5"/>
    <p:sldId id="678" r:id="rId6"/>
    <p:sldId id="679" r:id="rId7"/>
    <p:sldId id="680" r:id="rId8"/>
    <p:sldId id="681" r:id="rId9"/>
    <p:sldId id="682" r:id="rId10"/>
    <p:sldId id="685" r:id="rId11"/>
    <p:sldId id="697" r:id="rId12"/>
    <p:sldId id="632" r:id="rId13"/>
    <p:sldId id="699" r:id="rId14"/>
    <p:sldId id="684" r:id="rId15"/>
    <p:sldId id="686" r:id="rId16"/>
    <p:sldId id="687" r:id="rId17"/>
    <p:sldId id="688" r:id="rId18"/>
    <p:sldId id="689" r:id="rId19"/>
    <p:sldId id="695" r:id="rId20"/>
    <p:sldId id="698" r:id="rId21"/>
    <p:sldId id="696" r:id="rId22"/>
    <p:sldId id="693" r:id="rId23"/>
    <p:sldId id="694" r:id="rId24"/>
    <p:sldId id="646" r:id="rId25"/>
    <p:sldId id="658" r:id="rId26"/>
    <p:sldId id="479" r:id="rId27"/>
    <p:sldId id="657" r:id="rId28"/>
  </p:sldIdLst>
  <p:sldSz cx="12188825" cy="6858000"/>
  <p:notesSz cx="6858000" cy="9144000"/>
  <p:defaultTextStyle>
    <a:defPPr>
      <a:defRPr lang="en-US"/>
    </a:defPPr>
    <a:lvl1pPr algn="l" rtl="0" fontAlgn="base">
      <a:spcBef>
        <a:spcPct val="0"/>
      </a:spcBef>
      <a:spcAft>
        <a:spcPct val="0"/>
      </a:spcAft>
      <a:defRPr sz="4400" kern="1200">
        <a:solidFill>
          <a:schemeClr val="tx2"/>
        </a:solidFill>
        <a:latin typeface="Tahoma" pitchFamily="34" charset="0"/>
        <a:ea typeface="+mn-ea"/>
        <a:cs typeface="Arial" pitchFamily="34" charset="0"/>
      </a:defRPr>
    </a:lvl1pPr>
    <a:lvl2pPr marL="457200" algn="l" rtl="0" fontAlgn="base">
      <a:spcBef>
        <a:spcPct val="0"/>
      </a:spcBef>
      <a:spcAft>
        <a:spcPct val="0"/>
      </a:spcAft>
      <a:defRPr sz="4400" kern="1200">
        <a:solidFill>
          <a:schemeClr val="tx2"/>
        </a:solidFill>
        <a:latin typeface="Tahoma" pitchFamily="34" charset="0"/>
        <a:ea typeface="+mn-ea"/>
        <a:cs typeface="Arial" pitchFamily="34" charset="0"/>
      </a:defRPr>
    </a:lvl2pPr>
    <a:lvl3pPr marL="914400" algn="l" rtl="0" fontAlgn="base">
      <a:spcBef>
        <a:spcPct val="0"/>
      </a:spcBef>
      <a:spcAft>
        <a:spcPct val="0"/>
      </a:spcAft>
      <a:defRPr sz="4400" kern="1200">
        <a:solidFill>
          <a:schemeClr val="tx2"/>
        </a:solidFill>
        <a:latin typeface="Tahoma" pitchFamily="34" charset="0"/>
        <a:ea typeface="+mn-ea"/>
        <a:cs typeface="Arial" pitchFamily="34" charset="0"/>
      </a:defRPr>
    </a:lvl3pPr>
    <a:lvl4pPr marL="1371600" algn="l" rtl="0" fontAlgn="base">
      <a:spcBef>
        <a:spcPct val="0"/>
      </a:spcBef>
      <a:spcAft>
        <a:spcPct val="0"/>
      </a:spcAft>
      <a:defRPr sz="4400" kern="1200">
        <a:solidFill>
          <a:schemeClr val="tx2"/>
        </a:solidFill>
        <a:latin typeface="Tahoma" pitchFamily="34" charset="0"/>
        <a:ea typeface="+mn-ea"/>
        <a:cs typeface="Arial" pitchFamily="34" charset="0"/>
      </a:defRPr>
    </a:lvl4pPr>
    <a:lvl5pPr marL="1828800" algn="l" rtl="0" fontAlgn="base">
      <a:spcBef>
        <a:spcPct val="0"/>
      </a:spcBef>
      <a:spcAft>
        <a:spcPct val="0"/>
      </a:spcAft>
      <a:defRPr sz="4400" kern="1200">
        <a:solidFill>
          <a:schemeClr val="tx2"/>
        </a:solidFill>
        <a:latin typeface="Tahoma" pitchFamily="34" charset="0"/>
        <a:ea typeface="+mn-ea"/>
        <a:cs typeface="Arial" pitchFamily="34" charset="0"/>
      </a:defRPr>
    </a:lvl5pPr>
    <a:lvl6pPr marL="2286000" algn="l" defTabSz="914400" rtl="0" eaLnBrk="1" latinLnBrk="0" hangingPunct="1">
      <a:defRPr sz="4400" kern="1200">
        <a:solidFill>
          <a:schemeClr val="tx2"/>
        </a:solidFill>
        <a:latin typeface="Tahoma" pitchFamily="34" charset="0"/>
        <a:ea typeface="+mn-ea"/>
        <a:cs typeface="Arial" pitchFamily="34" charset="0"/>
      </a:defRPr>
    </a:lvl6pPr>
    <a:lvl7pPr marL="2743200" algn="l" defTabSz="914400" rtl="0" eaLnBrk="1" latinLnBrk="0" hangingPunct="1">
      <a:defRPr sz="4400" kern="1200">
        <a:solidFill>
          <a:schemeClr val="tx2"/>
        </a:solidFill>
        <a:latin typeface="Tahoma" pitchFamily="34" charset="0"/>
        <a:ea typeface="+mn-ea"/>
        <a:cs typeface="Arial" pitchFamily="34" charset="0"/>
      </a:defRPr>
    </a:lvl7pPr>
    <a:lvl8pPr marL="3200400" algn="l" defTabSz="914400" rtl="0" eaLnBrk="1" latinLnBrk="0" hangingPunct="1">
      <a:defRPr sz="4400" kern="1200">
        <a:solidFill>
          <a:schemeClr val="tx2"/>
        </a:solidFill>
        <a:latin typeface="Tahoma" pitchFamily="34" charset="0"/>
        <a:ea typeface="+mn-ea"/>
        <a:cs typeface="Arial" pitchFamily="34" charset="0"/>
      </a:defRPr>
    </a:lvl8pPr>
    <a:lvl9pPr marL="3657600" algn="l" defTabSz="914400" rtl="0" eaLnBrk="1" latinLnBrk="0" hangingPunct="1">
      <a:defRPr sz="4400" kern="1200">
        <a:solidFill>
          <a:schemeClr val="tx2"/>
        </a:solidFill>
        <a:latin typeface="Tahoma"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FF99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4849" autoAdjust="0"/>
  </p:normalViewPr>
  <p:slideViewPr>
    <p:cSldViewPr>
      <p:cViewPr>
        <p:scale>
          <a:sx n="63" d="100"/>
          <a:sy n="63" d="100"/>
        </p:scale>
        <p:origin x="-72" y="-120"/>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50" d="100"/>
          <a:sy n="150" d="100"/>
        </p:scale>
        <p:origin x="-726" y="27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EE654F38-F61D-4302-B9D9-80FB51FB5C25}" type="datetimeFigureOut">
              <a:rPr lang="en-US"/>
              <a:pPr>
                <a:defRPr/>
              </a:pPr>
              <a:t>24/12/2020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cs typeface="Arial" charset="0"/>
              </a:defRPr>
            </a:lvl1pPr>
          </a:lstStyle>
          <a:p>
            <a:pPr>
              <a:defRPr/>
            </a:pPr>
            <a:fld id="{5CCC9A50-D53C-45FE-AAF1-80EE970E1A9D}" type="slidenum">
              <a:rPr lang="en-US"/>
              <a:pPr>
                <a:defRPr/>
              </a:pPr>
              <a:t>‹#›</a:t>
            </a:fld>
            <a:endParaRPr lang="en-US"/>
          </a:p>
        </p:txBody>
      </p:sp>
    </p:spTree>
    <p:extLst>
      <p:ext uri="{BB962C8B-B14F-4D97-AF65-F5344CB8AC3E}">
        <p14:creationId xmlns:p14="http://schemas.microsoft.com/office/powerpoint/2010/main" val="38764995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CCC9A50-D53C-45FE-AAF1-80EE970E1A9D}" type="slidenum">
              <a:rPr lang="en-US" smtClean="0"/>
              <a:pPr>
                <a:defRPr/>
              </a:pPr>
              <a:t>11</a:t>
            </a:fld>
            <a:endParaRPr lang="en-US"/>
          </a:p>
        </p:txBody>
      </p:sp>
    </p:spTree>
    <p:extLst>
      <p:ext uri="{BB962C8B-B14F-4D97-AF65-F5344CB8AC3E}">
        <p14:creationId xmlns:p14="http://schemas.microsoft.com/office/powerpoint/2010/main" val="983124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CCC9A50-D53C-45FE-AAF1-80EE970E1A9D}" type="slidenum">
              <a:rPr lang="en-US" smtClean="0"/>
              <a:pPr>
                <a:defRPr/>
              </a:pPr>
              <a:t>12</a:t>
            </a:fld>
            <a:endParaRPr lang="en-US"/>
          </a:p>
        </p:txBody>
      </p:sp>
    </p:spTree>
    <p:extLst>
      <p:ext uri="{BB962C8B-B14F-4D97-AF65-F5344CB8AC3E}">
        <p14:creationId xmlns:p14="http://schemas.microsoft.com/office/powerpoint/2010/main" val="616484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CCC9A50-D53C-45FE-AAF1-80EE970E1A9D}" type="slidenum">
              <a:rPr lang="en-US" smtClean="0"/>
              <a:pPr>
                <a:defRPr/>
              </a:pPr>
              <a:t>25</a:t>
            </a:fld>
            <a:endParaRPr lang="en-US"/>
          </a:p>
        </p:txBody>
      </p:sp>
    </p:spTree>
    <p:extLst>
      <p:ext uri="{BB962C8B-B14F-4D97-AF65-F5344CB8AC3E}">
        <p14:creationId xmlns:p14="http://schemas.microsoft.com/office/powerpoint/2010/main" val="1827772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p:nvCxnSpPr>
        <p:spPr>
          <a:xfrm flipV="1">
            <a:off x="3175" y="5937250"/>
            <a:ext cx="7937"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p:nvCxnSpPr>
        <p:spPr>
          <a:xfrm flipV="1">
            <a:off x="3175" y="5937250"/>
            <a:ext cx="7937"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015" y="1371600"/>
            <a:ext cx="1046613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a:t>Click to edit Master title style</a:t>
            </a:r>
            <a:endParaRPr lang="en-US" dirty="0"/>
          </a:p>
        </p:txBody>
      </p:sp>
      <p:sp>
        <p:nvSpPr>
          <p:cNvPr id="17" name="Subtitle 16"/>
          <p:cNvSpPr>
            <a:spLocks noGrp="1"/>
          </p:cNvSpPr>
          <p:nvPr>
            <p:ph type="subTitle" idx="1"/>
          </p:nvPr>
        </p:nvSpPr>
        <p:spPr>
          <a:xfrm>
            <a:off x="711015" y="3228536"/>
            <a:ext cx="10470201"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9"/>
          <p:cNvSpPr>
            <a:spLocks noGrp="1"/>
          </p:cNvSpPr>
          <p:nvPr>
            <p:ph type="dt" sz="half" idx="10"/>
          </p:nvPr>
        </p:nvSpPr>
        <p:spPr/>
        <p:txBody>
          <a:bodyPr/>
          <a:lstStyle>
            <a:lvl1pPr>
              <a:defRPr/>
            </a:lvl1pPr>
          </a:lstStyle>
          <a:p>
            <a:pPr>
              <a:defRPr/>
            </a:pPr>
            <a:endParaRPr lang="en-US"/>
          </a:p>
        </p:txBody>
      </p:sp>
      <p:sp>
        <p:nvSpPr>
          <p:cNvPr id="11" name="Footer Placeholder 18"/>
          <p:cNvSpPr>
            <a:spLocks noGrp="1"/>
          </p:cNvSpPr>
          <p:nvPr>
            <p:ph type="ftr" sz="quarter" idx="11"/>
          </p:nvPr>
        </p:nvSpPr>
        <p:spPr>
          <a:xfrm>
            <a:off x="3555075" y="6356354"/>
            <a:ext cx="4469236" cy="365125"/>
          </a:xfrm>
          <a:prstGeom prst="rect">
            <a:avLst/>
          </a:prstGeom>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a:lvl1pPr>
          </a:lstStyle>
          <a:p>
            <a:pPr>
              <a:defRPr/>
            </a:pPr>
            <a:fld id="{F30E89D3-EE9A-491F-B240-9DDED2F81518}" type="slidenum">
              <a:rPr lang="en-US" smtClean="0"/>
              <a:pPr>
                <a:defRPr/>
              </a:pPr>
              <a:t>‹#›</a:t>
            </a:fld>
            <a:endParaRPr lang="en-US"/>
          </a:p>
        </p:txBody>
      </p:sp>
      <p:sp>
        <p:nvSpPr>
          <p:cNvPr id="13" name="Google Shape;38;p3"/>
          <p:cNvSpPr txBox="1"/>
          <p:nvPr userDrawn="1"/>
        </p:nvSpPr>
        <p:spPr>
          <a:xfrm>
            <a:off x="4037012" y="6356354"/>
            <a:ext cx="7211721"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dirty="0" err="1">
                <a:solidFill>
                  <a:srgbClr val="FFCC00"/>
                </a:solidFill>
                <a:latin typeface="Tahoma"/>
                <a:ea typeface="Tahoma"/>
                <a:cs typeface="Tahoma"/>
                <a:sym typeface="Symbol"/>
              </a:rPr>
              <a:t>Môn</a:t>
            </a:r>
            <a:r>
              <a:rPr lang="en-US" sz="1200" b="1" i="1" u="none" strike="noStrike" cap="none" baseline="0" dirty="0">
                <a:solidFill>
                  <a:srgbClr val="FFCC00"/>
                </a:solidFill>
                <a:latin typeface="Tahoma"/>
                <a:ea typeface="Tahoma"/>
                <a:cs typeface="Tahoma"/>
                <a:sym typeface="Symbol"/>
              </a:rPr>
              <a:t> </a:t>
            </a:r>
            <a:r>
              <a:rPr lang="en-US" sz="1200" b="1" i="1" u="none" strike="noStrike" cap="none" baseline="0" dirty="0" err="1">
                <a:solidFill>
                  <a:srgbClr val="FFCC00"/>
                </a:solidFill>
                <a:latin typeface="Tahoma"/>
                <a:ea typeface="Tahoma"/>
                <a:cs typeface="Tahoma"/>
                <a:sym typeface="Symbol"/>
              </a:rPr>
              <a:t>học</a:t>
            </a:r>
            <a:r>
              <a:rPr lang="en-US" sz="1200" b="1" i="1" u="none" strike="noStrike" cap="none" baseline="0" dirty="0">
                <a:solidFill>
                  <a:srgbClr val="FFCC00"/>
                </a:solidFill>
                <a:latin typeface="Tahoma"/>
                <a:ea typeface="Tahoma"/>
                <a:cs typeface="Tahoma"/>
                <a:sym typeface="Symbol"/>
              </a:rPr>
              <a:t> : </a:t>
            </a:r>
            <a:r>
              <a:rPr lang="en-US" sz="1200" b="1" i="1" u="none" strike="noStrike" cap="none" baseline="0" dirty="0" smtClean="0">
                <a:solidFill>
                  <a:srgbClr val="FFCC00"/>
                </a:solidFill>
                <a:latin typeface="Tahoma"/>
                <a:ea typeface="Tahoma"/>
                <a:cs typeface="Tahoma"/>
                <a:sym typeface="Symbol"/>
              </a:rPr>
              <a:t>Back-end: PHP </a:t>
            </a:r>
            <a:r>
              <a:rPr lang="en-US" sz="1200" b="1" i="1" u="none" strike="noStrike" cap="none" baseline="0" dirty="0" err="1" smtClean="0">
                <a:solidFill>
                  <a:srgbClr val="FFCC00"/>
                </a:solidFill>
                <a:latin typeface="Tahoma"/>
                <a:ea typeface="Tahoma"/>
                <a:cs typeface="Tahoma"/>
                <a:sym typeface="Symbol"/>
              </a:rPr>
              <a:t>và</a:t>
            </a:r>
            <a:r>
              <a:rPr lang="en-US" sz="1200" b="1" i="1" u="none" strike="noStrike" cap="none" baseline="0" dirty="0" smtClean="0">
                <a:solidFill>
                  <a:srgbClr val="FFCC00"/>
                </a:solidFill>
                <a:latin typeface="Tahoma"/>
                <a:ea typeface="Tahoma"/>
                <a:cs typeface="Tahoma"/>
                <a:sym typeface="Symbol"/>
              </a:rPr>
              <a:t> MVC(</a:t>
            </a:r>
            <a:r>
              <a:rPr lang="en-US" sz="1200" b="1" i="1" u="none" strike="noStrike" cap="none" baseline="0" dirty="0" err="1" smtClean="0">
                <a:solidFill>
                  <a:srgbClr val="FFCC00"/>
                </a:solidFill>
                <a:latin typeface="Tahoma"/>
                <a:ea typeface="Tahoma"/>
                <a:cs typeface="Tahoma"/>
                <a:sym typeface="Symbol"/>
              </a:rPr>
              <a:t>Laravel</a:t>
            </a:r>
            <a:r>
              <a:rPr lang="en-US" sz="1200" b="1" i="1" u="none" strike="noStrike" cap="none" baseline="0" dirty="0" smtClean="0">
                <a:solidFill>
                  <a:srgbClr val="FFCC00"/>
                </a:solidFill>
                <a:latin typeface="Tahoma"/>
                <a:ea typeface="Tahoma"/>
                <a:cs typeface="Tahoma"/>
                <a:sym typeface="Symbol"/>
              </a:rPr>
              <a:t>)            </a:t>
            </a:r>
            <a:r>
              <a:rPr lang="en-US" sz="1200" b="0" i="0" u="none" strike="noStrike" cap="none" dirty="0" smtClean="0">
                <a:solidFill>
                  <a:srgbClr val="FFCC00"/>
                </a:solidFill>
                <a:latin typeface="Tahoma"/>
                <a:ea typeface="Tahoma"/>
                <a:cs typeface="Tahoma"/>
                <a:sym typeface="Symbol"/>
              </a:rPr>
              <a:t></a:t>
            </a:r>
            <a:r>
              <a:rPr lang="en-US" sz="1200" b="0" i="0" u="none" strike="noStrike" cap="none" dirty="0">
                <a:solidFill>
                  <a:srgbClr val="FFCC00"/>
                </a:solidFill>
                <a:latin typeface="Tahoma"/>
                <a:ea typeface="Tahoma"/>
                <a:cs typeface="Tahoma"/>
                <a:sym typeface="Symbol"/>
              </a:rPr>
              <a:t>,</a:t>
            </a:r>
            <a:r>
              <a:rPr lang="en-US" sz="1200" b="0" i="0" u="none" strike="noStrike" cap="none" dirty="0" smtClean="0">
                <a:solidFill>
                  <a:srgbClr val="FFCC00"/>
                </a:solidFill>
                <a:latin typeface="Tahoma"/>
                <a:ea typeface="Tahoma"/>
                <a:cs typeface="Tahoma"/>
                <a:sym typeface="Symbol"/>
              </a:rPr>
              <a:t>2019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dirty="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1343191486"/>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36630983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914402"/>
            <a:ext cx="2742486"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914402"/>
            <a:ext cx="802431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425199633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09441" y="1967231"/>
            <a:ext cx="10969943" cy="4389120"/>
          </a:xfrm>
        </p:spPr>
        <p:txBody>
          <a:bodyPr/>
          <a:lstStyle>
            <a:lvl1pPr algn="just">
              <a:buClr>
                <a:srgbClr val="002060"/>
              </a:buClr>
              <a:defRPr sz="3600">
                <a:latin typeface="Times New Roman" panose="02020603050405020304" pitchFamily="18" charset="0"/>
                <a:ea typeface="Tahoma" pitchFamily="34" charset="0"/>
                <a:cs typeface="Times New Roman" panose="02020603050405020304" pitchFamily="18" charset="0"/>
              </a:defRPr>
            </a:lvl1pPr>
            <a:lvl2pPr marL="639763" indent="-246063" algn="just">
              <a:buClr>
                <a:srgbClr val="002060"/>
              </a:buClr>
              <a:buFont typeface="Wingdings" panose="05000000000000000000" pitchFamily="2" charset="2"/>
              <a:buChar char="Ø"/>
              <a:defRPr sz="3200">
                <a:latin typeface="Times New Roman" panose="02020603050405020304" pitchFamily="18" charset="0"/>
                <a:ea typeface="Tahoma" pitchFamily="34" charset="0"/>
                <a:cs typeface="Times New Roman" panose="02020603050405020304" pitchFamily="18" charset="0"/>
              </a:defRPr>
            </a:lvl2pPr>
            <a:lvl3pPr marL="914400" indent="-246063" algn="just">
              <a:buClr>
                <a:srgbClr val="002060"/>
              </a:buClr>
              <a:buFont typeface="Wingdings" panose="05000000000000000000" pitchFamily="2" charset="2"/>
              <a:buChar char="v"/>
              <a:defRPr sz="2800">
                <a:latin typeface="Times New Roman" panose="02020603050405020304" pitchFamily="18" charset="0"/>
                <a:ea typeface="Tahoma" pitchFamily="34" charset="0"/>
                <a:cs typeface="Times New Roman" panose="02020603050405020304" pitchFamily="18" charset="0"/>
              </a:defRPr>
            </a:lvl3pPr>
            <a:lvl4pPr algn="just">
              <a:buClr>
                <a:srgbClr val="002060"/>
              </a:buClr>
              <a:defRPr sz="2400">
                <a:latin typeface="Times New Roman" panose="02020603050405020304" pitchFamily="18" charset="0"/>
                <a:ea typeface="Tahoma" pitchFamily="34" charset="0"/>
                <a:cs typeface="Times New Roman" panose="02020603050405020304" pitchFamily="18" charset="0"/>
              </a:defRPr>
            </a:lvl4pPr>
            <a:lvl5pPr algn="just">
              <a:buClr>
                <a:srgbClr val="002060"/>
              </a:buClr>
              <a:defRPr>
                <a:latin typeface="Times New Roman" panose="02020603050405020304" pitchFamily="18" charset="0"/>
                <a:ea typeface="Tahoma" pitchFamily="34"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pPr>
              <a:defRPr/>
            </a:pPr>
            <a:fld id="{0A2CCCF8-9ECF-4463-905F-6DDFF4237F28}" type="slidenum">
              <a:rPr lang="en-US" smtClean="0"/>
              <a:pPr>
                <a:defRPr/>
              </a:pPr>
              <a:t>‹#›</a:t>
            </a:fld>
            <a:endParaRPr lang="en-US"/>
          </a:p>
        </p:txBody>
      </p:sp>
      <p:sp>
        <p:nvSpPr>
          <p:cNvPr id="9" name="Google Shape;38;p3"/>
          <p:cNvSpPr txBox="1"/>
          <p:nvPr userDrawn="1"/>
        </p:nvSpPr>
        <p:spPr>
          <a:xfrm>
            <a:off x="5180251" y="6426198"/>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a:solidFill>
                  <a:srgbClr val="FFCC00"/>
                </a:solidFill>
                <a:latin typeface="Tahoma"/>
                <a:ea typeface="Tahoma"/>
                <a:cs typeface="Tahoma"/>
                <a:sym typeface="Symbol"/>
              </a:rPr>
              <a:t>,</a:t>
            </a:r>
            <a:r>
              <a:rPr lang="en-US" sz="1200" b="0" i="0" u="none" strike="noStrike" cap="none" dirty="0" smtClean="0">
                <a:solidFill>
                  <a:srgbClr val="FFCC00"/>
                </a:solidFill>
                <a:latin typeface="Tahoma"/>
                <a:ea typeface="Tahoma"/>
                <a:cs typeface="Tahoma"/>
                <a:sym typeface="Symbol"/>
              </a:rPr>
              <a:t>2019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Tree>
    <p:extLst>
      <p:ext uri="{BB962C8B-B14F-4D97-AF65-F5344CB8AC3E}">
        <p14:creationId xmlns:p14="http://schemas.microsoft.com/office/powerpoint/2010/main" val="62550188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6952" y="1316736"/>
            <a:ext cx="10360501"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0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Text Placeholder 2"/>
          <p:cNvSpPr>
            <a:spLocks noGrp="1"/>
          </p:cNvSpPr>
          <p:nvPr>
            <p:ph type="body" idx="1"/>
          </p:nvPr>
        </p:nvSpPr>
        <p:spPr>
          <a:xfrm>
            <a:off x="706952" y="2704664"/>
            <a:ext cx="10360501"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58632286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a:lstStyle/>
          <a:p>
            <a:r>
              <a:rPr lang="en-US"/>
              <a:t>Click to edit Master title style</a:t>
            </a:r>
          </a:p>
        </p:txBody>
      </p:sp>
      <p:sp>
        <p:nvSpPr>
          <p:cNvPr id="3" name="Content Placeholder 2"/>
          <p:cNvSpPr>
            <a:spLocks noGrp="1"/>
          </p:cNvSpPr>
          <p:nvPr>
            <p:ph sz="half" idx="1"/>
          </p:nvPr>
        </p:nvSpPr>
        <p:spPr>
          <a:xfrm>
            <a:off x="609441" y="1920085"/>
            <a:ext cx="5383398"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920085"/>
            <a:ext cx="5383398"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32263791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3" y="1855248"/>
            <a:ext cx="5385514"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443" y="2514600"/>
            <a:ext cx="5385514"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6191757" y="1859762"/>
            <a:ext cx="5387630"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6191757" y="2514600"/>
            <a:ext cx="5387630"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9" name="Slide Number Placeholder 8"/>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268461287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3" y="704088"/>
            <a:ext cx="11071516"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5" name="Slide Number Placeholder 4"/>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96177222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4" name="Slide Number Placeholder 3"/>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198067237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162" y="514352"/>
            <a:ext cx="3656648"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4765492" y="1676400"/>
            <a:ext cx="6813892"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914162" y="1676400"/>
            <a:ext cx="3656648"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7" name="Slide Number Placeholder 6"/>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290620347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0065" y="1108075"/>
            <a:ext cx="7008574"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10669985" y="5359404"/>
            <a:ext cx="206321"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12697" y="5816600"/>
            <a:ext cx="1221421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5840479" y="6219829"/>
            <a:ext cx="6348346"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588" y="1176999"/>
            <a:ext cx="2949696"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6513" y="1199517"/>
            <a:ext cx="6155357"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812588" y="2828785"/>
            <a:ext cx="2945633"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11" name="Slide Number Placeholder 6"/>
          <p:cNvSpPr>
            <a:spLocks noGrp="1"/>
          </p:cNvSpPr>
          <p:nvPr>
            <p:ph type="sldNum" sz="quarter" idx="12"/>
          </p:nvPr>
        </p:nvSpPr>
        <p:spPr>
          <a:xfrm>
            <a:off x="10766796" y="6356354"/>
            <a:ext cx="812588" cy="365125"/>
          </a:xfrm>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15345824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67" y="-7938"/>
            <a:ext cx="12236438"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441" y="70485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609441" y="1935166"/>
            <a:ext cx="10969943"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441" y="6356354"/>
            <a:ext cx="2844059"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3649" y="6356354"/>
            <a:ext cx="1015735" cy="365125"/>
          </a:xfrm>
          <a:prstGeom prst="rect">
            <a:avLst/>
          </a:prstGeom>
        </p:spPr>
        <p:txBody>
          <a:bodyPr vert="horz" lIns="0" tIns="0" rIns="0" bIns="0" anchor="b"/>
          <a:lstStyle>
            <a:lvl1pPr algn="r" eaLnBrk="1" fontAlgn="auto" latinLnBrk="0" hangingPunct="1">
              <a:spcBef>
                <a:spcPts val="0"/>
              </a:spcBef>
              <a:spcAft>
                <a:spcPts val="0"/>
              </a:spcAft>
              <a:defRPr kumimoji="0" sz="1100">
                <a:solidFill>
                  <a:schemeClr val="tx1"/>
                </a:solidFill>
                <a:latin typeface="+mn-lt"/>
                <a:cs typeface="+mn-cs"/>
              </a:defRPr>
            </a:lvl1pPr>
          </a:lstStyle>
          <a:p>
            <a:pPr>
              <a:defRPr/>
            </a:pPr>
            <a:fld id="{45C3B622-11CF-4D7C-AF85-AB8FE5C71B01}" type="slidenum">
              <a:rPr lang="en-US" smtClean="0"/>
              <a:pPr>
                <a:defRPr/>
              </a:pPr>
              <a:t>‹#›</a:t>
            </a:fld>
            <a:endParaRPr lang="en-US"/>
          </a:p>
        </p:txBody>
      </p:sp>
      <p:sp>
        <p:nvSpPr>
          <p:cNvPr id="15" name="Google Shape;38;p3"/>
          <p:cNvSpPr txBox="1"/>
          <p:nvPr userDrawn="1"/>
        </p:nvSpPr>
        <p:spPr>
          <a:xfrm>
            <a:off x="4672383" y="6339114"/>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ransition spd="slow">
    <p:randomBar dir="vert"/>
  </p:transition>
  <p:hf hd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entury Gothic" pitchFamily="34" charset="0"/>
        </a:defRPr>
      </a:lvl2pPr>
      <a:lvl3pPr algn="l" rtl="0" eaLnBrk="1" fontAlgn="base" hangingPunct="1">
        <a:spcBef>
          <a:spcPct val="0"/>
        </a:spcBef>
        <a:spcAft>
          <a:spcPct val="0"/>
        </a:spcAft>
        <a:defRPr sz="5000">
          <a:solidFill>
            <a:schemeClr val="tx2"/>
          </a:solidFill>
          <a:latin typeface="Century Gothic" pitchFamily="34" charset="0"/>
        </a:defRPr>
      </a:lvl3pPr>
      <a:lvl4pPr algn="l" rtl="0" eaLnBrk="1" fontAlgn="base" hangingPunct="1">
        <a:spcBef>
          <a:spcPct val="0"/>
        </a:spcBef>
        <a:spcAft>
          <a:spcPct val="0"/>
        </a:spcAft>
        <a:defRPr sz="5000">
          <a:solidFill>
            <a:schemeClr val="tx2"/>
          </a:solidFill>
          <a:latin typeface="Century Gothic" pitchFamily="34" charset="0"/>
        </a:defRPr>
      </a:lvl4pPr>
      <a:lvl5pPr algn="l" rtl="0" eaLnBrk="1" fontAlgn="base" hangingPunct="1">
        <a:spcBef>
          <a:spcPct val="0"/>
        </a:spcBef>
        <a:spcAft>
          <a:spcPct val="0"/>
        </a:spcAft>
        <a:defRPr sz="5000">
          <a:solidFill>
            <a:schemeClr val="tx2"/>
          </a:solidFill>
          <a:latin typeface="Century Gothic" pitchFamily="34" charset="0"/>
        </a:defRPr>
      </a:lvl5pPr>
      <a:lvl6pPr marL="457200" algn="l" rtl="0" eaLnBrk="1" fontAlgn="base" hangingPunct="1">
        <a:spcBef>
          <a:spcPct val="0"/>
        </a:spcBef>
        <a:spcAft>
          <a:spcPct val="0"/>
        </a:spcAft>
        <a:defRPr sz="5000">
          <a:solidFill>
            <a:schemeClr val="tx2"/>
          </a:solidFill>
          <a:latin typeface="Century Gothic" pitchFamily="34" charset="0"/>
        </a:defRPr>
      </a:lvl6pPr>
      <a:lvl7pPr marL="914400" algn="l" rtl="0" eaLnBrk="1" fontAlgn="base" hangingPunct="1">
        <a:spcBef>
          <a:spcPct val="0"/>
        </a:spcBef>
        <a:spcAft>
          <a:spcPct val="0"/>
        </a:spcAft>
        <a:defRPr sz="5000">
          <a:solidFill>
            <a:schemeClr val="tx2"/>
          </a:solidFill>
          <a:latin typeface="Century Gothic" pitchFamily="34" charset="0"/>
        </a:defRPr>
      </a:lvl7pPr>
      <a:lvl8pPr marL="1371600" algn="l" rtl="0" eaLnBrk="1" fontAlgn="base" hangingPunct="1">
        <a:spcBef>
          <a:spcPct val="0"/>
        </a:spcBef>
        <a:spcAft>
          <a:spcPct val="0"/>
        </a:spcAft>
        <a:defRPr sz="5000">
          <a:solidFill>
            <a:schemeClr val="tx2"/>
          </a:solidFill>
          <a:latin typeface="Century Gothic" pitchFamily="34" charset="0"/>
        </a:defRPr>
      </a:lvl8pPr>
      <a:lvl9pPr marL="1828800" algn="l" rtl="0" eaLnBrk="1" fontAlgn="base" hangingPunct="1">
        <a:spcBef>
          <a:spcPct val="0"/>
        </a:spcBef>
        <a:spcAft>
          <a:spcPct val="0"/>
        </a:spcAft>
        <a:defRPr sz="5000">
          <a:solidFill>
            <a:schemeClr val="tx2"/>
          </a:solidFill>
          <a:latin typeface="Century Gothic" pitchFamily="34" charset="0"/>
        </a:defRPr>
      </a:lvl9pPr>
    </p:titleStyle>
    <p:bodyStyle>
      <a:lvl1pPr marL="273050" indent="-273050" algn="l" rtl="0" eaLnBrk="1" fontAlgn="base" hangingPunct="1">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9" Type="http://schemas.openxmlformats.org/officeDocument/2006/relationships/image" Target="../media/image43.png"/><Relationship Id="rId3" Type="http://schemas.openxmlformats.org/officeDocument/2006/relationships/image" Target="../media/image7.jpg"/><Relationship Id="rId21" Type="http://schemas.openxmlformats.org/officeDocument/2006/relationships/image" Target="../media/image25.png"/><Relationship Id="rId34" Type="http://schemas.openxmlformats.org/officeDocument/2006/relationships/image" Target="../media/image38.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png"/><Relationship Id="rId38" Type="http://schemas.openxmlformats.org/officeDocument/2006/relationships/image" Target="../media/image42.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jpg"/><Relationship Id="rId41"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37" Type="http://schemas.openxmlformats.org/officeDocument/2006/relationships/image" Target="../media/image41.png"/><Relationship Id="rId40" Type="http://schemas.openxmlformats.org/officeDocument/2006/relationships/image" Target="../media/image44.png"/><Relationship Id="rId5" Type="http://schemas.openxmlformats.org/officeDocument/2006/relationships/image" Target="../media/image9.png"/><Relationship Id="rId15" Type="http://schemas.openxmlformats.org/officeDocument/2006/relationships/image" Target="../media/image19.jpg"/><Relationship Id="rId23" Type="http://schemas.openxmlformats.org/officeDocument/2006/relationships/image" Target="../media/image27.png"/><Relationship Id="rId28" Type="http://schemas.openxmlformats.org/officeDocument/2006/relationships/image" Target="../media/image32.png"/><Relationship Id="rId36" Type="http://schemas.openxmlformats.org/officeDocument/2006/relationships/image" Target="../media/image40.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jp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 Id="rId35" Type="http://schemas.openxmlformats.org/officeDocument/2006/relationships/image" Target="../media/image3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BAITH/CNTT.WEB1041_TH04.2.docx" TargetMode="External"/><Relationship Id="rId2" Type="http://schemas.openxmlformats.org/officeDocument/2006/relationships/hyperlink" Target="../BAITH/CNTT.WEB1041_TH04.1.docx" TargetMode="External"/><Relationship Id="rId1" Type="http://schemas.openxmlformats.org/officeDocument/2006/relationships/slideLayout" Target="../slideLayouts/slideLayout2.xml"/><Relationship Id="rId4" Type="http://schemas.openxmlformats.org/officeDocument/2006/relationships/hyperlink" Target="../BAITH/CNTT.WEB1041_TH04.3.docx"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11015" y="1905000"/>
            <a:ext cx="10466138" cy="1828800"/>
          </a:xfrm>
        </p:spPr>
        <p:txBody>
          <a:bodyPr>
            <a:normAutofit/>
          </a:bodyPr>
          <a:lstStyle/>
          <a:p>
            <a:pPr marL="0" indent="0" algn="ctr"/>
            <a:r>
              <a:rPr lang="en-US" sz="4000"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MỘT</a:t>
            </a:r>
            <a:r>
              <a:rPr lang="en-US" sz="4000"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4000"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SỐ</a:t>
            </a:r>
            <a:r>
              <a:rPr lang="en-US" sz="4000"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4000"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THÀNH</a:t>
            </a:r>
            <a:r>
              <a:rPr lang="en-US" sz="4000"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4000"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PHẦN</a:t>
            </a:r>
            <a:r>
              <a:rPr lang="en-US" sz="4000"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br>
              <a:rPr lang="en-US" sz="4000" dirty="0" smtClean="0">
                <a:solidFill>
                  <a:srgbClr val="002060"/>
                </a:solidFill>
                <a:latin typeface="Tahoma" panose="020B0604030504040204" pitchFamily="34" charset="0"/>
                <a:ea typeface="Tahoma" panose="020B0604030504040204" pitchFamily="34" charset="0"/>
                <a:cs typeface="Tahoma" panose="020B0604030504040204" pitchFamily="34" charset="0"/>
              </a:rPr>
            </a:br>
            <a:r>
              <a:rPr lang="en-US" sz="4000"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KHÁC</a:t>
            </a:r>
            <a:endParaRPr lang="en-US" sz="4000"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4099" name="Rectangle 3"/>
          <p:cNvSpPr>
            <a:spLocks noGrp="1" noChangeArrowheads="1"/>
          </p:cNvSpPr>
          <p:nvPr>
            <p:ph type="subTitle" idx="1"/>
          </p:nvPr>
        </p:nvSpPr>
        <p:spPr>
          <a:xfrm>
            <a:off x="711015" y="3962400"/>
            <a:ext cx="10470201" cy="561536"/>
          </a:xfrm>
        </p:spPr>
        <p:txBody>
          <a:bodyPr/>
          <a:lstStyle/>
          <a:p>
            <a:pPr eaLnBrk="1" hangingPunct="1"/>
            <a:r>
              <a:rPr lang="en-US" sz="2400" dirty="0" err="1">
                <a:latin typeface="Arial" panose="020B0604020202020204" pitchFamily="34" charset="0"/>
                <a:cs typeface="Arial" panose="020B0604020202020204" pitchFamily="34" charset="0"/>
              </a:rPr>
              <a:t>ThS</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Hoàng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Anh</a:t>
            </a:r>
            <a:endParaRPr lang="en-US" sz="2400" dirty="0">
              <a:latin typeface="Arial" panose="020B0604020202020204" pitchFamily="34" charset="0"/>
              <a:cs typeface="Arial" panose="020B0604020202020204" pitchFamily="34" charset="0"/>
            </a:endParaRPr>
          </a:p>
        </p:txBody>
      </p:sp>
      <p:pic>
        <p:nvPicPr>
          <p:cNvPr id="8"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21" y="898525"/>
            <a:ext cx="369050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b="1" dirty="0" smtClean="0">
              <a:latin typeface="Tahoma" panose="020B0604030504040204" pitchFamily="34" charset="0"/>
              <a:cs typeface="Tahoma" panose="020B0604030504040204" pitchFamily="34" charset="0"/>
            </a:endParaRPr>
          </a:p>
          <a:p>
            <a:pPr marL="0" indent="0" algn="ctr">
              <a:buNone/>
            </a:pPr>
            <a:r>
              <a:rPr lang="en-US" b="1" dirty="0" smtClean="0">
                <a:latin typeface="Tahoma" panose="020B0604030504040204" pitchFamily="34" charset="0"/>
                <a:cs typeface="Tahoma" panose="020B0604030504040204" pitchFamily="34" charset="0"/>
              </a:rPr>
              <a:t>COOKIES</a:t>
            </a:r>
            <a:endParaRPr lang="en-US" sz="3600" b="1" dirty="0" smtClean="0">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10</a:t>
            </a:fld>
            <a:endParaRPr lang="en-US"/>
          </a:p>
        </p:txBody>
      </p:sp>
    </p:spTree>
    <p:extLst>
      <p:ext uri="{BB962C8B-B14F-4D97-AF65-F5344CB8AC3E}">
        <p14:creationId xmlns:p14="http://schemas.microsoft.com/office/powerpoint/2010/main" val="1041360055"/>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gn="ctr">
              <a:buNone/>
            </a:pPr>
            <a:r>
              <a:rPr lang="en-US" dirty="0" smtClean="0">
                <a:latin typeface="Tahoma" panose="020B0604030504040204" pitchFamily="34" charset="0"/>
                <a:cs typeface="Tahoma" panose="020B0604030504040204" pitchFamily="34" charset="0"/>
              </a:rPr>
              <a:t>COOKIE </a:t>
            </a:r>
            <a:r>
              <a:rPr lang="en-US" dirty="0" err="1">
                <a:latin typeface="Tahoma" panose="020B0604030504040204" pitchFamily="34" charset="0"/>
                <a:cs typeface="Tahoma" panose="020B0604030504040204" pitchFamily="34" charset="0"/>
              </a:rPr>
              <a:t>và</a:t>
            </a:r>
            <a:r>
              <a:rPr lang="en-US" dirty="0">
                <a:latin typeface="Tahoma" panose="020B0604030504040204" pitchFamily="34" charset="0"/>
                <a:cs typeface="Tahoma" panose="020B0604030504040204" pitchFamily="34" charset="0"/>
              </a:rPr>
              <a:t> </a:t>
            </a:r>
            <a:r>
              <a:rPr lang="en-US" dirty="0" smtClean="0">
                <a:latin typeface="Tahoma" panose="020B0604030504040204" pitchFamily="34" charset="0"/>
                <a:cs typeface="Tahoma" panose="020B0604030504040204" pitchFamily="34" charset="0"/>
              </a:rPr>
              <a:t>SESSION</a:t>
            </a:r>
            <a:endParaRPr lang="en-US" dirty="0">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11</a:t>
            </a:fld>
            <a:endParaRPr lang="en-US"/>
          </a:p>
        </p:txBody>
      </p:sp>
      <p:sp>
        <p:nvSpPr>
          <p:cNvPr id="5" name="Rectangle 4"/>
          <p:cNvSpPr/>
          <p:nvPr/>
        </p:nvSpPr>
        <p:spPr>
          <a:xfrm>
            <a:off x="3047206" y="-1187648"/>
            <a:ext cx="6094413" cy="877163"/>
          </a:xfrm>
          <a:prstGeom prst="rect">
            <a:avLst/>
          </a:prstGeom>
        </p:spPr>
        <p:txBody>
          <a:bodyPr>
            <a:spAutoFit/>
          </a:bodyPr>
          <a:lstStyle/>
          <a:p>
            <a:pPr marL="0" indent="0">
              <a:lnSpc>
                <a:spcPct val="150000"/>
              </a:lnSpc>
              <a:buFont typeface="Wingdings" pitchFamily="2" charset="2"/>
              <a:buNone/>
            </a:pPr>
            <a:endParaRPr lang="en-US" sz="3400">
              <a:solidFill>
                <a:srgbClr val="000000"/>
              </a:solidFill>
            </a:endParaRPr>
          </a:p>
        </p:txBody>
      </p:sp>
      <p:sp>
        <p:nvSpPr>
          <p:cNvPr id="6" name="object 12"/>
          <p:cNvSpPr/>
          <p:nvPr/>
        </p:nvSpPr>
        <p:spPr>
          <a:xfrm>
            <a:off x="3725824" y="2281080"/>
            <a:ext cx="2143125" cy="2143125"/>
          </a:xfrm>
          <a:prstGeom prst="rect">
            <a:avLst/>
          </a:prstGeom>
          <a:blipFill>
            <a:blip r:embed="rId3" cstate="print"/>
            <a:stretch>
              <a:fillRect/>
            </a:stretch>
          </a:blipFill>
        </p:spPr>
        <p:txBody>
          <a:bodyPr wrap="square" lIns="0" tIns="0" rIns="0" bIns="0" rtlCol="0"/>
          <a:lstStyle/>
          <a:p>
            <a:endParaRPr/>
          </a:p>
        </p:txBody>
      </p:sp>
      <p:sp>
        <p:nvSpPr>
          <p:cNvPr id="7" name="object 13"/>
          <p:cNvSpPr/>
          <p:nvPr/>
        </p:nvSpPr>
        <p:spPr>
          <a:xfrm>
            <a:off x="7548215" y="2501623"/>
            <a:ext cx="1085850" cy="2712085"/>
          </a:xfrm>
          <a:prstGeom prst="rect">
            <a:avLst/>
          </a:prstGeom>
          <a:blipFill>
            <a:blip r:embed="rId4" cstate="print"/>
            <a:stretch>
              <a:fillRect/>
            </a:stretch>
          </a:blipFill>
        </p:spPr>
        <p:txBody>
          <a:bodyPr wrap="square" lIns="0" tIns="0" rIns="0" bIns="0" rtlCol="0"/>
          <a:lstStyle/>
          <a:p>
            <a:endParaRPr/>
          </a:p>
        </p:txBody>
      </p:sp>
      <p:sp>
        <p:nvSpPr>
          <p:cNvPr id="8" name="object 14"/>
          <p:cNvSpPr txBox="1"/>
          <p:nvPr/>
        </p:nvSpPr>
        <p:spPr>
          <a:xfrm>
            <a:off x="8513323" y="4220060"/>
            <a:ext cx="1330325" cy="1121410"/>
          </a:xfrm>
          <a:prstGeom prst="rect">
            <a:avLst/>
          </a:prstGeom>
        </p:spPr>
        <p:txBody>
          <a:bodyPr vert="horz" wrap="square" lIns="0" tIns="12700" rIns="0" bIns="0" rtlCol="0">
            <a:spAutoFit/>
          </a:bodyPr>
          <a:lstStyle/>
          <a:p>
            <a:pPr marL="12700">
              <a:lnSpc>
                <a:spcPts val="2155"/>
              </a:lnSpc>
              <a:spcBef>
                <a:spcPts val="100"/>
              </a:spcBef>
            </a:pPr>
            <a:r>
              <a:rPr sz="1800" spc="-15" dirty="0">
                <a:solidFill>
                  <a:srgbClr val="FF0000"/>
                </a:solidFill>
                <a:latin typeface="Arial"/>
                <a:cs typeface="Arial"/>
              </a:rPr>
              <a:t>Bestbuy.com</a:t>
            </a:r>
            <a:endParaRPr sz="1800" dirty="0">
              <a:latin typeface="Arial"/>
              <a:cs typeface="Arial"/>
            </a:endParaRPr>
          </a:p>
          <a:p>
            <a:pPr marL="272415" indent="-168275">
              <a:lnSpc>
                <a:spcPts val="2155"/>
              </a:lnSpc>
              <a:buFont typeface="Wingdings"/>
              <a:buChar char=""/>
              <a:tabLst>
                <a:tab pos="273050" algn="l"/>
              </a:tabLst>
            </a:pPr>
            <a:r>
              <a:rPr sz="1800" dirty="0">
                <a:latin typeface="Times New Roman"/>
                <a:cs typeface="Times New Roman"/>
              </a:rPr>
              <a:t>Login</a:t>
            </a:r>
          </a:p>
          <a:p>
            <a:pPr marL="266065" indent="-161925">
              <a:lnSpc>
                <a:spcPct val="100000"/>
              </a:lnSpc>
              <a:buFont typeface="Wingdings"/>
              <a:buChar char=""/>
              <a:tabLst>
                <a:tab pos="266700" algn="l"/>
              </a:tabLst>
            </a:pPr>
            <a:r>
              <a:rPr sz="1800" dirty="0">
                <a:latin typeface="Times New Roman"/>
                <a:cs typeface="Times New Roman"/>
              </a:rPr>
              <a:t>Product</a:t>
            </a:r>
          </a:p>
          <a:p>
            <a:pPr marL="266065" indent="-161925">
              <a:lnSpc>
                <a:spcPct val="100000"/>
              </a:lnSpc>
              <a:buFont typeface="Wingdings"/>
              <a:buChar char=""/>
              <a:tabLst>
                <a:tab pos="266700" algn="l"/>
              </a:tabLst>
            </a:pPr>
            <a:r>
              <a:rPr sz="1800" spc="-5" dirty="0">
                <a:latin typeface="Times New Roman"/>
                <a:cs typeface="Times New Roman"/>
              </a:rPr>
              <a:t>News</a:t>
            </a:r>
            <a:endParaRPr sz="1800" dirty="0">
              <a:latin typeface="Times New Roman"/>
              <a:cs typeface="Times New Roman"/>
            </a:endParaRPr>
          </a:p>
        </p:txBody>
      </p:sp>
      <p:grpSp>
        <p:nvGrpSpPr>
          <p:cNvPr id="81" name="Group 80"/>
          <p:cNvGrpSpPr/>
          <p:nvPr/>
        </p:nvGrpSpPr>
        <p:grpSpPr>
          <a:xfrm rot="592066">
            <a:off x="5480508" y="2841824"/>
            <a:ext cx="2029205" cy="381000"/>
            <a:chOff x="4904994" y="2564892"/>
            <a:chExt cx="2029205" cy="381000"/>
          </a:xfrm>
        </p:grpSpPr>
        <p:sp>
          <p:nvSpPr>
            <p:cNvPr id="9" name="object 15"/>
            <p:cNvSpPr/>
            <p:nvPr/>
          </p:nvSpPr>
          <p:spPr>
            <a:xfrm>
              <a:off x="4904994" y="2564892"/>
              <a:ext cx="2029205" cy="381000"/>
            </a:xfrm>
            <a:prstGeom prst="rect">
              <a:avLst/>
            </a:prstGeom>
            <a:blipFill>
              <a:blip r:embed="rId5" cstate="print"/>
              <a:stretch>
                <a:fillRect/>
              </a:stretch>
            </a:blipFill>
          </p:spPr>
          <p:txBody>
            <a:bodyPr wrap="square" lIns="0" tIns="0" rIns="0" bIns="0" rtlCol="0"/>
            <a:lstStyle/>
            <a:p>
              <a:endParaRPr/>
            </a:p>
          </p:txBody>
        </p:sp>
        <p:sp>
          <p:nvSpPr>
            <p:cNvPr id="10" name="object 16"/>
            <p:cNvSpPr/>
            <p:nvPr/>
          </p:nvSpPr>
          <p:spPr>
            <a:xfrm>
              <a:off x="4950967" y="2591054"/>
              <a:ext cx="1937258" cy="288671"/>
            </a:xfrm>
            <a:prstGeom prst="rect">
              <a:avLst/>
            </a:prstGeom>
            <a:blipFill>
              <a:blip r:embed="rId6" cstate="print"/>
              <a:stretch>
                <a:fillRect/>
              </a:stretch>
            </a:blipFill>
          </p:spPr>
          <p:txBody>
            <a:bodyPr wrap="square" lIns="0" tIns="0" rIns="0" bIns="0" rtlCol="0"/>
            <a:lstStyle/>
            <a:p>
              <a:endParaRPr/>
            </a:p>
          </p:txBody>
        </p:sp>
        <p:sp>
          <p:nvSpPr>
            <p:cNvPr id="11" name="object 17"/>
            <p:cNvSpPr/>
            <p:nvPr/>
          </p:nvSpPr>
          <p:spPr>
            <a:xfrm>
              <a:off x="4950967" y="2591054"/>
              <a:ext cx="1937385" cy="288925"/>
            </a:xfrm>
            <a:custGeom>
              <a:avLst/>
              <a:gdLst/>
              <a:ahLst/>
              <a:cxnLst/>
              <a:rect l="l" t="t" r="r" b="b"/>
              <a:pathLst>
                <a:path w="1937384" h="288925">
                  <a:moveTo>
                    <a:pt x="708025" y="11811"/>
                  </a:moveTo>
                  <a:lnTo>
                    <a:pt x="1113409" y="0"/>
                  </a:lnTo>
                  <a:lnTo>
                    <a:pt x="961644" y="57276"/>
                  </a:lnTo>
                  <a:lnTo>
                    <a:pt x="1460500" y="2794"/>
                  </a:lnTo>
                  <a:lnTo>
                    <a:pt x="1309497" y="62484"/>
                  </a:lnTo>
                  <a:lnTo>
                    <a:pt x="1937258" y="32131"/>
                  </a:lnTo>
                  <a:lnTo>
                    <a:pt x="911479" y="215646"/>
                  </a:lnTo>
                  <a:lnTo>
                    <a:pt x="1096518" y="144780"/>
                  </a:lnTo>
                  <a:lnTo>
                    <a:pt x="458597" y="256667"/>
                  </a:lnTo>
                  <a:lnTo>
                    <a:pt x="673481" y="170053"/>
                  </a:lnTo>
                  <a:lnTo>
                    <a:pt x="0" y="288671"/>
                  </a:lnTo>
                  <a:lnTo>
                    <a:pt x="708025" y="11811"/>
                  </a:lnTo>
                  <a:close/>
                </a:path>
              </a:pathLst>
            </a:custGeom>
            <a:ln w="9525">
              <a:solidFill>
                <a:srgbClr val="497DBA"/>
              </a:solidFill>
            </a:ln>
          </p:spPr>
          <p:txBody>
            <a:bodyPr wrap="square" lIns="0" tIns="0" rIns="0" bIns="0" rtlCol="0"/>
            <a:lstStyle/>
            <a:p>
              <a:endParaRPr/>
            </a:p>
          </p:txBody>
        </p:sp>
      </p:grpSp>
      <p:grpSp>
        <p:nvGrpSpPr>
          <p:cNvPr id="80" name="Group 79"/>
          <p:cNvGrpSpPr/>
          <p:nvPr/>
        </p:nvGrpSpPr>
        <p:grpSpPr>
          <a:xfrm rot="787705">
            <a:off x="5660077" y="3138454"/>
            <a:ext cx="1896618" cy="1016508"/>
            <a:chOff x="4895850" y="2910077"/>
            <a:chExt cx="1896618" cy="1016508"/>
          </a:xfrm>
        </p:grpSpPr>
        <p:sp>
          <p:nvSpPr>
            <p:cNvPr id="12" name="object 18"/>
            <p:cNvSpPr/>
            <p:nvPr/>
          </p:nvSpPr>
          <p:spPr>
            <a:xfrm>
              <a:off x="4895850" y="2910077"/>
              <a:ext cx="1896618" cy="1016508"/>
            </a:xfrm>
            <a:prstGeom prst="rect">
              <a:avLst/>
            </a:prstGeom>
            <a:blipFill>
              <a:blip r:embed="rId7" cstate="print"/>
              <a:stretch>
                <a:fillRect/>
              </a:stretch>
            </a:blipFill>
          </p:spPr>
          <p:txBody>
            <a:bodyPr wrap="square" lIns="0" tIns="0" rIns="0" bIns="0" rtlCol="0"/>
            <a:lstStyle/>
            <a:p>
              <a:endParaRPr/>
            </a:p>
          </p:txBody>
        </p:sp>
        <p:sp>
          <p:nvSpPr>
            <p:cNvPr id="13" name="object 19"/>
            <p:cNvSpPr/>
            <p:nvPr/>
          </p:nvSpPr>
          <p:spPr>
            <a:xfrm>
              <a:off x="4941951" y="2935604"/>
              <a:ext cx="1804289" cy="925322"/>
            </a:xfrm>
            <a:prstGeom prst="rect">
              <a:avLst/>
            </a:prstGeom>
            <a:blipFill>
              <a:blip r:embed="rId8" cstate="print"/>
              <a:stretch>
                <a:fillRect/>
              </a:stretch>
            </a:blipFill>
          </p:spPr>
          <p:txBody>
            <a:bodyPr wrap="square" lIns="0" tIns="0" rIns="0" bIns="0" rtlCol="0"/>
            <a:lstStyle/>
            <a:p>
              <a:endParaRPr/>
            </a:p>
          </p:txBody>
        </p:sp>
        <p:sp>
          <p:nvSpPr>
            <p:cNvPr id="14" name="object 20"/>
            <p:cNvSpPr/>
            <p:nvPr/>
          </p:nvSpPr>
          <p:spPr>
            <a:xfrm>
              <a:off x="4941951" y="2935604"/>
              <a:ext cx="1804670" cy="925830"/>
            </a:xfrm>
            <a:custGeom>
              <a:avLst/>
              <a:gdLst/>
              <a:ahLst/>
              <a:cxnLst/>
              <a:rect l="l" t="t" r="r" b="b"/>
              <a:pathLst>
                <a:path w="1804670" h="925829">
                  <a:moveTo>
                    <a:pt x="553593" y="369570"/>
                  </a:moveTo>
                  <a:lnTo>
                    <a:pt x="955421" y="225806"/>
                  </a:lnTo>
                  <a:lnTo>
                    <a:pt x="835533" y="342519"/>
                  </a:lnTo>
                  <a:lnTo>
                    <a:pt x="1306957" y="117729"/>
                  </a:lnTo>
                  <a:lnTo>
                    <a:pt x="1189227" y="237236"/>
                  </a:lnTo>
                  <a:lnTo>
                    <a:pt x="1804289" y="0"/>
                  </a:lnTo>
                  <a:lnTo>
                    <a:pt x="876426" y="546481"/>
                  </a:lnTo>
                  <a:lnTo>
                    <a:pt x="1022096" y="403098"/>
                  </a:lnTo>
                  <a:lnTo>
                    <a:pt x="443611" y="740410"/>
                  </a:lnTo>
                  <a:lnTo>
                    <a:pt x="610235" y="568706"/>
                  </a:lnTo>
                  <a:lnTo>
                    <a:pt x="0" y="925322"/>
                  </a:lnTo>
                  <a:lnTo>
                    <a:pt x="553593" y="369570"/>
                  </a:lnTo>
                </a:path>
              </a:pathLst>
            </a:custGeom>
            <a:ln w="9525">
              <a:solidFill>
                <a:srgbClr val="97B853"/>
              </a:solidFill>
            </a:ln>
          </p:spPr>
          <p:txBody>
            <a:bodyPr wrap="square" lIns="0" tIns="0" rIns="0" bIns="0" rtlCol="0"/>
            <a:lstStyle/>
            <a:p>
              <a:endParaRPr/>
            </a:p>
          </p:txBody>
        </p:sp>
      </p:grpSp>
      <p:grpSp>
        <p:nvGrpSpPr>
          <p:cNvPr id="87" name="Group 86"/>
          <p:cNvGrpSpPr/>
          <p:nvPr/>
        </p:nvGrpSpPr>
        <p:grpSpPr>
          <a:xfrm>
            <a:off x="8534054" y="1864845"/>
            <a:ext cx="1627759" cy="1290827"/>
            <a:chOff x="6927342" y="904494"/>
            <a:chExt cx="1627759" cy="1290827"/>
          </a:xfrm>
        </p:grpSpPr>
        <p:sp>
          <p:nvSpPr>
            <p:cNvPr id="21" name="object 27"/>
            <p:cNvSpPr/>
            <p:nvPr/>
          </p:nvSpPr>
          <p:spPr>
            <a:xfrm>
              <a:off x="6927342" y="904494"/>
              <a:ext cx="855726" cy="833627"/>
            </a:xfrm>
            <a:prstGeom prst="rect">
              <a:avLst/>
            </a:prstGeom>
            <a:blipFill>
              <a:blip r:embed="rId9" cstate="print"/>
              <a:stretch>
                <a:fillRect/>
              </a:stretch>
            </a:blipFill>
          </p:spPr>
          <p:txBody>
            <a:bodyPr wrap="square" lIns="0" tIns="0" rIns="0" bIns="0" rtlCol="0"/>
            <a:lstStyle/>
            <a:p>
              <a:endParaRPr/>
            </a:p>
          </p:txBody>
        </p:sp>
        <p:sp>
          <p:nvSpPr>
            <p:cNvPr id="22" name="object 28"/>
            <p:cNvSpPr/>
            <p:nvPr/>
          </p:nvSpPr>
          <p:spPr>
            <a:xfrm>
              <a:off x="6967728" y="925067"/>
              <a:ext cx="774953" cy="752855"/>
            </a:xfrm>
            <a:prstGeom prst="rect">
              <a:avLst/>
            </a:prstGeom>
            <a:blipFill>
              <a:blip r:embed="rId10" cstate="print"/>
              <a:stretch>
                <a:fillRect/>
              </a:stretch>
            </a:blipFill>
          </p:spPr>
          <p:txBody>
            <a:bodyPr wrap="square" lIns="0" tIns="0" rIns="0" bIns="0" rtlCol="0"/>
            <a:lstStyle/>
            <a:p>
              <a:endParaRPr/>
            </a:p>
          </p:txBody>
        </p:sp>
        <p:sp>
          <p:nvSpPr>
            <p:cNvPr id="23" name="object 29"/>
            <p:cNvSpPr/>
            <p:nvPr/>
          </p:nvSpPr>
          <p:spPr>
            <a:xfrm>
              <a:off x="7201789" y="1159255"/>
              <a:ext cx="307085" cy="284226"/>
            </a:xfrm>
            <a:prstGeom prst="rect">
              <a:avLst/>
            </a:prstGeom>
            <a:blipFill>
              <a:blip r:embed="rId11" cstate="print"/>
              <a:stretch>
                <a:fillRect/>
              </a:stretch>
            </a:blipFill>
          </p:spPr>
          <p:txBody>
            <a:bodyPr wrap="square" lIns="0" tIns="0" rIns="0" bIns="0" rtlCol="0"/>
            <a:lstStyle/>
            <a:p>
              <a:endParaRPr/>
            </a:p>
          </p:txBody>
        </p:sp>
        <p:sp>
          <p:nvSpPr>
            <p:cNvPr id="24" name="object 30"/>
            <p:cNvSpPr/>
            <p:nvPr/>
          </p:nvSpPr>
          <p:spPr>
            <a:xfrm>
              <a:off x="7201789" y="1159255"/>
              <a:ext cx="307340" cy="284480"/>
            </a:xfrm>
            <a:custGeom>
              <a:avLst/>
              <a:gdLst/>
              <a:ahLst/>
              <a:cxnLst/>
              <a:rect l="l" t="t" r="r" b="b"/>
              <a:pathLst>
                <a:path w="307340" h="284480">
                  <a:moveTo>
                    <a:pt x="0" y="142113"/>
                  </a:moveTo>
                  <a:lnTo>
                    <a:pt x="7836" y="97194"/>
                  </a:lnTo>
                  <a:lnTo>
                    <a:pt x="29650" y="58183"/>
                  </a:lnTo>
                  <a:lnTo>
                    <a:pt x="62901" y="27419"/>
                  </a:lnTo>
                  <a:lnTo>
                    <a:pt x="105046" y="7245"/>
                  </a:lnTo>
                  <a:lnTo>
                    <a:pt x="153542" y="0"/>
                  </a:lnTo>
                  <a:lnTo>
                    <a:pt x="202088" y="7245"/>
                  </a:lnTo>
                  <a:lnTo>
                    <a:pt x="244239" y="27419"/>
                  </a:lnTo>
                  <a:lnTo>
                    <a:pt x="277471" y="58183"/>
                  </a:lnTo>
                  <a:lnTo>
                    <a:pt x="299261" y="97194"/>
                  </a:lnTo>
                  <a:lnTo>
                    <a:pt x="307085" y="142113"/>
                  </a:lnTo>
                  <a:lnTo>
                    <a:pt x="299261" y="187031"/>
                  </a:lnTo>
                  <a:lnTo>
                    <a:pt x="277471" y="226042"/>
                  </a:lnTo>
                  <a:lnTo>
                    <a:pt x="244239" y="256806"/>
                  </a:lnTo>
                  <a:lnTo>
                    <a:pt x="202088" y="276980"/>
                  </a:lnTo>
                  <a:lnTo>
                    <a:pt x="153542" y="284226"/>
                  </a:lnTo>
                  <a:lnTo>
                    <a:pt x="105046" y="276980"/>
                  </a:lnTo>
                  <a:lnTo>
                    <a:pt x="62901" y="256806"/>
                  </a:lnTo>
                  <a:lnTo>
                    <a:pt x="29650" y="226042"/>
                  </a:lnTo>
                  <a:lnTo>
                    <a:pt x="7836" y="187031"/>
                  </a:lnTo>
                  <a:lnTo>
                    <a:pt x="0" y="142113"/>
                  </a:lnTo>
                  <a:close/>
                </a:path>
              </a:pathLst>
            </a:custGeom>
            <a:ln w="9525">
              <a:solidFill>
                <a:srgbClr val="BD4A47"/>
              </a:solidFill>
            </a:ln>
          </p:spPr>
          <p:txBody>
            <a:bodyPr wrap="square" lIns="0" tIns="0" rIns="0" bIns="0" rtlCol="0"/>
            <a:lstStyle/>
            <a:p>
              <a:endParaRPr/>
            </a:p>
          </p:txBody>
        </p:sp>
        <p:sp>
          <p:nvSpPr>
            <p:cNvPr id="25" name="object 31"/>
            <p:cNvSpPr txBox="1"/>
            <p:nvPr/>
          </p:nvSpPr>
          <p:spPr>
            <a:xfrm>
              <a:off x="7542276" y="1179068"/>
              <a:ext cx="101282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F0000"/>
                  </a:solidFill>
                  <a:latin typeface="Arial"/>
                  <a:cs typeface="Arial"/>
                </a:rPr>
                <a:t>cookie</a:t>
              </a:r>
              <a:r>
                <a:rPr sz="1400" spc="-55" dirty="0">
                  <a:solidFill>
                    <a:srgbClr val="FF0000"/>
                  </a:solidFill>
                  <a:latin typeface="Arial"/>
                  <a:cs typeface="Arial"/>
                </a:rPr>
                <a:t> </a:t>
              </a:r>
              <a:r>
                <a:rPr sz="1400" spc="-5" dirty="0">
                  <a:latin typeface="Arial"/>
                  <a:cs typeface="Arial"/>
                </a:rPr>
                <a:t>Peter</a:t>
              </a:r>
              <a:endParaRPr sz="1400" dirty="0">
                <a:latin typeface="Arial"/>
                <a:cs typeface="Arial"/>
              </a:endParaRPr>
            </a:p>
          </p:txBody>
        </p:sp>
        <p:sp>
          <p:nvSpPr>
            <p:cNvPr id="26" name="object 32"/>
            <p:cNvSpPr/>
            <p:nvPr/>
          </p:nvSpPr>
          <p:spPr>
            <a:xfrm>
              <a:off x="6927342" y="1361694"/>
              <a:ext cx="855726" cy="833627"/>
            </a:xfrm>
            <a:prstGeom prst="rect">
              <a:avLst/>
            </a:prstGeom>
            <a:blipFill>
              <a:blip r:embed="rId9" cstate="print"/>
              <a:stretch>
                <a:fillRect/>
              </a:stretch>
            </a:blipFill>
          </p:spPr>
          <p:txBody>
            <a:bodyPr wrap="square" lIns="0" tIns="0" rIns="0" bIns="0" rtlCol="0"/>
            <a:lstStyle/>
            <a:p>
              <a:endParaRPr/>
            </a:p>
          </p:txBody>
        </p:sp>
        <p:sp>
          <p:nvSpPr>
            <p:cNvPr id="27" name="object 33"/>
            <p:cNvSpPr/>
            <p:nvPr/>
          </p:nvSpPr>
          <p:spPr>
            <a:xfrm>
              <a:off x="6967728" y="1382267"/>
              <a:ext cx="774953" cy="752855"/>
            </a:xfrm>
            <a:prstGeom prst="rect">
              <a:avLst/>
            </a:prstGeom>
            <a:blipFill>
              <a:blip r:embed="rId12" cstate="print"/>
              <a:stretch>
                <a:fillRect/>
              </a:stretch>
            </a:blipFill>
          </p:spPr>
          <p:txBody>
            <a:bodyPr wrap="square" lIns="0" tIns="0" rIns="0" bIns="0" rtlCol="0"/>
            <a:lstStyle/>
            <a:p>
              <a:endParaRPr/>
            </a:p>
          </p:txBody>
        </p:sp>
        <p:sp>
          <p:nvSpPr>
            <p:cNvPr id="28" name="object 34"/>
            <p:cNvSpPr/>
            <p:nvPr/>
          </p:nvSpPr>
          <p:spPr>
            <a:xfrm>
              <a:off x="7201789" y="1616455"/>
              <a:ext cx="307085" cy="284226"/>
            </a:xfrm>
            <a:prstGeom prst="rect">
              <a:avLst/>
            </a:prstGeom>
            <a:blipFill>
              <a:blip r:embed="rId11" cstate="print"/>
              <a:stretch>
                <a:fillRect/>
              </a:stretch>
            </a:blipFill>
          </p:spPr>
          <p:txBody>
            <a:bodyPr wrap="square" lIns="0" tIns="0" rIns="0" bIns="0" rtlCol="0"/>
            <a:lstStyle/>
            <a:p>
              <a:endParaRPr/>
            </a:p>
          </p:txBody>
        </p:sp>
        <p:sp>
          <p:nvSpPr>
            <p:cNvPr id="29" name="object 35"/>
            <p:cNvSpPr/>
            <p:nvPr/>
          </p:nvSpPr>
          <p:spPr>
            <a:xfrm>
              <a:off x="7201789" y="1616455"/>
              <a:ext cx="307340" cy="284480"/>
            </a:xfrm>
            <a:custGeom>
              <a:avLst/>
              <a:gdLst/>
              <a:ahLst/>
              <a:cxnLst/>
              <a:rect l="l" t="t" r="r" b="b"/>
              <a:pathLst>
                <a:path w="307340" h="284480">
                  <a:moveTo>
                    <a:pt x="0" y="142113"/>
                  </a:moveTo>
                  <a:lnTo>
                    <a:pt x="7836" y="97194"/>
                  </a:lnTo>
                  <a:lnTo>
                    <a:pt x="29650" y="58183"/>
                  </a:lnTo>
                  <a:lnTo>
                    <a:pt x="62901" y="27419"/>
                  </a:lnTo>
                  <a:lnTo>
                    <a:pt x="105046" y="7245"/>
                  </a:lnTo>
                  <a:lnTo>
                    <a:pt x="153542" y="0"/>
                  </a:lnTo>
                  <a:lnTo>
                    <a:pt x="202088" y="7245"/>
                  </a:lnTo>
                  <a:lnTo>
                    <a:pt x="244239" y="27419"/>
                  </a:lnTo>
                  <a:lnTo>
                    <a:pt x="277471" y="58183"/>
                  </a:lnTo>
                  <a:lnTo>
                    <a:pt x="299261" y="97194"/>
                  </a:lnTo>
                  <a:lnTo>
                    <a:pt x="307085" y="142113"/>
                  </a:lnTo>
                  <a:lnTo>
                    <a:pt x="299261" y="187031"/>
                  </a:lnTo>
                  <a:lnTo>
                    <a:pt x="277471" y="226042"/>
                  </a:lnTo>
                  <a:lnTo>
                    <a:pt x="244239" y="256806"/>
                  </a:lnTo>
                  <a:lnTo>
                    <a:pt x="202088" y="276980"/>
                  </a:lnTo>
                  <a:lnTo>
                    <a:pt x="153542" y="284226"/>
                  </a:lnTo>
                  <a:lnTo>
                    <a:pt x="105046" y="276980"/>
                  </a:lnTo>
                  <a:lnTo>
                    <a:pt x="62901" y="256806"/>
                  </a:lnTo>
                  <a:lnTo>
                    <a:pt x="29650" y="226042"/>
                  </a:lnTo>
                  <a:lnTo>
                    <a:pt x="7836" y="187031"/>
                  </a:lnTo>
                  <a:lnTo>
                    <a:pt x="0" y="142113"/>
                  </a:lnTo>
                  <a:close/>
                </a:path>
              </a:pathLst>
            </a:custGeom>
            <a:ln w="9525">
              <a:solidFill>
                <a:srgbClr val="BD4A47"/>
              </a:solidFill>
            </a:ln>
          </p:spPr>
          <p:txBody>
            <a:bodyPr wrap="square" lIns="0" tIns="0" rIns="0" bIns="0" rtlCol="0"/>
            <a:lstStyle/>
            <a:p>
              <a:endParaRPr/>
            </a:p>
          </p:txBody>
        </p:sp>
        <p:sp>
          <p:nvSpPr>
            <p:cNvPr id="30" name="object 36"/>
            <p:cNvSpPr txBox="1"/>
            <p:nvPr/>
          </p:nvSpPr>
          <p:spPr>
            <a:xfrm>
              <a:off x="7542276" y="1636268"/>
              <a:ext cx="982980"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F0000"/>
                  </a:solidFill>
                  <a:latin typeface="Arial"/>
                  <a:cs typeface="Arial"/>
                </a:rPr>
                <a:t>cookie</a:t>
              </a:r>
              <a:r>
                <a:rPr sz="1400" spc="-60" dirty="0">
                  <a:solidFill>
                    <a:srgbClr val="FF0000"/>
                  </a:solidFill>
                  <a:latin typeface="Arial"/>
                  <a:cs typeface="Arial"/>
                </a:rPr>
                <a:t> </a:t>
              </a:r>
              <a:r>
                <a:rPr sz="1400" spc="-5" dirty="0">
                  <a:latin typeface="Arial"/>
                  <a:cs typeface="Arial"/>
                </a:rPr>
                <a:t>Mary</a:t>
              </a:r>
              <a:endParaRPr sz="1400">
                <a:latin typeface="Arial"/>
                <a:cs typeface="Arial"/>
              </a:endParaRPr>
            </a:p>
          </p:txBody>
        </p:sp>
      </p:grpSp>
      <p:grpSp>
        <p:nvGrpSpPr>
          <p:cNvPr id="79" name="Group 78"/>
          <p:cNvGrpSpPr/>
          <p:nvPr/>
        </p:nvGrpSpPr>
        <p:grpSpPr>
          <a:xfrm rot="1123810">
            <a:off x="4078305" y="3866655"/>
            <a:ext cx="566927" cy="1406652"/>
            <a:chOff x="4141470" y="4045458"/>
            <a:chExt cx="566927" cy="1406652"/>
          </a:xfrm>
        </p:grpSpPr>
        <p:sp>
          <p:nvSpPr>
            <p:cNvPr id="34" name="object 40"/>
            <p:cNvSpPr/>
            <p:nvPr/>
          </p:nvSpPr>
          <p:spPr>
            <a:xfrm>
              <a:off x="4141470" y="4045458"/>
              <a:ext cx="566927" cy="1406652"/>
            </a:xfrm>
            <a:prstGeom prst="rect">
              <a:avLst/>
            </a:prstGeom>
            <a:blipFill>
              <a:blip r:embed="rId13" cstate="print"/>
              <a:stretch>
                <a:fillRect/>
              </a:stretch>
            </a:blipFill>
          </p:spPr>
          <p:txBody>
            <a:bodyPr wrap="square" lIns="0" tIns="0" rIns="0" bIns="0" rtlCol="0"/>
            <a:lstStyle/>
            <a:p>
              <a:endParaRPr/>
            </a:p>
          </p:txBody>
        </p:sp>
        <p:sp>
          <p:nvSpPr>
            <p:cNvPr id="35" name="object 41"/>
            <p:cNvSpPr/>
            <p:nvPr/>
          </p:nvSpPr>
          <p:spPr>
            <a:xfrm>
              <a:off x="4187190" y="4071492"/>
              <a:ext cx="475107" cy="1314450"/>
            </a:xfrm>
            <a:prstGeom prst="rect">
              <a:avLst/>
            </a:prstGeom>
            <a:blipFill>
              <a:blip r:embed="rId14" cstate="print"/>
              <a:stretch>
                <a:fillRect/>
              </a:stretch>
            </a:blipFill>
          </p:spPr>
          <p:txBody>
            <a:bodyPr wrap="square" lIns="0" tIns="0" rIns="0" bIns="0" rtlCol="0"/>
            <a:lstStyle/>
            <a:p>
              <a:endParaRPr/>
            </a:p>
          </p:txBody>
        </p:sp>
        <p:sp>
          <p:nvSpPr>
            <p:cNvPr id="36" name="object 42"/>
            <p:cNvSpPr/>
            <p:nvPr/>
          </p:nvSpPr>
          <p:spPr>
            <a:xfrm>
              <a:off x="4187190" y="4071492"/>
              <a:ext cx="475615" cy="1314450"/>
            </a:xfrm>
            <a:custGeom>
              <a:avLst/>
              <a:gdLst/>
              <a:ahLst/>
              <a:cxnLst/>
              <a:rect l="l" t="t" r="r" b="b"/>
              <a:pathLst>
                <a:path w="475614" h="1314450">
                  <a:moveTo>
                    <a:pt x="4190" y="775080"/>
                  </a:moveTo>
                  <a:lnTo>
                    <a:pt x="142367" y="513460"/>
                  </a:lnTo>
                  <a:lnTo>
                    <a:pt x="139573" y="628522"/>
                  </a:lnTo>
                  <a:lnTo>
                    <a:pt x="272542" y="293623"/>
                  </a:lnTo>
                  <a:lnTo>
                    <a:pt x="272414" y="408939"/>
                  </a:lnTo>
                  <a:lnTo>
                    <a:pt x="475107" y="0"/>
                  </a:lnTo>
                  <a:lnTo>
                    <a:pt x="267588" y="711453"/>
                  </a:lnTo>
                  <a:lnTo>
                    <a:pt x="270129" y="570864"/>
                  </a:lnTo>
                  <a:lnTo>
                    <a:pt x="139064" y="1012570"/>
                  </a:lnTo>
                  <a:lnTo>
                    <a:pt x="137922" y="848105"/>
                  </a:lnTo>
                  <a:lnTo>
                    <a:pt x="0" y="1314449"/>
                  </a:lnTo>
                  <a:lnTo>
                    <a:pt x="4190" y="775080"/>
                  </a:lnTo>
                  <a:close/>
                </a:path>
              </a:pathLst>
            </a:custGeom>
            <a:ln w="9524">
              <a:solidFill>
                <a:srgbClr val="97B853"/>
              </a:solidFill>
            </a:ln>
          </p:spPr>
          <p:txBody>
            <a:bodyPr wrap="square" lIns="0" tIns="0" rIns="0" bIns="0" rtlCol="0"/>
            <a:lstStyle/>
            <a:p>
              <a:endParaRPr/>
            </a:p>
          </p:txBody>
        </p:sp>
      </p:grpSp>
      <p:grpSp>
        <p:nvGrpSpPr>
          <p:cNvPr id="76" name="Group 75"/>
          <p:cNvGrpSpPr/>
          <p:nvPr/>
        </p:nvGrpSpPr>
        <p:grpSpPr>
          <a:xfrm>
            <a:off x="2208212" y="4343400"/>
            <a:ext cx="2223161" cy="1635746"/>
            <a:chOff x="2490723" y="4791073"/>
            <a:chExt cx="2571242" cy="1943100"/>
          </a:xfrm>
        </p:grpSpPr>
        <p:sp>
          <p:nvSpPr>
            <p:cNvPr id="15" name="object 21"/>
            <p:cNvSpPr/>
            <p:nvPr/>
          </p:nvSpPr>
          <p:spPr>
            <a:xfrm>
              <a:off x="2490723" y="4791073"/>
              <a:ext cx="1943100" cy="1943100"/>
            </a:xfrm>
            <a:prstGeom prst="rect">
              <a:avLst/>
            </a:prstGeom>
            <a:blipFill>
              <a:blip r:embed="rId15" cstate="print"/>
              <a:stretch>
                <a:fillRect/>
              </a:stretch>
            </a:blipFill>
          </p:spPr>
          <p:txBody>
            <a:bodyPr wrap="square" lIns="0" tIns="0" rIns="0" bIns="0" rtlCol="0"/>
            <a:lstStyle/>
            <a:p>
              <a:endParaRPr/>
            </a:p>
          </p:txBody>
        </p:sp>
        <p:sp>
          <p:nvSpPr>
            <p:cNvPr id="16" name="object 22"/>
            <p:cNvSpPr/>
            <p:nvPr/>
          </p:nvSpPr>
          <p:spPr>
            <a:xfrm>
              <a:off x="2524125" y="5762623"/>
              <a:ext cx="971550" cy="971550"/>
            </a:xfrm>
            <a:prstGeom prst="rect">
              <a:avLst/>
            </a:prstGeom>
            <a:blipFill>
              <a:blip r:embed="rId16" cstate="print"/>
              <a:stretch>
                <a:fillRect/>
              </a:stretch>
            </a:blipFill>
          </p:spPr>
          <p:txBody>
            <a:bodyPr wrap="square" lIns="0" tIns="0" rIns="0" bIns="0" rtlCol="0"/>
            <a:lstStyle/>
            <a:p>
              <a:endParaRPr/>
            </a:p>
          </p:txBody>
        </p:sp>
        <p:sp>
          <p:nvSpPr>
            <p:cNvPr id="17" name="object 23"/>
            <p:cNvSpPr txBox="1"/>
            <p:nvPr/>
          </p:nvSpPr>
          <p:spPr>
            <a:xfrm>
              <a:off x="3602734" y="6390894"/>
              <a:ext cx="655624" cy="343279"/>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Mary</a:t>
              </a:r>
              <a:endParaRPr sz="1800" dirty="0">
                <a:latin typeface="Arial"/>
                <a:cs typeface="Arial"/>
              </a:endParaRPr>
            </a:p>
          </p:txBody>
        </p:sp>
        <p:sp>
          <p:nvSpPr>
            <p:cNvPr id="38" name="object 44"/>
            <p:cNvSpPr/>
            <p:nvPr/>
          </p:nvSpPr>
          <p:spPr>
            <a:xfrm>
              <a:off x="3464052" y="5331714"/>
              <a:ext cx="855726" cy="832866"/>
            </a:xfrm>
            <a:prstGeom prst="rect">
              <a:avLst/>
            </a:prstGeom>
            <a:blipFill>
              <a:blip r:embed="rId17" cstate="print"/>
              <a:stretch>
                <a:fillRect/>
              </a:stretch>
            </a:blipFill>
          </p:spPr>
          <p:txBody>
            <a:bodyPr wrap="square" lIns="0" tIns="0" rIns="0" bIns="0" rtlCol="0"/>
            <a:lstStyle/>
            <a:p>
              <a:endParaRPr/>
            </a:p>
          </p:txBody>
        </p:sp>
        <p:sp>
          <p:nvSpPr>
            <p:cNvPr id="39" name="object 45"/>
            <p:cNvSpPr/>
            <p:nvPr/>
          </p:nvSpPr>
          <p:spPr>
            <a:xfrm>
              <a:off x="3504438" y="5352288"/>
              <a:ext cx="774953" cy="752094"/>
            </a:xfrm>
            <a:prstGeom prst="rect">
              <a:avLst/>
            </a:prstGeom>
            <a:blipFill>
              <a:blip r:embed="rId18" cstate="print"/>
              <a:stretch>
                <a:fillRect/>
              </a:stretch>
            </a:blipFill>
          </p:spPr>
          <p:txBody>
            <a:bodyPr wrap="square" lIns="0" tIns="0" rIns="0" bIns="0" rtlCol="0"/>
            <a:lstStyle/>
            <a:p>
              <a:endParaRPr/>
            </a:p>
          </p:txBody>
        </p:sp>
        <p:sp>
          <p:nvSpPr>
            <p:cNvPr id="40" name="object 46"/>
            <p:cNvSpPr/>
            <p:nvPr/>
          </p:nvSpPr>
          <p:spPr>
            <a:xfrm>
              <a:off x="3738498" y="5586095"/>
              <a:ext cx="307086" cy="284226"/>
            </a:xfrm>
            <a:prstGeom prst="rect">
              <a:avLst/>
            </a:prstGeom>
            <a:blipFill>
              <a:blip r:embed="rId19" cstate="print"/>
              <a:stretch>
                <a:fillRect/>
              </a:stretch>
            </a:blipFill>
          </p:spPr>
          <p:txBody>
            <a:bodyPr wrap="square" lIns="0" tIns="0" rIns="0" bIns="0" rtlCol="0"/>
            <a:lstStyle/>
            <a:p>
              <a:endParaRPr/>
            </a:p>
          </p:txBody>
        </p:sp>
        <p:sp>
          <p:nvSpPr>
            <p:cNvPr id="41" name="object 47"/>
            <p:cNvSpPr/>
            <p:nvPr/>
          </p:nvSpPr>
          <p:spPr>
            <a:xfrm>
              <a:off x="3738498" y="5586095"/>
              <a:ext cx="307340" cy="284480"/>
            </a:xfrm>
            <a:custGeom>
              <a:avLst/>
              <a:gdLst/>
              <a:ahLst/>
              <a:cxnLst/>
              <a:rect l="l" t="t" r="r" b="b"/>
              <a:pathLst>
                <a:path w="307339" h="284479">
                  <a:moveTo>
                    <a:pt x="0" y="142125"/>
                  </a:moveTo>
                  <a:lnTo>
                    <a:pt x="7824" y="97206"/>
                  </a:lnTo>
                  <a:lnTo>
                    <a:pt x="29614" y="58191"/>
                  </a:lnTo>
                  <a:lnTo>
                    <a:pt x="62846" y="27424"/>
                  </a:lnTo>
                  <a:lnTo>
                    <a:pt x="104997" y="7246"/>
                  </a:lnTo>
                  <a:lnTo>
                    <a:pt x="153542" y="0"/>
                  </a:lnTo>
                  <a:lnTo>
                    <a:pt x="202088" y="7246"/>
                  </a:lnTo>
                  <a:lnTo>
                    <a:pt x="244239" y="27424"/>
                  </a:lnTo>
                  <a:lnTo>
                    <a:pt x="277471" y="58191"/>
                  </a:lnTo>
                  <a:lnTo>
                    <a:pt x="299261" y="97206"/>
                  </a:lnTo>
                  <a:lnTo>
                    <a:pt x="307086" y="142125"/>
                  </a:lnTo>
                  <a:lnTo>
                    <a:pt x="299261" y="187037"/>
                  </a:lnTo>
                  <a:lnTo>
                    <a:pt x="277471" y="226045"/>
                  </a:lnTo>
                  <a:lnTo>
                    <a:pt x="244239" y="256807"/>
                  </a:lnTo>
                  <a:lnTo>
                    <a:pt x="202088" y="276981"/>
                  </a:lnTo>
                  <a:lnTo>
                    <a:pt x="153542" y="284225"/>
                  </a:lnTo>
                  <a:lnTo>
                    <a:pt x="104997" y="276981"/>
                  </a:lnTo>
                  <a:lnTo>
                    <a:pt x="62846" y="256807"/>
                  </a:lnTo>
                  <a:lnTo>
                    <a:pt x="29614" y="226045"/>
                  </a:lnTo>
                  <a:lnTo>
                    <a:pt x="7824" y="187037"/>
                  </a:lnTo>
                  <a:lnTo>
                    <a:pt x="0" y="142125"/>
                  </a:lnTo>
                  <a:close/>
                </a:path>
              </a:pathLst>
            </a:custGeom>
            <a:ln w="9525">
              <a:solidFill>
                <a:srgbClr val="BD4A47"/>
              </a:solidFill>
            </a:ln>
          </p:spPr>
          <p:txBody>
            <a:bodyPr wrap="square" lIns="0" tIns="0" rIns="0" bIns="0" rtlCol="0"/>
            <a:lstStyle/>
            <a:p>
              <a:endParaRPr/>
            </a:p>
          </p:txBody>
        </p:sp>
        <p:sp>
          <p:nvSpPr>
            <p:cNvPr id="42" name="object 48"/>
            <p:cNvSpPr txBox="1"/>
            <p:nvPr/>
          </p:nvSpPr>
          <p:spPr>
            <a:xfrm>
              <a:off x="3187445" y="5206695"/>
              <a:ext cx="1874520" cy="638175"/>
            </a:xfrm>
            <a:prstGeom prst="rect">
              <a:avLst/>
            </a:prstGeom>
          </p:spPr>
          <p:txBody>
            <a:bodyPr vert="horz" wrap="square" lIns="0" tIns="105410" rIns="0" bIns="0" rtlCol="0">
              <a:spAutoFit/>
            </a:bodyPr>
            <a:lstStyle/>
            <a:p>
              <a:pPr marL="12700">
                <a:lnSpc>
                  <a:spcPct val="100000"/>
                </a:lnSpc>
                <a:spcBef>
                  <a:spcPts val="830"/>
                </a:spcBef>
              </a:pPr>
              <a:r>
                <a:rPr sz="1400" spc="-15" dirty="0">
                  <a:solidFill>
                    <a:srgbClr val="FF0000"/>
                  </a:solidFill>
                  <a:latin typeface="Arial"/>
                  <a:cs typeface="Arial"/>
                </a:rPr>
                <a:t>Bestbuy.com</a:t>
              </a:r>
              <a:endParaRPr sz="1400" dirty="0">
                <a:latin typeface="Arial"/>
                <a:cs typeface="Arial"/>
              </a:endParaRPr>
            </a:p>
            <a:p>
              <a:pPr marL="903605">
                <a:lnSpc>
                  <a:spcPct val="100000"/>
                </a:lnSpc>
                <a:spcBef>
                  <a:spcPts val="735"/>
                </a:spcBef>
              </a:pPr>
              <a:r>
                <a:rPr sz="1400" spc="-5" dirty="0">
                  <a:solidFill>
                    <a:srgbClr val="FF0000"/>
                  </a:solidFill>
                  <a:latin typeface="Arial"/>
                  <a:cs typeface="Arial"/>
                </a:rPr>
                <a:t>cookie</a:t>
              </a:r>
              <a:r>
                <a:rPr sz="1400" spc="-60" dirty="0">
                  <a:solidFill>
                    <a:srgbClr val="FF0000"/>
                  </a:solidFill>
                  <a:latin typeface="Arial"/>
                  <a:cs typeface="Arial"/>
                </a:rPr>
                <a:t> </a:t>
              </a:r>
              <a:r>
                <a:rPr sz="1400" spc="-5" dirty="0">
                  <a:latin typeface="Arial"/>
                  <a:cs typeface="Arial"/>
                </a:rPr>
                <a:t>Mary</a:t>
              </a:r>
              <a:endParaRPr sz="1400" dirty="0">
                <a:latin typeface="Arial"/>
                <a:cs typeface="Arial"/>
              </a:endParaRPr>
            </a:p>
          </p:txBody>
        </p:sp>
      </p:grpSp>
      <p:grpSp>
        <p:nvGrpSpPr>
          <p:cNvPr id="82" name="Group 81"/>
          <p:cNvGrpSpPr/>
          <p:nvPr/>
        </p:nvGrpSpPr>
        <p:grpSpPr>
          <a:xfrm>
            <a:off x="10261639" y="3012617"/>
            <a:ext cx="1284731" cy="1239774"/>
            <a:chOff x="5689853" y="858774"/>
            <a:chExt cx="1284731" cy="1239774"/>
          </a:xfrm>
        </p:grpSpPr>
        <p:sp>
          <p:nvSpPr>
            <p:cNvPr id="43" name="object 49"/>
            <p:cNvSpPr/>
            <p:nvPr/>
          </p:nvSpPr>
          <p:spPr>
            <a:xfrm>
              <a:off x="5689853" y="858774"/>
              <a:ext cx="1284731" cy="1239774"/>
            </a:xfrm>
            <a:prstGeom prst="rect">
              <a:avLst/>
            </a:prstGeom>
            <a:blipFill>
              <a:blip r:embed="rId20" cstate="print"/>
              <a:stretch>
                <a:fillRect/>
              </a:stretch>
            </a:blipFill>
          </p:spPr>
          <p:txBody>
            <a:bodyPr wrap="square" lIns="0" tIns="0" rIns="0" bIns="0" rtlCol="0"/>
            <a:lstStyle/>
            <a:p>
              <a:endParaRPr/>
            </a:p>
          </p:txBody>
        </p:sp>
        <p:sp>
          <p:nvSpPr>
            <p:cNvPr id="44" name="object 50"/>
            <p:cNvSpPr/>
            <p:nvPr/>
          </p:nvSpPr>
          <p:spPr>
            <a:xfrm>
              <a:off x="5843778" y="1207008"/>
              <a:ext cx="1026414" cy="669036"/>
            </a:xfrm>
            <a:prstGeom prst="rect">
              <a:avLst/>
            </a:prstGeom>
            <a:blipFill>
              <a:blip r:embed="rId21" cstate="print"/>
              <a:stretch>
                <a:fillRect/>
              </a:stretch>
            </a:blipFill>
          </p:spPr>
          <p:txBody>
            <a:bodyPr wrap="square" lIns="0" tIns="0" rIns="0" bIns="0" rtlCol="0"/>
            <a:lstStyle/>
            <a:p>
              <a:endParaRPr/>
            </a:p>
          </p:txBody>
        </p:sp>
        <p:sp>
          <p:nvSpPr>
            <p:cNvPr id="45" name="object 51"/>
            <p:cNvSpPr/>
            <p:nvPr/>
          </p:nvSpPr>
          <p:spPr>
            <a:xfrm>
              <a:off x="5736082" y="885063"/>
              <a:ext cx="1192529" cy="1147826"/>
            </a:xfrm>
            <a:prstGeom prst="rect">
              <a:avLst/>
            </a:prstGeom>
            <a:blipFill>
              <a:blip r:embed="rId22" cstate="print"/>
              <a:stretch>
                <a:fillRect/>
              </a:stretch>
            </a:blipFill>
          </p:spPr>
          <p:txBody>
            <a:bodyPr wrap="square" lIns="0" tIns="0" rIns="0" bIns="0" rtlCol="0"/>
            <a:lstStyle/>
            <a:p>
              <a:endParaRPr/>
            </a:p>
          </p:txBody>
        </p:sp>
        <p:sp>
          <p:nvSpPr>
            <p:cNvPr id="46" name="object 52"/>
            <p:cNvSpPr/>
            <p:nvPr/>
          </p:nvSpPr>
          <p:spPr>
            <a:xfrm>
              <a:off x="5736082" y="885063"/>
              <a:ext cx="1192530" cy="1148080"/>
            </a:xfrm>
            <a:custGeom>
              <a:avLst/>
              <a:gdLst/>
              <a:ahLst/>
              <a:cxnLst/>
              <a:rect l="l" t="t" r="r" b="b"/>
              <a:pathLst>
                <a:path w="1192529" h="1148080">
                  <a:moveTo>
                    <a:pt x="143509" y="1004315"/>
                  </a:moveTo>
                  <a:lnTo>
                    <a:pt x="143509" y="71754"/>
                  </a:lnTo>
                  <a:lnTo>
                    <a:pt x="149149" y="43826"/>
                  </a:lnTo>
                  <a:lnTo>
                    <a:pt x="164528" y="21018"/>
                  </a:lnTo>
                  <a:lnTo>
                    <a:pt x="187336" y="5639"/>
                  </a:lnTo>
                  <a:lnTo>
                    <a:pt x="215264" y="0"/>
                  </a:lnTo>
                  <a:lnTo>
                    <a:pt x="1120774" y="0"/>
                  </a:lnTo>
                  <a:lnTo>
                    <a:pt x="1148703" y="5639"/>
                  </a:lnTo>
                  <a:lnTo>
                    <a:pt x="1171511" y="21018"/>
                  </a:lnTo>
                  <a:lnTo>
                    <a:pt x="1186890" y="43826"/>
                  </a:lnTo>
                  <a:lnTo>
                    <a:pt x="1192529" y="71754"/>
                  </a:lnTo>
                  <a:lnTo>
                    <a:pt x="1186890" y="99609"/>
                  </a:lnTo>
                  <a:lnTo>
                    <a:pt x="1171511" y="122380"/>
                  </a:lnTo>
                  <a:lnTo>
                    <a:pt x="1148703" y="137745"/>
                  </a:lnTo>
                  <a:lnTo>
                    <a:pt x="1120774" y="143383"/>
                  </a:lnTo>
                  <a:lnTo>
                    <a:pt x="1049019" y="143383"/>
                  </a:lnTo>
                  <a:lnTo>
                    <a:pt x="1049019" y="1076071"/>
                  </a:lnTo>
                  <a:lnTo>
                    <a:pt x="1043380" y="1103999"/>
                  </a:lnTo>
                  <a:lnTo>
                    <a:pt x="1028001" y="1126807"/>
                  </a:lnTo>
                  <a:lnTo>
                    <a:pt x="1005193" y="1142186"/>
                  </a:lnTo>
                  <a:lnTo>
                    <a:pt x="977264" y="1147826"/>
                  </a:lnTo>
                  <a:lnTo>
                    <a:pt x="71754" y="1147826"/>
                  </a:lnTo>
                  <a:lnTo>
                    <a:pt x="43826" y="1142186"/>
                  </a:lnTo>
                  <a:lnTo>
                    <a:pt x="21018" y="1126807"/>
                  </a:lnTo>
                  <a:lnTo>
                    <a:pt x="5639" y="1103999"/>
                  </a:lnTo>
                  <a:lnTo>
                    <a:pt x="0" y="1076071"/>
                  </a:lnTo>
                  <a:lnTo>
                    <a:pt x="5639" y="1048142"/>
                  </a:lnTo>
                  <a:lnTo>
                    <a:pt x="21018" y="1025334"/>
                  </a:lnTo>
                  <a:lnTo>
                    <a:pt x="43826" y="1009955"/>
                  </a:lnTo>
                  <a:lnTo>
                    <a:pt x="71754" y="1004315"/>
                  </a:lnTo>
                  <a:lnTo>
                    <a:pt x="143509" y="1004315"/>
                  </a:lnTo>
                  <a:close/>
                </a:path>
              </a:pathLst>
            </a:custGeom>
            <a:ln w="9525">
              <a:solidFill>
                <a:srgbClr val="497DBA"/>
              </a:solidFill>
            </a:ln>
          </p:spPr>
          <p:txBody>
            <a:bodyPr wrap="square" lIns="0" tIns="0" rIns="0" bIns="0" rtlCol="0"/>
            <a:lstStyle/>
            <a:p>
              <a:endParaRPr/>
            </a:p>
          </p:txBody>
        </p:sp>
        <p:sp>
          <p:nvSpPr>
            <p:cNvPr id="47" name="object 53"/>
            <p:cNvSpPr/>
            <p:nvPr/>
          </p:nvSpPr>
          <p:spPr>
            <a:xfrm>
              <a:off x="5910643" y="880300"/>
              <a:ext cx="117094" cy="152908"/>
            </a:xfrm>
            <a:prstGeom prst="rect">
              <a:avLst/>
            </a:prstGeom>
            <a:blipFill>
              <a:blip r:embed="rId23" cstate="print"/>
              <a:stretch>
                <a:fillRect/>
              </a:stretch>
            </a:blipFill>
          </p:spPr>
          <p:txBody>
            <a:bodyPr wrap="square" lIns="0" tIns="0" rIns="0" bIns="0" rtlCol="0"/>
            <a:lstStyle/>
            <a:p>
              <a:endParaRPr/>
            </a:p>
          </p:txBody>
        </p:sp>
        <p:sp>
          <p:nvSpPr>
            <p:cNvPr id="48" name="object 54"/>
            <p:cNvSpPr/>
            <p:nvPr/>
          </p:nvSpPr>
          <p:spPr>
            <a:xfrm>
              <a:off x="5951346" y="1028446"/>
              <a:ext cx="833755" cy="0"/>
            </a:xfrm>
            <a:custGeom>
              <a:avLst/>
              <a:gdLst/>
              <a:ahLst/>
              <a:cxnLst/>
              <a:rect l="l" t="t" r="r" b="b"/>
              <a:pathLst>
                <a:path w="833754">
                  <a:moveTo>
                    <a:pt x="833754" y="0"/>
                  </a:moveTo>
                  <a:lnTo>
                    <a:pt x="0" y="0"/>
                  </a:lnTo>
                </a:path>
              </a:pathLst>
            </a:custGeom>
            <a:ln w="9525">
              <a:solidFill>
                <a:srgbClr val="497DBA"/>
              </a:solidFill>
            </a:ln>
          </p:spPr>
          <p:txBody>
            <a:bodyPr wrap="square" lIns="0" tIns="0" rIns="0" bIns="0" rtlCol="0"/>
            <a:lstStyle/>
            <a:p>
              <a:endParaRPr/>
            </a:p>
          </p:txBody>
        </p:sp>
        <p:sp>
          <p:nvSpPr>
            <p:cNvPr id="49" name="object 55"/>
            <p:cNvSpPr/>
            <p:nvPr/>
          </p:nvSpPr>
          <p:spPr>
            <a:xfrm>
              <a:off x="5803074" y="1884616"/>
              <a:ext cx="81279" cy="153035"/>
            </a:xfrm>
            <a:prstGeom prst="rect">
              <a:avLst/>
            </a:prstGeom>
            <a:blipFill>
              <a:blip r:embed="rId24" cstate="print"/>
              <a:stretch>
                <a:fillRect/>
              </a:stretch>
            </a:blipFill>
          </p:spPr>
          <p:txBody>
            <a:bodyPr wrap="square" lIns="0" tIns="0" rIns="0" bIns="0" rtlCol="0"/>
            <a:lstStyle/>
            <a:p>
              <a:endParaRPr/>
            </a:p>
          </p:txBody>
        </p:sp>
        <p:sp>
          <p:nvSpPr>
            <p:cNvPr id="50" name="object 56"/>
            <p:cNvSpPr txBox="1"/>
            <p:nvPr/>
          </p:nvSpPr>
          <p:spPr>
            <a:xfrm>
              <a:off x="5979414" y="1264412"/>
              <a:ext cx="707390" cy="452120"/>
            </a:xfrm>
            <a:prstGeom prst="rect">
              <a:avLst/>
            </a:prstGeom>
          </p:spPr>
          <p:txBody>
            <a:bodyPr vert="horz" wrap="square" lIns="0" tIns="12065" rIns="0" bIns="0" rtlCol="0">
              <a:spAutoFit/>
            </a:bodyPr>
            <a:lstStyle/>
            <a:p>
              <a:pPr algn="ctr">
                <a:lnSpc>
                  <a:spcPct val="100000"/>
                </a:lnSpc>
                <a:spcBef>
                  <a:spcPts val="95"/>
                </a:spcBef>
              </a:pPr>
              <a:r>
                <a:rPr sz="1400" b="1" spc="-5" dirty="0">
                  <a:latin typeface="Arial"/>
                  <a:cs typeface="Arial"/>
                </a:rPr>
                <a:t>Session</a:t>
              </a:r>
              <a:endParaRPr sz="1400">
                <a:latin typeface="Arial"/>
                <a:cs typeface="Arial"/>
              </a:endParaRPr>
            </a:p>
            <a:p>
              <a:pPr algn="ctr">
                <a:lnSpc>
                  <a:spcPct val="100000"/>
                </a:lnSpc>
              </a:pPr>
              <a:r>
                <a:rPr sz="1400" spc="-5" dirty="0">
                  <a:latin typeface="Arial"/>
                  <a:cs typeface="Arial"/>
                </a:rPr>
                <a:t>(Peter)</a:t>
              </a:r>
              <a:endParaRPr sz="1400">
                <a:latin typeface="Arial"/>
                <a:cs typeface="Arial"/>
              </a:endParaRPr>
            </a:p>
          </p:txBody>
        </p:sp>
      </p:grpSp>
      <p:grpSp>
        <p:nvGrpSpPr>
          <p:cNvPr id="75" name="Group 74"/>
          <p:cNvGrpSpPr/>
          <p:nvPr/>
        </p:nvGrpSpPr>
        <p:grpSpPr>
          <a:xfrm>
            <a:off x="6194155" y="3835438"/>
            <a:ext cx="1283970" cy="1239774"/>
            <a:chOff x="7698485" y="2369057"/>
            <a:chExt cx="1283970" cy="1239774"/>
          </a:xfrm>
        </p:grpSpPr>
        <p:sp>
          <p:nvSpPr>
            <p:cNvPr id="51" name="object 57"/>
            <p:cNvSpPr/>
            <p:nvPr/>
          </p:nvSpPr>
          <p:spPr>
            <a:xfrm>
              <a:off x="7698485" y="2369057"/>
              <a:ext cx="1283970" cy="1239774"/>
            </a:xfrm>
            <a:prstGeom prst="rect">
              <a:avLst/>
            </a:prstGeom>
            <a:blipFill>
              <a:blip r:embed="rId25" cstate="print"/>
              <a:stretch>
                <a:fillRect/>
              </a:stretch>
            </a:blipFill>
          </p:spPr>
          <p:txBody>
            <a:bodyPr wrap="square" lIns="0" tIns="0" rIns="0" bIns="0" rtlCol="0"/>
            <a:lstStyle/>
            <a:p>
              <a:endParaRPr/>
            </a:p>
          </p:txBody>
        </p:sp>
        <p:sp>
          <p:nvSpPr>
            <p:cNvPr id="52" name="object 58"/>
            <p:cNvSpPr/>
            <p:nvPr/>
          </p:nvSpPr>
          <p:spPr>
            <a:xfrm>
              <a:off x="7851647" y="2716529"/>
              <a:ext cx="1026413" cy="669036"/>
            </a:xfrm>
            <a:prstGeom prst="rect">
              <a:avLst/>
            </a:prstGeom>
            <a:blipFill>
              <a:blip r:embed="rId21" cstate="print"/>
              <a:stretch>
                <a:fillRect/>
              </a:stretch>
            </a:blipFill>
          </p:spPr>
          <p:txBody>
            <a:bodyPr wrap="square" lIns="0" tIns="0" rIns="0" bIns="0" rtlCol="0"/>
            <a:lstStyle/>
            <a:p>
              <a:endParaRPr/>
            </a:p>
          </p:txBody>
        </p:sp>
        <p:sp>
          <p:nvSpPr>
            <p:cNvPr id="53" name="object 59"/>
            <p:cNvSpPr/>
            <p:nvPr/>
          </p:nvSpPr>
          <p:spPr>
            <a:xfrm>
              <a:off x="7744079" y="2394839"/>
              <a:ext cx="1192529" cy="1147826"/>
            </a:xfrm>
            <a:prstGeom prst="rect">
              <a:avLst/>
            </a:prstGeom>
            <a:blipFill>
              <a:blip r:embed="rId26" cstate="print"/>
              <a:stretch>
                <a:fillRect/>
              </a:stretch>
            </a:blipFill>
          </p:spPr>
          <p:txBody>
            <a:bodyPr wrap="square" lIns="0" tIns="0" rIns="0" bIns="0" rtlCol="0"/>
            <a:lstStyle/>
            <a:p>
              <a:endParaRPr/>
            </a:p>
          </p:txBody>
        </p:sp>
        <p:sp>
          <p:nvSpPr>
            <p:cNvPr id="54" name="object 60"/>
            <p:cNvSpPr/>
            <p:nvPr/>
          </p:nvSpPr>
          <p:spPr>
            <a:xfrm>
              <a:off x="7744079" y="2394839"/>
              <a:ext cx="1192530" cy="1148080"/>
            </a:xfrm>
            <a:custGeom>
              <a:avLst/>
              <a:gdLst/>
              <a:ahLst/>
              <a:cxnLst/>
              <a:rect l="l" t="t" r="r" b="b"/>
              <a:pathLst>
                <a:path w="1192529" h="1148079">
                  <a:moveTo>
                    <a:pt x="143510" y="1004315"/>
                  </a:moveTo>
                  <a:lnTo>
                    <a:pt x="143510" y="71755"/>
                  </a:lnTo>
                  <a:lnTo>
                    <a:pt x="149149" y="43826"/>
                  </a:lnTo>
                  <a:lnTo>
                    <a:pt x="164528" y="21018"/>
                  </a:lnTo>
                  <a:lnTo>
                    <a:pt x="187336" y="5639"/>
                  </a:lnTo>
                  <a:lnTo>
                    <a:pt x="215265" y="0"/>
                  </a:lnTo>
                  <a:lnTo>
                    <a:pt x="1120775" y="0"/>
                  </a:lnTo>
                  <a:lnTo>
                    <a:pt x="1148703" y="5639"/>
                  </a:lnTo>
                  <a:lnTo>
                    <a:pt x="1171511" y="21018"/>
                  </a:lnTo>
                  <a:lnTo>
                    <a:pt x="1186890" y="43826"/>
                  </a:lnTo>
                  <a:lnTo>
                    <a:pt x="1192529" y="71755"/>
                  </a:lnTo>
                  <a:lnTo>
                    <a:pt x="1186890" y="99663"/>
                  </a:lnTo>
                  <a:lnTo>
                    <a:pt x="1171511" y="122428"/>
                  </a:lnTo>
                  <a:lnTo>
                    <a:pt x="1148703" y="137763"/>
                  </a:lnTo>
                  <a:lnTo>
                    <a:pt x="1120775" y="143383"/>
                  </a:lnTo>
                  <a:lnTo>
                    <a:pt x="1049020" y="143383"/>
                  </a:lnTo>
                  <a:lnTo>
                    <a:pt x="1049020" y="1076071"/>
                  </a:lnTo>
                  <a:lnTo>
                    <a:pt x="1043400" y="1103999"/>
                  </a:lnTo>
                  <a:lnTo>
                    <a:pt x="1028065" y="1126807"/>
                  </a:lnTo>
                  <a:lnTo>
                    <a:pt x="1005300" y="1142186"/>
                  </a:lnTo>
                  <a:lnTo>
                    <a:pt x="977392" y="1147826"/>
                  </a:lnTo>
                  <a:lnTo>
                    <a:pt x="71754" y="1147826"/>
                  </a:lnTo>
                  <a:lnTo>
                    <a:pt x="43826" y="1142186"/>
                  </a:lnTo>
                  <a:lnTo>
                    <a:pt x="21018" y="1126807"/>
                  </a:lnTo>
                  <a:lnTo>
                    <a:pt x="5639" y="1103999"/>
                  </a:lnTo>
                  <a:lnTo>
                    <a:pt x="0" y="1076071"/>
                  </a:lnTo>
                  <a:lnTo>
                    <a:pt x="5639" y="1048142"/>
                  </a:lnTo>
                  <a:lnTo>
                    <a:pt x="21018" y="1025334"/>
                  </a:lnTo>
                  <a:lnTo>
                    <a:pt x="43826" y="1009955"/>
                  </a:lnTo>
                  <a:lnTo>
                    <a:pt x="71754" y="1004315"/>
                  </a:lnTo>
                  <a:lnTo>
                    <a:pt x="143510" y="1004315"/>
                  </a:lnTo>
                  <a:close/>
                </a:path>
              </a:pathLst>
            </a:custGeom>
            <a:ln w="9525">
              <a:solidFill>
                <a:srgbClr val="97B853"/>
              </a:solidFill>
            </a:ln>
          </p:spPr>
          <p:txBody>
            <a:bodyPr wrap="square" lIns="0" tIns="0" rIns="0" bIns="0" rtlCol="0"/>
            <a:lstStyle/>
            <a:p>
              <a:endParaRPr/>
            </a:p>
          </p:txBody>
        </p:sp>
        <p:sp>
          <p:nvSpPr>
            <p:cNvPr id="55" name="object 61"/>
            <p:cNvSpPr/>
            <p:nvPr/>
          </p:nvSpPr>
          <p:spPr>
            <a:xfrm>
              <a:off x="7918640" y="2390076"/>
              <a:ext cx="117221" cy="152908"/>
            </a:xfrm>
            <a:prstGeom prst="rect">
              <a:avLst/>
            </a:prstGeom>
            <a:blipFill>
              <a:blip r:embed="rId27" cstate="print"/>
              <a:stretch>
                <a:fillRect/>
              </a:stretch>
            </a:blipFill>
          </p:spPr>
          <p:txBody>
            <a:bodyPr wrap="square" lIns="0" tIns="0" rIns="0" bIns="0" rtlCol="0"/>
            <a:lstStyle/>
            <a:p>
              <a:endParaRPr/>
            </a:p>
          </p:txBody>
        </p:sp>
        <p:sp>
          <p:nvSpPr>
            <p:cNvPr id="56" name="object 62"/>
            <p:cNvSpPr/>
            <p:nvPr/>
          </p:nvSpPr>
          <p:spPr>
            <a:xfrm>
              <a:off x="7959343" y="2538222"/>
              <a:ext cx="833755" cy="0"/>
            </a:xfrm>
            <a:custGeom>
              <a:avLst/>
              <a:gdLst/>
              <a:ahLst/>
              <a:cxnLst/>
              <a:rect l="l" t="t" r="r" b="b"/>
              <a:pathLst>
                <a:path w="833754">
                  <a:moveTo>
                    <a:pt x="833754" y="0"/>
                  </a:moveTo>
                  <a:lnTo>
                    <a:pt x="0" y="0"/>
                  </a:lnTo>
                </a:path>
              </a:pathLst>
            </a:custGeom>
            <a:ln w="9525">
              <a:solidFill>
                <a:srgbClr val="97B853"/>
              </a:solidFill>
            </a:ln>
          </p:spPr>
          <p:txBody>
            <a:bodyPr wrap="square" lIns="0" tIns="0" rIns="0" bIns="0" rtlCol="0"/>
            <a:lstStyle/>
            <a:p>
              <a:endParaRPr/>
            </a:p>
          </p:txBody>
        </p:sp>
        <p:sp>
          <p:nvSpPr>
            <p:cNvPr id="57" name="object 63"/>
            <p:cNvSpPr/>
            <p:nvPr/>
          </p:nvSpPr>
          <p:spPr>
            <a:xfrm>
              <a:off x="7811071" y="3394392"/>
              <a:ext cx="81280" cy="153035"/>
            </a:xfrm>
            <a:prstGeom prst="rect">
              <a:avLst/>
            </a:prstGeom>
            <a:blipFill>
              <a:blip r:embed="rId28" cstate="print"/>
              <a:stretch>
                <a:fillRect/>
              </a:stretch>
            </a:blipFill>
          </p:spPr>
          <p:txBody>
            <a:bodyPr wrap="square" lIns="0" tIns="0" rIns="0" bIns="0" rtlCol="0"/>
            <a:lstStyle/>
            <a:p>
              <a:endParaRPr/>
            </a:p>
          </p:txBody>
        </p:sp>
        <p:sp>
          <p:nvSpPr>
            <p:cNvPr id="58" name="object 64"/>
            <p:cNvSpPr txBox="1"/>
            <p:nvPr/>
          </p:nvSpPr>
          <p:spPr>
            <a:xfrm>
              <a:off x="7987538" y="2774188"/>
              <a:ext cx="707390" cy="452120"/>
            </a:xfrm>
            <a:prstGeom prst="rect">
              <a:avLst/>
            </a:prstGeom>
          </p:spPr>
          <p:txBody>
            <a:bodyPr vert="horz" wrap="square" lIns="0" tIns="12065" rIns="0" bIns="0" rtlCol="0">
              <a:spAutoFit/>
            </a:bodyPr>
            <a:lstStyle/>
            <a:p>
              <a:pPr algn="ctr">
                <a:lnSpc>
                  <a:spcPct val="100000"/>
                </a:lnSpc>
                <a:spcBef>
                  <a:spcPts val="95"/>
                </a:spcBef>
              </a:pPr>
              <a:r>
                <a:rPr sz="1400" b="1" spc="-5" dirty="0">
                  <a:latin typeface="Arial"/>
                  <a:cs typeface="Arial"/>
                </a:rPr>
                <a:t>Session</a:t>
              </a:r>
              <a:endParaRPr sz="1400" dirty="0">
                <a:latin typeface="Arial"/>
                <a:cs typeface="Arial"/>
              </a:endParaRPr>
            </a:p>
            <a:p>
              <a:pPr algn="ctr">
                <a:lnSpc>
                  <a:spcPct val="100000"/>
                </a:lnSpc>
              </a:pPr>
              <a:r>
                <a:rPr sz="1400" spc="-5" dirty="0">
                  <a:latin typeface="Arial"/>
                  <a:cs typeface="Arial"/>
                </a:rPr>
                <a:t>(Mary)</a:t>
              </a:r>
              <a:endParaRPr sz="1400" dirty="0">
                <a:latin typeface="Arial"/>
                <a:cs typeface="Arial"/>
              </a:endParaRPr>
            </a:p>
          </p:txBody>
        </p:sp>
      </p:grpSp>
      <p:grpSp>
        <p:nvGrpSpPr>
          <p:cNvPr id="77" name="Group 76"/>
          <p:cNvGrpSpPr/>
          <p:nvPr/>
        </p:nvGrpSpPr>
        <p:grpSpPr>
          <a:xfrm>
            <a:off x="682706" y="3290863"/>
            <a:ext cx="1914969" cy="1801262"/>
            <a:chOff x="457200" y="2968751"/>
            <a:chExt cx="2295525" cy="2250313"/>
          </a:xfrm>
        </p:grpSpPr>
        <p:sp>
          <p:nvSpPr>
            <p:cNvPr id="18" name="object 24"/>
            <p:cNvSpPr/>
            <p:nvPr/>
          </p:nvSpPr>
          <p:spPr>
            <a:xfrm>
              <a:off x="609600" y="2968751"/>
              <a:ext cx="2143125" cy="2143125"/>
            </a:xfrm>
            <a:prstGeom prst="rect">
              <a:avLst/>
            </a:prstGeom>
            <a:blipFill>
              <a:blip r:embed="rId29" cstate="print"/>
              <a:stretch>
                <a:fillRect/>
              </a:stretch>
            </a:blipFill>
          </p:spPr>
          <p:txBody>
            <a:bodyPr wrap="square" lIns="0" tIns="0" rIns="0" bIns="0" rtlCol="0"/>
            <a:lstStyle/>
            <a:p>
              <a:endParaRPr/>
            </a:p>
          </p:txBody>
        </p:sp>
        <p:sp>
          <p:nvSpPr>
            <p:cNvPr id="19" name="object 25"/>
            <p:cNvSpPr txBox="1"/>
            <p:nvPr/>
          </p:nvSpPr>
          <p:spPr>
            <a:xfrm>
              <a:off x="1065022" y="4856989"/>
              <a:ext cx="740283" cy="36207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Peter</a:t>
              </a:r>
            </a:p>
          </p:txBody>
        </p:sp>
        <p:sp>
          <p:nvSpPr>
            <p:cNvPr id="20" name="object 26"/>
            <p:cNvSpPr/>
            <p:nvPr/>
          </p:nvSpPr>
          <p:spPr>
            <a:xfrm>
              <a:off x="457200" y="4040251"/>
              <a:ext cx="762000" cy="762000"/>
            </a:xfrm>
            <a:prstGeom prst="rect">
              <a:avLst/>
            </a:prstGeom>
            <a:blipFill>
              <a:blip r:embed="rId30" cstate="print"/>
              <a:stretch>
                <a:fillRect/>
              </a:stretch>
            </a:blipFill>
          </p:spPr>
          <p:txBody>
            <a:bodyPr wrap="square" lIns="0" tIns="0" rIns="0" bIns="0" rtlCol="0"/>
            <a:lstStyle/>
            <a:p>
              <a:endParaRPr/>
            </a:p>
          </p:txBody>
        </p:sp>
        <p:sp>
          <p:nvSpPr>
            <p:cNvPr id="37" name="object 43"/>
            <p:cNvSpPr txBox="1"/>
            <p:nvPr/>
          </p:nvSpPr>
          <p:spPr>
            <a:xfrm>
              <a:off x="764540" y="3417570"/>
              <a:ext cx="1327150" cy="295023"/>
            </a:xfrm>
            <a:prstGeom prst="rect">
              <a:avLst/>
            </a:prstGeom>
          </p:spPr>
          <p:txBody>
            <a:bodyPr vert="horz" wrap="square" lIns="0" tIns="12065" rIns="0" bIns="0" rtlCol="0">
              <a:spAutoFit/>
            </a:bodyPr>
            <a:lstStyle/>
            <a:p>
              <a:pPr marL="12700">
                <a:lnSpc>
                  <a:spcPct val="100000"/>
                </a:lnSpc>
                <a:spcBef>
                  <a:spcPts val="95"/>
                </a:spcBef>
              </a:pPr>
              <a:r>
                <a:rPr sz="1400" spc="-15" dirty="0">
                  <a:solidFill>
                    <a:srgbClr val="FF0000"/>
                  </a:solidFill>
                  <a:latin typeface="Arial"/>
                  <a:cs typeface="Arial"/>
                </a:rPr>
                <a:t>Bestbuy.com</a:t>
              </a:r>
              <a:endParaRPr sz="1400" dirty="0">
                <a:latin typeface="Arial"/>
                <a:cs typeface="Arial"/>
              </a:endParaRPr>
            </a:p>
          </p:txBody>
        </p:sp>
        <p:sp>
          <p:nvSpPr>
            <p:cNvPr id="59" name="object 65"/>
            <p:cNvSpPr/>
            <p:nvPr/>
          </p:nvSpPr>
          <p:spPr>
            <a:xfrm>
              <a:off x="1097280" y="3499103"/>
              <a:ext cx="855726" cy="832866"/>
            </a:xfrm>
            <a:prstGeom prst="rect">
              <a:avLst/>
            </a:prstGeom>
            <a:blipFill>
              <a:blip r:embed="rId31" cstate="print"/>
              <a:stretch>
                <a:fillRect/>
              </a:stretch>
            </a:blipFill>
          </p:spPr>
          <p:txBody>
            <a:bodyPr wrap="square" lIns="0" tIns="0" rIns="0" bIns="0" rtlCol="0"/>
            <a:lstStyle/>
            <a:p>
              <a:endParaRPr/>
            </a:p>
          </p:txBody>
        </p:sp>
        <p:sp>
          <p:nvSpPr>
            <p:cNvPr id="60" name="object 66"/>
            <p:cNvSpPr/>
            <p:nvPr/>
          </p:nvSpPr>
          <p:spPr>
            <a:xfrm>
              <a:off x="1137666" y="3519678"/>
              <a:ext cx="774954" cy="752094"/>
            </a:xfrm>
            <a:prstGeom prst="rect">
              <a:avLst/>
            </a:prstGeom>
            <a:blipFill>
              <a:blip r:embed="rId32" cstate="print"/>
              <a:stretch>
                <a:fillRect/>
              </a:stretch>
            </a:blipFill>
          </p:spPr>
          <p:txBody>
            <a:bodyPr wrap="square" lIns="0" tIns="0" rIns="0" bIns="0" rtlCol="0"/>
            <a:lstStyle/>
            <a:p>
              <a:endParaRPr/>
            </a:p>
          </p:txBody>
        </p:sp>
        <p:sp>
          <p:nvSpPr>
            <p:cNvPr id="61" name="object 67"/>
            <p:cNvSpPr/>
            <p:nvPr/>
          </p:nvSpPr>
          <p:spPr>
            <a:xfrm>
              <a:off x="1371600" y="3753611"/>
              <a:ext cx="307086" cy="284225"/>
            </a:xfrm>
            <a:prstGeom prst="rect">
              <a:avLst/>
            </a:prstGeom>
            <a:blipFill>
              <a:blip r:embed="rId33" cstate="print"/>
              <a:stretch>
                <a:fillRect/>
              </a:stretch>
            </a:blipFill>
          </p:spPr>
          <p:txBody>
            <a:bodyPr wrap="square" lIns="0" tIns="0" rIns="0" bIns="0" rtlCol="0"/>
            <a:lstStyle/>
            <a:p>
              <a:endParaRPr/>
            </a:p>
          </p:txBody>
        </p:sp>
        <p:sp>
          <p:nvSpPr>
            <p:cNvPr id="62" name="object 68"/>
            <p:cNvSpPr/>
            <p:nvPr/>
          </p:nvSpPr>
          <p:spPr>
            <a:xfrm>
              <a:off x="1371600" y="3753611"/>
              <a:ext cx="307340" cy="284480"/>
            </a:xfrm>
            <a:custGeom>
              <a:avLst/>
              <a:gdLst/>
              <a:ahLst/>
              <a:cxnLst/>
              <a:rect l="l" t="t" r="r" b="b"/>
              <a:pathLst>
                <a:path w="307339" h="284479">
                  <a:moveTo>
                    <a:pt x="0" y="142112"/>
                  </a:moveTo>
                  <a:lnTo>
                    <a:pt x="7824" y="97194"/>
                  </a:lnTo>
                  <a:lnTo>
                    <a:pt x="29614" y="58183"/>
                  </a:lnTo>
                  <a:lnTo>
                    <a:pt x="62846" y="27419"/>
                  </a:lnTo>
                  <a:lnTo>
                    <a:pt x="104997" y="7245"/>
                  </a:lnTo>
                  <a:lnTo>
                    <a:pt x="153543" y="0"/>
                  </a:lnTo>
                  <a:lnTo>
                    <a:pt x="202088" y="7245"/>
                  </a:lnTo>
                  <a:lnTo>
                    <a:pt x="244239" y="27419"/>
                  </a:lnTo>
                  <a:lnTo>
                    <a:pt x="277471" y="58183"/>
                  </a:lnTo>
                  <a:lnTo>
                    <a:pt x="299261" y="97194"/>
                  </a:lnTo>
                  <a:lnTo>
                    <a:pt x="307086" y="142112"/>
                  </a:lnTo>
                  <a:lnTo>
                    <a:pt x="299261" y="187031"/>
                  </a:lnTo>
                  <a:lnTo>
                    <a:pt x="277471" y="226042"/>
                  </a:lnTo>
                  <a:lnTo>
                    <a:pt x="244239" y="256806"/>
                  </a:lnTo>
                  <a:lnTo>
                    <a:pt x="202088" y="276980"/>
                  </a:lnTo>
                  <a:lnTo>
                    <a:pt x="153543" y="284225"/>
                  </a:lnTo>
                  <a:lnTo>
                    <a:pt x="104997" y="276980"/>
                  </a:lnTo>
                  <a:lnTo>
                    <a:pt x="62846" y="256806"/>
                  </a:lnTo>
                  <a:lnTo>
                    <a:pt x="29614" y="226042"/>
                  </a:lnTo>
                  <a:lnTo>
                    <a:pt x="7824" y="187031"/>
                  </a:lnTo>
                  <a:lnTo>
                    <a:pt x="0" y="142112"/>
                  </a:lnTo>
                  <a:close/>
                </a:path>
              </a:pathLst>
            </a:custGeom>
            <a:ln w="9524">
              <a:solidFill>
                <a:srgbClr val="BD4A47"/>
              </a:solidFill>
            </a:ln>
          </p:spPr>
          <p:txBody>
            <a:bodyPr wrap="square" lIns="0" tIns="0" rIns="0" bIns="0" rtlCol="0"/>
            <a:lstStyle/>
            <a:p>
              <a:endParaRPr/>
            </a:p>
          </p:txBody>
        </p:sp>
        <p:sp>
          <p:nvSpPr>
            <p:cNvPr id="63" name="object 69"/>
            <p:cNvSpPr txBox="1"/>
            <p:nvPr/>
          </p:nvSpPr>
          <p:spPr>
            <a:xfrm>
              <a:off x="1711451" y="3773423"/>
              <a:ext cx="101282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F0000"/>
                  </a:solidFill>
                  <a:latin typeface="Arial"/>
                  <a:cs typeface="Arial"/>
                </a:rPr>
                <a:t>cookie</a:t>
              </a:r>
              <a:r>
                <a:rPr sz="1400" spc="-55" dirty="0">
                  <a:solidFill>
                    <a:srgbClr val="FF0000"/>
                  </a:solidFill>
                  <a:latin typeface="Arial"/>
                  <a:cs typeface="Arial"/>
                </a:rPr>
                <a:t> </a:t>
              </a:r>
              <a:r>
                <a:rPr sz="1400" spc="-5" dirty="0">
                  <a:latin typeface="Arial"/>
                  <a:cs typeface="Arial"/>
                </a:rPr>
                <a:t>Peter</a:t>
              </a:r>
              <a:endParaRPr sz="1400">
                <a:latin typeface="Arial"/>
                <a:cs typeface="Arial"/>
              </a:endParaRPr>
            </a:p>
          </p:txBody>
        </p:sp>
      </p:grpSp>
      <p:grpSp>
        <p:nvGrpSpPr>
          <p:cNvPr id="88" name="Group 87"/>
          <p:cNvGrpSpPr/>
          <p:nvPr/>
        </p:nvGrpSpPr>
        <p:grpSpPr>
          <a:xfrm>
            <a:off x="227012" y="2143507"/>
            <a:ext cx="3806952" cy="904493"/>
            <a:chOff x="944880" y="1433322"/>
            <a:chExt cx="3806952" cy="904493"/>
          </a:xfrm>
        </p:grpSpPr>
        <p:sp>
          <p:nvSpPr>
            <p:cNvPr id="64" name="object 70"/>
            <p:cNvSpPr/>
            <p:nvPr/>
          </p:nvSpPr>
          <p:spPr>
            <a:xfrm>
              <a:off x="944880" y="1433322"/>
              <a:ext cx="3730752" cy="904493"/>
            </a:xfrm>
            <a:prstGeom prst="rect">
              <a:avLst/>
            </a:prstGeom>
            <a:blipFill>
              <a:blip r:embed="rId34" cstate="print"/>
              <a:stretch>
                <a:fillRect/>
              </a:stretch>
            </a:blipFill>
          </p:spPr>
          <p:txBody>
            <a:bodyPr wrap="square" lIns="0" tIns="0" rIns="0" bIns="0" rtlCol="0"/>
            <a:lstStyle/>
            <a:p>
              <a:endParaRPr/>
            </a:p>
          </p:txBody>
        </p:sp>
        <p:sp>
          <p:nvSpPr>
            <p:cNvPr id="65" name="object 71"/>
            <p:cNvSpPr/>
            <p:nvPr/>
          </p:nvSpPr>
          <p:spPr>
            <a:xfrm>
              <a:off x="944880" y="1569719"/>
              <a:ext cx="3806952" cy="722376"/>
            </a:xfrm>
            <a:prstGeom prst="rect">
              <a:avLst/>
            </a:prstGeom>
            <a:blipFill>
              <a:blip r:embed="rId35" cstate="print"/>
              <a:stretch>
                <a:fillRect/>
              </a:stretch>
            </a:blipFill>
          </p:spPr>
          <p:txBody>
            <a:bodyPr wrap="square" lIns="0" tIns="0" rIns="0" bIns="0" rtlCol="0"/>
            <a:lstStyle/>
            <a:p>
              <a:endParaRPr/>
            </a:p>
          </p:txBody>
        </p:sp>
        <p:sp>
          <p:nvSpPr>
            <p:cNvPr id="66" name="object 72"/>
            <p:cNvSpPr/>
            <p:nvPr/>
          </p:nvSpPr>
          <p:spPr>
            <a:xfrm>
              <a:off x="990600" y="1458975"/>
              <a:ext cx="3639058" cy="812800"/>
            </a:xfrm>
            <a:prstGeom prst="rect">
              <a:avLst/>
            </a:prstGeom>
            <a:blipFill>
              <a:blip r:embed="rId36" cstate="print"/>
              <a:stretch>
                <a:fillRect/>
              </a:stretch>
            </a:blipFill>
          </p:spPr>
          <p:txBody>
            <a:bodyPr wrap="square" lIns="0" tIns="0" rIns="0" bIns="0" rtlCol="0"/>
            <a:lstStyle/>
            <a:p>
              <a:endParaRPr/>
            </a:p>
          </p:txBody>
        </p:sp>
        <p:sp>
          <p:nvSpPr>
            <p:cNvPr id="67" name="object 73"/>
            <p:cNvSpPr/>
            <p:nvPr/>
          </p:nvSpPr>
          <p:spPr>
            <a:xfrm>
              <a:off x="990600" y="1458975"/>
              <a:ext cx="3639185" cy="812800"/>
            </a:xfrm>
            <a:custGeom>
              <a:avLst/>
              <a:gdLst/>
              <a:ahLst/>
              <a:cxnLst/>
              <a:rect l="l" t="t" r="r" b="b"/>
              <a:pathLst>
                <a:path w="3639185" h="812800">
                  <a:moveTo>
                    <a:pt x="0" y="135382"/>
                  </a:moveTo>
                  <a:lnTo>
                    <a:pt x="6906" y="92577"/>
                  </a:lnTo>
                  <a:lnTo>
                    <a:pt x="26139" y="55412"/>
                  </a:lnTo>
                  <a:lnTo>
                    <a:pt x="55467" y="26111"/>
                  </a:lnTo>
                  <a:lnTo>
                    <a:pt x="92659" y="6898"/>
                  </a:lnTo>
                  <a:lnTo>
                    <a:pt x="135483" y="0"/>
                  </a:lnTo>
                  <a:lnTo>
                    <a:pt x="3503549" y="0"/>
                  </a:lnTo>
                  <a:lnTo>
                    <a:pt x="3546366" y="6898"/>
                  </a:lnTo>
                  <a:lnTo>
                    <a:pt x="3583563" y="26111"/>
                  </a:lnTo>
                  <a:lnTo>
                    <a:pt x="3612902" y="55412"/>
                  </a:lnTo>
                  <a:lnTo>
                    <a:pt x="3632146" y="92577"/>
                  </a:lnTo>
                  <a:lnTo>
                    <a:pt x="3639058" y="135382"/>
                  </a:lnTo>
                  <a:lnTo>
                    <a:pt x="3639058" y="677418"/>
                  </a:lnTo>
                  <a:lnTo>
                    <a:pt x="3632146" y="720222"/>
                  </a:lnTo>
                  <a:lnTo>
                    <a:pt x="3612902" y="757387"/>
                  </a:lnTo>
                  <a:lnTo>
                    <a:pt x="3583563" y="786688"/>
                  </a:lnTo>
                  <a:lnTo>
                    <a:pt x="3546366" y="805901"/>
                  </a:lnTo>
                  <a:lnTo>
                    <a:pt x="3503549" y="812800"/>
                  </a:lnTo>
                  <a:lnTo>
                    <a:pt x="135483" y="812800"/>
                  </a:lnTo>
                  <a:lnTo>
                    <a:pt x="92659" y="805901"/>
                  </a:lnTo>
                  <a:lnTo>
                    <a:pt x="55467" y="786688"/>
                  </a:lnTo>
                  <a:lnTo>
                    <a:pt x="26139" y="757387"/>
                  </a:lnTo>
                  <a:lnTo>
                    <a:pt x="6906" y="720222"/>
                  </a:lnTo>
                  <a:lnTo>
                    <a:pt x="0" y="677418"/>
                  </a:lnTo>
                  <a:lnTo>
                    <a:pt x="0" y="135382"/>
                  </a:lnTo>
                  <a:close/>
                </a:path>
              </a:pathLst>
            </a:custGeom>
            <a:ln w="9525">
              <a:solidFill>
                <a:srgbClr val="BD4A47"/>
              </a:solidFill>
            </a:ln>
          </p:spPr>
          <p:txBody>
            <a:bodyPr wrap="square" lIns="0" tIns="0" rIns="0" bIns="0" rtlCol="0"/>
            <a:lstStyle/>
            <a:p>
              <a:endParaRPr/>
            </a:p>
          </p:txBody>
        </p:sp>
        <p:sp>
          <p:nvSpPr>
            <p:cNvPr id="68" name="object 74"/>
            <p:cNvSpPr txBox="1"/>
            <p:nvPr/>
          </p:nvSpPr>
          <p:spPr>
            <a:xfrm>
              <a:off x="1156208" y="1659382"/>
              <a:ext cx="330898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COOKIE </a:t>
              </a:r>
              <a:r>
                <a:rPr sz="2400" spc="-5" dirty="0">
                  <a:latin typeface="Times New Roman"/>
                  <a:cs typeface="Times New Roman"/>
                </a:rPr>
                <a:t>dùng để làm</a:t>
              </a:r>
              <a:r>
                <a:rPr sz="2400" spc="-20" dirty="0">
                  <a:latin typeface="Times New Roman"/>
                  <a:cs typeface="Times New Roman"/>
                </a:rPr>
                <a:t> </a:t>
              </a:r>
              <a:r>
                <a:rPr sz="2400" spc="-5" dirty="0">
                  <a:latin typeface="Times New Roman"/>
                  <a:cs typeface="Times New Roman"/>
                </a:rPr>
                <a:t>gì?</a:t>
              </a:r>
              <a:endParaRPr sz="2400">
                <a:latin typeface="Times New Roman"/>
                <a:cs typeface="Times New Roman"/>
              </a:endParaRPr>
            </a:p>
          </p:txBody>
        </p:sp>
      </p:grpSp>
      <p:grpSp>
        <p:nvGrpSpPr>
          <p:cNvPr id="74" name="Group 73"/>
          <p:cNvGrpSpPr/>
          <p:nvPr/>
        </p:nvGrpSpPr>
        <p:grpSpPr>
          <a:xfrm>
            <a:off x="4425553" y="5205834"/>
            <a:ext cx="3843528" cy="904494"/>
            <a:chOff x="5106161" y="5247894"/>
            <a:chExt cx="3843528" cy="904494"/>
          </a:xfrm>
        </p:grpSpPr>
        <p:sp>
          <p:nvSpPr>
            <p:cNvPr id="69" name="object 75"/>
            <p:cNvSpPr/>
            <p:nvPr/>
          </p:nvSpPr>
          <p:spPr>
            <a:xfrm>
              <a:off x="5124450" y="5247894"/>
              <a:ext cx="3730752" cy="904494"/>
            </a:xfrm>
            <a:prstGeom prst="rect">
              <a:avLst/>
            </a:prstGeom>
            <a:blipFill>
              <a:blip r:embed="rId37" cstate="print"/>
              <a:stretch>
                <a:fillRect/>
              </a:stretch>
            </a:blipFill>
          </p:spPr>
          <p:txBody>
            <a:bodyPr wrap="square" lIns="0" tIns="0" rIns="0" bIns="0" rtlCol="0"/>
            <a:lstStyle/>
            <a:p>
              <a:endParaRPr/>
            </a:p>
          </p:txBody>
        </p:sp>
        <p:sp>
          <p:nvSpPr>
            <p:cNvPr id="70" name="object 76"/>
            <p:cNvSpPr/>
            <p:nvPr/>
          </p:nvSpPr>
          <p:spPr>
            <a:xfrm>
              <a:off x="5106161" y="5384291"/>
              <a:ext cx="3843528" cy="722376"/>
            </a:xfrm>
            <a:prstGeom prst="rect">
              <a:avLst/>
            </a:prstGeom>
            <a:blipFill>
              <a:blip r:embed="rId38" cstate="print"/>
              <a:stretch>
                <a:fillRect/>
              </a:stretch>
            </a:blipFill>
          </p:spPr>
          <p:txBody>
            <a:bodyPr wrap="square" lIns="0" tIns="0" rIns="0" bIns="0" rtlCol="0"/>
            <a:lstStyle/>
            <a:p>
              <a:endParaRPr/>
            </a:p>
          </p:txBody>
        </p:sp>
        <p:sp>
          <p:nvSpPr>
            <p:cNvPr id="71" name="object 77"/>
            <p:cNvSpPr/>
            <p:nvPr/>
          </p:nvSpPr>
          <p:spPr>
            <a:xfrm>
              <a:off x="5170170" y="5273547"/>
              <a:ext cx="3639057" cy="812838"/>
            </a:xfrm>
            <a:prstGeom prst="rect">
              <a:avLst/>
            </a:prstGeom>
            <a:blipFill>
              <a:blip r:embed="rId39" cstate="print"/>
              <a:stretch>
                <a:fillRect/>
              </a:stretch>
            </a:blipFill>
          </p:spPr>
          <p:txBody>
            <a:bodyPr wrap="square" lIns="0" tIns="0" rIns="0" bIns="0" rtlCol="0"/>
            <a:lstStyle/>
            <a:p>
              <a:endParaRPr/>
            </a:p>
          </p:txBody>
        </p:sp>
        <p:sp>
          <p:nvSpPr>
            <p:cNvPr id="72" name="object 78"/>
            <p:cNvSpPr/>
            <p:nvPr/>
          </p:nvSpPr>
          <p:spPr>
            <a:xfrm>
              <a:off x="5170170" y="5273547"/>
              <a:ext cx="3639185" cy="813435"/>
            </a:xfrm>
            <a:custGeom>
              <a:avLst/>
              <a:gdLst/>
              <a:ahLst/>
              <a:cxnLst/>
              <a:rect l="l" t="t" r="r" b="b"/>
              <a:pathLst>
                <a:path w="3639184" h="813435">
                  <a:moveTo>
                    <a:pt x="0" y="135381"/>
                  </a:moveTo>
                  <a:lnTo>
                    <a:pt x="6911" y="92577"/>
                  </a:lnTo>
                  <a:lnTo>
                    <a:pt x="26155" y="55412"/>
                  </a:lnTo>
                  <a:lnTo>
                    <a:pt x="55494" y="26111"/>
                  </a:lnTo>
                  <a:lnTo>
                    <a:pt x="92691" y="6898"/>
                  </a:lnTo>
                  <a:lnTo>
                    <a:pt x="135508" y="0"/>
                  </a:lnTo>
                  <a:lnTo>
                    <a:pt x="3503676" y="0"/>
                  </a:lnTo>
                  <a:lnTo>
                    <a:pt x="3546480" y="6898"/>
                  </a:lnTo>
                  <a:lnTo>
                    <a:pt x="3583645" y="26111"/>
                  </a:lnTo>
                  <a:lnTo>
                    <a:pt x="3612946" y="55412"/>
                  </a:lnTo>
                  <a:lnTo>
                    <a:pt x="3632159" y="92577"/>
                  </a:lnTo>
                  <a:lnTo>
                    <a:pt x="3639057" y="135381"/>
                  </a:lnTo>
                  <a:lnTo>
                    <a:pt x="3639057" y="677354"/>
                  </a:lnTo>
                  <a:lnTo>
                    <a:pt x="3632159" y="720174"/>
                  </a:lnTo>
                  <a:lnTo>
                    <a:pt x="3612946" y="757365"/>
                  </a:lnTo>
                  <a:lnTo>
                    <a:pt x="3583645" y="786694"/>
                  </a:lnTo>
                  <a:lnTo>
                    <a:pt x="3546480" y="805930"/>
                  </a:lnTo>
                  <a:lnTo>
                    <a:pt x="3503676" y="812838"/>
                  </a:lnTo>
                  <a:lnTo>
                    <a:pt x="135508" y="812838"/>
                  </a:lnTo>
                  <a:lnTo>
                    <a:pt x="92691" y="805930"/>
                  </a:lnTo>
                  <a:lnTo>
                    <a:pt x="55494" y="786694"/>
                  </a:lnTo>
                  <a:lnTo>
                    <a:pt x="26155" y="757365"/>
                  </a:lnTo>
                  <a:lnTo>
                    <a:pt x="6911" y="720174"/>
                  </a:lnTo>
                  <a:lnTo>
                    <a:pt x="0" y="677354"/>
                  </a:lnTo>
                  <a:lnTo>
                    <a:pt x="0" y="135381"/>
                  </a:lnTo>
                  <a:close/>
                </a:path>
              </a:pathLst>
            </a:custGeom>
            <a:ln w="9525">
              <a:solidFill>
                <a:srgbClr val="BD4A47"/>
              </a:solidFill>
            </a:ln>
          </p:spPr>
          <p:txBody>
            <a:bodyPr wrap="square" lIns="0" tIns="0" rIns="0" bIns="0" rtlCol="0"/>
            <a:lstStyle/>
            <a:p>
              <a:endParaRPr/>
            </a:p>
          </p:txBody>
        </p:sp>
        <p:sp>
          <p:nvSpPr>
            <p:cNvPr id="73" name="object 79"/>
            <p:cNvSpPr txBox="1"/>
            <p:nvPr/>
          </p:nvSpPr>
          <p:spPr>
            <a:xfrm>
              <a:off x="5317997" y="5474208"/>
              <a:ext cx="334454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SESSION </a:t>
              </a:r>
              <a:r>
                <a:rPr sz="2400" dirty="0">
                  <a:latin typeface="Times New Roman"/>
                  <a:cs typeface="Times New Roman"/>
                </a:rPr>
                <a:t>dùng để làm</a:t>
              </a:r>
              <a:r>
                <a:rPr sz="2400" spc="-70" dirty="0">
                  <a:latin typeface="Times New Roman"/>
                  <a:cs typeface="Times New Roman"/>
                </a:rPr>
                <a:t> </a:t>
              </a:r>
              <a:r>
                <a:rPr sz="2400" dirty="0">
                  <a:latin typeface="Times New Roman"/>
                  <a:cs typeface="Times New Roman"/>
                </a:rPr>
                <a:t>gì?</a:t>
              </a:r>
            </a:p>
          </p:txBody>
        </p:sp>
      </p:grpSp>
      <p:grpSp>
        <p:nvGrpSpPr>
          <p:cNvPr id="83" name="Group 82"/>
          <p:cNvGrpSpPr/>
          <p:nvPr/>
        </p:nvGrpSpPr>
        <p:grpSpPr>
          <a:xfrm rot="21288250">
            <a:off x="2435298" y="3438097"/>
            <a:ext cx="1723644" cy="565404"/>
            <a:chOff x="2036826" y="3483864"/>
            <a:chExt cx="1723644" cy="565404"/>
          </a:xfrm>
        </p:grpSpPr>
        <p:sp>
          <p:nvSpPr>
            <p:cNvPr id="84" name="object 37"/>
            <p:cNvSpPr/>
            <p:nvPr/>
          </p:nvSpPr>
          <p:spPr>
            <a:xfrm>
              <a:off x="2036826" y="3483864"/>
              <a:ext cx="1723644" cy="565404"/>
            </a:xfrm>
            <a:prstGeom prst="rect">
              <a:avLst/>
            </a:prstGeom>
            <a:blipFill>
              <a:blip r:embed="rId40" cstate="print"/>
              <a:stretch>
                <a:fillRect/>
              </a:stretch>
            </a:blipFill>
          </p:spPr>
          <p:txBody>
            <a:bodyPr wrap="square" lIns="0" tIns="0" rIns="0" bIns="0" rtlCol="0"/>
            <a:lstStyle/>
            <a:p>
              <a:endParaRPr/>
            </a:p>
          </p:txBody>
        </p:sp>
        <p:sp>
          <p:nvSpPr>
            <p:cNvPr id="85" name="object 38"/>
            <p:cNvSpPr/>
            <p:nvPr/>
          </p:nvSpPr>
          <p:spPr>
            <a:xfrm>
              <a:off x="2082926" y="3509898"/>
              <a:ext cx="1631823" cy="473201"/>
            </a:xfrm>
            <a:prstGeom prst="rect">
              <a:avLst/>
            </a:prstGeom>
            <a:blipFill>
              <a:blip r:embed="rId41" cstate="print"/>
              <a:stretch>
                <a:fillRect/>
              </a:stretch>
            </a:blipFill>
          </p:spPr>
          <p:txBody>
            <a:bodyPr wrap="square" lIns="0" tIns="0" rIns="0" bIns="0" rtlCol="0"/>
            <a:lstStyle/>
            <a:p>
              <a:endParaRPr/>
            </a:p>
          </p:txBody>
        </p:sp>
        <p:sp>
          <p:nvSpPr>
            <p:cNvPr id="86" name="object 39"/>
            <p:cNvSpPr/>
            <p:nvPr/>
          </p:nvSpPr>
          <p:spPr>
            <a:xfrm>
              <a:off x="2082926" y="3509898"/>
              <a:ext cx="1631950" cy="473709"/>
            </a:xfrm>
            <a:custGeom>
              <a:avLst/>
              <a:gdLst/>
              <a:ahLst/>
              <a:cxnLst/>
              <a:rect l="l" t="t" r="r" b="b"/>
              <a:pathLst>
                <a:path w="1631950" h="473710">
                  <a:moveTo>
                    <a:pt x="558546" y="122936"/>
                  </a:moveTo>
                  <a:lnTo>
                    <a:pt x="908685" y="64515"/>
                  </a:lnTo>
                  <a:lnTo>
                    <a:pt x="788543" y="137668"/>
                  </a:lnTo>
                  <a:lnTo>
                    <a:pt x="1211199" y="26924"/>
                  </a:lnTo>
                  <a:lnTo>
                    <a:pt x="1092073" y="102362"/>
                  </a:lnTo>
                  <a:lnTo>
                    <a:pt x="1631823" y="0"/>
                  </a:lnTo>
                  <a:lnTo>
                    <a:pt x="777621" y="296671"/>
                  </a:lnTo>
                  <a:lnTo>
                    <a:pt x="923925" y="206628"/>
                  </a:lnTo>
                  <a:lnTo>
                    <a:pt x="392175" y="389000"/>
                  </a:lnTo>
                  <a:lnTo>
                    <a:pt x="561213" y="280288"/>
                  </a:lnTo>
                  <a:lnTo>
                    <a:pt x="0" y="473201"/>
                  </a:lnTo>
                  <a:lnTo>
                    <a:pt x="558546" y="122936"/>
                  </a:lnTo>
                  <a:close/>
                </a:path>
              </a:pathLst>
            </a:custGeom>
            <a:ln w="9525">
              <a:solidFill>
                <a:srgbClr val="497DBA"/>
              </a:solidFill>
            </a:ln>
          </p:spPr>
          <p:txBody>
            <a:bodyPr wrap="square" lIns="0" tIns="0" rIns="0" bIns="0" rtlCol="0"/>
            <a:lstStyle/>
            <a:p>
              <a:endParaRPr/>
            </a:p>
          </p:txBody>
        </p:sp>
      </p:grpSp>
    </p:spTree>
    <p:extLst>
      <p:ext uri="{BB962C8B-B14F-4D97-AF65-F5344CB8AC3E}">
        <p14:creationId xmlns:p14="http://schemas.microsoft.com/office/powerpoint/2010/main" val="1790017093"/>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ahoma" panose="020B0604030504040204" pitchFamily="34" charset="0"/>
                <a:cs typeface="Tahoma" panose="020B0604030504040204" pitchFamily="34" charset="0"/>
              </a:rPr>
              <a:t>COOKIES</a:t>
            </a:r>
            <a:endParaRPr lang="en-US" dirty="0"/>
          </a:p>
        </p:txBody>
      </p:sp>
      <p:sp>
        <p:nvSpPr>
          <p:cNvPr id="3" name="Content Placeholder 2"/>
          <p:cNvSpPr>
            <a:spLocks noGrp="1"/>
          </p:cNvSpPr>
          <p:nvPr>
            <p:ph idx="1"/>
          </p:nvPr>
        </p:nvSpPr>
        <p:spPr/>
        <p:txBody>
          <a:bodyPr/>
          <a:lstStyle/>
          <a:p>
            <a:r>
              <a:rPr lang="vi-VN" dirty="0"/>
              <a:t>Cookie được tạo ra và lưu trữ tại client nói rõ hơn là tại máy tính hoặc các thiết bị khác. 1 cookie được tạo ra có thời gian tồn tại nhất định tùy thuộc vào người lập trình, chức năng và vai trò của nó trong website.</a:t>
            </a:r>
          </a:p>
          <a:p>
            <a:pPr marL="0" indent="0" algn="just">
              <a:buNone/>
            </a:pP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12</a:t>
            </a:fld>
            <a:endParaRPr lang="en-US"/>
          </a:p>
        </p:txBody>
      </p:sp>
      <p:sp>
        <p:nvSpPr>
          <p:cNvPr id="5" name="Rectangle 4"/>
          <p:cNvSpPr/>
          <p:nvPr/>
        </p:nvSpPr>
        <p:spPr>
          <a:xfrm>
            <a:off x="3047206" y="-1187648"/>
            <a:ext cx="6094413" cy="877163"/>
          </a:xfrm>
          <a:prstGeom prst="rect">
            <a:avLst/>
          </a:prstGeom>
        </p:spPr>
        <p:txBody>
          <a:bodyPr>
            <a:spAutoFit/>
          </a:bodyPr>
          <a:lstStyle/>
          <a:p>
            <a:pPr marL="0" indent="0">
              <a:lnSpc>
                <a:spcPct val="150000"/>
              </a:lnSpc>
              <a:buFont typeface="Wingdings" pitchFamily="2" charset="2"/>
              <a:buNone/>
            </a:pPr>
            <a:endParaRPr lang="en-US" sz="3400">
              <a:solidFill>
                <a:srgbClr val="000000"/>
              </a:solidFill>
            </a:endParaRPr>
          </a:p>
        </p:txBody>
      </p:sp>
    </p:spTree>
    <p:extLst>
      <p:ext uri="{BB962C8B-B14F-4D97-AF65-F5344CB8AC3E}">
        <p14:creationId xmlns:p14="http://schemas.microsoft.com/office/powerpoint/2010/main" val="342286766"/>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Chức năng của cookie khá giống với session. 1 ứng dụng đơn giản, dễ hiểu nhất của cookie là tự động đăng nhập tài khoản hoặc lưu thông tin đăng nhập, giỏ hàng trên website mà khi tắt trình duyệt web thậm chí restart máy tính thì cookie vẫn không bị hủy. Cookie được gửi tự động lên server khi truy cập vào website để thực hiện việc đăng nhập.</a:t>
            </a:r>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13</a:t>
            </a:fld>
            <a:endParaRPr lang="en-US"/>
          </a:p>
        </p:txBody>
      </p:sp>
    </p:spTree>
    <p:extLst>
      <p:ext uri="{BB962C8B-B14F-4D97-AF65-F5344CB8AC3E}">
        <p14:creationId xmlns:p14="http://schemas.microsoft.com/office/powerpoint/2010/main" val="2017492359"/>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Tạo</a:t>
            </a:r>
            <a:r>
              <a:rPr lang="en-US" dirty="0"/>
              <a:t> cookie </a:t>
            </a:r>
          </a:p>
        </p:txBody>
      </p:sp>
      <p:sp>
        <p:nvSpPr>
          <p:cNvPr id="3" name="Content Placeholder 2"/>
          <p:cNvSpPr>
            <a:spLocks noGrp="1"/>
          </p:cNvSpPr>
          <p:nvPr>
            <p:ph idx="1"/>
          </p:nvPr>
        </p:nvSpPr>
        <p:spPr/>
        <p:txBody>
          <a:bodyPr/>
          <a:lstStyle/>
          <a:p>
            <a:r>
              <a:rPr lang="vi-VN" dirty="0"/>
              <a:t>Hàm setcookie() được sử dụng để tạo </a:t>
            </a:r>
            <a:r>
              <a:rPr lang="vi-VN" dirty="0" smtClean="0"/>
              <a:t>cookie</a:t>
            </a:r>
            <a:endParaRPr lang="en-US" dirty="0" smtClean="0"/>
          </a:p>
          <a:p>
            <a:r>
              <a:rPr lang="en-US" dirty="0" err="1" smtClean="0"/>
              <a:t>Cú</a:t>
            </a:r>
            <a:r>
              <a:rPr lang="en-US" dirty="0" smtClean="0"/>
              <a:t> </a:t>
            </a:r>
            <a:r>
              <a:rPr lang="en-US" dirty="0" err="1" smtClean="0"/>
              <a:t>pháp</a:t>
            </a:r>
            <a:r>
              <a:rPr lang="en-US" dirty="0" smtClean="0"/>
              <a:t>:</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14</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3449845"/>
            <a:ext cx="10134600" cy="894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2765035"/>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15</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504" y="685800"/>
            <a:ext cx="8839200" cy="537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5816614"/>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Sửa đổi giá trị </a:t>
            </a:r>
            <a:r>
              <a:rPr lang="vi-VN" dirty="0" smtClean="0"/>
              <a:t>cookie</a:t>
            </a:r>
            <a:endParaRPr lang="en-US" dirty="0"/>
          </a:p>
        </p:txBody>
      </p:sp>
      <p:sp>
        <p:nvSpPr>
          <p:cNvPr id="3" name="Content Placeholder 2"/>
          <p:cNvSpPr>
            <a:spLocks noGrp="1"/>
          </p:cNvSpPr>
          <p:nvPr>
            <p:ph idx="1"/>
          </p:nvPr>
        </p:nvSpPr>
        <p:spPr/>
        <p:txBody>
          <a:bodyPr/>
          <a:lstStyle/>
          <a:p>
            <a:r>
              <a:rPr lang="vi-VN" dirty="0"/>
              <a:t>Để sửa đổi một cookie, chỉ cần thiết lập (một lần nữa) cookie bằng cách sử dụng hàm setcookie():</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16</a:t>
            </a:fld>
            <a:endParaRPr lang="en-US"/>
          </a:p>
        </p:txBody>
      </p:sp>
    </p:spTree>
    <p:extLst>
      <p:ext uri="{BB962C8B-B14F-4D97-AF65-F5344CB8AC3E}">
        <p14:creationId xmlns:p14="http://schemas.microsoft.com/office/powerpoint/2010/main" val="1373055798"/>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Xóa</a:t>
            </a:r>
            <a:r>
              <a:rPr lang="en-US" dirty="0"/>
              <a:t> </a:t>
            </a:r>
            <a:r>
              <a:rPr lang="en-US" dirty="0" smtClean="0"/>
              <a:t>cookie</a:t>
            </a:r>
            <a:endParaRPr lang="en-US" dirty="0"/>
          </a:p>
        </p:txBody>
      </p:sp>
      <p:sp>
        <p:nvSpPr>
          <p:cNvPr id="3" name="Content Placeholder 2"/>
          <p:cNvSpPr>
            <a:spLocks noGrp="1"/>
          </p:cNvSpPr>
          <p:nvPr>
            <p:ph idx="1"/>
          </p:nvPr>
        </p:nvSpPr>
        <p:spPr/>
        <p:txBody>
          <a:bodyPr/>
          <a:lstStyle/>
          <a:p>
            <a:r>
              <a:rPr lang="en-US" dirty="0" err="1"/>
              <a:t>Để</a:t>
            </a:r>
            <a:r>
              <a:rPr lang="en-US" dirty="0"/>
              <a:t> </a:t>
            </a:r>
            <a:r>
              <a:rPr lang="en-US" dirty="0" err="1"/>
              <a:t>xóa</a:t>
            </a:r>
            <a:r>
              <a:rPr lang="en-US" dirty="0"/>
              <a:t> cookie, </a:t>
            </a:r>
            <a:r>
              <a:rPr lang="en-US" dirty="0" err="1"/>
              <a:t>hãy</a:t>
            </a:r>
            <a:r>
              <a:rPr lang="en-US" dirty="0"/>
              <a:t> </a:t>
            </a:r>
            <a:r>
              <a:rPr lang="en-US" dirty="0" err="1"/>
              <a:t>sử</a:t>
            </a:r>
            <a:r>
              <a:rPr lang="en-US" dirty="0"/>
              <a:t> </a:t>
            </a:r>
            <a:r>
              <a:rPr lang="en-US" dirty="0" err="1"/>
              <a:t>dụng</a:t>
            </a:r>
            <a:r>
              <a:rPr lang="en-US" dirty="0"/>
              <a:t> </a:t>
            </a:r>
            <a:r>
              <a:rPr lang="en-US" dirty="0" err="1"/>
              <a:t>hàm</a:t>
            </a:r>
            <a:r>
              <a:rPr lang="en-US" dirty="0"/>
              <a:t> </a:t>
            </a:r>
            <a:r>
              <a:rPr lang="en-US" dirty="0" err="1"/>
              <a:t>setcookie</a:t>
            </a:r>
            <a:r>
              <a:rPr lang="en-US" dirty="0"/>
              <a:t>() </a:t>
            </a:r>
            <a:r>
              <a:rPr lang="en-US" dirty="0" err="1"/>
              <a:t>với</a:t>
            </a:r>
            <a:r>
              <a:rPr lang="en-US" dirty="0"/>
              <a:t> </a:t>
            </a:r>
            <a:r>
              <a:rPr lang="en-US" dirty="0" err="1"/>
              <a:t>ngày</a:t>
            </a:r>
            <a:r>
              <a:rPr lang="en-US" dirty="0"/>
              <a:t> </a:t>
            </a:r>
            <a:r>
              <a:rPr lang="en-US" dirty="0" err="1"/>
              <a:t>hết</a:t>
            </a:r>
            <a:r>
              <a:rPr lang="en-US" dirty="0"/>
              <a:t> </a:t>
            </a:r>
            <a:r>
              <a:rPr lang="en-US" dirty="0" err="1"/>
              <a:t>hạn</a:t>
            </a:r>
            <a:r>
              <a:rPr lang="en-US" dirty="0"/>
              <a:t> </a:t>
            </a:r>
            <a:r>
              <a:rPr lang="en-US" dirty="0" err="1"/>
              <a:t>trong</a:t>
            </a:r>
            <a:r>
              <a:rPr lang="en-US" dirty="0"/>
              <a:t> </a:t>
            </a:r>
            <a:r>
              <a:rPr lang="en-US" dirty="0" err="1"/>
              <a:t>quá</a:t>
            </a:r>
            <a:r>
              <a:rPr lang="en-US" dirty="0"/>
              <a:t> </a:t>
            </a:r>
            <a:r>
              <a:rPr lang="en-US" dirty="0" err="1"/>
              <a:t>khứ</a:t>
            </a:r>
            <a:r>
              <a:rPr lang="en-US" dirty="0"/>
              <a:t>:</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17</a:t>
            </a:fld>
            <a:endParaRPr lang="en-US"/>
          </a:p>
        </p:txBody>
      </p:sp>
    </p:spTree>
    <p:extLst>
      <p:ext uri="{BB962C8B-B14F-4D97-AF65-F5344CB8AC3E}">
        <p14:creationId xmlns:p14="http://schemas.microsoft.com/office/powerpoint/2010/main" val="1958525009"/>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b="1" dirty="0" smtClean="0">
              <a:latin typeface="Tahoma" panose="020B0604030504040204" pitchFamily="34" charset="0"/>
              <a:cs typeface="Tahoma" panose="020B0604030504040204" pitchFamily="34" charset="0"/>
            </a:endParaRPr>
          </a:p>
          <a:p>
            <a:pPr marL="0" indent="0" algn="ctr">
              <a:buNone/>
            </a:pPr>
            <a:r>
              <a:rPr lang="en-US" b="1" dirty="0" smtClean="0">
                <a:latin typeface="Tahoma" panose="020B0604030504040204" pitchFamily="34" charset="0"/>
                <a:cs typeface="Tahoma" panose="020B0604030504040204" pitchFamily="34" charset="0"/>
              </a:rPr>
              <a:t>SESSION</a:t>
            </a:r>
            <a:endParaRPr lang="en-US" sz="3600" b="1" dirty="0" smtClean="0">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18</a:t>
            </a:fld>
            <a:endParaRPr lang="en-US"/>
          </a:p>
        </p:txBody>
      </p:sp>
    </p:spTree>
    <p:extLst>
      <p:ext uri="{BB962C8B-B14F-4D97-AF65-F5344CB8AC3E}">
        <p14:creationId xmlns:p14="http://schemas.microsoft.com/office/powerpoint/2010/main" val="2987903824"/>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dirty="0"/>
              <a:t>Khi đăng nhập vào 1 trang web chỉ cần đăng nhập 1 lần và sau 1 khoảng thời gian nhất định không cần phải đăng nhập lại dù đã tắt trang web, đó chính là 1 ứng dụng của session. Nhưng chỉ là tắt 1 tab, nếu tắt hẳn trình duyệt thì session sẽ mất.</a:t>
            </a:r>
          </a:p>
          <a:p>
            <a:r>
              <a:rPr lang="vi-VN" dirty="0"/>
              <a:t>Session giúp lưu trữ thông tin về user, các giá trị trong khoảng thời gian tương tác với website. </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19</a:t>
            </a:fld>
            <a:endParaRPr lang="en-US"/>
          </a:p>
        </p:txBody>
      </p:sp>
      <p:sp>
        <p:nvSpPr>
          <p:cNvPr id="5" name="Rectangle 4"/>
          <p:cNvSpPr/>
          <p:nvPr/>
        </p:nvSpPr>
        <p:spPr>
          <a:xfrm>
            <a:off x="3047206" y="-1187648"/>
            <a:ext cx="6094413" cy="877163"/>
          </a:xfrm>
          <a:prstGeom prst="rect">
            <a:avLst/>
          </a:prstGeom>
        </p:spPr>
        <p:txBody>
          <a:bodyPr>
            <a:spAutoFit/>
          </a:bodyPr>
          <a:lstStyle/>
          <a:p>
            <a:pPr marL="0" indent="0">
              <a:lnSpc>
                <a:spcPct val="150000"/>
              </a:lnSpc>
              <a:buFont typeface="Wingdings" pitchFamily="2" charset="2"/>
              <a:buNone/>
            </a:pPr>
            <a:endParaRPr lang="en-US" sz="3400">
              <a:solidFill>
                <a:srgbClr val="000000"/>
              </a:solidFill>
            </a:endParaRPr>
          </a:p>
        </p:txBody>
      </p:sp>
      <p:sp>
        <p:nvSpPr>
          <p:cNvPr id="6" name="Title 5"/>
          <p:cNvSpPr>
            <a:spLocks noGrp="1"/>
          </p:cNvSpPr>
          <p:nvPr>
            <p:ph type="title"/>
          </p:nvPr>
        </p:nvSpPr>
        <p:spPr/>
        <p:txBody>
          <a:bodyPr/>
          <a:lstStyle/>
          <a:p>
            <a:r>
              <a:rPr lang="en-US" dirty="0" smtClean="0">
                <a:latin typeface="Tahoma" panose="020B0604030504040204" pitchFamily="34" charset="0"/>
                <a:cs typeface="Tahoma" panose="020B0604030504040204" pitchFamily="34" charset="0"/>
              </a:rPr>
              <a:t>SESSION</a:t>
            </a:r>
            <a:endParaRPr lang="en-US" dirty="0"/>
          </a:p>
        </p:txBody>
      </p:sp>
    </p:spTree>
    <p:extLst>
      <p:ext uri="{BB962C8B-B14F-4D97-AF65-F5344CB8AC3E}">
        <p14:creationId xmlns:p14="http://schemas.microsoft.com/office/powerpoint/2010/main" val="2166059291"/>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numCol="1"/>
          <a:lstStyle/>
          <a:p>
            <a:pPr marL="525463" lvl="1" indent="-273050">
              <a:spcBef>
                <a:spcPts val="664"/>
              </a:spcBef>
              <a:buSzPct val="95000"/>
              <a:buFont typeface="Wingdings 2" pitchFamily="18" charset="2"/>
              <a:buChar char=""/>
            </a:pPr>
            <a:r>
              <a:rPr lang="en-US" sz="3600" dirty="0" smtClean="0"/>
              <a:t>Include </a:t>
            </a:r>
            <a:r>
              <a:rPr lang="en-US" sz="3600" dirty="0" err="1"/>
              <a:t>và</a:t>
            </a:r>
            <a:r>
              <a:rPr lang="en-US" sz="3600" dirty="0"/>
              <a:t> require</a:t>
            </a:r>
          </a:p>
          <a:p>
            <a:pPr marL="525463">
              <a:spcBef>
                <a:spcPts val="664"/>
              </a:spcBef>
            </a:pPr>
            <a:r>
              <a:rPr lang="en-US" sz="4000" dirty="0" smtClean="0"/>
              <a:t>Cookies</a:t>
            </a:r>
          </a:p>
          <a:p>
            <a:pPr marL="525463">
              <a:spcBef>
                <a:spcPts val="664"/>
              </a:spcBef>
            </a:pPr>
            <a:r>
              <a:rPr lang="vi-VN" sz="4000" dirty="0" smtClean="0"/>
              <a:t>S</a:t>
            </a:r>
            <a:r>
              <a:rPr lang="en-US" sz="4000" dirty="0" err="1" smtClean="0"/>
              <a:t>ession</a:t>
            </a:r>
            <a:endParaRPr lang="en-US" sz="4000" dirty="0" smtClean="0"/>
          </a:p>
          <a:p>
            <a:pPr marL="525463">
              <a:spcBef>
                <a:spcPts val="664"/>
              </a:spcBef>
            </a:pPr>
            <a:endParaRPr lang="vi-VN"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a:t>
            </a:fld>
            <a:endParaRPr lang="en-US"/>
          </a:p>
        </p:txBody>
      </p:sp>
    </p:spTree>
    <p:extLst>
      <p:ext uri="{BB962C8B-B14F-4D97-AF65-F5344CB8AC3E}">
        <p14:creationId xmlns:p14="http://schemas.microsoft.com/office/powerpoint/2010/main" val="4181822771"/>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dirty="0"/>
              <a:t>Session là phiên làm việc, là 1 khoảng thời gian tương tác giữa người sử dụng và website. Session được tạo ra bởi website (PHP) và được lưu trong 1 file trên server, thời gian tồn tại của session code quy định</a:t>
            </a:r>
            <a:r>
              <a:rPr lang="vi-VN" dirty="0" smtClean="0"/>
              <a:t>.</a:t>
            </a:r>
            <a:endParaRPr lang="vi-VN"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20</a:t>
            </a:fld>
            <a:endParaRPr lang="en-US"/>
          </a:p>
        </p:txBody>
      </p:sp>
      <p:sp>
        <p:nvSpPr>
          <p:cNvPr id="5" name="Rectangle 4"/>
          <p:cNvSpPr/>
          <p:nvPr/>
        </p:nvSpPr>
        <p:spPr>
          <a:xfrm>
            <a:off x="3047206" y="-1187648"/>
            <a:ext cx="6094413" cy="877163"/>
          </a:xfrm>
          <a:prstGeom prst="rect">
            <a:avLst/>
          </a:prstGeom>
        </p:spPr>
        <p:txBody>
          <a:bodyPr>
            <a:spAutoFit/>
          </a:bodyPr>
          <a:lstStyle/>
          <a:p>
            <a:pPr marL="0" indent="0">
              <a:lnSpc>
                <a:spcPct val="150000"/>
              </a:lnSpc>
              <a:buFont typeface="Wingdings" pitchFamily="2" charset="2"/>
              <a:buNone/>
            </a:pPr>
            <a:endParaRPr lang="en-US" sz="3400">
              <a:solidFill>
                <a:srgbClr val="000000"/>
              </a:solidFill>
            </a:endParaRPr>
          </a:p>
        </p:txBody>
      </p:sp>
      <p:sp>
        <p:nvSpPr>
          <p:cNvPr id="6" name="Title 5"/>
          <p:cNvSpPr>
            <a:spLocks noGrp="1"/>
          </p:cNvSpPr>
          <p:nvPr>
            <p:ph type="title"/>
          </p:nvPr>
        </p:nvSpPr>
        <p:spPr/>
        <p:txBody>
          <a:bodyPr/>
          <a:lstStyle/>
          <a:p>
            <a:r>
              <a:rPr lang="en-US" dirty="0" smtClean="0">
                <a:latin typeface="Tahoma" panose="020B0604030504040204" pitchFamily="34" charset="0"/>
                <a:cs typeface="Tahoma" panose="020B0604030504040204" pitchFamily="34" charset="0"/>
              </a:rPr>
              <a:t>SESSION</a:t>
            </a:r>
            <a:endParaRPr lang="en-US" dirty="0"/>
          </a:p>
        </p:txBody>
      </p:sp>
    </p:spTree>
    <p:extLst>
      <p:ext uri="{BB962C8B-B14F-4D97-AF65-F5344CB8AC3E}">
        <p14:creationId xmlns:p14="http://schemas.microsoft.com/office/powerpoint/2010/main" val="1319553480"/>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pPr>
            <a:r>
              <a:rPr lang="en-US" dirty="0" err="1" smtClean="0"/>
              <a:t>Các</a:t>
            </a:r>
            <a:r>
              <a:rPr lang="en-US" dirty="0" smtClean="0"/>
              <a:t> </a:t>
            </a:r>
            <a:r>
              <a:rPr lang="en-US" dirty="0" err="1" smtClean="0"/>
              <a:t>hàm</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session</a:t>
            </a:r>
          </a:p>
          <a:p>
            <a:pPr lvl="1">
              <a:spcBef>
                <a:spcPts val="0"/>
              </a:spcBef>
            </a:pPr>
            <a:r>
              <a:rPr lang="en-US" spc="-5" dirty="0" err="1" smtClean="0">
                <a:latin typeface="Times New Roman"/>
                <a:cs typeface="Times New Roman"/>
              </a:rPr>
              <a:t>session_start</a:t>
            </a:r>
            <a:r>
              <a:rPr lang="en-US" spc="-5" dirty="0" smtClean="0">
                <a:latin typeface="Times New Roman"/>
                <a:cs typeface="Times New Roman"/>
              </a:rPr>
              <a:t>(): </a:t>
            </a:r>
            <a:r>
              <a:rPr lang="en-US" dirty="0" err="1" smtClean="0">
                <a:latin typeface="Times New Roman"/>
                <a:cs typeface="Times New Roman"/>
              </a:rPr>
              <a:t>khởi</a:t>
            </a:r>
            <a:r>
              <a:rPr lang="en-US" dirty="0" smtClean="0">
                <a:latin typeface="Times New Roman"/>
                <a:cs typeface="Times New Roman"/>
              </a:rPr>
              <a:t> </a:t>
            </a:r>
            <a:r>
              <a:rPr lang="en-US" dirty="0" err="1">
                <a:latin typeface="Times New Roman"/>
                <a:cs typeface="Times New Roman"/>
              </a:rPr>
              <a:t>tạo</a:t>
            </a:r>
            <a:r>
              <a:rPr lang="en-US" dirty="0">
                <a:latin typeface="Times New Roman"/>
                <a:cs typeface="Times New Roman"/>
              </a:rPr>
              <a:t> </a:t>
            </a:r>
            <a:r>
              <a:rPr lang="en-US" spc="-5" dirty="0" smtClean="0">
                <a:latin typeface="Times New Roman"/>
                <a:cs typeface="Times New Roman"/>
              </a:rPr>
              <a:t>session</a:t>
            </a:r>
          </a:p>
          <a:p>
            <a:pPr lvl="1">
              <a:spcBef>
                <a:spcPts val="0"/>
              </a:spcBef>
            </a:pPr>
            <a:r>
              <a:rPr lang="en-US" spc="-5" dirty="0" err="1">
                <a:latin typeface="Times New Roman"/>
                <a:cs typeface="Times New Roman"/>
              </a:rPr>
              <a:t>session_register</a:t>
            </a:r>
            <a:r>
              <a:rPr lang="en-US" spc="-5" dirty="0">
                <a:latin typeface="Times New Roman"/>
                <a:cs typeface="Times New Roman"/>
              </a:rPr>
              <a:t>(</a:t>
            </a:r>
            <a:r>
              <a:rPr lang="en-US" spc="-5" dirty="0" err="1">
                <a:latin typeface="Times New Roman"/>
                <a:cs typeface="Times New Roman"/>
              </a:rPr>
              <a:t>tên</a:t>
            </a:r>
            <a:r>
              <a:rPr lang="en-US" spc="-5" dirty="0">
                <a:latin typeface="Times New Roman"/>
                <a:cs typeface="Times New Roman"/>
              </a:rPr>
              <a:t> </a:t>
            </a:r>
            <a:r>
              <a:rPr lang="en-US" spc="-5" dirty="0" err="1">
                <a:latin typeface="Times New Roman"/>
                <a:cs typeface="Times New Roman"/>
              </a:rPr>
              <a:t>biến</a:t>
            </a:r>
            <a:r>
              <a:rPr lang="en-US" spc="-5" dirty="0" smtClean="0">
                <a:latin typeface="Times New Roman"/>
                <a:cs typeface="Times New Roman"/>
              </a:rPr>
              <a:t>): </a:t>
            </a:r>
            <a:r>
              <a:rPr lang="en-US" dirty="0" err="1" smtClean="0">
                <a:latin typeface="Times New Roman"/>
                <a:cs typeface="Times New Roman"/>
              </a:rPr>
              <a:t>đăng</a:t>
            </a:r>
            <a:r>
              <a:rPr lang="en-US" dirty="0" smtClean="0">
                <a:latin typeface="Times New Roman"/>
                <a:cs typeface="Times New Roman"/>
              </a:rPr>
              <a:t> </a:t>
            </a:r>
            <a:r>
              <a:rPr lang="en-US" dirty="0" err="1">
                <a:latin typeface="Times New Roman"/>
                <a:cs typeface="Times New Roman"/>
              </a:rPr>
              <a:t>ký</a:t>
            </a:r>
            <a:r>
              <a:rPr lang="en-US" dirty="0">
                <a:latin typeface="Times New Roman"/>
                <a:cs typeface="Times New Roman"/>
              </a:rPr>
              <a:t> </a:t>
            </a:r>
            <a:r>
              <a:rPr lang="en-US" dirty="0" err="1">
                <a:latin typeface="Times New Roman"/>
                <a:cs typeface="Times New Roman"/>
              </a:rPr>
              <a:t>biến</a:t>
            </a:r>
            <a:r>
              <a:rPr lang="en-US" dirty="0">
                <a:latin typeface="Times New Roman"/>
                <a:cs typeface="Times New Roman"/>
              </a:rPr>
              <a:t> </a:t>
            </a:r>
            <a:r>
              <a:rPr lang="en-US" spc="-5" dirty="0">
                <a:latin typeface="Times New Roman"/>
                <a:cs typeface="Times New Roman"/>
              </a:rPr>
              <a:t>session </a:t>
            </a:r>
            <a:endParaRPr lang="en-US" spc="-5" dirty="0" smtClean="0">
              <a:latin typeface="Times New Roman"/>
              <a:cs typeface="Times New Roman"/>
            </a:endParaRPr>
          </a:p>
          <a:p>
            <a:pPr lvl="1">
              <a:spcBef>
                <a:spcPts val="0"/>
              </a:spcBef>
            </a:pPr>
            <a:r>
              <a:rPr lang="en-US" dirty="0">
                <a:latin typeface="Times New Roman"/>
                <a:cs typeface="Times New Roman"/>
              </a:rPr>
              <a:t>$_SESSION[</a:t>
            </a:r>
            <a:r>
              <a:rPr lang="en-US" dirty="0" err="1">
                <a:latin typeface="Times New Roman"/>
                <a:cs typeface="Times New Roman"/>
              </a:rPr>
              <a:t>tên_session</a:t>
            </a:r>
            <a:r>
              <a:rPr lang="en-US" dirty="0">
                <a:latin typeface="Times New Roman"/>
                <a:cs typeface="Times New Roman"/>
              </a:rPr>
              <a:t>] =</a:t>
            </a:r>
            <a:r>
              <a:rPr lang="en-US" spc="-80" dirty="0">
                <a:latin typeface="Times New Roman"/>
                <a:cs typeface="Times New Roman"/>
              </a:rPr>
              <a:t> </a:t>
            </a:r>
            <a:r>
              <a:rPr lang="en-US" spc="-5" dirty="0" err="1" smtClean="0">
                <a:latin typeface="Times New Roman"/>
                <a:cs typeface="Times New Roman"/>
              </a:rPr>
              <a:t>giá_trị</a:t>
            </a:r>
            <a:r>
              <a:rPr lang="en-US" spc="-5" dirty="0" smtClean="0">
                <a:latin typeface="Times New Roman"/>
                <a:cs typeface="Times New Roman"/>
              </a:rPr>
              <a:t>: </a:t>
            </a:r>
            <a:r>
              <a:rPr lang="en-US" dirty="0" err="1">
                <a:latin typeface="Times New Roman"/>
                <a:cs typeface="Times New Roman"/>
              </a:rPr>
              <a:t>đặt</a:t>
            </a:r>
            <a:r>
              <a:rPr lang="en-US" dirty="0">
                <a:latin typeface="Times New Roman"/>
                <a:cs typeface="Times New Roman"/>
              </a:rPr>
              <a:t> </a:t>
            </a:r>
            <a:r>
              <a:rPr lang="en-US" dirty="0" err="1">
                <a:latin typeface="Times New Roman"/>
                <a:cs typeface="Times New Roman"/>
              </a:rPr>
              <a:t>giá</a:t>
            </a:r>
            <a:r>
              <a:rPr lang="en-US" dirty="0">
                <a:latin typeface="Times New Roman"/>
                <a:cs typeface="Times New Roman"/>
              </a:rPr>
              <a:t> </a:t>
            </a:r>
            <a:r>
              <a:rPr lang="en-US" dirty="0" err="1">
                <a:latin typeface="Times New Roman"/>
                <a:cs typeface="Times New Roman"/>
              </a:rPr>
              <a:t>trị</a:t>
            </a:r>
            <a:r>
              <a:rPr lang="en-US" dirty="0">
                <a:latin typeface="Times New Roman"/>
                <a:cs typeface="Times New Roman"/>
              </a:rPr>
              <a:t> </a:t>
            </a:r>
            <a:r>
              <a:rPr lang="en-US" dirty="0" err="1">
                <a:latin typeface="Times New Roman"/>
                <a:cs typeface="Times New Roman"/>
              </a:rPr>
              <a:t>cho</a:t>
            </a:r>
            <a:r>
              <a:rPr lang="en-US" dirty="0">
                <a:latin typeface="Times New Roman"/>
                <a:cs typeface="Times New Roman"/>
              </a:rPr>
              <a:t> </a:t>
            </a:r>
            <a:r>
              <a:rPr lang="en-US" spc="-5" dirty="0">
                <a:latin typeface="Times New Roman"/>
                <a:cs typeface="Times New Roman"/>
              </a:rPr>
              <a:t>session </a:t>
            </a:r>
          </a:p>
          <a:p>
            <a:pPr lvl="1">
              <a:spcBef>
                <a:spcPts val="0"/>
              </a:spcBef>
            </a:pPr>
            <a:r>
              <a:rPr lang="en-US" dirty="0">
                <a:latin typeface="Times New Roman"/>
                <a:cs typeface="Times New Roman"/>
              </a:rPr>
              <a:t>$_SESSION[</a:t>
            </a:r>
            <a:r>
              <a:rPr lang="en-US" dirty="0" err="1">
                <a:latin typeface="Times New Roman"/>
                <a:cs typeface="Times New Roman"/>
              </a:rPr>
              <a:t>tên_session</a:t>
            </a:r>
            <a:r>
              <a:rPr lang="en-US" dirty="0" smtClean="0">
                <a:latin typeface="Times New Roman"/>
                <a:cs typeface="Times New Roman"/>
              </a:rPr>
              <a:t>]: </a:t>
            </a:r>
            <a:r>
              <a:rPr lang="en-US" dirty="0" err="1">
                <a:latin typeface="Times New Roman"/>
                <a:cs typeface="Times New Roman"/>
              </a:rPr>
              <a:t>đọc</a:t>
            </a:r>
            <a:r>
              <a:rPr lang="en-US" dirty="0">
                <a:latin typeface="Times New Roman"/>
                <a:cs typeface="Times New Roman"/>
              </a:rPr>
              <a:t> </a:t>
            </a:r>
            <a:r>
              <a:rPr lang="en-US" dirty="0" err="1">
                <a:latin typeface="Times New Roman"/>
                <a:cs typeface="Times New Roman"/>
              </a:rPr>
              <a:t>giá</a:t>
            </a:r>
            <a:r>
              <a:rPr lang="en-US" dirty="0">
                <a:latin typeface="Times New Roman"/>
                <a:cs typeface="Times New Roman"/>
              </a:rPr>
              <a:t> </a:t>
            </a:r>
            <a:r>
              <a:rPr lang="en-US" dirty="0" err="1">
                <a:latin typeface="Times New Roman"/>
                <a:cs typeface="Times New Roman"/>
              </a:rPr>
              <a:t>trị</a:t>
            </a:r>
            <a:r>
              <a:rPr lang="en-US" dirty="0">
                <a:latin typeface="Times New Roman"/>
                <a:cs typeface="Times New Roman"/>
              </a:rPr>
              <a:t> </a:t>
            </a:r>
            <a:r>
              <a:rPr lang="en-US" spc="-5" dirty="0" err="1">
                <a:latin typeface="Times New Roman"/>
                <a:cs typeface="Times New Roman"/>
              </a:rPr>
              <a:t>từ</a:t>
            </a:r>
            <a:r>
              <a:rPr lang="en-US" spc="-5" dirty="0">
                <a:latin typeface="Times New Roman"/>
                <a:cs typeface="Times New Roman"/>
              </a:rPr>
              <a:t> </a:t>
            </a:r>
            <a:r>
              <a:rPr lang="en-US" spc="-5" dirty="0" smtClean="0">
                <a:latin typeface="Times New Roman"/>
                <a:cs typeface="Times New Roman"/>
              </a:rPr>
              <a:t>Session</a:t>
            </a:r>
          </a:p>
          <a:p>
            <a:pPr lvl="1">
              <a:spcBef>
                <a:spcPts val="0"/>
              </a:spcBef>
            </a:pPr>
            <a:r>
              <a:rPr lang="en-US" spc="-5" dirty="0" err="1">
                <a:latin typeface="Times New Roman"/>
                <a:cs typeface="Times New Roman"/>
              </a:rPr>
              <a:t>session_destroy</a:t>
            </a:r>
            <a:r>
              <a:rPr lang="en-US" spc="-5" dirty="0" smtClean="0">
                <a:latin typeface="Times New Roman"/>
                <a:cs typeface="Times New Roman"/>
              </a:rPr>
              <a:t>():</a:t>
            </a:r>
            <a:r>
              <a:rPr lang="en-US" dirty="0" err="1">
                <a:latin typeface="Times New Roman"/>
                <a:cs typeface="Times New Roman"/>
              </a:rPr>
              <a:t>hủy</a:t>
            </a:r>
            <a:r>
              <a:rPr lang="en-US" dirty="0">
                <a:latin typeface="Times New Roman"/>
                <a:cs typeface="Times New Roman"/>
              </a:rPr>
              <a:t> </a:t>
            </a:r>
            <a:r>
              <a:rPr lang="en-US" dirty="0" err="1">
                <a:latin typeface="Times New Roman"/>
                <a:cs typeface="Times New Roman"/>
              </a:rPr>
              <a:t>tất</a:t>
            </a:r>
            <a:r>
              <a:rPr lang="en-US" dirty="0">
                <a:latin typeface="Times New Roman"/>
                <a:cs typeface="Times New Roman"/>
              </a:rPr>
              <a:t> </a:t>
            </a:r>
            <a:r>
              <a:rPr lang="en-US" spc="-5" dirty="0" err="1">
                <a:latin typeface="Times New Roman"/>
                <a:cs typeface="Times New Roman"/>
              </a:rPr>
              <a:t>cả</a:t>
            </a:r>
            <a:r>
              <a:rPr lang="en-US" spc="-5" dirty="0">
                <a:latin typeface="Times New Roman"/>
                <a:cs typeface="Times New Roman"/>
              </a:rPr>
              <a:t> </a:t>
            </a:r>
            <a:r>
              <a:rPr lang="en-US" spc="-5" dirty="0" err="1">
                <a:latin typeface="Times New Roman"/>
                <a:cs typeface="Times New Roman"/>
              </a:rPr>
              <a:t>các</a:t>
            </a:r>
            <a:r>
              <a:rPr lang="en-US" spc="-5" dirty="0">
                <a:latin typeface="Times New Roman"/>
                <a:cs typeface="Times New Roman"/>
              </a:rPr>
              <a:t> </a:t>
            </a:r>
            <a:r>
              <a:rPr lang="en-US" dirty="0" err="1">
                <a:latin typeface="Times New Roman"/>
                <a:cs typeface="Times New Roman"/>
              </a:rPr>
              <a:t>dữ</a:t>
            </a:r>
            <a:r>
              <a:rPr lang="en-US" dirty="0">
                <a:latin typeface="Times New Roman"/>
                <a:cs typeface="Times New Roman"/>
              </a:rPr>
              <a:t> </a:t>
            </a:r>
            <a:r>
              <a:rPr lang="en-US" spc="-5" dirty="0" err="1">
                <a:latin typeface="Times New Roman"/>
                <a:cs typeface="Times New Roman"/>
              </a:rPr>
              <a:t>liệu</a:t>
            </a:r>
            <a:r>
              <a:rPr lang="en-US" spc="-5" dirty="0">
                <a:latin typeface="Times New Roman"/>
                <a:cs typeface="Times New Roman"/>
              </a:rPr>
              <a:t> </a:t>
            </a:r>
            <a:r>
              <a:rPr lang="en-US" dirty="0" err="1">
                <a:latin typeface="Times New Roman"/>
                <a:cs typeface="Times New Roman"/>
              </a:rPr>
              <a:t>trong</a:t>
            </a:r>
            <a:r>
              <a:rPr lang="en-US" dirty="0">
                <a:latin typeface="Times New Roman"/>
                <a:cs typeface="Times New Roman"/>
              </a:rPr>
              <a:t> </a:t>
            </a:r>
            <a:r>
              <a:rPr lang="en-US" dirty="0" smtClean="0">
                <a:latin typeface="Times New Roman"/>
                <a:cs typeface="Times New Roman"/>
              </a:rPr>
              <a:t>s</a:t>
            </a:r>
            <a:r>
              <a:rPr lang="en-US" spc="-5" dirty="0" smtClean="0">
                <a:latin typeface="Times New Roman"/>
                <a:cs typeface="Times New Roman"/>
              </a:rPr>
              <a:t>ession</a:t>
            </a:r>
          </a:p>
          <a:p>
            <a:pPr lvl="1">
              <a:spcBef>
                <a:spcPts val="0"/>
              </a:spcBef>
            </a:pPr>
            <a:r>
              <a:rPr lang="en-US" dirty="0" err="1">
                <a:latin typeface="Times New Roman"/>
                <a:cs typeface="Times New Roman"/>
              </a:rPr>
              <a:t>session_unset</a:t>
            </a:r>
            <a:r>
              <a:rPr lang="en-US" dirty="0" smtClean="0">
                <a:latin typeface="Times New Roman"/>
                <a:cs typeface="Times New Roman"/>
              </a:rPr>
              <a:t>():</a:t>
            </a:r>
            <a:r>
              <a:rPr lang="en-US" spc="-5" dirty="0">
                <a:latin typeface="Times New Roman"/>
                <a:cs typeface="Times New Roman"/>
              </a:rPr>
              <a:t> </a:t>
            </a:r>
            <a:r>
              <a:rPr lang="en-US" dirty="0" err="1">
                <a:latin typeface="Times New Roman"/>
                <a:cs typeface="Times New Roman"/>
              </a:rPr>
              <a:t>hủy</a:t>
            </a:r>
            <a:r>
              <a:rPr lang="en-US" dirty="0">
                <a:latin typeface="Times New Roman"/>
                <a:cs typeface="Times New Roman"/>
              </a:rPr>
              <a:t> </a:t>
            </a:r>
            <a:r>
              <a:rPr lang="en-US" dirty="0" err="1">
                <a:latin typeface="Times New Roman"/>
                <a:cs typeface="Times New Roman"/>
              </a:rPr>
              <a:t>tất</a:t>
            </a:r>
            <a:r>
              <a:rPr lang="en-US" dirty="0">
                <a:latin typeface="Times New Roman"/>
                <a:cs typeface="Times New Roman"/>
              </a:rPr>
              <a:t> </a:t>
            </a:r>
            <a:r>
              <a:rPr lang="en-US" spc="-5" dirty="0" err="1">
                <a:latin typeface="Times New Roman"/>
                <a:cs typeface="Times New Roman"/>
              </a:rPr>
              <a:t>các</a:t>
            </a:r>
            <a:r>
              <a:rPr lang="en-US" spc="-5" dirty="0">
                <a:latin typeface="Times New Roman"/>
                <a:cs typeface="Times New Roman"/>
              </a:rPr>
              <a:t> </a:t>
            </a:r>
            <a:r>
              <a:rPr lang="en-US" dirty="0" err="1">
                <a:latin typeface="Times New Roman"/>
                <a:cs typeface="Times New Roman"/>
              </a:rPr>
              <a:t>biến</a:t>
            </a:r>
            <a:r>
              <a:rPr lang="en-US" dirty="0">
                <a:latin typeface="Times New Roman"/>
                <a:cs typeface="Times New Roman"/>
              </a:rPr>
              <a:t> </a:t>
            </a:r>
            <a:r>
              <a:rPr lang="en-US" dirty="0" err="1">
                <a:latin typeface="Times New Roman"/>
                <a:cs typeface="Times New Roman"/>
              </a:rPr>
              <a:t>trong</a:t>
            </a:r>
            <a:r>
              <a:rPr lang="en-US" spc="-20" dirty="0">
                <a:latin typeface="Times New Roman"/>
                <a:cs typeface="Times New Roman"/>
              </a:rPr>
              <a:t> </a:t>
            </a:r>
            <a:r>
              <a:rPr lang="en-US" spc="-5" dirty="0" smtClean="0">
                <a:latin typeface="Times New Roman"/>
                <a:cs typeface="Times New Roman"/>
              </a:rPr>
              <a:t>session</a:t>
            </a:r>
          </a:p>
          <a:p>
            <a:pPr lvl="1">
              <a:spcBef>
                <a:spcPts val="0"/>
              </a:spcBef>
            </a:pPr>
            <a:r>
              <a:rPr lang="en-US" spc="-5" dirty="0" err="1">
                <a:latin typeface="Times New Roman"/>
                <a:cs typeface="Times New Roman"/>
              </a:rPr>
              <a:t>session_unregister</a:t>
            </a:r>
            <a:r>
              <a:rPr lang="en-US" spc="-5" dirty="0">
                <a:latin typeface="Times New Roman"/>
                <a:cs typeface="Times New Roman"/>
              </a:rPr>
              <a:t>(</a:t>
            </a:r>
            <a:r>
              <a:rPr lang="en-US" spc="-5" dirty="0" err="1">
                <a:latin typeface="Times New Roman"/>
                <a:cs typeface="Times New Roman"/>
              </a:rPr>
              <a:t>tên</a:t>
            </a:r>
            <a:r>
              <a:rPr lang="en-US" spc="-10" dirty="0">
                <a:latin typeface="Times New Roman"/>
                <a:cs typeface="Times New Roman"/>
              </a:rPr>
              <a:t> </a:t>
            </a:r>
            <a:r>
              <a:rPr lang="en-US" spc="-5" dirty="0" err="1">
                <a:latin typeface="Times New Roman"/>
                <a:cs typeface="Times New Roman"/>
              </a:rPr>
              <a:t>biến</a:t>
            </a:r>
            <a:r>
              <a:rPr lang="en-US" spc="-5" dirty="0" smtClean="0">
                <a:latin typeface="Times New Roman"/>
                <a:cs typeface="Times New Roman"/>
              </a:rPr>
              <a:t>): </a:t>
            </a:r>
            <a:r>
              <a:rPr lang="en-US" dirty="0" err="1">
                <a:latin typeface="Times New Roman"/>
                <a:cs typeface="Times New Roman"/>
              </a:rPr>
              <a:t>hủy</a:t>
            </a:r>
            <a:r>
              <a:rPr lang="en-US" dirty="0">
                <a:latin typeface="Times New Roman"/>
                <a:cs typeface="Times New Roman"/>
              </a:rPr>
              <a:t> </a:t>
            </a:r>
            <a:r>
              <a:rPr lang="en-US" dirty="0" err="1" smtClean="0">
                <a:latin typeface="Times New Roman"/>
                <a:cs typeface="Times New Roman"/>
              </a:rPr>
              <a:t>một</a:t>
            </a:r>
            <a:r>
              <a:rPr lang="en-US" spc="-5" dirty="0" smtClean="0">
                <a:latin typeface="Times New Roman"/>
                <a:cs typeface="Times New Roman"/>
              </a:rPr>
              <a:t> </a:t>
            </a:r>
            <a:r>
              <a:rPr lang="en-US" dirty="0" err="1">
                <a:latin typeface="Times New Roman"/>
                <a:cs typeface="Times New Roman"/>
              </a:rPr>
              <a:t>biến</a:t>
            </a:r>
            <a:r>
              <a:rPr lang="en-US" dirty="0">
                <a:latin typeface="Times New Roman"/>
                <a:cs typeface="Times New Roman"/>
              </a:rPr>
              <a:t> </a:t>
            </a:r>
            <a:r>
              <a:rPr lang="en-US" dirty="0" err="1">
                <a:latin typeface="Times New Roman"/>
                <a:cs typeface="Times New Roman"/>
              </a:rPr>
              <a:t>trong</a:t>
            </a:r>
            <a:r>
              <a:rPr lang="en-US" spc="-20" dirty="0">
                <a:latin typeface="Times New Roman"/>
                <a:cs typeface="Times New Roman"/>
              </a:rPr>
              <a:t> </a:t>
            </a:r>
            <a:r>
              <a:rPr lang="en-US" spc="-5" dirty="0" smtClean="0">
                <a:latin typeface="Times New Roman"/>
                <a:cs typeface="Times New Roman"/>
              </a:rPr>
              <a:t>session</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21</a:t>
            </a:fld>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838638486"/>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Tạo</a:t>
            </a:r>
            <a:r>
              <a:rPr lang="en-US" dirty="0" smtClean="0"/>
              <a:t> Session</a:t>
            </a:r>
            <a:endParaRPr lang="en-US" dirty="0"/>
          </a:p>
        </p:txBody>
      </p:sp>
      <p:sp>
        <p:nvSpPr>
          <p:cNvPr id="3" name="Content Placeholder 2"/>
          <p:cNvSpPr>
            <a:spLocks noGrp="1"/>
          </p:cNvSpPr>
          <p:nvPr>
            <p:ph idx="1"/>
          </p:nvPr>
        </p:nvSpPr>
        <p:spPr>
          <a:xfrm>
            <a:off x="609441" y="1967231"/>
            <a:ext cx="4951571" cy="4389120"/>
          </a:xfrm>
        </p:spPr>
        <p:txBody>
          <a:bodyPr/>
          <a:lstStyle/>
          <a:p>
            <a:r>
              <a:rPr lang="vi-VN" dirty="0"/>
              <a:t>Hàm session_start() được sử dụng để bắt đầu một session</a:t>
            </a:r>
            <a:r>
              <a:rPr lang="vi-VN" dirty="0" smtClean="0"/>
              <a:t>.</a:t>
            </a:r>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22</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212" y="838200"/>
            <a:ext cx="5410200" cy="4989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6416277"/>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Xóa</a:t>
            </a:r>
            <a:r>
              <a:rPr lang="en-US" dirty="0"/>
              <a:t> </a:t>
            </a:r>
            <a:r>
              <a:rPr lang="en-US" dirty="0" err="1"/>
              <a:t>biến</a:t>
            </a:r>
            <a:r>
              <a:rPr lang="en-US" dirty="0"/>
              <a:t> </a:t>
            </a:r>
            <a:r>
              <a:rPr lang="en-US" dirty="0" smtClean="0"/>
              <a:t>session</a:t>
            </a:r>
            <a:endParaRPr lang="en-US" dirty="0"/>
          </a:p>
        </p:txBody>
      </p:sp>
      <p:sp>
        <p:nvSpPr>
          <p:cNvPr id="3" name="Content Placeholder 2"/>
          <p:cNvSpPr>
            <a:spLocks noGrp="1"/>
          </p:cNvSpPr>
          <p:nvPr>
            <p:ph idx="1"/>
          </p:nvPr>
        </p:nvSpPr>
        <p:spPr>
          <a:xfrm>
            <a:off x="609441" y="1967231"/>
            <a:ext cx="5637371" cy="4389120"/>
          </a:xfrm>
        </p:spPr>
        <p:txBody>
          <a:bodyPr/>
          <a:lstStyle/>
          <a:p>
            <a:r>
              <a:rPr lang="en-US" dirty="0" err="1"/>
              <a:t>Để</a:t>
            </a:r>
            <a:r>
              <a:rPr lang="en-US" dirty="0"/>
              <a:t> </a:t>
            </a:r>
            <a:r>
              <a:rPr lang="en-US" dirty="0" err="1"/>
              <a:t>xóa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biến</a:t>
            </a:r>
            <a:r>
              <a:rPr lang="en-US" dirty="0"/>
              <a:t> session </a:t>
            </a:r>
            <a:r>
              <a:rPr lang="en-US" dirty="0" err="1"/>
              <a:t>toàn</a:t>
            </a:r>
            <a:r>
              <a:rPr lang="en-US" dirty="0"/>
              <a:t> </a:t>
            </a:r>
            <a:r>
              <a:rPr lang="en-US" dirty="0" err="1"/>
              <a:t>cầu</a:t>
            </a:r>
            <a:r>
              <a:rPr lang="en-US" dirty="0"/>
              <a:t> </a:t>
            </a:r>
            <a:r>
              <a:rPr lang="en-US" dirty="0" err="1"/>
              <a:t>hãy</a:t>
            </a:r>
            <a:r>
              <a:rPr lang="en-US" dirty="0"/>
              <a:t> </a:t>
            </a:r>
            <a:r>
              <a:rPr lang="en-US" dirty="0" err="1"/>
              <a:t>sử</a:t>
            </a:r>
            <a:r>
              <a:rPr lang="en-US" dirty="0"/>
              <a:t> </a:t>
            </a:r>
            <a:r>
              <a:rPr lang="en-US" dirty="0" err="1"/>
              <a:t>dụng</a:t>
            </a:r>
            <a:r>
              <a:rPr lang="en-US" dirty="0"/>
              <a:t> </a:t>
            </a:r>
            <a:r>
              <a:rPr lang="en-US" dirty="0" err="1"/>
              <a:t>session_unset</a:t>
            </a:r>
            <a:r>
              <a:rPr lang="en-US" dirty="0"/>
              <a:t>() </a:t>
            </a:r>
            <a:r>
              <a:rPr lang="en-US" dirty="0" err="1"/>
              <a:t>và</a:t>
            </a:r>
            <a:r>
              <a:rPr lang="en-US" dirty="0"/>
              <a:t> </a:t>
            </a:r>
            <a:r>
              <a:rPr lang="en-US" dirty="0" err="1"/>
              <a:t>session_destroy</a:t>
            </a:r>
            <a:r>
              <a:rPr lang="en-US" dirty="0"/>
              <a:t>():</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23</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5012" y="1905000"/>
            <a:ext cx="3657600" cy="4158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1404427"/>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Tóm</a:t>
            </a:r>
            <a:r>
              <a:rPr lang="en-US" dirty="0"/>
              <a:t> </a:t>
            </a:r>
            <a:r>
              <a:rPr lang="en-US" dirty="0" err="1"/>
              <a:t>tắt</a:t>
            </a:r>
            <a:endParaRPr lang="en-US" dirty="0"/>
          </a:p>
        </p:txBody>
      </p:sp>
      <p:sp>
        <p:nvSpPr>
          <p:cNvPr id="3" name="Content Placeholder 2"/>
          <p:cNvSpPr>
            <a:spLocks noGrp="1"/>
          </p:cNvSpPr>
          <p:nvPr>
            <p:ph idx="1"/>
          </p:nvPr>
        </p:nvSpPr>
        <p:spPr/>
        <p:txBody>
          <a:bodyPr/>
          <a:lstStyle/>
          <a:p>
            <a:r>
              <a:rPr lang="en-US" dirty="0" err="1" smtClean="0"/>
              <a:t>Sử</a:t>
            </a:r>
            <a:r>
              <a:rPr lang="en-US" dirty="0" smtClean="0"/>
              <a:t> </a:t>
            </a:r>
            <a:r>
              <a:rPr lang="en-US" dirty="0" err="1" smtClean="0"/>
              <a:t>dụng</a:t>
            </a:r>
            <a:r>
              <a:rPr lang="en-US" dirty="0" smtClean="0"/>
              <a:t> Include </a:t>
            </a:r>
            <a:r>
              <a:rPr lang="en-US" dirty="0" err="1" smtClean="0"/>
              <a:t>và</a:t>
            </a:r>
            <a:r>
              <a:rPr lang="en-US" dirty="0" smtClean="0"/>
              <a:t> </a:t>
            </a:r>
            <a:r>
              <a:rPr lang="en-US" dirty="0" smtClean="0"/>
              <a:t>require </a:t>
            </a:r>
            <a:r>
              <a:rPr lang="en-US" dirty="0" err="1" smtClean="0"/>
              <a:t>để</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các</a:t>
            </a:r>
            <a:r>
              <a:rPr lang="en-US" dirty="0" smtClean="0"/>
              <a:t> file </a:t>
            </a:r>
            <a:r>
              <a:rPr lang="en-US" dirty="0" err="1" smtClean="0"/>
              <a:t>trong</a:t>
            </a:r>
            <a:r>
              <a:rPr lang="en-US" dirty="0" smtClean="0"/>
              <a:t> </a:t>
            </a:r>
            <a:r>
              <a:rPr lang="en-US" dirty="0" err="1" smtClean="0"/>
              <a:t>php</a:t>
            </a:r>
            <a:endParaRPr lang="en-US" dirty="0" smtClean="0"/>
          </a:p>
          <a:p>
            <a:r>
              <a:rPr lang="vi-VN" dirty="0" smtClean="0"/>
              <a:t>Session </a:t>
            </a:r>
            <a:r>
              <a:rPr lang="vi-VN" dirty="0"/>
              <a:t>và Cookie dùng để lưu trữ dữ liệu tạm thời và từ đó hệ thống có thể đưa ra những quyết định về quyền hạn hoặc là những tùy chọn riêng tư</a:t>
            </a:r>
            <a:endParaRPr lang="en-US" dirty="0"/>
          </a:p>
          <a:p>
            <a:endParaRPr lang="en-US" dirty="0"/>
          </a:p>
          <a:p>
            <a:pPr marL="0" indent="0" algn="just">
              <a:buNone/>
            </a:pP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24</a:t>
            </a:fld>
            <a:endParaRPr lang="en-US"/>
          </a:p>
        </p:txBody>
      </p:sp>
      <p:sp>
        <p:nvSpPr>
          <p:cNvPr id="5" name="Rectangle 4"/>
          <p:cNvSpPr/>
          <p:nvPr/>
        </p:nvSpPr>
        <p:spPr>
          <a:xfrm>
            <a:off x="3047206" y="-1187648"/>
            <a:ext cx="6094413" cy="877163"/>
          </a:xfrm>
          <a:prstGeom prst="rect">
            <a:avLst/>
          </a:prstGeom>
        </p:spPr>
        <p:txBody>
          <a:bodyPr>
            <a:spAutoFit/>
          </a:bodyPr>
          <a:lstStyle/>
          <a:p>
            <a:pPr marL="0" indent="0">
              <a:lnSpc>
                <a:spcPct val="150000"/>
              </a:lnSpc>
              <a:buFont typeface="Wingdings" pitchFamily="2" charset="2"/>
              <a:buNone/>
            </a:pPr>
            <a:endParaRPr lang="en-US" sz="3400">
              <a:solidFill>
                <a:srgbClr val="000000"/>
              </a:solidFill>
            </a:endParaRPr>
          </a:p>
        </p:txBody>
      </p:sp>
    </p:spTree>
    <p:extLst>
      <p:ext uri="{BB962C8B-B14F-4D97-AF65-F5344CB8AC3E}">
        <p14:creationId xmlns:p14="http://schemas.microsoft.com/office/powerpoint/2010/main" val="3708439766"/>
      </p:ext>
    </p:extLst>
  </p:cSld>
  <p:clrMapOvr>
    <a:masterClrMapping/>
  </p:clrMapOvr>
  <p:transition spd="slow">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Câu</a:t>
            </a:r>
            <a:r>
              <a:rPr lang="en-US" dirty="0" smtClean="0"/>
              <a:t> </a:t>
            </a:r>
            <a:r>
              <a:rPr lang="en-US" dirty="0" err="1" smtClean="0"/>
              <a:t>hỏi</a:t>
            </a:r>
            <a:r>
              <a:rPr lang="en-US" dirty="0" smtClean="0"/>
              <a:t> </a:t>
            </a:r>
            <a:r>
              <a:rPr lang="en-US" dirty="0" err="1" smtClean="0"/>
              <a:t>ôn</a:t>
            </a:r>
            <a:r>
              <a:rPr lang="en-US" dirty="0" smtClean="0"/>
              <a:t> </a:t>
            </a:r>
            <a:r>
              <a:rPr lang="en-US" dirty="0" err="1" smtClean="0"/>
              <a:t>tập</a:t>
            </a:r>
            <a:endParaRPr lang="en-US" dirty="0"/>
          </a:p>
        </p:txBody>
      </p:sp>
      <p:sp>
        <p:nvSpPr>
          <p:cNvPr id="3" name="Content Placeholder 2"/>
          <p:cNvSpPr>
            <a:spLocks noGrp="1"/>
          </p:cNvSpPr>
          <p:nvPr>
            <p:ph idx="1"/>
          </p:nvPr>
        </p:nvSpPr>
        <p:spPr/>
        <p:txBody>
          <a:bodyPr/>
          <a:lstStyle/>
          <a:p>
            <a:r>
              <a:rPr lang="en-US" dirty="0" err="1"/>
              <a:t>Viết</a:t>
            </a:r>
            <a:r>
              <a:rPr lang="en-US" dirty="0"/>
              <a:t> </a:t>
            </a:r>
            <a:r>
              <a:rPr lang="en-US" dirty="0" err="1"/>
              <a:t>đoạn</a:t>
            </a:r>
            <a:r>
              <a:rPr lang="en-US" dirty="0"/>
              <a:t> </a:t>
            </a:r>
            <a:r>
              <a:rPr lang="en-US" dirty="0" smtClean="0"/>
              <a:t>code minh </a:t>
            </a:r>
            <a:r>
              <a:rPr lang="en-US" dirty="0" err="1" smtClean="0"/>
              <a:t>họa</a:t>
            </a:r>
            <a:r>
              <a:rPr lang="en-US" dirty="0" smtClean="0"/>
              <a:t> </a:t>
            </a:r>
            <a:r>
              <a:rPr lang="en-US" dirty="0" err="1" smtClean="0"/>
              <a:t>sử</a:t>
            </a:r>
            <a:r>
              <a:rPr lang="en-US" dirty="0" smtClean="0"/>
              <a:t> </a:t>
            </a:r>
            <a:r>
              <a:rPr lang="en-US" dirty="0" err="1" smtClean="0"/>
              <a:t>dụng</a:t>
            </a:r>
            <a:r>
              <a:rPr lang="en-US" dirty="0" smtClean="0"/>
              <a:t> include </a:t>
            </a:r>
            <a:r>
              <a:rPr lang="en-US" dirty="0" err="1" smtClean="0"/>
              <a:t>và</a:t>
            </a:r>
            <a:r>
              <a:rPr lang="en-US" dirty="0" smtClean="0"/>
              <a:t> require</a:t>
            </a:r>
            <a:endParaRPr lang="en-US" dirty="0" smtClean="0"/>
          </a:p>
          <a:p>
            <a:r>
              <a:rPr lang="en-US" dirty="0" err="1" smtClean="0"/>
              <a:t>Viết</a:t>
            </a:r>
            <a:r>
              <a:rPr lang="en-US" dirty="0" smtClean="0"/>
              <a:t> </a:t>
            </a:r>
            <a:r>
              <a:rPr lang="en-US" dirty="0" err="1"/>
              <a:t>đoạn</a:t>
            </a:r>
            <a:r>
              <a:rPr lang="en-US" dirty="0"/>
              <a:t> code </a:t>
            </a:r>
            <a:r>
              <a:rPr lang="en-US" dirty="0" err="1"/>
              <a:t>tạo</a:t>
            </a:r>
            <a:r>
              <a:rPr lang="en-US" dirty="0"/>
              <a:t> </a:t>
            </a:r>
            <a:r>
              <a:rPr lang="en-US" dirty="0" err="1"/>
              <a:t>và</a:t>
            </a:r>
            <a:r>
              <a:rPr lang="en-US" dirty="0"/>
              <a:t> </a:t>
            </a:r>
            <a:r>
              <a:rPr lang="en-US" dirty="0" err="1"/>
              <a:t>hủy</a:t>
            </a:r>
            <a:r>
              <a:rPr lang="en-US" dirty="0"/>
              <a:t> </a:t>
            </a:r>
            <a:r>
              <a:rPr lang="en-US" dirty="0" smtClean="0"/>
              <a:t>cookies</a:t>
            </a:r>
          </a:p>
          <a:p>
            <a:r>
              <a:rPr lang="en-US" dirty="0" err="1" smtClean="0"/>
              <a:t>Viết</a:t>
            </a:r>
            <a:r>
              <a:rPr lang="en-US" dirty="0" smtClean="0"/>
              <a:t> </a:t>
            </a:r>
            <a:r>
              <a:rPr lang="en-US" dirty="0" err="1" smtClean="0"/>
              <a:t>đoạn</a:t>
            </a:r>
            <a:r>
              <a:rPr lang="en-US" dirty="0" smtClean="0"/>
              <a:t> code </a:t>
            </a:r>
            <a:r>
              <a:rPr lang="en-US" dirty="0" err="1" smtClean="0"/>
              <a:t>tạo</a:t>
            </a:r>
            <a:r>
              <a:rPr lang="en-US" dirty="0" smtClean="0"/>
              <a:t> </a:t>
            </a:r>
            <a:r>
              <a:rPr lang="en-US" dirty="0" err="1" smtClean="0"/>
              <a:t>và</a:t>
            </a:r>
            <a:r>
              <a:rPr lang="en-US" dirty="0" smtClean="0"/>
              <a:t> </a:t>
            </a:r>
            <a:r>
              <a:rPr lang="en-US" dirty="0" err="1" smtClean="0"/>
              <a:t>hủy</a:t>
            </a:r>
            <a:r>
              <a:rPr lang="en-US" dirty="0" smtClean="0"/>
              <a:t> session</a:t>
            </a:r>
            <a:endParaRPr lang="vi-VN" dirty="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25</a:t>
            </a:fld>
            <a:endParaRPr lang="en-US"/>
          </a:p>
        </p:txBody>
      </p:sp>
    </p:spTree>
    <p:extLst>
      <p:ext uri="{BB962C8B-B14F-4D97-AF65-F5344CB8AC3E}">
        <p14:creationId xmlns:p14="http://schemas.microsoft.com/office/powerpoint/2010/main" val="1178016707"/>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r>
              <a:rPr lang="en-US" dirty="0"/>
              <a:t> </a:t>
            </a:r>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p:txBody>
          <a:bodyPr/>
          <a:lstStyle/>
          <a:p>
            <a:r>
              <a:rPr lang="en-US" sz="3600" dirty="0" err="1">
                <a:hlinkClick r:id="rId2" action="ppaction://hlinkfile"/>
              </a:rPr>
              <a:t>Bài</a:t>
            </a:r>
            <a:r>
              <a:rPr lang="en-US" sz="3600" dirty="0">
                <a:hlinkClick r:id="rId2" action="ppaction://hlinkfile"/>
              </a:rPr>
              <a:t> </a:t>
            </a:r>
            <a:r>
              <a:rPr lang="en-US" sz="3600" dirty="0" err="1">
                <a:hlinkClick r:id="rId2" action="ppaction://hlinkfile"/>
              </a:rPr>
              <a:t>thực</a:t>
            </a:r>
            <a:r>
              <a:rPr lang="en-US" sz="3600" dirty="0">
                <a:hlinkClick r:id="rId2" action="ppaction://hlinkfile"/>
              </a:rPr>
              <a:t> </a:t>
            </a:r>
            <a:r>
              <a:rPr lang="en-US" sz="3600" dirty="0" err="1">
                <a:hlinkClick r:id="rId2" action="ppaction://hlinkfile"/>
              </a:rPr>
              <a:t>hành</a:t>
            </a:r>
            <a:r>
              <a:rPr lang="en-US" sz="3600" dirty="0">
                <a:hlinkClick r:id="rId2" action="ppaction://hlinkfile"/>
              </a:rPr>
              <a:t> </a:t>
            </a:r>
            <a:r>
              <a:rPr lang="en-US" dirty="0">
                <a:hlinkClick r:id="rId2" action="ppaction://hlinkfile"/>
              </a:rPr>
              <a:t>5</a:t>
            </a:r>
            <a:r>
              <a:rPr lang="en-US" sz="3600" dirty="0" smtClean="0">
                <a:hlinkClick r:id="rId2" action="ppaction://hlinkfile"/>
              </a:rPr>
              <a:t>.1</a:t>
            </a:r>
            <a:endParaRPr lang="en-US" sz="3600" dirty="0"/>
          </a:p>
          <a:p>
            <a:r>
              <a:rPr lang="en-US" sz="3600" dirty="0" err="1">
                <a:hlinkClick r:id="rId3" action="ppaction://hlinkfile"/>
              </a:rPr>
              <a:t>Bài</a:t>
            </a:r>
            <a:r>
              <a:rPr lang="en-US" sz="3600" dirty="0">
                <a:hlinkClick r:id="rId3" action="ppaction://hlinkfile"/>
              </a:rPr>
              <a:t> </a:t>
            </a:r>
            <a:r>
              <a:rPr lang="en-US" sz="3600" dirty="0" err="1">
                <a:hlinkClick r:id="rId3" action="ppaction://hlinkfile"/>
              </a:rPr>
              <a:t>thực</a:t>
            </a:r>
            <a:r>
              <a:rPr lang="en-US" sz="3600" dirty="0">
                <a:hlinkClick r:id="rId3" action="ppaction://hlinkfile"/>
              </a:rPr>
              <a:t> </a:t>
            </a:r>
            <a:r>
              <a:rPr lang="en-US" sz="3600" dirty="0" err="1">
                <a:hlinkClick r:id="rId3" action="ppaction://hlinkfile"/>
              </a:rPr>
              <a:t>hành</a:t>
            </a:r>
            <a:r>
              <a:rPr lang="en-US" sz="3600" dirty="0">
                <a:hlinkClick r:id="rId3" action="ppaction://hlinkfile"/>
              </a:rPr>
              <a:t> </a:t>
            </a:r>
            <a:r>
              <a:rPr lang="en-US" sz="3600" dirty="0" smtClean="0">
                <a:hlinkClick r:id="rId3" action="ppaction://hlinkfile"/>
              </a:rPr>
              <a:t>5.2</a:t>
            </a:r>
            <a:endParaRPr lang="en-US" sz="3600" dirty="0"/>
          </a:p>
          <a:p>
            <a:r>
              <a:rPr lang="en-US" sz="3600" dirty="0" err="1">
                <a:hlinkClick r:id="rId4" action="ppaction://hlinkfile"/>
              </a:rPr>
              <a:t>Bài</a:t>
            </a:r>
            <a:r>
              <a:rPr lang="en-US" sz="3600" dirty="0">
                <a:hlinkClick r:id="rId4" action="ppaction://hlinkfile"/>
              </a:rPr>
              <a:t> </a:t>
            </a:r>
            <a:r>
              <a:rPr lang="en-US" sz="3600" dirty="0" err="1">
                <a:hlinkClick r:id="rId4" action="ppaction://hlinkfile"/>
              </a:rPr>
              <a:t>thực</a:t>
            </a:r>
            <a:r>
              <a:rPr lang="en-US" sz="3600" dirty="0">
                <a:hlinkClick r:id="rId4" action="ppaction://hlinkfile"/>
              </a:rPr>
              <a:t> </a:t>
            </a:r>
            <a:r>
              <a:rPr lang="en-US" sz="3600" dirty="0" err="1">
                <a:hlinkClick r:id="rId4" action="ppaction://hlinkfile"/>
              </a:rPr>
              <a:t>hành</a:t>
            </a:r>
            <a:r>
              <a:rPr lang="en-US" sz="3600">
                <a:hlinkClick r:id="rId4" action="ppaction://hlinkfile"/>
              </a:rPr>
              <a:t> </a:t>
            </a:r>
            <a:r>
              <a:rPr lang="en-US" dirty="0">
                <a:hlinkClick r:id="rId4" action="ppaction://hlinkfile"/>
              </a:rPr>
              <a:t>5</a:t>
            </a:r>
            <a:r>
              <a:rPr lang="en-US" sz="3600" smtClean="0">
                <a:hlinkClick r:id="rId4" action="ppaction://hlinkfile"/>
              </a:rPr>
              <a:t>.3</a:t>
            </a:r>
            <a:endParaRPr lang="en-US" sz="3600"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26</a:t>
            </a:fld>
            <a:endParaRPr lang="en-US"/>
          </a:p>
        </p:txBody>
      </p:sp>
    </p:spTree>
    <p:extLst>
      <p:ext uri="{BB962C8B-B14F-4D97-AF65-F5344CB8AC3E}">
        <p14:creationId xmlns:p14="http://schemas.microsoft.com/office/powerpoint/2010/main" val="2560909973"/>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140" y="439615"/>
            <a:ext cx="9495692" cy="1143000"/>
          </a:xfrm>
        </p:spPr>
        <p:txBody>
          <a:bodyPr/>
          <a:lstStyle/>
          <a:p>
            <a:r>
              <a:rPr lang="en-US"/>
              <a:t>Câu hỏi và thảo luận</a:t>
            </a:r>
          </a:p>
        </p:txBody>
      </p:sp>
      <p:pic>
        <p:nvPicPr>
          <p:cNvPr id="4"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93886" y="2110154"/>
            <a:ext cx="5070017" cy="3780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fld id="{97772D7D-497D-4F5E-AA25-F2E6FA818EC1}" type="slidenum">
              <a:rPr lang="en-US" smtClean="0"/>
              <a:t>27</a:t>
            </a:fld>
            <a:endParaRPr lang="en-US"/>
          </a:p>
        </p:txBody>
      </p:sp>
    </p:spTree>
    <p:extLst>
      <p:ext uri="{BB962C8B-B14F-4D97-AF65-F5344CB8AC3E}">
        <p14:creationId xmlns:p14="http://schemas.microsoft.com/office/powerpoint/2010/main" val="2913689519"/>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p:txBody>
          <a:bodyPr/>
          <a:lstStyle/>
          <a:p>
            <a:r>
              <a:rPr lang="en-US" sz="3600" dirty="0" smtClean="0"/>
              <a:t> </a:t>
            </a:r>
            <a:r>
              <a:rPr lang="en-US" sz="3600" dirty="0" err="1" smtClean="0"/>
              <a:t>Nắm</a:t>
            </a:r>
            <a:r>
              <a:rPr lang="en-US" sz="3600" dirty="0" smtClean="0"/>
              <a:t> </a:t>
            </a:r>
            <a:r>
              <a:rPr lang="en-US" sz="3600" dirty="0" err="1" smtClean="0"/>
              <a:t>vững</a:t>
            </a:r>
            <a:r>
              <a:rPr lang="en-US" sz="3600" dirty="0" smtClean="0"/>
              <a:t> </a:t>
            </a:r>
            <a:r>
              <a:rPr lang="en-US" sz="3600" dirty="0" err="1" smtClean="0"/>
              <a:t>và</a:t>
            </a:r>
            <a:r>
              <a:rPr lang="en-US" sz="3600" dirty="0" smtClean="0"/>
              <a:t> </a:t>
            </a:r>
            <a:r>
              <a:rPr lang="en-US" sz="3600" dirty="0" err="1" smtClean="0"/>
              <a:t>vận</a:t>
            </a:r>
            <a:r>
              <a:rPr lang="en-US" sz="3600" dirty="0" smtClean="0"/>
              <a:t> </a:t>
            </a:r>
            <a:r>
              <a:rPr lang="en-US" sz="3600" dirty="0" err="1" smtClean="0"/>
              <a:t>dụng</a:t>
            </a:r>
            <a:r>
              <a:rPr lang="en-US" sz="3600" dirty="0" smtClean="0"/>
              <a:t> </a:t>
            </a:r>
            <a:r>
              <a:rPr lang="en-US" sz="3600" dirty="0" err="1" smtClean="0"/>
              <a:t>được</a:t>
            </a:r>
            <a:r>
              <a:rPr lang="en-US" sz="3600" dirty="0" smtClean="0"/>
              <a:t>:</a:t>
            </a:r>
          </a:p>
          <a:p>
            <a:pPr marL="800100" lvl="2" indent="-273050">
              <a:spcBef>
                <a:spcPts val="664"/>
              </a:spcBef>
              <a:buSzPct val="95000"/>
              <a:buFont typeface="Wingdings 2" pitchFamily="18" charset="2"/>
              <a:buChar char=""/>
            </a:pPr>
            <a:r>
              <a:rPr lang="en-US" sz="3200" dirty="0"/>
              <a:t>Include </a:t>
            </a:r>
            <a:r>
              <a:rPr lang="en-US" sz="3200" dirty="0" err="1"/>
              <a:t>và</a:t>
            </a:r>
            <a:r>
              <a:rPr lang="en-US" sz="3200" dirty="0"/>
              <a:t> </a:t>
            </a:r>
            <a:r>
              <a:rPr lang="en-US" sz="3200" dirty="0" smtClean="0"/>
              <a:t>require</a:t>
            </a:r>
          </a:p>
          <a:p>
            <a:pPr marL="800100" lvl="2" indent="-273050">
              <a:spcBef>
                <a:spcPts val="664"/>
              </a:spcBef>
              <a:buSzPct val="95000"/>
              <a:buFont typeface="Wingdings 2" pitchFamily="18" charset="2"/>
              <a:buChar char=""/>
            </a:pPr>
            <a:r>
              <a:rPr lang="en-US" sz="3200" dirty="0" smtClean="0"/>
              <a:t>Cookies</a:t>
            </a:r>
          </a:p>
          <a:p>
            <a:pPr marL="800100" lvl="2" indent="-273050">
              <a:spcBef>
                <a:spcPts val="664"/>
              </a:spcBef>
              <a:buSzPct val="95000"/>
              <a:buFont typeface="Wingdings 2" pitchFamily="18" charset="2"/>
              <a:buChar char=""/>
            </a:pPr>
            <a:r>
              <a:rPr lang="vi-VN" sz="3200" dirty="0" smtClean="0"/>
              <a:t>S</a:t>
            </a:r>
            <a:r>
              <a:rPr lang="en-US" sz="3200" dirty="0" err="1"/>
              <a:t>ession</a:t>
            </a:r>
            <a:endParaRPr lang="en-US" sz="3200" dirty="0"/>
          </a:p>
          <a:p>
            <a:pPr marL="0" indent="0">
              <a:buNone/>
            </a:pPr>
            <a:endParaRPr lang="en-US" sz="3600" dirty="0" smtClean="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a:t>
            </a:fld>
            <a:endParaRPr lang="en-US"/>
          </a:p>
        </p:txBody>
      </p:sp>
    </p:spTree>
    <p:extLst>
      <p:ext uri="{BB962C8B-B14F-4D97-AF65-F5344CB8AC3E}">
        <p14:creationId xmlns:p14="http://schemas.microsoft.com/office/powerpoint/2010/main" val="3449413779"/>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b="1" dirty="0" smtClean="0">
              <a:latin typeface="Tahoma" panose="020B0604030504040204" pitchFamily="34" charset="0"/>
              <a:cs typeface="Tahoma" panose="020B0604030504040204" pitchFamily="34" charset="0"/>
            </a:endParaRPr>
          </a:p>
          <a:p>
            <a:pPr marL="0" indent="0" algn="ctr">
              <a:buNone/>
            </a:pPr>
            <a:r>
              <a:rPr lang="en-US" b="1" dirty="0" smtClean="0">
                <a:latin typeface="Tahoma" panose="020B0604030504040204" pitchFamily="34" charset="0"/>
                <a:cs typeface="Tahoma" panose="020B0604030504040204" pitchFamily="34" charset="0"/>
              </a:rPr>
              <a:t>INCLUDE </a:t>
            </a:r>
            <a:r>
              <a:rPr lang="en-US" b="1" dirty="0" err="1" smtClean="0">
                <a:latin typeface="Tahoma" panose="020B0604030504040204" pitchFamily="34" charset="0"/>
                <a:cs typeface="Tahoma" panose="020B0604030504040204" pitchFamily="34" charset="0"/>
              </a:rPr>
              <a:t>VÀ</a:t>
            </a:r>
            <a:r>
              <a:rPr lang="en-US" b="1" dirty="0" smtClean="0">
                <a:latin typeface="Tahoma" panose="020B0604030504040204" pitchFamily="34" charset="0"/>
                <a:cs typeface="Tahoma" panose="020B0604030504040204" pitchFamily="34" charset="0"/>
              </a:rPr>
              <a:t> REQUIRE</a:t>
            </a:r>
            <a:endParaRPr lang="en-US" sz="3600" b="1" dirty="0" smtClean="0">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a:t>
            </a:fld>
            <a:endParaRPr lang="en-US"/>
          </a:p>
        </p:txBody>
      </p:sp>
    </p:spTree>
    <p:extLst>
      <p:ext uri="{BB962C8B-B14F-4D97-AF65-F5344CB8AC3E}">
        <p14:creationId xmlns:p14="http://schemas.microsoft.com/office/powerpoint/2010/main" val="526129793"/>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704850"/>
            <a:ext cx="10969943" cy="895350"/>
          </a:xfrm>
        </p:spPr>
        <p:txBody>
          <a:bodyPr/>
          <a:lstStyle/>
          <a:p>
            <a:r>
              <a:rPr lang="en-US" dirty="0" err="1" smtClean="0"/>
              <a:t>Định</a:t>
            </a:r>
            <a:r>
              <a:rPr lang="en-US" dirty="0" smtClean="0"/>
              <a:t> </a:t>
            </a:r>
            <a:r>
              <a:rPr lang="en-US" dirty="0" err="1" smtClean="0"/>
              <a:t>nghĩa</a:t>
            </a:r>
            <a:endParaRPr lang="en-US" dirty="0"/>
          </a:p>
        </p:txBody>
      </p:sp>
      <p:sp>
        <p:nvSpPr>
          <p:cNvPr id="3" name="Content Placeholder 2"/>
          <p:cNvSpPr>
            <a:spLocks noGrp="1"/>
          </p:cNvSpPr>
          <p:nvPr>
            <p:ph idx="1"/>
          </p:nvPr>
        </p:nvSpPr>
        <p:spPr>
          <a:xfrm>
            <a:off x="455613" y="1600200"/>
            <a:ext cx="11123772" cy="4756151"/>
          </a:xfrm>
        </p:spPr>
        <p:txBody>
          <a:bodyPr/>
          <a:lstStyle/>
          <a:p>
            <a:endParaRPr lang="en-US" dirty="0" smtClean="0"/>
          </a:p>
          <a:p>
            <a:r>
              <a:rPr lang="vi-VN" dirty="0" smtClean="0"/>
              <a:t>include</a:t>
            </a:r>
            <a:r>
              <a:rPr lang="vi-VN" dirty="0"/>
              <a:t> hoặc require tiện lợi cho việc sử dụng những phần dùng chung, ví dụ header, footer, sidebar hoặc một function dùng chung nào đó.</a:t>
            </a:r>
          </a:p>
          <a:p>
            <a:r>
              <a:rPr lang="vi-VN" dirty="0"/>
              <a:t>Đối với những phần dùng chung này, ta tách riêng ra 1 file PHP, sau đó sử dụng include hoặc require để kết nối</a:t>
            </a:r>
            <a:r>
              <a:rPr lang="vi-VN" dirty="0" smtClean="0"/>
              <a:t>.</a:t>
            </a:r>
            <a:endParaRPr lang="vi-VN"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5</a:t>
            </a:fld>
            <a:endParaRPr lang="en-US"/>
          </a:p>
        </p:txBody>
      </p:sp>
    </p:spTree>
    <p:extLst>
      <p:ext uri="{BB962C8B-B14F-4D97-AF65-F5344CB8AC3E}">
        <p14:creationId xmlns:p14="http://schemas.microsoft.com/office/powerpoint/2010/main" val="4071798186"/>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Sự khác biệt giữa include và require:</a:t>
            </a:r>
          </a:p>
          <a:p>
            <a:pPr lvl="1"/>
            <a:r>
              <a:rPr lang="vi-VN" dirty="0"/>
              <a:t>include: code bên dưới include sẽ </a:t>
            </a:r>
            <a:r>
              <a:rPr lang="vi-VN" b="1" dirty="0"/>
              <a:t>tiếp tục thực thi</a:t>
            </a:r>
            <a:r>
              <a:rPr lang="vi-VN" dirty="0"/>
              <a:t>, cho dù file được include có tồn tại hay không.</a:t>
            </a:r>
          </a:p>
          <a:p>
            <a:pPr lvl="1"/>
            <a:r>
              <a:rPr lang="vi-VN" dirty="0"/>
              <a:t>require: code bên dưới require sẽ </a:t>
            </a:r>
            <a:r>
              <a:rPr lang="vi-VN" b="1" dirty="0"/>
              <a:t>không được thực thi</a:t>
            </a:r>
            <a:r>
              <a:rPr lang="vi-VN" dirty="0"/>
              <a:t>, nếu file được require không tồn tại.</a:t>
            </a:r>
          </a:p>
          <a:p>
            <a:endParaRPr lang="en-US" dirty="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6</a:t>
            </a:fld>
            <a:endParaRPr lang="en-US"/>
          </a:p>
        </p:txBody>
      </p:sp>
    </p:spTree>
    <p:extLst>
      <p:ext uri="{BB962C8B-B14F-4D97-AF65-F5344CB8AC3E}">
        <p14:creationId xmlns:p14="http://schemas.microsoft.com/office/powerpoint/2010/main" val="316298508"/>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include</a:t>
            </a:r>
            <a:endParaRPr lang="en-US" dirty="0"/>
          </a:p>
        </p:txBody>
      </p:sp>
      <p:sp>
        <p:nvSpPr>
          <p:cNvPr id="3" name="Content Placeholder 2"/>
          <p:cNvSpPr>
            <a:spLocks noGrp="1"/>
          </p:cNvSpPr>
          <p:nvPr>
            <p:ph idx="1"/>
          </p:nvPr>
        </p:nvSpPr>
        <p:spPr/>
        <p:txBody>
          <a:bodyPr/>
          <a:lstStyle/>
          <a:p>
            <a:r>
              <a:rPr lang="vi-VN" dirty="0"/>
              <a:t>Được dùng để chèn một file PHP vào một file PHP khác.</a:t>
            </a:r>
          </a:p>
          <a:p>
            <a:r>
              <a:rPr lang="en-US" dirty="0" err="1" smtClean="0"/>
              <a:t>Cú</a:t>
            </a:r>
            <a:r>
              <a:rPr lang="en-US" dirty="0" smtClean="0"/>
              <a:t> </a:t>
            </a:r>
            <a:r>
              <a:rPr lang="en-US" dirty="0" err="1" smtClean="0"/>
              <a:t>pháp</a:t>
            </a:r>
            <a:r>
              <a:rPr lang="en-US" dirty="0" smtClean="0"/>
              <a:t>:</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3429000"/>
            <a:ext cx="4978474"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0065410"/>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Cho </a:t>
            </a:r>
            <a:r>
              <a:rPr lang="en-US" dirty="0" err="1" smtClean="0"/>
              <a:t>biết</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đoạn</a:t>
            </a:r>
            <a:r>
              <a:rPr lang="en-US" dirty="0" smtClean="0"/>
              <a:t> script </a:t>
            </a:r>
            <a:r>
              <a:rPr lang="en-US" dirty="0" err="1" smtClean="0"/>
              <a:t>trên</a:t>
            </a:r>
            <a:r>
              <a:rPr lang="en-US" dirty="0" smtClean="0"/>
              <a:t> </a:t>
            </a:r>
            <a:r>
              <a:rPr lang="en-US" dirty="0" err="1" smtClean="0"/>
              <a:t>nếu</a:t>
            </a:r>
            <a:r>
              <a:rPr lang="en-US" dirty="0" smtClean="0"/>
              <a:t> file </a:t>
            </a:r>
            <a:r>
              <a:rPr lang="en-US" dirty="0" err="1" smtClean="0"/>
              <a:t>header.php</a:t>
            </a:r>
            <a:r>
              <a:rPr lang="en-US" dirty="0" smtClean="0"/>
              <a:t> </a:t>
            </a:r>
            <a:r>
              <a:rPr lang="en-US" dirty="0" err="1" smtClean="0"/>
              <a:t>và</a:t>
            </a:r>
            <a:r>
              <a:rPr lang="en-US" dirty="0" smtClean="0"/>
              <a:t> </a:t>
            </a:r>
            <a:r>
              <a:rPr lang="en-US" dirty="0" err="1" smtClean="0"/>
              <a:t>footer.php</a:t>
            </a:r>
            <a:r>
              <a:rPr lang="en-US" dirty="0" smtClean="0"/>
              <a:t> </a:t>
            </a:r>
            <a:r>
              <a:rPr lang="en-US" dirty="0" err="1" smtClean="0"/>
              <a:t>không</a:t>
            </a:r>
            <a:r>
              <a:rPr lang="en-US" dirty="0" smtClean="0"/>
              <a:t> </a:t>
            </a:r>
            <a:r>
              <a:rPr lang="en-US" dirty="0" err="1" smtClean="0"/>
              <a:t>tồn</a:t>
            </a:r>
            <a:r>
              <a:rPr lang="en-US" dirty="0" smtClean="0"/>
              <a:t> </a:t>
            </a:r>
            <a:r>
              <a:rPr lang="en-US" dirty="0" err="1" smtClean="0"/>
              <a:t>tại</a:t>
            </a:r>
            <a:r>
              <a:rPr lang="en-US" dirty="0" smtClean="0"/>
              <a:t>? </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1981200"/>
            <a:ext cx="8406581"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1917055"/>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require</a:t>
            </a:r>
            <a:endParaRPr lang="en-US" dirty="0"/>
          </a:p>
        </p:txBody>
      </p:sp>
      <p:sp>
        <p:nvSpPr>
          <p:cNvPr id="3" name="Content Placeholder 2"/>
          <p:cNvSpPr>
            <a:spLocks noGrp="1"/>
          </p:cNvSpPr>
          <p:nvPr>
            <p:ph idx="1"/>
          </p:nvPr>
        </p:nvSpPr>
        <p:spPr/>
        <p:txBody>
          <a:bodyPr/>
          <a:lstStyle/>
          <a:p>
            <a:r>
              <a:rPr lang="vi-VN" dirty="0"/>
              <a:t>Được dùng để chèn một file PHP vào một file PHP khác, file được chèn bắt buộc phải tồn tại, nếu không sẽ không thực thi những đoạn code tiếp theo.</a:t>
            </a:r>
          </a:p>
          <a:p>
            <a:r>
              <a:rPr lang="vi-VN" dirty="0"/>
              <a:t>Thường được dùng để chèn nội dung kết nối database, function login, payment, </a:t>
            </a:r>
            <a:r>
              <a:rPr lang="vi-VN" dirty="0" smtClean="0"/>
              <a:t>...</a:t>
            </a:r>
            <a:endParaRPr lang="en-US" dirty="0" smtClean="0"/>
          </a:p>
          <a:p>
            <a:r>
              <a:rPr lang="en-US" dirty="0" err="1" smtClean="0"/>
              <a:t>Cú</a:t>
            </a:r>
            <a:r>
              <a:rPr lang="en-US" dirty="0" smtClean="0"/>
              <a:t> </a:t>
            </a:r>
            <a:r>
              <a:rPr lang="en-US" dirty="0" err="1" smtClean="0"/>
              <a:t>pháp</a:t>
            </a:r>
            <a:r>
              <a:rPr lang="en-US" dirty="0" smtClean="0"/>
              <a:t>:</a:t>
            </a:r>
            <a:endParaRPr lang="vi-VN" dirty="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0812" y="4876800"/>
            <a:ext cx="3810000" cy="116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3206257"/>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xmlns=""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B2FA2E98E38140B43C60DB40DB560B" ma:contentTypeVersion="2" ma:contentTypeDescription="Create a new document." ma:contentTypeScope="" ma:versionID="ec5e0169dd24840da7c9f66efcedeeb4">
  <xsd:schema xmlns:xsd="http://www.w3.org/2001/XMLSchema" xmlns:xs="http://www.w3.org/2001/XMLSchema" xmlns:p="http://schemas.microsoft.com/office/2006/metadata/properties" xmlns:ns2="2eaab1d4-e241-48b0-b980-33f2ab873fa2" targetNamespace="http://schemas.microsoft.com/office/2006/metadata/properties" ma:root="true" ma:fieldsID="8cdc85cd9046ae31a5da2bf1e6dee27d" ns2:_="">
    <xsd:import namespace="2eaab1d4-e241-48b0-b980-33f2ab873f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aab1d4-e241-48b0-b980-33f2ab873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DF9410-E0B2-4679-8C70-52FEFB8655DF}"/>
</file>

<file path=customXml/itemProps2.xml><?xml version="1.0" encoding="utf-8"?>
<ds:datastoreItem xmlns:ds="http://schemas.openxmlformats.org/officeDocument/2006/customXml" ds:itemID="{F6688EF8-C182-48FD-B9AC-B07D90136432}"/>
</file>

<file path=customXml/itemProps3.xml><?xml version="1.0" encoding="utf-8"?>
<ds:datastoreItem xmlns:ds="http://schemas.openxmlformats.org/officeDocument/2006/customXml" ds:itemID="{AA3CD0CD-2B49-4C4C-85B2-6A8C8133C768}"/>
</file>

<file path=docProps/app.xml><?xml version="1.0" encoding="utf-8"?>
<Properties xmlns="http://schemas.openxmlformats.org/officeDocument/2006/extended-properties" xmlns:vt="http://schemas.openxmlformats.org/officeDocument/2006/docPropsVTypes">
  <Template>slidemau</Template>
  <TotalTime>3964</TotalTime>
  <Words>632</Words>
  <Application>Microsoft Office PowerPoint</Application>
  <PresentationFormat>Custom</PresentationFormat>
  <Paragraphs>124</Paragraphs>
  <Slides>27</Slides>
  <Notes>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Presentation on brainstorming</vt:lpstr>
      <vt:lpstr>MỘT SỐ THÀNH PHẦN  KHÁC</vt:lpstr>
      <vt:lpstr>Nội dung</vt:lpstr>
      <vt:lpstr>Mục tiêu</vt:lpstr>
      <vt:lpstr>PowerPoint Presentation</vt:lpstr>
      <vt:lpstr>Định nghĩa</vt:lpstr>
      <vt:lpstr>PowerPoint Presentation</vt:lpstr>
      <vt:lpstr>include</vt:lpstr>
      <vt:lpstr>Ví dụ</vt:lpstr>
      <vt:lpstr>require</vt:lpstr>
      <vt:lpstr>PowerPoint Presentation</vt:lpstr>
      <vt:lpstr>COOKIE và SESSION</vt:lpstr>
      <vt:lpstr>COOKIES</vt:lpstr>
      <vt:lpstr>PowerPoint Presentation</vt:lpstr>
      <vt:lpstr>Tạo cookie </vt:lpstr>
      <vt:lpstr>PowerPoint Presentation</vt:lpstr>
      <vt:lpstr>Sửa đổi giá trị cookie</vt:lpstr>
      <vt:lpstr>Xóa cookie</vt:lpstr>
      <vt:lpstr>PowerPoint Presentation</vt:lpstr>
      <vt:lpstr>SESSION</vt:lpstr>
      <vt:lpstr>SESSION</vt:lpstr>
      <vt:lpstr>PowerPoint Presentation</vt:lpstr>
      <vt:lpstr>Tạo Session</vt:lpstr>
      <vt:lpstr>Xóa biến session</vt:lpstr>
      <vt:lpstr>Tóm tắt</vt:lpstr>
      <vt:lpstr>Câu hỏi ôn tập</vt:lpstr>
      <vt:lpstr>Bài tập thực hành</vt:lpstr>
      <vt:lpstr>Câu hỏi và thảo luận</vt:lpstr>
    </vt:vector>
  </TitlesOfParts>
  <Company>FSS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Ngôn ngữ lập trình Java</dc:title>
  <dc:creator>MINHNQ</dc:creator>
  <cp:lastModifiedBy>AutoBVT</cp:lastModifiedBy>
  <cp:revision>671</cp:revision>
  <dcterms:created xsi:type="dcterms:W3CDTF">2006-09-11T03:31:34Z</dcterms:created>
  <dcterms:modified xsi:type="dcterms:W3CDTF">2020-12-24T06:59:34Z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0x0101006FB2FA2E98E38140B43C60DB40DB560B</vt:lpwstr>
  </property>
</Properties>
</file>