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1"/>
  </p:sldMasterIdLst>
  <p:notesMasterIdLst>
    <p:notesMasterId r:id="rId25"/>
  </p:notesMasterIdLst>
  <p:sldIdLst>
    <p:sldId id="256" r:id="rId2"/>
    <p:sldId id="684" r:id="rId3"/>
    <p:sldId id="552" r:id="rId4"/>
    <p:sldId id="716" r:id="rId5"/>
    <p:sldId id="717" r:id="rId6"/>
    <p:sldId id="650" r:id="rId7"/>
    <p:sldId id="702" r:id="rId8"/>
    <p:sldId id="709" r:id="rId9"/>
    <p:sldId id="710" r:id="rId10"/>
    <p:sldId id="711" r:id="rId11"/>
    <p:sldId id="712" r:id="rId12"/>
    <p:sldId id="713" r:id="rId13"/>
    <p:sldId id="703" r:id="rId14"/>
    <p:sldId id="704" r:id="rId15"/>
    <p:sldId id="706" r:id="rId16"/>
    <p:sldId id="707" r:id="rId17"/>
    <p:sldId id="708" r:id="rId18"/>
    <p:sldId id="714" r:id="rId19"/>
    <p:sldId id="715" r:id="rId20"/>
    <p:sldId id="560" r:id="rId21"/>
    <p:sldId id="566" r:id="rId22"/>
    <p:sldId id="479" r:id="rId23"/>
    <p:sldId id="564" r:id="rId24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849" autoAdjust="0"/>
  </p:normalViewPr>
  <p:slideViewPr>
    <p:cSldViewPr>
      <p:cViewPr>
        <p:scale>
          <a:sx n="51" d="100"/>
          <a:sy n="51" d="100"/>
        </p:scale>
        <p:origin x="-1362" y="-4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-726" y="27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E654F38-F61D-4302-B9D9-80FB51FB5C25}" type="datetimeFigureOut">
              <a:rPr lang="en-US"/>
              <a:pPr>
                <a:defRPr/>
              </a:pPr>
              <a:t>29/12/2020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5CCC9A50-D53C-45FE-AAF1-80EE970E1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99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5" y="1371600"/>
            <a:ext cx="1046613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5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E89D3-EE9A-491F-B240-9DDED2F815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037012" y="6356354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Back-end: PHP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và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MVC(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Laravel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)                                   </a:t>
            </a: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2019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 dirty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4319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9833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2"/>
            <a:ext cx="2742486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2"/>
            <a:ext cx="802431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633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67231"/>
            <a:ext cx="10969943" cy="4389120"/>
          </a:xfrm>
        </p:spPr>
        <p:txBody>
          <a:bodyPr/>
          <a:lstStyle>
            <a:lvl1pPr algn="just">
              <a:buClr>
                <a:srgbClr val="002060"/>
              </a:buClr>
              <a:defRPr sz="36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  <a:lvl2pPr marL="639763" indent="-246063" algn="just">
              <a:buClr>
                <a:srgbClr val="002060"/>
              </a:buClr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2pPr>
            <a:lvl3pPr marL="914400" indent="-246063" algn="just">
              <a:buClr>
                <a:srgbClr val="002060"/>
              </a:buClr>
              <a:buFont typeface="Wingdings" panose="05000000000000000000" pitchFamily="2" charset="2"/>
              <a:buChar char="v"/>
              <a:defRPr sz="28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3pPr>
            <a:lvl4pPr algn="just">
              <a:buClr>
                <a:srgbClr val="002060"/>
              </a:buClr>
              <a:defRPr sz="24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4pPr>
            <a:lvl5pPr algn="just">
              <a:buClr>
                <a:srgbClr val="002060"/>
              </a:buClr>
              <a:defRPr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2019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2550188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0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286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919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3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7" y="1859762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287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704088"/>
            <a:ext cx="11071516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222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2379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347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0065" y="1108075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69985" y="5359404"/>
            <a:ext cx="206321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0479" y="6219829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176999"/>
            <a:ext cx="2949696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6513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828785"/>
            <a:ext cx="2945633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4"/>
            <a:ext cx="8125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5824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67" y="-7938"/>
            <a:ext cx="12236438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441" y="704850"/>
            <a:ext cx="1096994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441" y="1935166"/>
            <a:ext cx="10969943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49" y="6356354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 userDrawn="1"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 spd="slow">
    <p:randomBar dir="vert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BAITH/CNTT.WEB1041_TH06.2.docx" TargetMode="External"/><Relationship Id="rId2" Type="http://schemas.openxmlformats.org/officeDocument/2006/relationships/hyperlink" Target="../BAITH/CNTT.WEB1041_TH06.1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BAITH/CNTT.WEB1041_TH06.3.docx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015" y="1905000"/>
            <a:ext cx="10466138" cy="18288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0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4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sz="4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CƠ SỞ DỮ </a:t>
            </a:r>
            <a:r>
              <a:rPr lang="en-US" sz="40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4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MYSQL (</a:t>
            </a:r>
            <a:r>
              <a:rPr lang="en-US" sz="40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US" sz="4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4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1015" y="3962400"/>
            <a:ext cx="10470201" cy="561536"/>
          </a:xfrm>
        </p:spPr>
        <p:txBody>
          <a:bodyPr/>
          <a:lstStyle/>
          <a:p>
            <a:pPr eaLnBrk="1" hangingPunct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1" y="898525"/>
            <a:ext cx="369050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 smtClean="0"/>
              <a:t>PDO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969606"/>
            <a:ext cx="69437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5841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UPDATE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 member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90037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533400"/>
            <a:ext cx="9214706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417911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CSDL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MySQL</a:t>
            </a:r>
            <a:endParaRPr 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194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2938169"/>
            <a:ext cx="6912814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7137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 </a:t>
            </a:r>
            <a:r>
              <a:rPr lang="en-US" dirty="0" err="1" smtClean="0"/>
              <a:t>MySQLi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2209800"/>
            <a:ext cx="61245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379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914400"/>
            <a:ext cx="7772400" cy="507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9949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 smtClean="0"/>
              <a:t>PDO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49" y="1600200"/>
            <a:ext cx="679132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6201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member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12710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1371600"/>
            <a:ext cx="967529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11754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cs typeface="Times New Roman"/>
              </a:rPr>
              <a:t>Cập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nhật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CSDL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trong</a:t>
            </a:r>
            <a:r>
              <a:rPr lang="en-US" dirty="0" smtClean="0">
                <a:latin typeface="Times New Roman"/>
                <a:cs typeface="Times New Roman"/>
              </a:rPr>
              <a:t> MySQL</a:t>
            </a:r>
          </a:p>
          <a:p>
            <a:r>
              <a:rPr lang="en-US" dirty="0" err="1" smtClean="0">
                <a:latin typeface="Times New Roman"/>
                <a:cs typeface="Times New Roman"/>
              </a:rPr>
              <a:t>Xóa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CSDL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trong</a:t>
            </a:r>
            <a:r>
              <a:rPr lang="en-US" dirty="0" smtClean="0">
                <a:latin typeface="Times New Roman"/>
                <a:cs typeface="Times New Roman"/>
              </a:rPr>
              <a:t> MySQL</a:t>
            </a:r>
            <a:endParaRPr lang="en-US" dirty="0">
              <a:latin typeface="Times New Roman"/>
              <a:cs typeface="Times New Roman"/>
            </a:endParaRPr>
          </a:p>
          <a:p>
            <a:endParaRPr lang="vi-VN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954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pc="-5" dirty="0" smtClean="0">
              <a:latin typeface="Times New Roman"/>
              <a:cs typeface="Times New Roman"/>
            </a:endParaRPr>
          </a:p>
          <a:p>
            <a:r>
              <a:rPr lang="en-US" spc="-5" dirty="0" err="1" smtClean="0">
                <a:latin typeface="Times New Roman"/>
                <a:cs typeface="Times New Roman"/>
              </a:rPr>
              <a:t>Thực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hiện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cập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nhật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và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xóa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CSDL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trong</a:t>
            </a:r>
            <a:r>
              <a:rPr lang="en-US" spc="-5" dirty="0" smtClean="0">
                <a:latin typeface="Times New Roman"/>
                <a:cs typeface="Times New Roman"/>
              </a:rPr>
              <a:t> MySQL</a:t>
            </a:r>
          </a:p>
          <a:p>
            <a:endParaRPr lang="en-US" spc="-5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pc="-5" dirty="0" smtClean="0">
              <a:latin typeface="Times New Roman"/>
              <a:cs typeface="Times New Roman"/>
            </a:endParaRPr>
          </a:p>
          <a:p>
            <a:endParaRPr lang="en-US" spc="-5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206" y="-1187648"/>
            <a:ext cx="6094413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sz="3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621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script 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>
                <a:hlinkClick r:id="rId2" action="ppaction://hlinkfile"/>
              </a:rPr>
              <a:t>Bài</a:t>
            </a:r>
            <a:r>
              <a:rPr lang="en-US" sz="3600" dirty="0">
                <a:hlinkClick r:id="rId2" action="ppaction://hlinkfile"/>
              </a:rPr>
              <a:t> </a:t>
            </a:r>
            <a:r>
              <a:rPr lang="en-US" sz="3600" dirty="0" err="1">
                <a:hlinkClick r:id="rId2" action="ppaction://hlinkfile"/>
              </a:rPr>
              <a:t>thực</a:t>
            </a:r>
            <a:r>
              <a:rPr lang="en-US" sz="3600" dirty="0">
                <a:hlinkClick r:id="rId2" action="ppaction://hlinkfile"/>
              </a:rPr>
              <a:t> </a:t>
            </a:r>
            <a:r>
              <a:rPr lang="en-US" sz="3600" dirty="0" err="1">
                <a:hlinkClick r:id="rId2" action="ppaction://hlinkfile"/>
              </a:rPr>
              <a:t>hành</a:t>
            </a:r>
            <a:r>
              <a:rPr lang="en-US" sz="3600" dirty="0">
                <a:hlinkClick r:id="rId2" action="ppaction://hlinkfile"/>
              </a:rPr>
              <a:t> </a:t>
            </a:r>
            <a:r>
              <a:rPr lang="en-US" dirty="0">
                <a:hlinkClick r:id="rId2" action="ppaction://hlinkfile"/>
              </a:rPr>
              <a:t>7</a:t>
            </a:r>
            <a:r>
              <a:rPr lang="en-US" sz="3600" dirty="0" smtClean="0">
                <a:hlinkClick r:id="rId2" action="ppaction://hlinkfile"/>
              </a:rPr>
              <a:t>.1</a:t>
            </a:r>
            <a:endParaRPr lang="en-US" sz="3600" dirty="0"/>
          </a:p>
          <a:p>
            <a:r>
              <a:rPr lang="en-US" sz="3600" dirty="0" err="1">
                <a:hlinkClick r:id="rId3" action="ppaction://hlinkfile"/>
              </a:rPr>
              <a:t>Bài</a:t>
            </a:r>
            <a:r>
              <a:rPr lang="en-US" sz="3600" dirty="0">
                <a:hlinkClick r:id="rId3" action="ppaction://hlinkfile"/>
              </a:rPr>
              <a:t> </a:t>
            </a:r>
            <a:r>
              <a:rPr lang="en-US" sz="3600" dirty="0" err="1">
                <a:hlinkClick r:id="rId3" action="ppaction://hlinkfile"/>
              </a:rPr>
              <a:t>thực</a:t>
            </a:r>
            <a:r>
              <a:rPr lang="en-US" sz="3600" dirty="0">
                <a:hlinkClick r:id="rId3" action="ppaction://hlinkfile"/>
              </a:rPr>
              <a:t> </a:t>
            </a:r>
            <a:r>
              <a:rPr lang="en-US" sz="3600" dirty="0" err="1">
                <a:hlinkClick r:id="rId3" action="ppaction://hlinkfile"/>
              </a:rPr>
              <a:t>hành</a:t>
            </a:r>
            <a:r>
              <a:rPr lang="en-US" sz="3600" dirty="0">
                <a:hlinkClick r:id="rId3" action="ppaction://hlinkfile"/>
              </a:rPr>
              <a:t> </a:t>
            </a:r>
            <a:r>
              <a:rPr lang="en-US" sz="3600" dirty="0" smtClean="0">
                <a:hlinkClick r:id="rId3" action="ppaction://hlinkfile"/>
              </a:rPr>
              <a:t>7.2</a:t>
            </a:r>
            <a:endParaRPr lang="en-US" sz="3600" dirty="0"/>
          </a:p>
          <a:p>
            <a:r>
              <a:rPr lang="en-US" sz="3600" dirty="0" err="1">
                <a:hlinkClick r:id="rId4" action="ppaction://hlinkfile"/>
              </a:rPr>
              <a:t>Bài</a:t>
            </a:r>
            <a:r>
              <a:rPr lang="en-US" sz="3600" dirty="0">
                <a:hlinkClick r:id="rId4" action="ppaction://hlinkfile"/>
              </a:rPr>
              <a:t> </a:t>
            </a:r>
            <a:r>
              <a:rPr lang="en-US" sz="3600" dirty="0" err="1">
                <a:hlinkClick r:id="rId4" action="ppaction://hlinkfile"/>
              </a:rPr>
              <a:t>thực</a:t>
            </a:r>
            <a:r>
              <a:rPr lang="en-US" sz="3600" dirty="0">
                <a:hlinkClick r:id="rId4" action="ppaction://hlinkfile"/>
              </a:rPr>
              <a:t> </a:t>
            </a:r>
            <a:r>
              <a:rPr lang="en-US" sz="3600" dirty="0" err="1">
                <a:hlinkClick r:id="rId4" action="ppaction://hlinkfile"/>
              </a:rPr>
              <a:t>hành</a:t>
            </a:r>
            <a:r>
              <a:rPr lang="en-US" sz="3600">
                <a:hlinkClick r:id="rId4" action="ppaction://hlinkfile"/>
              </a:rPr>
              <a:t> </a:t>
            </a:r>
            <a:r>
              <a:rPr lang="en-US" dirty="0">
                <a:hlinkClick r:id="rId4" action="ppaction://hlinkfile"/>
              </a:rPr>
              <a:t>7</a:t>
            </a:r>
            <a:r>
              <a:rPr lang="en-US" sz="3600" smtClean="0">
                <a:hlinkClick r:id="rId4" action="ppaction://hlinkfile"/>
              </a:rPr>
              <a:t>.3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099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140" y="439615"/>
            <a:ext cx="9495692" cy="1143000"/>
          </a:xfrm>
        </p:spPr>
        <p:txBody>
          <a:bodyPr/>
          <a:lstStyle/>
          <a:p>
            <a:r>
              <a:rPr lang="en-US"/>
              <a:t>Câu hỏi và thảo luận</a:t>
            </a:r>
          </a:p>
        </p:txBody>
      </p:sp>
      <p:pic>
        <p:nvPicPr>
          <p:cNvPr id="4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86" y="2110154"/>
            <a:ext cx="5070017" cy="378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772D7D-497D-4F5E-AA25-F2E6FA818E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21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0838" indent="-338138">
              <a:tabLst>
                <a:tab pos="288925" algn="l"/>
              </a:tabLst>
            </a:pPr>
            <a:endParaRPr lang="en-US" spc="-5" dirty="0" smtClean="0">
              <a:latin typeface="Times New Roman"/>
              <a:cs typeface="Times New Roman"/>
            </a:endParaRPr>
          </a:p>
          <a:p>
            <a:pPr marL="350838" indent="-338138">
              <a:tabLst>
                <a:tab pos="288925" algn="l"/>
              </a:tabLst>
            </a:pPr>
            <a:r>
              <a:rPr lang="en-US" spc="-5" dirty="0" err="1" smtClean="0">
                <a:latin typeface="Times New Roman"/>
                <a:cs typeface="Times New Roman"/>
              </a:rPr>
              <a:t>Thực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hiện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cập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nhật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và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xóa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dữ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liệu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trong</a:t>
            </a:r>
            <a:r>
              <a:rPr lang="vi-VN" dirty="0" smtClean="0">
                <a:latin typeface="Times New Roman"/>
                <a:cs typeface="Times New Roman"/>
              </a:rPr>
              <a:t> </a:t>
            </a:r>
            <a:r>
              <a:rPr lang="vi-VN" spc="-5" dirty="0">
                <a:latin typeface="Times New Roman"/>
                <a:cs typeface="Times New Roman"/>
              </a:rPr>
              <a:t>MySQL</a:t>
            </a:r>
            <a:endParaRPr lang="vi-VN" dirty="0">
              <a:latin typeface="Times New Roman"/>
              <a:cs typeface="Times New Roman"/>
            </a:endParaRPr>
          </a:p>
          <a:p>
            <a:pPr algn="just"/>
            <a:endParaRPr lang="en-US" sz="3600" dirty="0" smtClean="0"/>
          </a:p>
          <a:p>
            <a:pPr algn="just"/>
            <a:endParaRPr lang="en-US" sz="3600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37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1524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990600"/>
            <a:ext cx="84582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74288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CSDL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MySQL</a:t>
            </a:r>
            <a:endParaRPr 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340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2924561"/>
            <a:ext cx="7925312" cy="229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1951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 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 smtClean="0"/>
              <a:t>MySQLi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1828800"/>
            <a:ext cx="7067485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836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1066800"/>
            <a:ext cx="706482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4310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B2FA2E98E38140B43C60DB40DB560B" ma:contentTypeVersion="2" ma:contentTypeDescription="Create a new document." ma:contentTypeScope="" ma:versionID="ec5e0169dd24840da7c9f66efcedeeb4">
  <xsd:schema xmlns:xsd="http://www.w3.org/2001/XMLSchema" xmlns:xs="http://www.w3.org/2001/XMLSchema" xmlns:p="http://schemas.microsoft.com/office/2006/metadata/properties" xmlns:ns2="2eaab1d4-e241-48b0-b980-33f2ab873fa2" targetNamespace="http://schemas.microsoft.com/office/2006/metadata/properties" ma:root="true" ma:fieldsID="8cdc85cd9046ae31a5da2bf1e6dee27d" ns2:_="">
    <xsd:import namespace="2eaab1d4-e241-48b0-b980-33f2ab873f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ab1d4-e241-48b0-b980-33f2ab873f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86FB74-7497-442C-98FD-E70383FE332F}"/>
</file>

<file path=customXml/itemProps2.xml><?xml version="1.0" encoding="utf-8"?>
<ds:datastoreItem xmlns:ds="http://schemas.openxmlformats.org/officeDocument/2006/customXml" ds:itemID="{10F3A3EC-A14D-4B66-AC94-A0B45AB5FFB5}"/>
</file>

<file path=customXml/itemProps3.xml><?xml version="1.0" encoding="utf-8"?>
<ds:datastoreItem xmlns:ds="http://schemas.openxmlformats.org/officeDocument/2006/customXml" ds:itemID="{0F0E2EB7-0D97-4A10-9BA3-AAB0F0377DC0}"/>
</file>

<file path=docProps/app.xml><?xml version="1.0" encoding="utf-8"?>
<Properties xmlns="http://schemas.openxmlformats.org/officeDocument/2006/extended-properties" xmlns:vt="http://schemas.openxmlformats.org/officeDocument/2006/docPropsVTypes">
  <Template>slidemau</Template>
  <TotalTime>1638</TotalTime>
  <Words>169</Words>
  <Application>Microsoft Office PowerPoint</Application>
  <PresentationFormat>Custom</PresentationFormat>
  <Paragraphs>60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Presentation on brainstorming</vt:lpstr>
      <vt:lpstr>KẾT NỐI CƠ SỞ DỮ LIỆU MYSQL (tt)</vt:lpstr>
      <vt:lpstr>Nội dung</vt:lpstr>
      <vt:lpstr>Mục tiêu</vt:lpstr>
      <vt:lpstr>Ví dụ</vt:lpstr>
      <vt:lpstr>PowerPoint Presentation</vt:lpstr>
      <vt:lpstr>PowerPoint Presentation</vt:lpstr>
      <vt:lpstr>Update</vt:lpstr>
      <vt:lpstr>Update dữ liệu với MySQLi</vt:lpstr>
      <vt:lpstr>PowerPoint Presentation</vt:lpstr>
      <vt:lpstr>Update dữ liệu với PDO</vt:lpstr>
      <vt:lpstr>Ví dụ</vt:lpstr>
      <vt:lpstr>PowerPoint Presentation</vt:lpstr>
      <vt:lpstr>PowerPoint Presentation</vt:lpstr>
      <vt:lpstr>PowerPoint Presentation</vt:lpstr>
      <vt:lpstr>Delete dữ liệu với MySQLi</vt:lpstr>
      <vt:lpstr>PowerPoint Presentation</vt:lpstr>
      <vt:lpstr>Delete dữ liệu với PDO</vt:lpstr>
      <vt:lpstr>Ví dụ</vt:lpstr>
      <vt:lpstr>PowerPoint Presentation</vt:lpstr>
      <vt:lpstr>Tóm tắt</vt:lpstr>
      <vt:lpstr>Câu hỏi ôn tập</vt:lpstr>
      <vt:lpstr>Bài tập thực hành</vt:lpstr>
      <vt:lpstr>Câu hỏi và thảo luận</vt:lpstr>
    </vt:vector>
  </TitlesOfParts>
  <Company>FSS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lập trình Java</dc:title>
  <dc:creator>MINHNQ</dc:creator>
  <cp:lastModifiedBy>AutoBVT</cp:lastModifiedBy>
  <cp:revision>589</cp:revision>
  <dcterms:created xsi:type="dcterms:W3CDTF">2006-09-11T03:31:34Z</dcterms:created>
  <dcterms:modified xsi:type="dcterms:W3CDTF">2020-12-29T06:45:45Z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0x0101006FB2FA2E98E38140B43C60DB40DB560B</vt:lpwstr>
  </property>
</Properties>
</file>