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4"/>
  </p:sldMasterIdLst>
  <p:notesMasterIdLst>
    <p:notesMasterId r:id="rId23"/>
  </p:notesMasterIdLst>
  <p:sldIdLst>
    <p:sldId id="256" r:id="rId5"/>
    <p:sldId id="553" r:id="rId6"/>
    <p:sldId id="552" r:id="rId7"/>
    <p:sldId id="607" r:id="rId8"/>
    <p:sldId id="626" r:id="rId9"/>
    <p:sldId id="627" r:id="rId10"/>
    <p:sldId id="628" r:id="rId11"/>
    <p:sldId id="629" r:id="rId12"/>
    <p:sldId id="630" r:id="rId13"/>
    <p:sldId id="631" r:id="rId14"/>
    <p:sldId id="633" r:id="rId15"/>
    <p:sldId id="634" r:id="rId16"/>
    <p:sldId id="635" r:id="rId17"/>
    <p:sldId id="632" r:id="rId18"/>
    <p:sldId id="560" r:id="rId19"/>
    <p:sldId id="566" r:id="rId20"/>
    <p:sldId id="479" r:id="rId21"/>
    <p:sldId id="564" r:id="rId2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0FF65-EEFB-4806-A321-DB126495F446}" v="2" dt="2021-01-07T06:39:17.259"/>
    <p1510:client id="{F201EE13-7601-40FD-946F-8A317DA6EEC3}" v="6" dt="2021-01-07T06:28:39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Duc  Dinh" userId="S::dinh.phamduc@phuxuan.edu.vn::183acf99-2c75-4eae-a076-f36167e6b8d2" providerId="AD" clId="Web-{F201EE13-7601-40FD-946F-8A317DA6EEC3}"/>
    <pc:docChg chg="modSld">
      <pc:chgData name="Pham Duc  Dinh" userId="S::dinh.phamduc@phuxuan.edu.vn::183acf99-2c75-4eae-a076-f36167e6b8d2" providerId="AD" clId="Web-{F201EE13-7601-40FD-946F-8A317DA6EEC3}" dt="2021-01-07T06:28:39.077" v="3" actId="1076"/>
      <pc:docMkLst>
        <pc:docMk/>
      </pc:docMkLst>
      <pc:sldChg chg="modSp">
        <pc:chgData name="Pham Duc  Dinh" userId="S::dinh.phamduc@phuxuan.edu.vn::183acf99-2c75-4eae-a076-f36167e6b8d2" providerId="AD" clId="Web-{F201EE13-7601-40FD-946F-8A317DA6EEC3}" dt="2021-01-07T06:28:29.171" v="2" actId="20577"/>
        <pc:sldMkLst>
          <pc:docMk/>
          <pc:sldMk cId="737418183" sldId="628"/>
        </pc:sldMkLst>
        <pc:spChg chg="mod">
          <ac:chgData name="Pham Duc  Dinh" userId="S::dinh.phamduc@phuxuan.edu.vn::183acf99-2c75-4eae-a076-f36167e6b8d2" providerId="AD" clId="Web-{F201EE13-7601-40FD-946F-8A317DA6EEC3}" dt="2021-01-07T06:28:29.171" v="2" actId="20577"/>
          <ac:spMkLst>
            <pc:docMk/>
            <pc:sldMk cId="737418183" sldId="628"/>
            <ac:spMk id="5" creationId="{00000000-0000-0000-0000-000000000000}"/>
          </ac:spMkLst>
        </pc:spChg>
      </pc:sldChg>
      <pc:sldChg chg="modSp">
        <pc:chgData name="Pham Duc  Dinh" userId="S::dinh.phamduc@phuxuan.edu.vn::183acf99-2c75-4eae-a076-f36167e6b8d2" providerId="AD" clId="Web-{F201EE13-7601-40FD-946F-8A317DA6EEC3}" dt="2021-01-07T06:28:39.077" v="3" actId="1076"/>
        <pc:sldMkLst>
          <pc:docMk/>
          <pc:sldMk cId="2599623199" sldId="633"/>
        </pc:sldMkLst>
        <pc:picChg chg="mod">
          <ac:chgData name="Pham Duc  Dinh" userId="S::dinh.phamduc@phuxuan.edu.vn::183acf99-2c75-4eae-a076-f36167e6b8d2" providerId="AD" clId="Web-{F201EE13-7601-40FD-946F-8A317DA6EEC3}" dt="2021-01-07T06:28:39.077" v="3" actId="1076"/>
          <ac:picMkLst>
            <pc:docMk/>
            <pc:sldMk cId="2599623199" sldId="633"/>
            <ac:picMk id="1026" creationId="{00000000-0000-0000-0000-000000000000}"/>
          </ac:picMkLst>
        </pc:picChg>
      </pc:sldChg>
    </pc:docChg>
  </pc:docChgLst>
  <pc:docChgLst>
    <pc:chgData name="Bui Cong Duyet" userId="S::duyet.buicong@phuxuan.edu.vn::9aca9f28-3dfd-4d1c-b326-99e7d338b0e7" providerId="AD" clId="Web-{9D00FF65-EEFB-4806-A321-DB126495F446}"/>
    <pc:docChg chg="modSld">
      <pc:chgData name="Bui Cong Duyet" userId="S::duyet.buicong@phuxuan.edu.vn::9aca9f28-3dfd-4d1c-b326-99e7d338b0e7" providerId="AD" clId="Web-{9D00FF65-EEFB-4806-A321-DB126495F446}" dt="2021-01-07T06:39:17.259" v="1" actId="1076"/>
      <pc:docMkLst>
        <pc:docMk/>
      </pc:docMkLst>
      <pc:sldChg chg="modSp">
        <pc:chgData name="Bui Cong Duyet" userId="S::duyet.buicong@phuxuan.edu.vn::9aca9f28-3dfd-4d1c-b326-99e7d338b0e7" providerId="AD" clId="Web-{9D00FF65-EEFB-4806-A321-DB126495F446}" dt="2021-01-07T06:39:17.259" v="1" actId="1076"/>
        <pc:sldMkLst>
          <pc:docMk/>
          <pc:sldMk cId="2599623199" sldId="633"/>
        </pc:sldMkLst>
        <pc:picChg chg="mod">
          <ac:chgData name="Bui Cong Duyet" userId="S::duyet.buicong@phuxuan.edu.vn::9aca9f28-3dfd-4d1c-b326-99e7d338b0e7" providerId="AD" clId="Web-{9D00FF65-EEFB-4806-A321-DB126495F446}" dt="2021-01-07T06:39:17.259" v="1" actId="1076"/>
          <ac:picMkLst>
            <pc:docMk/>
            <pc:sldMk cId="2599623199" sldId="633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Back-end: PHP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MVC(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     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WEB1041_TH07.2.docx" TargetMode="External"/><Relationship Id="rId2" Type="http://schemas.openxmlformats.org/officeDocument/2006/relationships/hyperlink" Target="../BAITH/CNTT.WEB1041_TH07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WEB1041_TH07.3.doc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>
              <a:tabLst>
                <a:tab pos="7265988" algn="l"/>
              </a:tabLst>
            </a:pPr>
            <a: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thường</a:t>
            </a:r>
            <a:endParaRPr lang="en-US"/>
          </a:p>
          <a:p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bảng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8224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06" y="879434"/>
            <a:ext cx="90106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62319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1143000"/>
            <a:ext cx="10896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95332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355270"/>
            <a:ext cx="9601200" cy="464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13825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2133600"/>
            <a:ext cx="7315200" cy="390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976299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marR="5080" indent="-282575">
              <a:spcBef>
                <a:spcPts val="0"/>
              </a:spcBef>
              <a:tabLst>
                <a:tab pos="282575" algn="l"/>
                <a:tab pos="354013" algn="l"/>
                <a:tab pos="355600" algn="l"/>
              </a:tabLst>
            </a:pPr>
            <a:r>
              <a:rPr lang="vi-VN" spc="-5"/>
              <a:t>MVC</a:t>
            </a:r>
            <a:r>
              <a:rPr lang="en-US" spc="-5"/>
              <a:t> </a:t>
            </a:r>
            <a:r>
              <a:rPr lang="vi-VN" spc="-5"/>
              <a:t>là một </a:t>
            </a:r>
            <a:r>
              <a:rPr lang="vi-VN" spc="-10"/>
              <a:t>design pattern, </a:t>
            </a:r>
            <a:r>
              <a:rPr lang="vi-VN" spc="-5"/>
              <a:t>theo hướng đối tượng, </a:t>
            </a:r>
            <a:r>
              <a:rPr lang="en-US" spc="-10" err="1"/>
              <a:t>gồm</a:t>
            </a:r>
            <a:r>
              <a:rPr lang="vi-VN" spc="-5"/>
              <a:t> </a:t>
            </a:r>
            <a:r>
              <a:rPr lang="en-US" spc="-5" err="1"/>
              <a:t>ba</a:t>
            </a:r>
            <a:r>
              <a:rPr lang="vi-VN" spc="-35"/>
              <a:t> </a:t>
            </a:r>
            <a:r>
              <a:rPr lang="vi-VN" spc="-10"/>
              <a:t>phần</a:t>
            </a:r>
            <a:r>
              <a:rPr lang="en-US" spc="-10"/>
              <a:t>: Model, View, </a:t>
            </a:r>
            <a:r>
              <a:rPr lang="vi-VN"/>
              <a:t>Controller</a:t>
            </a:r>
            <a:endParaRPr lang="en-US" spc="-10"/>
          </a:p>
          <a:p>
            <a:pPr marL="282575" marR="5080" indent="-282575">
              <a:spcBef>
                <a:spcPts val="0"/>
              </a:spcBef>
              <a:tabLst>
                <a:tab pos="282575" algn="l"/>
                <a:tab pos="354013" algn="l"/>
                <a:tab pos="355600" algn="l"/>
              </a:tabLst>
            </a:pPr>
            <a:r>
              <a:rPr lang="vi-VN"/>
              <a:t>Model: duy trì dữ liệu và các business</a:t>
            </a:r>
            <a:r>
              <a:rPr lang="vi-VN" spc="-80"/>
              <a:t> </a:t>
            </a:r>
            <a:r>
              <a:rPr lang="vi-VN"/>
              <a:t>rule</a:t>
            </a:r>
            <a:endParaRPr lang="en-US"/>
          </a:p>
          <a:p>
            <a:pPr marL="282575" marR="5080" indent="-282575">
              <a:spcBef>
                <a:spcPts val="0"/>
              </a:spcBef>
              <a:tabLst>
                <a:tab pos="282575" algn="l"/>
                <a:tab pos="354013" algn="l"/>
                <a:tab pos="355600" algn="l"/>
              </a:tabLst>
            </a:pPr>
            <a:r>
              <a:rPr lang="vi-VN" spc="-5"/>
              <a:t>View: </a:t>
            </a:r>
            <a:r>
              <a:rPr lang="vi-VN"/>
              <a:t>hiển thị dữ liệu và các thành phần trong</a:t>
            </a:r>
            <a:r>
              <a:rPr lang="en-US"/>
              <a:t> </a:t>
            </a:r>
            <a:r>
              <a:rPr lang="vi-VN"/>
              <a:t>giao diện người</a:t>
            </a:r>
            <a:r>
              <a:rPr lang="vi-VN" spc="-10"/>
              <a:t> </a:t>
            </a:r>
            <a:r>
              <a:rPr lang="vi-VN"/>
              <a:t>dùng</a:t>
            </a:r>
          </a:p>
          <a:p>
            <a:pPr marL="282575" marR="5080" indent="-282575">
              <a:spcBef>
                <a:spcPts val="0"/>
              </a:spcBef>
              <a:tabLst>
                <a:tab pos="282575" algn="l"/>
                <a:tab pos="354013" algn="l"/>
                <a:tab pos="355600" algn="l"/>
              </a:tabLst>
            </a:pPr>
            <a:r>
              <a:rPr lang="vi-VN"/>
              <a:t>Controller: điều khiển các sự kiện của</a:t>
            </a:r>
            <a:r>
              <a:rPr lang="vi-VN" spc="-90"/>
              <a:t> </a:t>
            </a:r>
            <a:r>
              <a:rPr lang="vi-VN"/>
              <a:t>người dùng có ảnh hưởng đến Model và</a:t>
            </a:r>
            <a:r>
              <a:rPr lang="vi-VN" spc="-40"/>
              <a:t> </a:t>
            </a:r>
            <a:r>
              <a:rPr lang="vi-VN"/>
              <a:t>View</a:t>
            </a:r>
          </a:p>
          <a:p>
            <a:pPr marL="649288" marR="5080" lvl="1" indent="-282575">
              <a:spcBef>
                <a:spcPts val="95"/>
              </a:spcBef>
              <a:buClr>
                <a:srgbClr val="D00000"/>
              </a:buClr>
              <a:tabLst>
                <a:tab pos="282575" algn="l"/>
                <a:tab pos="354013" algn="l"/>
                <a:tab pos="355600" algn="l"/>
              </a:tabLst>
            </a:pPr>
            <a:endParaRPr lang="vi-VN"/>
          </a:p>
          <a:p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6215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ôn</a:t>
            </a:r>
            <a:r>
              <a:rPr lang="en-US"/>
              <a:t> </a:t>
            </a:r>
            <a:r>
              <a:rPr lang="en-US" err="1"/>
              <a:t>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err="1"/>
              <a:t>Hãy</a:t>
            </a:r>
            <a:r>
              <a:rPr lang="en-US"/>
              <a:t> </a:t>
            </a:r>
            <a:r>
              <a:rPr lang="en-US" err="1"/>
              <a:t>nêu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bươc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err="1">
                <a:hlinkClick r:id="rId2" action="ppaction://hlinkfile"/>
              </a:rPr>
              <a:t>Bài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 sz="3600" err="1">
                <a:hlinkClick r:id="rId2" action="ppaction://hlinkfile"/>
              </a:rPr>
              <a:t>thực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 sz="3600" err="1">
                <a:hlinkClick r:id="rId2" action="ppaction://hlinkfile"/>
              </a:rPr>
              <a:t>hành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>
                <a:hlinkClick r:id="rId2" action="ppaction://hlinkfile"/>
              </a:rPr>
              <a:t>7</a:t>
            </a:r>
            <a:r>
              <a:rPr lang="en-US" sz="3600">
                <a:hlinkClick r:id="rId2" action="ppaction://hlinkfile"/>
              </a:rPr>
              <a:t>.1</a:t>
            </a:r>
            <a:endParaRPr lang="en-US" sz="3600"/>
          </a:p>
          <a:p>
            <a:r>
              <a:rPr lang="en-US" sz="3600" err="1">
                <a:hlinkClick r:id="rId3" action="ppaction://hlinkfile"/>
              </a:rPr>
              <a:t>Bài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thực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hành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>
                <a:hlinkClick r:id="rId3" action="ppaction://hlinkfile"/>
              </a:rPr>
              <a:t>7</a:t>
            </a:r>
            <a:r>
              <a:rPr lang="en-US" sz="3600">
                <a:hlinkClick r:id="rId3" action="ppaction://hlinkfile"/>
              </a:rPr>
              <a:t>.2</a:t>
            </a:r>
            <a:endParaRPr lang="en-US" sz="3600"/>
          </a:p>
          <a:p>
            <a:r>
              <a:rPr lang="en-US" sz="3600" err="1">
                <a:hlinkClick r:id="rId4" action="ppaction://hlinkfile"/>
              </a:rPr>
              <a:t>Bài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sz="3600" err="1">
                <a:hlinkClick r:id="rId4" action="ppaction://hlinkfile"/>
              </a:rPr>
              <a:t>thực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sz="3600" err="1">
                <a:hlinkClick r:id="rId4" action="ppaction://hlinkfile"/>
              </a:rPr>
              <a:t>hành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>
                <a:hlinkClick r:id="rId4" action="ppaction://hlinkfile"/>
              </a:rPr>
              <a:t>7</a:t>
            </a:r>
            <a:r>
              <a:rPr lang="en-US" sz="3600">
                <a:hlinkClick r:id="rId4" action="ppaction://hlinkfile"/>
              </a:rPr>
              <a:t>.3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thảo </a:t>
            </a:r>
            <a:r>
              <a:rPr lang="en-US" err="1"/>
              <a:t>luận</a:t>
            </a:r>
            <a:endParaRPr lang="en-US"/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19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err="1"/>
              <a:t>Giới</a:t>
            </a:r>
            <a:r>
              <a:rPr lang="en-US" spc="-5"/>
              <a:t> </a:t>
            </a:r>
            <a:r>
              <a:rPr lang="en-US" spc="-5" err="1"/>
              <a:t>thiệu</a:t>
            </a:r>
            <a:r>
              <a:rPr lang="en-US" spc="-5"/>
              <a:t> </a:t>
            </a:r>
            <a:r>
              <a:rPr lang="en-US" spc="-5" err="1"/>
              <a:t>một</a:t>
            </a:r>
            <a:r>
              <a:rPr lang="en-US" spc="-5"/>
              <a:t> </a:t>
            </a:r>
            <a:r>
              <a:rPr lang="en-US" spc="-5" err="1"/>
              <a:t>số</a:t>
            </a:r>
            <a:r>
              <a:rPr lang="en-US" spc="-5"/>
              <a:t> Project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website tin </a:t>
            </a:r>
            <a:r>
              <a:rPr lang="en-US" err="1"/>
              <a:t>tức</a:t>
            </a:r>
            <a:endParaRPr lang="vi-VN"/>
          </a:p>
          <a:p>
            <a:pPr marL="65088" indent="0">
              <a:spcBef>
                <a:spcPts val="765"/>
              </a:spcBef>
              <a:buNone/>
              <a:tabLst>
                <a:tab pos="522288" algn="l"/>
                <a:tab pos="622300" algn="l"/>
              </a:tabLst>
            </a:pPr>
            <a:endParaRPr lang="en-US" spc="-5"/>
          </a:p>
          <a:p>
            <a:pPr marL="65088" indent="0">
              <a:spcBef>
                <a:spcPts val="765"/>
              </a:spcBef>
              <a:buNone/>
              <a:tabLst>
                <a:tab pos="522288" algn="l"/>
                <a:tab pos="622300" algn="l"/>
              </a:tabLst>
            </a:pPr>
            <a:endParaRPr lang="en-US" spc="-5"/>
          </a:p>
          <a:p>
            <a:pPr marL="65088" indent="0">
              <a:spcBef>
                <a:spcPts val="865"/>
              </a:spcBef>
              <a:buNone/>
              <a:tabLst>
                <a:tab pos="522288" algn="l"/>
                <a:tab pos="622300" algn="l"/>
              </a:tabLst>
            </a:pPr>
            <a:endParaRPr lang="en-US" spc="-5"/>
          </a:p>
          <a:p>
            <a:pPr marL="392113" indent="-327025">
              <a:spcBef>
                <a:spcPts val="865"/>
              </a:spcBef>
              <a:tabLst>
                <a:tab pos="522288" algn="l"/>
                <a:tab pos="622300" algn="l"/>
              </a:tabLst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err="1"/>
              <a:t>Giúp</a:t>
            </a:r>
            <a:r>
              <a:rPr lang="en-US"/>
              <a:t> </a:t>
            </a:r>
            <a:r>
              <a:rPr lang="en-US" err="1"/>
              <a:t>SV</a:t>
            </a:r>
            <a:r>
              <a:rPr lang="en-US"/>
              <a:t> </a:t>
            </a:r>
            <a:r>
              <a:rPr lang="en-US" err="1"/>
              <a:t>nắm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  <a:p>
            <a:pPr algn="just"/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website</a:t>
            </a:r>
            <a:endParaRPr lang="vi-VN"/>
          </a:p>
          <a:p>
            <a:pPr marL="0" indent="0" algn="just">
              <a:buNone/>
            </a:pPr>
            <a:endParaRPr lang="en-US" sz="3600"/>
          </a:p>
          <a:p>
            <a:pPr algn="just"/>
            <a:endParaRPr lang="en-US" sz="3600"/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GIỚI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PROJECTS</a:t>
            </a: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120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WEBSITE TIN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TƯC</a:t>
            </a: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149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</a:t>
            </a:r>
          </a:p>
          <a:p>
            <a:pPr lvl="1"/>
            <a:r>
              <a:rPr lang="en-US"/>
              <a:t>User(username, password)</a:t>
            </a:r>
          </a:p>
          <a:p>
            <a:pPr lvl="1"/>
            <a:r>
              <a:rPr lang="en-US" err="1"/>
              <a:t>Theloai</a:t>
            </a:r>
            <a:r>
              <a:rPr lang="en-US"/>
              <a:t>(ID, </a:t>
            </a:r>
            <a:r>
              <a:rPr lang="en-US" err="1"/>
              <a:t>tentheloai</a:t>
            </a:r>
            <a:r>
              <a:rPr lang="en-US"/>
              <a:t>)</a:t>
            </a:r>
          </a:p>
          <a:p>
            <a:pPr lvl="1"/>
            <a:r>
              <a:rPr lang="en-US" err="1"/>
              <a:t>Bantin</a:t>
            </a:r>
            <a:r>
              <a:rPr lang="en-US"/>
              <a:t>(</a:t>
            </a:r>
            <a:r>
              <a:rPr lang="en-US" err="1"/>
              <a:t>idBantin,tieude,trichdan,anh,noidung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979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Client:</a:t>
            </a:r>
          </a:p>
          <a:p>
            <a:pPr lvl="1"/>
            <a:r>
              <a:rPr lang="en-US"/>
              <a:t>Index</a:t>
            </a:r>
          </a:p>
          <a:p>
            <a:pPr lvl="1"/>
            <a:r>
              <a:rPr lang="en-US"/>
              <a:t>News</a:t>
            </a:r>
          </a:p>
          <a:p>
            <a:pPr lvl="1"/>
            <a:r>
              <a:rPr lang="en-US" err="1"/>
              <a:t>NewsDetail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Admin</a:t>
            </a:r>
          </a:p>
          <a:p>
            <a:pPr lvl="1"/>
            <a:r>
              <a:rPr lang="en-US"/>
              <a:t>Login</a:t>
            </a:r>
          </a:p>
          <a:p>
            <a:pPr marL="639445" lvl="1" indent="-245745"/>
            <a:r>
              <a:rPr lang="en-US" err="1"/>
              <a:t>Category_add</a:t>
            </a:r>
          </a:p>
          <a:p>
            <a:pPr marL="639445" lvl="1" indent="-245745"/>
            <a:r>
              <a:rPr lang="en-US" err="1"/>
              <a:t>Category_update</a:t>
            </a:r>
            <a:endParaRPr lang="en-US"/>
          </a:p>
          <a:p>
            <a:pPr marL="639445" lvl="1" indent="-245745"/>
            <a:r>
              <a:rPr lang="en-US" err="1"/>
              <a:t>Category_delete</a:t>
            </a:r>
            <a:endParaRPr lang="en-US"/>
          </a:p>
          <a:p>
            <a:pPr marL="639445" lvl="1" indent="-245745"/>
            <a:r>
              <a:rPr lang="en-US" err="1"/>
              <a:t>News_add</a:t>
            </a:r>
            <a:endParaRPr lang="en-US"/>
          </a:p>
          <a:p>
            <a:pPr marL="639445" lvl="1" indent="-245745"/>
            <a:r>
              <a:rPr lang="en-US" err="1"/>
              <a:t>News_update</a:t>
            </a:r>
            <a:endParaRPr lang="en-US"/>
          </a:p>
          <a:p>
            <a:pPr marL="639445" lvl="1" indent="-245745"/>
            <a:r>
              <a:rPr lang="en-US" err="1"/>
              <a:t>News_delete</a:t>
            </a:r>
            <a:endParaRPr lang="en-US"/>
          </a:p>
          <a:p>
            <a:pPr lvl="1"/>
            <a:r>
              <a:rPr lang="en-US"/>
              <a:t>User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72825" y="6356350"/>
            <a:ext cx="1016000" cy="365125"/>
          </a:xfrm>
        </p:spPr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818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WEBSITE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,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CSDL</a:t>
            </a:r>
            <a:r>
              <a:rPr lang="en-US"/>
              <a:t>,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website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menu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tin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website(</a:t>
            </a:r>
            <a:r>
              <a:rPr lang="en-US" err="1"/>
              <a:t>index.php</a:t>
            </a:r>
            <a:r>
              <a:rPr lang="en-US"/>
              <a:t>)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 (</a:t>
            </a:r>
            <a:r>
              <a:rPr lang="en-US" err="1"/>
              <a:t>news.php</a:t>
            </a:r>
            <a:r>
              <a:rPr lang="en-US"/>
              <a:t>)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 (</a:t>
            </a:r>
            <a:r>
              <a:rPr lang="en-US" err="1"/>
              <a:t>newdetail.php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8090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(</a:t>
            </a:r>
            <a:r>
              <a:rPr lang="en-US" err="1"/>
              <a:t>login.php</a:t>
            </a:r>
            <a:r>
              <a:rPr lang="en-US"/>
              <a:t>)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, </a:t>
            </a:r>
            <a:r>
              <a:rPr lang="en-US" err="1"/>
              <a:t>xóa</a:t>
            </a:r>
            <a:r>
              <a:rPr lang="en-US"/>
              <a:t>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tin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, </a:t>
            </a:r>
            <a:r>
              <a:rPr lang="en-US" err="1"/>
              <a:t>xóa</a:t>
            </a:r>
            <a:r>
              <a:rPr lang="en-US"/>
              <a:t>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</a:t>
            </a:r>
          </a:p>
          <a:p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thiện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đưa</a:t>
            </a:r>
            <a:r>
              <a:rPr lang="en-US"/>
              <a:t> website </a:t>
            </a:r>
            <a:r>
              <a:rPr lang="en-US" err="1"/>
              <a:t>lên</a:t>
            </a:r>
            <a:r>
              <a:rPr lang="en-US"/>
              <a:t> Internet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445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FB2FA2E98E38140B43C60DB40DB560B" ma:contentTypeVersion="2" ma:contentTypeDescription="Tạo tài liệu mới." ma:contentTypeScope="" ma:versionID="d8d057f4a107f0a4ea732104af9c8a99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f5cc7a658a8f796506db65758afd955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C0A97F-DD9A-4E44-9DCE-7DAE88F5650C}">
  <ds:schemaRefs>
    <ds:schemaRef ds:uri="2eaab1d4-e241-48b0-b980-33f2ab873f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37DC518-BAC8-410F-A6AC-B165EC0D64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21B91-90C9-48BC-B586-604B1018D6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Application>Microsoft Office PowerPoint</Application>
  <PresentationFormat>Custom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Presentation on brainstorming</vt:lpstr>
      <vt:lpstr>PROJECTS</vt:lpstr>
      <vt:lpstr>Nội dung</vt:lpstr>
      <vt:lpstr>Mục tiêu</vt:lpstr>
      <vt:lpstr>PowerPoint Presentation</vt:lpstr>
      <vt:lpstr>PowerPoint Presentation</vt:lpstr>
      <vt:lpstr>Các bước thực hiện </vt:lpstr>
      <vt:lpstr>WEBSITE</vt:lpstr>
      <vt:lpstr>XÂY DỰNG WEBSITE</vt:lpstr>
      <vt:lpstr>PowerPoint Presentation</vt:lpstr>
      <vt:lpstr>Trang hiển thị bản tin</vt:lpstr>
      <vt:lpstr>PowerPoint Presentation</vt:lpstr>
      <vt:lpstr>PowerPoint Presentation</vt:lpstr>
      <vt:lpstr>PowerPoint Presentation</vt:lpstr>
      <vt:lpstr>Hiển thị chi tiết bản tin</vt:lpstr>
      <vt:lpstr>Tóm tắt</vt:lpstr>
      <vt:lpstr>Câu hỏi ôn tập</vt:lpstr>
      <vt:lpstr>Bài tập thực hành</vt:lpstr>
      <vt:lpstr>Câu hỏi và thảo luận</vt:lpstr>
    </vt:vector>
  </TitlesOfParts>
  <Company>FSS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revision>1</cp:revision>
  <dcterms:created xsi:type="dcterms:W3CDTF">2006-09-11T03:31:34Z</dcterms:created>
  <dcterms:modified xsi:type="dcterms:W3CDTF">2021-01-07T06:39:55Z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