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5" r:id="rId4"/>
  </p:sldMasterIdLst>
  <p:notesMasterIdLst>
    <p:notesMasterId r:id="rId22"/>
  </p:notesMasterIdLst>
  <p:sldIdLst>
    <p:sldId id="256" r:id="rId5"/>
    <p:sldId id="553" r:id="rId6"/>
    <p:sldId id="552" r:id="rId7"/>
    <p:sldId id="626" r:id="rId8"/>
    <p:sldId id="628" r:id="rId9"/>
    <p:sldId id="636" r:id="rId10"/>
    <p:sldId id="637" r:id="rId11"/>
    <p:sldId id="638" r:id="rId12"/>
    <p:sldId id="639" r:id="rId13"/>
    <p:sldId id="640" r:id="rId14"/>
    <p:sldId id="641" r:id="rId15"/>
    <p:sldId id="642" r:id="rId16"/>
    <p:sldId id="643" r:id="rId17"/>
    <p:sldId id="644" r:id="rId18"/>
    <p:sldId id="645" r:id="rId19"/>
    <p:sldId id="560" r:id="rId20"/>
    <p:sldId id="564" r:id="rId21"/>
  </p:sldIdLst>
  <p:sldSz cx="12188825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Tahoma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E67029-2E0D-4A81-8AB8-333825CD1D86}" v="1" dt="2021-01-09T06:43:21.4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39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uong Dinh Hoang Ha" userId="S::ha.truongdinhhoang@phuxuan.edu.vn::49fcf6ba-6a3d-4e58-8f44-150ec19fe263" providerId="AD" clId="Web-{67E67029-2E0D-4A81-8AB8-333825CD1D86}"/>
    <pc:docChg chg="modSld">
      <pc:chgData name="Truong Dinh Hoang Ha" userId="S::ha.truongdinhhoang@phuxuan.edu.vn::49fcf6ba-6a3d-4e58-8f44-150ec19fe263" providerId="AD" clId="Web-{67E67029-2E0D-4A81-8AB8-333825CD1D86}" dt="2021-01-09T06:43:21.481" v="0" actId="1076"/>
      <pc:docMkLst>
        <pc:docMk/>
      </pc:docMkLst>
      <pc:sldChg chg="modSp">
        <pc:chgData name="Truong Dinh Hoang Ha" userId="S::ha.truongdinhhoang@phuxuan.edu.vn::49fcf6ba-6a3d-4e58-8f44-150ec19fe263" providerId="AD" clId="Web-{67E67029-2E0D-4A81-8AB8-333825CD1D86}" dt="2021-01-09T06:43:21.481" v="0" actId="1076"/>
        <pc:sldMkLst>
          <pc:docMk/>
          <pc:sldMk cId="3081870367" sldId="643"/>
        </pc:sldMkLst>
        <pc:picChg chg="mod">
          <ac:chgData name="Truong Dinh Hoang Ha" userId="S::ha.truongdinhhoang@phuxuan.edu.vn::49fcf6ba-6a3d-4e58-8f44-150ec19fe263" providerId="AD" clId="Web-{67E67029-2E0D-4A81-8AB8-333825CD1D86}" dt="2021-01-09T06:43:21.481" v="0" actId="1076"/>
          <ac:picMkLst>
            <pc:docMk/>
            <pc:sldMk cId="3081870367" sldId="643"/>
            <ac:picMk id="8195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EE654F38-F61D-4302-B9D9-80FB51FB5C25}" type="datetimeFigureOut">
              <a:rPr lang="en-US"/>
              <a:pPr>
                <a:defRPr/>
              </a:pPr>
              <a:t>1/8/2021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5CCC9A50-D53C-45FE-AAF1-80EE970E1A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995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4"/>
          <p:cNvCxnSpPr/>
          <p:nvPr/>
        </p:nvCxnSpPr>
        <p:spPr>
          <a:xfrm flipV="1">
            <a:off x="3175" y="5937250"/>
            <a:ext cx="7937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0"/>
          <p:cNvCxnSpPr/>
          <p:nvPr/>
        </p:nvCxnSpPr>
        <p:spPr>
          <a:xfrm flipV="1">
            <a:off x="3175" y="5937250"/>
            <a:ext cx="7937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015" y="1371600"/>
            <a:ext cx="1046613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015" y="3228536"/>
            <a:ext cx="10470201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E89D3-EE9A-491F-B240-9DDED2F8151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Google Shape;38;p3"/>
          <p:cNvSpPr txBox="1"/>
          <p:nvPr userDrawn="1"/>
        </p:nvSpPr>
        <p:spPr>
          <a:xfrm>
            <a:off x="4037012" y="6356354"/>
            <a:ext cx="72117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u="none" strike="noStrike" cap="none" baseline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Môn</a:t>
            </a:r>
            <a:r>
              <a:rPr lang="en-US" sz="1200" b="1" i="1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</a:t>
            </a:r>
            <a:r>
              <a:rPr lang="en-US" sz="1200" b="1" i="1" u="none" strike="noStrike" cap="none" baseline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học</a:t>
            </a:r>
            <a:r>
              <a:rPr lang="en-US" sz="1200" b="1" i="1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: Back-end: PHP </a:t>
            </a:r>
            <a:r>
              <a:rPr lang="en-US" sz="1200" b="1" i="1" u="none" strike="noStrike" cap="none" baseline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và</a:t>
            </a:r>
            <a:r>
              <a:rPr lang="en-US" sz="1200" b="1" i="1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MVC(</a:t>
            </a:r>
            <a:r>
              <a:rPr lang="en-US" sz="1200" b="1" i="1" u="none" strike="noStrike" cap="none" baseline="0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Laravel</a:t>
            </a:r>
            <a:r>
              <a:rPr lang="en-US" sz="1200" b="1" i="1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)                                  </a:t>
            </a:r>
            <a:r>
              <a:rPr lang="en-US" sz="1200" b="0" i="0" u="none" strike="noStrike" cap="none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,2019 </a:t>
            </a:r>
            <a:r>
              <a:rPr lang="en-US" sz="1200" b="0" i="0" u="none" strike="noStrike" cap="none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PhuXuan</a:t>
            </a:r>
            <a:r>
              <a:rPr lang="en-US" sz="1200" b="0" i="0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i="1" u="none" strike="noStrike" cap="none" baseline="0">
              <a:solidFill>
                <a:srgbClr val="FFCC00"/>
              </a:solidFill>
              <a:latin typeface="Tahoma"/>
              <a:ea typeface="Tahoma"/>
              <a:cs typeface="Tahoma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13431914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09833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914402"/>
            <a:ext cx="2742486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914402"/>
            <a:ext cx="802431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96330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4400" b="1" baseline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967231"/>
            <a:ext cx="10969943" cy="4389120"/>
          </a:xfrm>
        </p:spPr>
        <p:txBody>
          <a:bodyPr/>
          <a:lstStyle>
            <a:lvl1pPr algn="just">
              <a:buClr>
                <a:srgbClr val="002060"/>
              </a:buClr>
              <a:defRPr sz="360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defRPr>
            </a:lvl1pPr>
            <a:lvl2pPr marL="639763" indent="-246063" algn="just">
              <a:buClr>
                <a:srgbClr val="002060"/>
              </a:buClr>
              <a:buFont typeface="Wingdings" panose="05000000000000000000" pitchFamily="2" charset="2"/>
              <a:buChar char="Ø"/>
              <a:defRPr sz="320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defRPr>
            </a:lvl2pPr>
            <a:lvl3pPr marL="914400" indent="-246063" algn="just">
              <a:buClr>
                <a:srgbClr val="002060"/>
              </a:buClr>
              <a:buFont typeface="Wingdings" panose="05000000000000000000" pitchFamily="2" charset="2"/>
              <a:buChar char="v"/>
              <a:defRPr sz="280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defRPr>
            </a:lvl3pPr>
            <a:lvl4pPr algn="just">
              <a:buClr>
                <a:srgbClr val="002060"/>
              </a:buClr>
              <a:defRPr sz="240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defRPr>
            </a:lvl4pPr>
            <a:lvl5pPr algn="just">
              <a:buClr>
                <a:srgbClr val="002060"/>
              </a:buClr>
              <a:defRPr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>
                <a:solidFill>
                  <a:srgbClr val="FFC000"/>
                </a:solidFill>
              </a:defRPr>
            </a:lvl1pPr>
          </a:lstStyle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Google Shape;38;p3"/>
          <p:cNvSpPr txBox="1"/>
          <p:nvPr userDrawn="1"/>
        </p:nvSpPr>
        <p:spPr>
          <a:xfrm>
            <a:off x="5180251" y="6426198"/>
            <a:ext cx="57896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,2019 </a:t>
            </a:r>
            <a:r>
              <a:rPr lang="en-US" sz="1200" b="0" i="0" u="none" strike="noStrike" cap="none" err="1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PhuXuan</a:t>
            </a:r>
            <a:r>
              <a:rPr lang="en-US" sz="1200" b="0" i="0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  <a:endParaRPr sz="1200" b="0" i="0" u="none" strike="noStrike" cap="none">
              <a:solidFill>
                <a:srgbClr val="FFCC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625501882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52" y="1316736"/>
            <a:ext cx="10360501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0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52" y="2704664"/>
            <a:ext cx="10360501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22863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704088"/>
            <a:ext cx="10969943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920085"/>
            <a:ext cx="5383398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920085"/>
            <a:ext cx="5383398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79195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704088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3" y="1855248"/>
            <a:ext cx="5385514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443" y="2514600"/>
            <a:ext cx="5385514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1757" y="1859762"/>
            <a:ext cx="5387630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7" y="2514600"/>
            <a:ext cx="5387630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12878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704088"/>
            <a:ext cx="11071516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72226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72379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2" y="514352"/>
            <a:ext cx="3656648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5492" y="1676400"/>
            <a:ext cx="6813892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162" y="1676400"/>
            <a:ext cx="3656648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03477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4220065" y="1108075"/>
            <a:ext cx="7008574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10669985" y="5359404"/>
            <a:ext cx="206321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12697" y="5816600"/>
            <a:ext cx="12214218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5840479" y="6219829"/>
            <a:ext cx="6348346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8" y="1176999"/>
            <a:ext cx="2949696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6513" y="1199517"/>
            <a:ext cx="6155357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" y="2828785"/>
            <a:ext cx="2945633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55075" y="6356354"/>
            <a:ext cx="4469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Cơ sở lập trình</a:t>
            </a: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6796" y="6356354"/>
            <a:ext cx="8125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58242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4"/>
          <p:cNvGrpSpPr>
            <a:grpSpLocks/>
          </p:cNvGrpSpPr>
          <p:nvPr/>
        </p:nvGrpSpPr>
        <p:grpSpPr bwMode="auto">
          <a:xfrm>
            <a:off x="-28567" y="-7938"/>
            <a:ext cx="12236438" cy="6880226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753" y="566"/>
              <a:ext cx="12188339" cy="6857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1033" name="Group 26"/>
            <p:cNvGrpSpPr>
              <a:grpSpLocks/>
            </p:cNvGrpSpPr>
            <p:nvPr/>
          </p:nvGrpSpPr>
          <p:grpSpPr bwMode="auto"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655" y="-7144"/>
                <a:ext cx="12216917" cy="104131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574" y="-7144"/>
                <a:ext cx="6348987" cy="638123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  <a:cs typeface="+mn-cs"/>
                </a:endParaRPr>
              </a:p>
            </p:txBody>
          </p:sp>
          <p:grpSp>
            <p:nvGrpSpPr>
              <p:cNvPr id="1036" name="Group 30"/>
              <p:cNvGrpSpPr>
                <a:grpSpLocks/>
              </p:cNvGrpSpPr>
              <p:nvPr/>
            </p:nvGrpSpPr>
            <p:grpSpPr bwMode="auto"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  <a:cs typeface="+mn-cs"/>
                  </a:endParaRPr>
                </a:p>
              </p:txBody>
            </p:sp>
          </p:grpSp>
        </p:grpSp>
      </p:grpSp>
      <p:sp>
        <p:nvSpPr>
          <p:cNvPr id="1027" name="Title Placeholder 8"/>
          <p:cNvSpPr>
            <a:spLocks noGrp="1"/>
          </p:cNvSpPr>
          <p:nvPr>
            <p:ph type="title"/>
          </p:nvPr>
        </p:nvSpPr>
        <p:spPr bwMode="auto">
          <a:xfrm>
            <a:off x="609441" y="704850"/>
            <a:ext cx="1096994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441" y="1935166"/>
            <a:ext cx="10969943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441" y="6356354"/>
            <a:ext cx="2844059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3649" y="6356354"/>
            <a:ext cx="1015735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5C3B622-11CF-4D7C-AF85-AB8FE5C71B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Google Shape;38;p3"/>
          <p:cNvSpPr txBox="1"/>
          <p:nvPr userDrawn="1"/>
        </p:nvSpPr>
        <p:spPr>
          <a:xfrm>
            <a:off x="4672383" y="6339114"/>
            <a:ext cx="57896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,2018 PhuXuan</a:t>
            </a:r>
            <a:r>
              <a:rPr lang="en-US" sz="1200" b="0" i="0" u="none" strike="noStrike" cap="none" baseline="0">
                <a:solidFill>
                  <a:srgbClr val="FFCC00"/>
                </a:solidFill>
                <a:latin typeface="Tahoma"/>
                <a:ea typeface="Tahoma"/>
                <a:cs typeface="Tahoma"/>
                <a:sym typeface="Symbol"/>
              </a:rPr>
              <a:t> University</a:t>
            </a:r>
            <a:endParaRPr sz="1200" b="0" i="0" u="none" strike="noStrike" cap="none">
              <a:solidFill>
                <a:srgbClr val="FFCC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ransition spd="slow">
    <p:randomBar dir="vert"/>
  </p:transition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entury Gothic" pitchFamily="34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626B1A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1" fontAlgn="base" hangingPunct="1">
        <a:spcBef>
          <a:spcPct val="20000"/>
        </a:spcBef>
        <a:spcAft>
          <a:spcPct val="0"/>
        </a:spcAft>
        <a:buClr>
          <a:srgbClr val="2A4F1D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1" fontAlgn="base" hangingPunct="1">
        <a:spcBef>
          <a:spcPct val="20000"/>
        </a:spcBef>
        <a:spcAft>
          <a:spcPct val="0"/>
        </a:spcAft>
        <a:buClr>
          <a:srgbClr val="455C19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626B1A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1" fontAlgn="base" hangingPunct="1">
        <a:spcBef>
          <a:spcPct val="20000"/>
        </a:spcBef>
        <a:spcAft>
          <a:spcPct val="0"/>
        </a:spcAft>
        <a:buClr>
          <a:srgbClr val="02715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lorlibhq/AdminLT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blog/View/admin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1015" y="1905000"/>
            <a:ext cx="10466138" cy="1828800"/>
          </a:xfrm>
        </p:spPr>
        <p:txBody>
          <a:bodyPr>
            <a:normAutofit/>
          </a:bodyPr>
          <a:lstStyle/>
          <a:p>
            <a:pPr marL="0" indent="0" algn="ctr">
              <a:tabLst>
                <a:tab pos="7265988" algn="l"/>
              </a:tabLst>
            </a:pPr>
            <a:r>
              <a:rPr lang="en-US" sz="400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PROJECTS (</a:t>
            </a:r>
            <a:r>
              <a:rPr lang="en-US" sz="400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</a:t>
            </a:r>
            <a:r>
              <a:rPr lang="en-US" sz="400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pic>
        <p:nvPicPr>
          <p:cNvPr id="8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21" y="898525"/>
            <a:ext cx="369050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Định</a:t>
            </a:r>
            <a:r>
              <a:rPr lang="en-US"/>
              <a:t> </a:t>
            </a:r>
            <a:r>
              <a:rPr lang="en-US" err="1"/>
              <a:t>nghĩa</a:t>
            </a:r>
            <a:r>
              <a:rPr lang="en-US"/>
              <a:t> </a:t>
            </a:r>
            <a:r>
              <a:rPr lang="en-US" err="1"/>
              <a:t>CSS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12" y="3198359"/>
            <a:ext cx="4799340" cy="1166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0935761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/>
              <a:t>Thiết</a:t>
            </a:r>
            <a:r>
              <a:rPr lang="en-US"/>
              <a:t> </a:t>
            </a:r>
            <a:r>
              <a:rPr lang="en-US" err="1"/>
              <a:t>kế</a:t>
            </a:r>
            <a:r>
              <a:rPr lang="en-US"/>
              <a:t> </a:t>
            </a:r>
            <a:r>
              <a:rPr lang="en-US" err="1"/>
              <a:t>giao</a:t>
            </a:r>
            <a:r>
              <a:rPr lang="en-US"/>
              <a:t> </a:t>
            </a:r>
            <a:r>
              <a:rPr lang="en-US" err="1"/>
              <a:t>diện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err="1"/>
              <a:t>trang</a:t>
            </a:r>
            <a:r>
              <a:rPr lang="en-US"/>
              <a:t> Admin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Download template Admin: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>
                <a:hlinkClick r:id="rId2"/>
              </a:rPr>
              <a:t>https://github.com/colorlibhq/AdminLTE</a:t>
            </a: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11280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Copy toàn bộ folder </a:t>
            </a:r>
            <a:r>
              <a:rPr lang="vi-VN" b="1"/>
              <a:t>dist</a:t>
            </a:r>
            <a:r>
              <a:rPr lang="vi-VN"/>
              <a:t> và </a:t>
            </a:r>
            <a:r>
              <a:rPr lang="vi-VN" b="1"/>
              <a:t>plugins </a:t>
            </a:r>
            <a:r>
              <a:rPr lang="vi-VN"/>
              <a:t>trong </a:t>
            </a:r>
            <a:r>
              <a:rPr lang="vi-VN" b="1"/>
              <a:t>AdminLTE-master </a:t>
            </a:r>
            <a:r>
              <a:rPr lang="vi-VN"/>
              <a:t>vào thư mục</a:t>
            </a:r>
            <a:r>
              <a:rPr lang="vi-VN" b="1"/>
              <a:t> Public/admin.</a:t>
            </a:r>
            <a:endParaRPr lang="en-US" b="1"/>
          </a:p>
          <a:p>
            <a:endParaRPr lang="vi-VN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12" y="3200400"/>
            <a:ext cx="3086100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4533950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Tiếp tục tạo các </a:t>
            </a:r>
            <a:r>
              <a:rPr lang="vi-VN" b="1"/>
              <a:t>file </a:t>
            </a:r>
            <a:r>
              <a:rPr lang="vi-VN"/>
              <a:t>và </a:t>
            </a:r>
            <a:r>
              <a:rPr lang="vi-VN" b="1"/>
              <a:t>folder </a:t>
            </a:r>
            <a:r>
              <a:rPr lang="vi-VN"/>
              <a:t>như hình vẽ dưới đây: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289" y="2432599"/>
            <a:ext cx="2590800" cy="3629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1870367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/>
              <a:t>Tiến</a:t>
            </a:r>
            <a:r>
              <a:rPr lang="en-US"/>
              <a:t> </a:t>
            </a:r>
            <a:r>
              <a:rPr lang="en-US" err="1"/>
              <a:t>hành</a:t>
            </a:r>
            <a:r>
              <a:rPr lang="en-US"/>
              <a:t> </a:t>
            </a:r>
            <a:r>
              <a:rPr lang="en-US" err="1"/>
              <a:t>thiết</a:t>
            </a:r>
            <a:r>
              <a:rPr lang="en-US"/>
              <a:t> </a:t>
            </a:r>
            <a:r>
              <a:rPr lang="en-US" err="1"/>
              <a:t>kế</a:t>
            </a:r>
            <a:r>
              <a:rPr lang="en-US"/>
              <a:t> </a:t>
            </a:r>
            <a:r>
              <a:rPr lang="en-US" err="1"/>
              <a:t>trang</a:t>
            </a:r>
            <a:r>
              <a:rPr lang="en-US"/>
              <a:t> </a:t>
            </a:r>
            <a:r>
              <a:rPr lang="en-US" err="1"/>
              <a:t>chủ</a:t>
            </a:r>
            <a:r>
              <a:rPr lang="en-US"/>
              <a:t> Admin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800"/>
              <a:t>File </a:t>
            </a:r>
            <a:r>
              <a:rPr lang="vi-VN" sz="2800" b="1"/>
              <a:t>header.php</a:t>
            </a:r>
            <a:r>
              <a:rPr lang="vi-VN" sz="2800"/>
              <a:t>: copy và paste đoạn code sau vào file </a:t>
            </a:r>
            <a:r>
              <a:rPr lang="vi-VN" sz="2800" b="1"/>
              <a:t>header.php </a:t>
            </a:r>
            <a:r>
              <a:rPr lang="vi-VN" sz="2800"/>
              <a:t>(đường dẫn: </a:t>
            </a:r>
            <a:r>
              <a:rPr lang="vi-VN" sz="2800" b="1"/>
              <a:t>blog/View/admin/layouts/header.php</a:t>
            </a:r>
            <a:r>
              <a:rPr lang="vi-VN" sz="2800"/>
              <a:t>)  </a:t>
            </a:r>
            <a:endParaRPr lang="en-US" sz="2800"/>
          </a:p>
          <a:p>
            <a:r>
              <a:rPr lang="vi-VN" sz="2800"/>
              <a:t>File </a:t>
            </a:r>
            <a:r>
              <a:rPr lang="vi-VN" sz="2800" b="1"/>
              <a:t>footer.php</a:t>
            </a:r>
            <a:r>
              <a:rPr lang="vi-VN" sz="2800"/>
              <a:t>: copy và paste đoạn code sau vào file </a:t>
            </a:r>
            <a:r>
              <a:rPr lang="vi-VN" sz="2800" b="1"/>
              <a:t>footer.php </a:t>
            </a:r>
            <a:r>
              <a:rPr lang="vi-VN" sz="2800"/>
              <a:t>(đường dẫn: </a:t>
            </a:r>
            <a:r>
              <a:rPr lang="vi-VN" sz="2800" b="1"/>
              <a:t>blog/View/admin/layouts/footer.php</a:t>
            </a:r>
            <a:r>
              <a:rPr lang="vi-VN" sz="2800"/>
              <a:t>)  </a:t>
            </a:r>
            <a:endParaRPr lang="en-US" sz="2800"/>
          </a:p>
          <a:p>
            <a:r>
              <a:rPr lang="vi-VN" sz="2800"/>
              <a:t>File </a:t>
            </a:r>
            <a:r>
              <a:rPr lang="vi-VN" sz="2800" b="1"/>
              <a:t>home.php</a:t>
            </a:r>
            <a:r>
              <a:rPr lang="vi-VN" sz="2800"/>
              <a:t>: copy và paste đoạn code sau vào file </a:t>
            </a:r>
            <a:r>
              <a:rPr lang="vi-VN" sz="2800" b="1"/>
              <a:t>footer.php</a:t>
            </a:r>
            <a:r>
              <a:rPr lang="vi-VN" sz="2800"/>
              <a:t> (đường dẫn: blog/View/admin/pages/home.php)    </a:t>
            </a:r>
            <a:endParaRPr lang="en-US" sz="2800"/>
          </a:p>
          <a:p>
            <a:r>
              <a:rPr lang="vi-VN" sz="2800"/>
              <a:t>File</a:t>
            </a:r>
            <a:r>
              <a:rPr lang="vi-VN" sz="2800" b="1"/>
              <a:t> index.php</a:t>
            </a:r>
            <a:r>
              <a:rPr lang="vi-VN" sz="2800"/>
              <a:t>: copy và paste đoạn code sau vào file </a:t>
            </a:r>
            <a:r>
              <a:rPr lang="en-US" sz="2800" b="1"/>
              <a:t>admin</a:t>
            </a:r>
            <a:r>
              <a:rPr lang="vi-VN" sz="2800" b="1"/>
              <a:t>.php</a:t>
            </a:r>
            <a:r>
              <a:rPr lang="vi-VN" sz="2800"/>
              <a:t> (đường dẫn: blog/View/admin/</a:t>
            </a:r>
            <a:r>
              <a:rPr lang="en-US" sz="2800"/>
              <a:t>admin</a:t>
            </a:r>
            <a:r>
              <a:rPr lang="vi-VN" sz="2800"/>
              <a:t>.php)</a:t>
            </a: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17991"/>
      </p:ext>
    </p:extLst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Sau khi hoàn thành code cho các file, xem kết quả theo đường dẫn: </a:t>
            </a:r>
            <a:r>
              <a:rPr lang="vi-VN">
                <a:hlinkClick r:id="rId2"/>
              </a:rPr>
              <a:t>http://localhost</a:t>
            </a:r>
            <a:r>
              <a:rPr lang="en-US">
                <a:hlinkClick r:id="rId2"/>
              </a:rPr>
              <a:t>:8080</a:t>
            </a:r>
            <a:r>
              <a:rPr lang="vi-VN">
                <a:hlinkClick r:id="rId2"/>
              </a:rPr>
              <a:t>/blog/View/admin/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57918"/>
      </p:ext>
    </p:extLst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Tóm</a:t>
            </a:r>
            <a:r>
              <a:rPr lang="en-US"/>
              <a:t> </a:t>
            </a:r>
            <a:r>
              <a:rPr lang="en-US" err="1"/>
              <a:t>tắt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2575" marR="5080" indent="-282575">
              <a:spcBef>
                <a:spcPts val="0"/>
              </a:spcBef>
              <a:tabLst>
                <a:tab pos="282575" algn="l"/>
                <a:tab pos="354013" algn="l"/>
                <a:tab pos="355600" algn="l"/>
              </a:tabLst>
            </a:pPr>
            <a:r>
              <a:rPr lang="en-US" err="1"/>
              <a:t>Xác</a:t>
            </a:r>
            <a:r>
              <a:rPr lang="en-US"/>
              <a:t> </a:t>
            </a:r>
            <a:r>
              <a:rPr lang="en-US" err="1"/>
              <a:t>định</a:t>
            </a:r>
            <a:r>
              <a:rPr lang="en-US"/>
              <a:t> </a:t>
            </a:r>
            <a:r>
              <a:rPr lang="en-US" err="1"/>
              <a:t>cấu</a:t>
            </a:r>
            <a:r>
              <a:rPr lang="en-US"/>
              <a:t> </a:t>
            </a:r>
            <a:r>
              <a:rPr lang="en-US" err="1"/>
              <a:t>trúc</a:t>
            </a:r>
            <a:r>
              <a:rPr lang="en-US"/>
              <a:t> </a:t>
            </a:r>
            <a:r>
              <a:rPr lang="en-US" err="1"/>
              <a:t>thư</a:t>
            </a:r>
            <a:r>
              <a:rPr lang="en-US"/>
              <a:t> </a:t>
            </a:r>
            <a:r>
              <a:rPr lang="en-US" err="1"/>
              <a:t>mục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Project</a:t>
            </a:r>
          </a:p>
          <a:p>
            <a:pPr marL="282575" marR="5080" indent="-282575">
              <a:spcBef>
                <a:spcPts val="0"/>
              </a:spcBef>
              <a:tabLst>
                <a:tab pos="282575" algn="l"/>
                <a:tab pos="354013" algn="l"/>
                <a:tab pos="355600" algn="l"/>
              </a:tabLst>
            </a:pP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hiện</a:t>
            </a:r>
            <a:r>
              <a:rPr lang="en-US"/>
              <a:t> </a:t>
            </a:r>
            <a:r>
              <a:rPr lang="en-US" err="1"/>
              <a:t>chèn</a:t>
            </a:r>
            <a:r>
              <a:rPr lang="en-US"/>
              <a:t> </a:t>
            </a:r>
            <a:r>
              <a:rPr lang="en-US" err="1"/>
              <a:t>hình</a:t>
            </a:r>
            <a:r>
              <a:rPr lang="en-US"/>
              <a:t> </a:t>
            </a:r>
            <a:r>
              <a:rPr lang="en-US" err="1"/>
              <a:t>ảnh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PHP</a:t>
            </a:r>
            <a:r>
              <a:rPr lang="en-US"/>
              <a:t> </a:t>
            </a:r>
            <a:r>
              <a:rPr lang="en-US" err="1"/>
              <a:t>theo</a:t>
            </a:r>
            <a:r>
              <a:rPr lang="en-US"/>
              <a:t> </a:t>
            </a:r>
            <a:r>
              <a:rPr lang="en-US" err="1"/>
              <a:t>đường</a:t>
            </a:r>
            <a:r>
              <a:rPr lang="en-US"/>
              <a:t> </a:t>
            </a:r>
            <a:r>
              <a:rPr lang="en-US" err="1"/>
              <a:t>dẫn</a:t>
            </a:r>
            <a:r>
              <a:rPr lang="en-US"/>
              <a:t> </a:t>
            </a:r>
            <a:r>
              <a:rPr lang="en-US" err="1"/>
              <a:t>tương</a:t>
            </a:r>
            <a:r>
              <a:rPr lang="en-US"/>
              <a:t> </a:t>
            </a:r>
            <a:r>
              <a:rPr lang="en-US" err="1"/>
              <a:t>đối</a:t>
            </a:r>
            <a:endParaRPr lang="vi-VN"/>
          </a:p>
          <a:p>
            <a:pPr marL="649288" marR="5080" lvl="1" indent="-282575">
              <a:spcBef>
                <a:spcPts val="95"/>
              </a:spcBef>
              <a:buClr>
                <a:srgbClr val="D00000"/>
              </a:buClr>
              <a:tabLst>
                <a:tab pos="282575" algn="l"/>
                <a:tab pos="354013" algn="l"/>
                <a:tab pos="355600" algn="l"/>
              </a:tabLst>
            </a:pPr>
            <a:endParaRPr lang="vi-VN"/>
          </a:p>
          <a:p>
            <a:endParaRPr lang="en-US"/>
          </a:p>
          <a:p>
            <a:pPr marL="0" indent="0" algn="just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7206" y="-1187648"/>
            <a:ext cx="6094413" cy="8771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endParaRPr lang="en-US" sz="3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662152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140" y="439615"/>
            <a:ext cx="9495692" cy="1143000"/>
          </a:xfrm>
        </p:spPr>
        <p:txBody>
          <a:bodyPr/>
          <a:lstStyle/>
          <a:p>
            <a:r>
              <a:rPr lang="en-US" err="1"/>
              <a:t>Câu</a:t>
            </a:r>
            <a:r>
              <a:rPr lang="en-US"/>
              <a:t> </a:t>
            </a:r>
            <a:r>
              <a:rPr lang="en-US" err="1"/>
              <a:t>hỏi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thảo </a:t>
            </a:r>
            <a:r>
              <a:rPr lang="en-US" err="1"/>
              <a:t>luận</a:t>
            </a:r>
            <a:endParaRPr lang="en-US"/>
          </a:p>
        </p:txBody>
      </p:sp>
      <p:pic>
        <p:nvPicPr>
          <p:cNvPr id="4" name="Picture 2" descr="E:\SE\HA\hinh\11218221_1031726646862322_2527442835322688873_n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886" y="2110154"/>
            <a:ext cx="5070017" cy="3780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772D7D-497D-4F5E-AA25-F2E6FA818EC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2191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Nội</a:t>
            </a:r>
            <a:r>
              <a:rPr lang="en-US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bước</a:t>
            </a:r>
            <a:r>
              <a:rPr lang="en-US"/>
              <a:t> </a:t>
            </a:r>
            <a:r>
              <a:rPr lang="en-US" err="1"/>
              <a:t>Xây</a:t>
            </a:r>
            <a:r>
              <a:rPr lang="en-US"/>
              <a:t> </a:t>
            </a:r>
            <a:r>
              <a:rPr lang="en-US" err="1"/>
              <a:t>dựng</a:t>
            </a:r>
            <a:r>
              <a:rPr lang="en-US"/>
              <a:t> website tin </a:t>
            </a:r>
            <a:r>
              <a:rPr lang="en-US" err="1"/>
              <a:t>tức</a:t>
            </a:r>
            <a:endParaRPr lang="en-US"/>
          </a:p>
          <a:p>
            <a:r>
              <a:rPr lang="en-US" err="1"/>
              <a:t>Hướng</a:t>
            </a:r>
            <a:r>
              <a:rPr lang="en-US"/>
              <a:t> </a:t>
            </a:r>
            <a:r>
              <a:rPr lang="en-US" err="1"/>
              <a:t>dẫn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hiện</a:t>
            </a:r>
            <a:r>
              <a:rPr lang="en-US"/>
              <a:t> </a:t>
            </a:r>
            <a:r>
              <a:rPr lang="en-US" err="1"/>
              <a:t>đề</a:t>
            </a:r>
            <a:r>
              <a:rPr lang="en-US"/>
              <a:t> </a:t>
            </a:r>
            <a:r>
              <a:rPr lang="en-US" err="1"/>
              <a:t>tài</a:t>
            </a:r>
            <a:endParaRPr lang="en-US"/>
          </a:p>
          <a:p>
            <a:pPr lvl="1"/>
            <a:r>
              <a:rPr lang="en-US" err="1"/>
              <a:t>Xây</a:t>
            </a:r>
            <a:r>
              <a:rPr lang="en-US"/>
              <a:t> </a:t>
            </a:r>
            <a:r>
              <a:rPr lang="en-US" err="1"/>
              <a:t>dựng</a:t>
            </a:r>
            <a:r>
              <a:rPr lang="en-US"/>
              <a:t> </a:t>
            </a:r>
            <a:r>
              <a:rPr lang="en-US" err="1"/>
              <a:t>cấu</a:t>
            </a:r>
            <a:r>
              <a:rPr lang="en-US"/>
              <a:t> </a:t>
            </a:r>
            <a:r>
              <a:rPr lang="en-US" err="1"/>
              <a:t>trúc</a:t>
            </a:r>
            <a:r>
              <a:rPr lang="en-US"/>
              <a:t> </a:t>
            </a:r>
            <a:r>
              <a:rPr lang="en-US" err="1"/>
              <a:t>thư</a:t>
            </a:r>
            <a:r>
              <a:rPr lang="en-US"/>
              <a:t> </a:t>
            </a:r>
            <a:r>
              <a:rPr lang="en-US" err="1"/>
              <a:t>mục</a:t>
            </a:r>
            <a:endParaRPr lang="en-US"/>
          </a:p>
          <a:p>
            <a:pPr lvl="1"/>
            <a:r>
              <a:rPr lang="en-US" err="1"/>
              <a:t>Chèn</a:t>
            </a:r>
            <a:r>
              <a:rPr lang="en-US"/>
              <a:t> </a:t>
            </a:r>
            <a:r>
              <a:rPr lang="en-US" err="1"/>
              <a:t>hình</a:t>
            </a:r>
            <a:r>
              <a:rPr lang="en-US"/>
              <a:t> </a:t>
            </a:r>
            <a:r>
              <a:rPr lang="en-US" err="1"/>
              <a:t>ảnh</a:t>
            </a:r>
            <a:r>
              <a:rPr lang="en-US"/>
              <a:t> </a:t>
            </a:r>
            <a:r>
              <a:rPr lang="en-US" err="1"/>
              <a:t>theo</a:t>
            </a:r>
            <a:r>
              <a:rPr lang="en-US"/>
              <a:t> </a:t>
            </a:r>
            <a:r>
              <a:rPr lang="en-US" err="1"/>
              <a:t>đường</a:t>
            </a:r>
            <a:r>
              <a:rPr lang="en-US"/>
              <a:t> </a:t>
            </a:r>
            <a:r>
              <a:rPr lang="en-US" err="1"/>
              <a:t>dẫn</a:t>
            </a:r>
            <a:r>
              <a:rPr lang="en-US"/>
              <a:t> </a:t>
            </a:r>
            <a:r>
              <a:rPr lang="en-US" err="1"/>
              <a:t>tương</a:t>
            </a:r>
            <a:r>
              <a:rPr lang="en-US"/>
              <a:t> </a:t>
            </a:r>
            <a:r>
              <a:rPr lang="en-US" err="1"/>
              <a:t>đối</a:t>
            </a:r>
            <a:endParaRPr lang="en-US"/>
          </a:p>
          <a:p>
            <a:pPr lvl="1"/>
            <a:r>
              <a:rPr lang="en-US"/>
              <a:t> </a:t>
            </a:r>
            <a:r>
              <a:rPr lang="en-US" err="1"/>
              <a:t>Tải</a:t>
            </a:r>
            <a:r>
              <a:rPr lang="en-US"/>
              <a:t> </a:t>
            </a:r>
            <a:r>
              <a:rPr lang="en-US" err="1"/>
              <a:t>trang</a:t>
            </a:r>
            <a:r>
              <a:rPr lang="en-US"/>
              <a:t> Admin</a:t>
            </a:r>
          </a:p>
          <a:p>
            <a:endParaRPr lang="vi-VN"/>
          </a:p>
          <a:p>
            <a:pPr marL="65088" indent="0">
              <a:spcBef>
                <a:spcPts val="765"/>
              </a:spcBef>
              <a:buNone/>
              <a:tabLst>
                <a:tab pos="522288" algn="l"/>
                <a:tab pos="622300" algn="l"/>
              </a:tabLst>
            </a:pPr>
            <a:endParaRPr lang="en-US" spc="-5"/>
          </a:p>
          <a:p>
            <a:pPr marL="65088" indent="0">
              <a:spcBef>
                <a:spcPts val="765"/>
              </a:spcBef>
              <a:buNone/>
              <a:tabLst>
                <a:tab pos="522288" algn="l"/>
                <a:tab pos="622300" algn="l"/>
              </a:tabLst>
            </a:pPr>
            <a:endParaRPr lang="en-US" spc="-5"/>
          </a:p>
          <a:p>
            <a:pPr marL="65088" indent="0">
              <a:spcBef>
                <a:spcPts val="865"/>
              </a:spcBef>
              <a:buNone/>
              <a:tabLst>
                <a:tab pos="522288" algn="l"/>
                <a:tab pos="622300" algn="l"/>
              </a:tabLst>
            </a:pPr>
            <a:endParaRPr lang="en-US" spc="-5"/>
          </a:p>
          <a:p>
            <a:pPr marL="392113" indent="-327025">
              <a:spcBef>
                <a:spcPts val="865"/>
              </a:spcBef>
              <a:tabLst>
                <a:tab pos="522288" algn="l"/>
                <a:tab pos="622300" algn="l"/>
              </a:tabLst>
            </a:pP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22771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Mục</a:t>
            </a:r>
            <a:r>
              <a:rPr lang="en-US"/>
              <a:t> </a:t>
            </a:r>
            <a:r>
              <a:rPr lang="en-US" err="1"/>
              <a:t>tiêu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err="1"/>
              <a:t>Giúp</a:t>
            </a:r>
            <a:r>
              <a:rPr lang="en-US"/>
              <a:t> </a:t>
            </a:r>
            <a:r>
              <a:rPr lang="en-US" err="1"/>
              <a:t>SV</a:t>
            </a:r>
            <a:r>
              <a:rPr lang="en-US"/>
              <a:t> </a:t>
            </a:r>
            <a:r>
              <a:rPr lang="en-US" err="1"/>
              <a:t>nắm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yêu</a:t>
            </a:r>
            <a:r>
              <a:rPr lang="en-US"/>
              <a:t> </a:t>
            </a:r>
            <a:r>
              <a:rPr lang="en-US" err="1"/>
              <a:t>cầu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đề</a:t>
            </a:r>
            <a:r>
              <a:rPr lang="en-US"/>
              <a:t> </a:t>
            </a:r>
            <a:r>
              <a:rPr lang="en-US" err="1"/>
              <a:t>tài</a:t>
            </a:r>
            <a:endParaRPr lang="en-US"/>
          </a:p>
          <a:p>
            <a:pPr algn="just"/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hiện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bước</a:t>
            </a:r>
            <a:r>
              <a:rPr lang="en-US"/>
              <a:t> </a:t>
            </a:r>
            <a:r>
              <a:rPr lang="en-US" err="1"/>
              <a:t>thiết</a:t>
            </a:r>
            <a:r>
              <a:rPr lang="en-US"/>
              <a:t> </a:t>
            </a:r>
            <a:r>
              <a:rPr lang="en-US" err="1"/>
              <a:t>kế</a:t>
            </a:r>
            <a:r>
              <a:rPr lang="en-US"/>
              <a:t> website</a:t>
            </a:r>
          </a:p>
          <a:p>
            <a:r>
              <a:rPr lang="en-US" err="1"/>
              <a:t>Hướng</a:t>
            </a:r>
            <a:r>
              <a:rPr lang="en-US"/>
              <a:t> </a:t>
            </a:r>
            <a:r>
              <a:rPr lang="en-US" err="1"/>
              <a:t>dẫn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hiện</a:t>
            </a:r>
            <a:r>
              <a:rPr lang="en-US"/>
              <a:t> </a:t>
            </a:r>
            <a:r>
              <a:rPr lang="en-US" err="1"/>
              <a:t>đề</a:t>
            </a:r>
            <a:r>
              <a:rPr lang="en-US"/>
              <a:t> </a:t>
            </a:r>
            <a:r>
              <a:rPr lang="en-US" err="1"/>
              <a:t>tài</a:t>
            </a:r>
            <a:endParaRPr lang="en-US"/>
          </a:p>
          <a:p>
            <a:pPr lvl="1"/>
            <a:r>
              <a:rPr lang="en-US" err="1"/>
              <a:t>Xây</a:t>
            </a:r>
            <a:r>
              <a:rPr lang="en-US"/>
              <a:t> </a:t>
            </a:r>
            <a:r>
              <a:rPr lang="en-US" err="1"/>
              <a:t>dựng</a:t>
            </a:r>
            <a:r>
              <a:rPr lang="en-US"/>
              <a:t> </a:t>
            </a:r>
            <a:r>
              <a:rPr lang="en-US" err="1"/>
              <a:t>cấu</a:t>
            </a:r>
            <a:r>
              <a:rPr lang="en-US"/>
              <a:t> </a:t>
            </a:r>
            <a:r>
              <a:rPr lang="en-US" err="1"/>
              <a:t>trúc</a:t>
            </a:r>
            <a:r>
              <a:rPr lang="en-US"/>
              <a:t> </a:t>
            </a:r>
            <a:r>
              <a:rPr lang="en-US" err="1"/>
              <a:t>thư</a:t>
            </a:r>
            <a:r>
              <a:rPr lang="en-US"/>
              <a:t> </a:t>
            </a:r>
            <a:r>
              <a:rPr lang="en-US" err="1"/>
              <a:t>mục</a:t>
            </a:r>
            <a:endParaRPr lang="en-US"/>
          </a:p>
          <a:p>
            <a:pPr lvl="1"/>
            <a:r>
              <a:rPr lang="en-US" err="1"/>
              <a:t>Chèn</a:t>
            </a:r>
            <a:r>
              <a:rPr lang="en-US"/>
              <a:t> </a:t>
            </a:r>
            <a:r>
              <a:rPr lang="en-US" err="1"/>
              <a:t>hình</a:t>
            </a:r>
            <a:r>
              <a:rPr lang="en-US"/>
              <a:t> </a:t>
            </a:r>
            <a:r>
              <a:rPr lang="en-US" err="1"/>
              <a:t>ảnh</a:t>
            </a:r>
            <a:r>
              <a:rPr lang="en-US"/>
              <a:t> </a:t>
            </a:r>
            <a:r>
              <a:rPr lang="en-US" err="1"/>
              <a:t>theo</a:t>
            </a:r>
            <a:r>
              <a:rPr lang="en-US"/>
              <a:t> </a:t>
            </a:r>
            <a:r>
              <a:rPr lang="en-US" err="1"/>
              <a:t>đường</a:t>
            </a:r>
            <a:r>
              <a:rPr lang="en-US"/>
              <a:t> </a:t>
            </a:r>
            <a:r>
              <a:rPr lang="en-US" err="1"/>
              <a:t>dẫn</a:t>
            </a:r>
            <a:r>
              <a:rPr lang="en-US"/>
              <a:t> </a:t>
            </a:r>
            <a:r>
              <a:rPr lang="en-US" err="1"/>
              <a:t>tương</a:t>
            </a:r>
            <a:r>
              <a:rPr lang="en-US"/>
              <a:t> </a:t>
            </a:r>
            <a:r>
              <a:rPr lang="en-US" err="1"/>
              <a:t>đối</a:t>
            </a:r>
            <a:endParaRPr lang="en-US"/>
          </a:p>
          <a:p>
            <a:pPr marL="0" indent="0" algn="just">
              <a:buNone/>
            </a:pPr>
            <a:endParaRPr lang="en-US" sz="3600"/>
          </a:p>
          <a:p>
            <a:pPr algn="just"/>
            <a:endParaRPr lang="en-US" sz="3600"/>
          </a:p>
          <a:p>
            <a:pPr algn="just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13779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b="1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b="1" err="1">
                <a:latin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b="1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err="1">
                <a:latin typeface="Tahoma" panose="020B0604030504040204" pitchFamily="34" charset="0"/>
                <a:cs typeface="Tahoma" panose="020B0604030504040204" pitchFamily="34" charset="0"/>
              </a:rPr>
              <a:t>DẪN</a:t>
            </a:r>
            <a:r>
              <a:rPr lang="en-US" b="1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err="1">
                <a:latin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b="1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err="1">
                <a:latin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b="1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err="1">
                <a:latin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b="1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err="1">
                <a:latin typeface="Tahoma" panose="020B0604030504040204" pitchFamily="34" charset="0"/>
                <a:cs typeface="Tahoma" panose="020B0604030504040204" pitchFamily="34" charset="0"/>
              </a:rPr>
              <a:t>TÀI</a:t>
            </a:r>
            <a:endParaRPr lang="en-US" sz="3600" b="1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71498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>
                <a:solidFill>
                  <a:srgbClr val="FF0000"/>
                </a:solidFill>
              </a:rPr>
              <a:t>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Client:</a:t>
            </a:r>
          </a:p>
          <a:p>
            <a:pPr lvl="1"/>
            <a:r>
              <a:rPr lang="en-US"/>
              <a:t>Index</a:t>
            </a:r>
          </a:p>
          <a:p>
            <a:pPr lvl="1"/>
            <a:r>
              <a:rPr lang="en-US"/>
              <a:t>News</a:t>
            </a:r>
          </a:p>
          <a:p>
            <a:pPr lvl="1"/>
            <a:r>
              <a:rPr lang="en-US" err="1"/>
              <a:t>NewsDetail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Admin</a:t>
            </a:r>
          </a:p>
          <a:p>
            <a:pPr lvl="1"/>
            <a:r>
              <a:rPr lang="en-US"/>
              <a:t>Login</a:t>
            </a:r>
          </a:p>
          <a:p>
            <a:pPr lvl="1"/>
            <a:r>
              <a:rPr lang="en-US" err="1"/>
              <a:t>Category_add</a:t>
            </a:r>
            <a:endParaRPr lang="en-US"/>
          </a:p>
          <a:p>
            <a:pPr lvl="1"/>
            <a:r>
              <a:rPr lang="en-US" err="1"/>
              <a:t>Category_update</a:t>
            </a:r>
            <a:endParaRPr lang="en-US"/>
          </a:p>
          <a:p>
            <a:pPr lvl="1"/>
            <a:r>
              <a:rPr lang="en-US" err="1"/>
              <a:t>Category_delete</a:t>
            </a:r>
            <a:endParaRPr lang="en-US"/>
          </a:p>
          <a:p>
            <a:pPr lvl="1"/>
            <a:r>
              <a:rPr lang="en-US" err="1"/>
              <a:t>News_add</a:t>
            </a:r>
            <a:endParaRPr lang="en-US"/>
          </a:p>
          <a:p>
            <a:pPr lvl="1"/>
            <a:r>
              <a:rPr lang="en-US" err="1"/>
              <a:t>News_update</a:t>
            </a:r>
            <a:endParaRPr lang="en-US"/>
          </a:p>
          <a:p>
            <a:pPr lvl="1"/>
            <a:r>
              <a:rPr lang="en-US" err="1"/>
              <a:t>News_delete</a:t>
            </a:r>
            <a:endParaRPr lang="en-US"/>
          </a:p>
          <a:p>
            <a:pPr lvl="1"/>
            <a:r>
              <a:rPr lang="en-US"/>
              <a:t>User 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172825" y="6356350"/>
            <a:ext cx="1016000" cy="365125"/>
          </a:xfrm>
        </p:spPr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18183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Ví</a:t>
            </a:r>
            <a:r>
              <a:rPr lang="en-US"/>
              <a:t> </a:t>
            </a:r>
            <a:r>
              <a:rPr lang="en-US" err="1"/>
              <a:t>dụ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99212" y="1676400"/>
            <a:ext cx="5383398" cy="4434840"/>
          </a:xfrm>
        </p:spPr>
        <p:txBody>
          <a:bodyPr/>
          <a:lstStyle/>
          <a:p>
            <a:r>
              <a:rPr lang="en-US" err="1"/>
              <a:t>Đề</a:t>
            </a:r>
            <a:r>
              <a:rPr lang="en-US"/>
              <a:t> </a:t>
            </a:r>
            <a:r>
              <a:rPr lang="en-US" err="1"/>
              <a:t>xuất</a:t>
            </a:r>
            <a:r>
              <a:rPr lang="en-US"/>
              <a:t> (</a:t>
            </a:r>
            <a:r>
              <a:rPr lang="en-US" err="1"/>
              <a:t>mô</a:t>
            </a:r>
            <a:r>
              <a:rPr lang="en-US"/>
              <a:t> </a:t>
            </a:r>
            <a:r>
              <a:rPr lang="en-US" err="1"/>
              <a:t>hình</a:t>
            </a:r>
            <a:r>
              <a:rPr lang="en-US"/>
              <a:t> </a:t>
            </a:r>
            <a:r>
              <a:rPr lang="en-US" err="1"/>
              <a:t>chung</a:t>
            </a:r>
            <a:r>
              <a:rPr lang="en-US"/>
              <a:t>)</a:t>
            </a:r>
          </a:p>
          <a:p>
            <a:pPr lvl="1"/>
            <a:r>
              <a:rPr lang="en-US"/>
              <a:t>Libs</a:t>
            </a:r>
          </a:p>
          <a:p>
            <a:pPr lvl="1"/>
            <a:r>
              <a:rPr lang="en-US"/>
              <a:t>Publics</a:t>
            </a:r>
          </a:p>
          <a:p>
            <a:pPr lvl="1"/>
            <a:r>
              <a:rPr lang="en-US"/>
              <a:t>Admin</a:t>
            </a:r>
          </a:p>
          <a:p>
            <a:pPr lvl="1"/>
            <a:r>
              <a:rPr lang="en-US"/>
              <a:t>Site</a:t>
            </a:r>
          </a:p>
          <a:p>
            <a:pPr lvl="1"/>
            <a:r>
              <a:rPr lang="en-US" err="1"/>
              <a:t>Index.php</a:t>
            </a:r>
            <a:endParaRPr lang="en-US"/>
          </a:p>
          <a:p>
            <a:pPr lvl="1"/>
            <a:r>
              <a:rPr lang="en-US" err="1"/>
              <a:t>Admin.php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2590800"/>
            <a:ext cx="2733675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4246740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err="1"/>
              <a:t>Mô</a:t>
            </a:r>
            <a:r>
              <a:rPr lang="en-US"/>
              <a:t> </a:t>
            </a:r>
            <a:r>
              <a:rPr lang="en-US" err="1"/>
              <a:t>hình</a:t>
            </a:r>
            <a:r>
              <a:rPr lang="en-US"/>
              <a:t> </a:t>
            </a:r>
            <a:r>
              <a:rPr lang="en-US" err="1"/>
              <a:t>đề</a:t>
            </a:r>
            <a:r>
              <a:rPr lang="en-US"/>
              <a:t> </a:t>
            </a:r>
            <a:r>
              <a:rPr lang="en-US" err="1"/>
              <a:t>xuất</a:t>
            </a:r>
            <a:r>
              <a:rPr lang="en-US"/>
              <a:t> </a:t>
            </a:r>
            <a:r>
              <a:rPr lang="en-US" err="1"/>
              <a:t>theo</a:t>
            </a:r>
            <a:r>
              <a:rPr lang="en-US"/>
              <a:t> </a:t>
            </a:r>
            <a:r>
              <a:rPr lang="en-US" err="1"/>
              <a:t>MVC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012" y="685800"/>
            <a:ext cx="2895600" cy="5444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4937846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704850"/>
            <a:ext cx="10969943" cy="1352550"/>
          </a:xfrm>
        </p:spPr>
        <p:txBody>
          <a:bodyPr>
            <a:normAutofit fontScale="90000"/>
          </a:bodyPr>
          <a:lstStyle/>
          <a:p>
            <a:r>
              <a:rPr lang="en-US" err="1"/>
              <a:t>Hướng</a:t>
            </a:r>
            <a:r>
              <a:rPr lang="en-US"/>
              <a:t> </a:t>
            </a:r>
            <a:r>
              <a:rPr lang="en-US" err="1"/>
              <a:t>dẫn</a:t>
            </a:r>
            <a:r>
              <a:rPr lang="en-US"/>
              <a:t> </a:t>
            </a:r>
            <a:r>
              <a:rPr lang="en-US" err="1"/>
              <a:t>tạo</a:t>
            </a:r>
            <a:r>
              <a:rPr lang="en-US"/>
              <a:t> </a:t>
            </a:r>
            <a:r>
              <a:rPr lang="en-US" err="1"/>
              <a:t>đường</a:t>
            </a:r>
            <a:r>
              <a:rPr lang="en-US"/>
              <a:t> </a:t>
            </a:r>
            <a:r>
              <a:rPr lang="en-US" err="1"/>
              <a:t>dẫn</a:t>
            </a:r>
            <a:r>
              <a:rPr lang="en-US"/>
              <a:t>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ảnh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PHP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2209799"/>
            <a:ext cx="10969943" cy="4146551"/>
          </a:xfrm>
        </p:spPr>
        <p:txBody>
          <a:bodyPr/>
          <a:lstStyle/>
          <a:p>
            <a:r>
              <a:rPr lang="en-US" err="1"/>
              <a:t>Tạo</a:t>
            </a:r>
            <a:r>
              <a:rPr lang="en-US"/>
              <a:t> </a:t>
            </a:r>
            <a:r>
              <a:rPr lang="en-US" err="1"/>
              <a:t>đường</a:t>
            </a:r>
            <a:r>
              <a:rPr lang="en-US"/>
              <a:t> </a:t>
            </a:r>
            <a:r>
              <a:rPr lang="en-US" err="1"/>
              <a:t>dẫn</a:t>
            </a:r>
            <a:r>
              <a:rPr lang="en-US"/>
              <a:t> </a:t>
            </a:r>
            <a:r>
              <a:rPr lang="en-US" err="1"/>
              <a:t>hình</a:t>
            </a:r>
            <a:r>
              <a:rPr lang="en-US"/>
              <a:t> </a:t>
            </a:r>
            <a:r>
              <a:rPr lang="en-US" err="1"/>
              <a:t>ảnh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 err="1"/>
              <a:t>Chèn</a:t>
            </a:r>
            <a:r>
              <a:rPr lang="en-US"/>
              <a:t> </a:t>
            </a:r>
            <a:r>
              <a:rPr lang="en-US" err="1"/>
              <a:t>ảnh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310" y="2319464"/>
            <a:ext cx="3352800" cy="3335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3200400"/>
            <a:ext cx="6927273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5660061"/>
            <a:ext cx="10172700" cy="375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5373573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2CCCF8-9ECF-4463-905F-6DDFF4237F2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2" y="457200"/>
            <a:ext cx="9296400" cy="598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1797388"/>
      </p:ext>
    </p:extLst>
  </p:cSld>
  <p:clrMapOvr>
    <a:masterClrMapping/>
  </p:clrMapOvr>
  <p:transition spd="slow">
    <p:randomBar dir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B2FA2E98E38140B43C60DB40DB560B" ma:contentTypeVersion="2" ma:contentTypeDescription="Create a new document." ma:contentTypeScope="" ma:versionID="ec5e0169dd24840da7c9f66efcedeeb4">
  <xsd:schema xmlns:xsd="http://www.w3.org/2001/XMLSchema" xmlns:xs="http://www.w3.org/2001/XMLSchema" xmlns:p="http://schemas.microsoft.com/office/2006/metadata/properties" xmlns:ns2="2eaab1d4-e241-48b0-b980-33f2ab873fa2" targetNamespace="http://schemas.microsoft.com/office/2006/metadata/properties" ma:root="true" ma:fieldsID="8cdc85cd9046ae31a5da2bf1e6dee27d" ns2:_="">
    <xsd:import namespace="2eaab1d4-e241-48b0-b980-33f2ab873f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aab1d4-e241-48b0-b980-33f2ab873f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D4CB1B-9E7B-4453-935D-1D1008A64DB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522BC0-43AF-43DF-A23B-9B8D2DDB396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F6518B1-19EB-4F4E-A2FF-ADB700660F4A}">
  <ds:schemaRefs>
    <ds:schemaRef ds:uri="2eaab1d4-e241-48b0-b980-33f2ab873fa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slidemau</Template>
  <Application>Microsoft Office PowerPoint</Application>
  <PresentationFormat>Custom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Presentation on brainstorming</vt:lpstr>
      <vt:lpstr>PROJECTS (tt)</vt:lpstr>
      <vt:lpstr>Nội dung</vt:lpstr>
      <vt:lpstr>Mục tiêu</vt:lpstr>
      <vt:lpstr>PowerPoint Presentation</vt:lpstr>
      <vt:lpstr>WEBSITE</vt:lpstr>
      <vt:lpstr>Ví dụ</vt:lpstr>
      <vt:lpstr>Mô hình đề xuất theo MVC</vt:lpstr>
      <vt:lpstr>Hướng dẫn tạo đường dẫn sử dụng ảnh trong PHP</vt:lpstr>
      <vt:lpstr>PowerPoint Presentation</vt:lpstr>
      <vt:lpstr>PowerPoint Presentation</vt:lpstr>
      <vt:lpstr>Thiết kế giao diện cho trang Admin</vt:lpstr>
      <vt:lpstr>PowerPoint Presentation</vt:lpstr>
      <vt:lpstr>PowerPoint Presentation</vt:lpstr>
      <vt:lpstr>Tiến hành thiết kế trang chủ Admin</vt:lpstr>
      <vt:lpstr>PowerPoint Presentation</vt:lpstr>
      <vt:lpstr>Tóm tắt</vt:lpstr>
      <vt:lpstr>Câu hỏi và thảo luận</vt:lpstr>
    </vt:vector>
  </TitlesOfParts>
  <Company>FSS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Ngôn ngữ lập trình Java</dc:title>
  <dc:creator>MINHNQ</dc:creator>
  <cp:revision>1</cp:revision>
  <dcterms:created xsi:type="dcterms:W3CDTF">2006-09-11T03:31:34Z</dcterms:created>
  <dcterms:modified xsi:type="dcterms:W3CDTF">2021-01-09T06:43:22Z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0x0101006FB2FA2E98E38140B43C60DB40DB560B</vt:lpwstr>
  </property>
</Properties>
</file>