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13"/>
  </p:notesMasterIdLst>
  <p:sldIdLst>
    <p:sldId id="256" r:id="rId2"/>
    <p:sldId id="553" r:id="rId3"/>
    <p:sldId id="552" r:id="rId4"/>
    <p:sldId id="626" r:id="rId5"/>
    <p:sldId id="628" r:id="rId6"/>
    <p:sldId id="636" r:id="rId7"/>
    <p:sldId id="646" r:id="rId8"/>
    <p:sldId id="640" r:id="rId9"/>
    <p:sldId id="647" r:id="rId10"/>
    <p:sldId id="648" r:id="rId11"/>
    <p:sldId id="564" r:id="rId1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849" autoAdjust="0"/>
  </p:normalViewPr>
  <p:slideViewPr>
    <p:cSldViewPr>
      <p:cViewPr>
        <p:scale>
          <a:sx n="58" d="100"/>
          <a:sy n="58" d="100"/>
        </p:scale>
        <p:origin x="-1086" y="-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11/01/2021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>
              <a:tabLst>
                <a:tab pos="7265988" algn="l"/>
              </a:tabLst>
            </a:pP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(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Từng</a:t>
            </a: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Projects: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102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 tin </a:t>
            </a:r>
            <a:r>
              <a:rPr lang="en-US" dirty="0" err="1" smtClean="0"/>
              <a:t>tức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</a:t>
            </a:r>
            <a:endParaRPr lang="en-US" dirty="0" smtClean="0"/>
          </a:p>
          <a:p>
            <a:endParaRPr lang="vi-VN" dirty="0" smtClean="0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 dirty="0" smtClean="0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 dirty="0"/>
          </a:p>
          <a:p>
            <a:pPr marL="65088" indent="0">
              <a:spcBef>
                <a:spcPts val="865"/>
              </a:spcBef>
              <a:buNone/>
              <a:tabLst>
                <a:tab pos="522288" algn="l"/>
                <a:tab pos="622300" algn="l"/>
              </a:tabLst>
            </a:pPr>
            <a:endParaRPr lang="en-US" spc="-5" dirty="0" smtClean="0"/>
          </a:p>
          <a:p>
            <a:pPr marL="392113" indent="-327025">
              <a:spcBef>
                <a:spcPts val="865"/>
              </a:spcBef>
              <a:tabLst>
                <a:tab pos="522288" algn="l"/>
                <a:tab pos="622300" algn="l"/>
              </a:tabLst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en-US" dirty="0"/>
          </a:p>
          <a:p>
            <a:pPr marL="0" indent="0" algn="just">
              <a:buNone/>
            </a:pP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1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WEBSITE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News</a:t>
            </a:r>
          </a:p>
          <a:p>
            <a:pPr lvl="1"/>
            <a:r>
              <a:rPr lang="en-US" dirty="0" err="1" smtClean="0"/>
              <a:t>NewsDetail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err="1" smtClean="0"/>
              <a:t>Category_add</a:t>
            </a:r>
            <a:endParaRPr lang="en-US" dirty="0" smtClean="0"/>
          </a:p>
          <a:p>
            <a:pPr lvl="1"/>
            <a:r>
              <a:rPr lang="en-US" dirty="0" err="1" smtClean="0"/>
              <a:t>Category_update</a:t>
            </a:r>
            <a:endParaRPr lang="en-US" dirty="0" smtClean="0"/>
          </a:p>
          <a:p>
            <a:pPr lvl="1"/>
            <a:r>
              <a:rPr lang="en-US" dirty="0" err="1" smtClean="0"/>
              <a:t>Category_delete</a:t>
            </a:r>
            <a:endParaRPr lang="en-US" dirty="0" smtClean="0"/>
          </a:p>
          <a:p>
            <a:pPr lvl="1"/>
            <a:r>
              <a:rPr lang="en-US" dirty="0" err="1" smtClean="0"/>
              <a:t>News_add</a:t>
            </a:r>
            <a:endParaRPr lang="en-US" dirty="0" smtClean="0"/>
          </a:p>
          <a:p>
            <a:pPr lvl="1"/>
            <a:r>
              <a:rPr lang="en-US" dirty="0" err="1" smtClean="0"/>
              <a:t>News_update</a:t>
            </a:r>
            <a:endParaRPr lang="en-US" dirty="0" smtClean="0"/>
          </a:p>
          <a:p>
            <a:pPr lvl="1"/>
            <a:r>
              <a:rPr lang="en-US" dirty="0" err="1" smtClean="0"/>
              <a:t>News_delete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2825" y="6356350"/>
            <a:ext cx="1016000" cy="365125"/>
          </a:xfrm>
        </p:spPr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8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212" y="1676400"/>
            <a:ext cx="5383398" cy="4434840"/>
          </a:xfrm>
        </p:spPr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(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Libs</a:t>
            </a:r>
          </a:p>
          <a:p>
            <a:pPr lvl="1"/>
            <a:r>
              <a:rPr lang="en-US" dirty="0" smtClean="0"/>
              <a:t>Publics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Site</a:t>
            </a:r>
          </a:p>
          <a:p>
            <a:pPr lvl="1"/>
            <a:r>
              <a:rPr lang="en-US" dirty="0" err="1" smtClean="0"/>
              <a:t>Index.php</a:t>
            </a:r>
            <a:endParaRPr lang="en-US" dirty="0" smtClean="0"/>
          </a:p>
          <a:p>
            <a:pPr lvl="1"/>
            <a:r>
              <a:rPr lang="en-US" dirty="0" err="1" smtClean="0"/>
              <a:t>Admin.php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590800"/>
            <a:ext cx="27336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2467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0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304800"/>
            <a:ext cx="7772400" cy="621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935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 err="1"/>
              <a:t>Category_add</a:t>
            </a:r>
            <a:endParaRPr lang="en-US" dirty="0"/>
          </a:p>
          <a:p>
            <a:pPr lvl="1"/>
            <a:r>
              <a:rPr lang="en-US" dirty="0" err="1"/>
              <a:t>Category_update</a:t>
            </a:r>
            <a:endParaRPr lang="en-US" dirty="0"/>
          </a:p>
          <a:p>
            <a:pPr lvl="1"/>
            <a:r>
              <a:rPr lang="en-US" dirty="0" err="1"/>
              <a:t>Category_delete</a:t>
            </a:r>
            <a:endParaRPr lang="en-US" dirty="0"/>
          </a:p>
          <a:p>
            <a:pPr lvl="1"/>
            <a:r>
              <a:rPr lang="en-US" dirty="0" err="1"/>
              <a:t>News_add</a:t>
            </a:r>
            <a:endParaRPr lang="en-US" dirty="0"/>
          </a:p>
          <a:p>
            <a:pPr lvl="1"/>
            <a:r>
              <a:rPr lang="en-US" dirty="0" err="1"/>
              <a:t>News_update</a:t>
            </a:r>
            <a:endParaRPr lang="en-US" dirty="0"/>
          </a:p>
          <a:p>
            <a:pPr lvl="1"/>
            <a:r>
              <a:rPr lang="en-US" dirty="0" err="1" smtClean="0"/>
              <a:t>News_delete</a:t>
            </a:r>
            <a:r>
              <a:rPr lang="en-US" dirty="0" smtClean="0"/>
              <a:t>…………………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585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9FE4E-2792-4CB9-A61C-D3492DC2D2B1}"/>
</file>

<file path=customXml/itemProps2.xml><?xml version="1.0" encoding="utf-8"?>
<ds:datastoreItem xmlns:ds="http://schemas.openxmlformats.org/officeDocument/2006/customXml" ds:itemID="{A39DCFBE-31A5-479D-B557-C5D042BD101F}"/>
</file>

<file path=customXml/itemProps3.xml><?xml version="1.0" encoding="utf-8"?>
<ds:datastoreItem xmlns:ds="http://schemas.openxmlformats.org/officeDocument/2006/customXml" ds:itemID="{07EE79E9-7AC0-4075-8BF1-2B4BCF346103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1686</TotalTime>
  <Words>158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 on brainstorming</vt:lpstr>
      <vt:lpstr>PROJECTS (tt)</vt:lpstr>
      <vt:lpstr>Nội dung</vt:lpstr>
      <vt:lpstr>Mục tiêu</vt:lpstr>
      <vt:lpstr>PowerPoint Presentation</vt:lpstr>
      <vt:lpstr>WEBSITE</vt:lpstr>
      <vt:lpstr>Ví dụ</vt:lpstr>
      <vt:lpstr>Tạo liên kết giữa các trang trong PHP</vt:lpstr>
      <vt:lpstr>PowerPoint Presentation</vt:lpstr>
      <vt:lpstr>Xây dựng các trang của Admin </vt:lpstr>
      <vt:lpstr>Tóm tắt</vt:lpstr>
      <vt:lpstr>Câu hỏi và thảo luận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640</cp:revision>
  <dcterms:created xsi:type="dcterms:W3CDTF">2006-09-11T03:31:34Z</dcterms:created>
  <dcterms:modified xsi:type="dcterms:W3CDTF">2021-01-11T13:35:11Z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