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27"/>
  </p:notesMasterIdLst>
  <p:sldIdLst>
    <p:sldId id="365" r:id="rId6"/>
    <p:sldId id="430" r:id="rId7"/>
    <p:sldId id="431" r:id="rId8"/>
    <p:sldId id="545" r:id="rId9"/>
    <p:sldId id="530" r:id="rId10"/>
    <p:sldId id="540" r:id="rId11"/>
    <p:sldId id="541" r:id="rId12"/>
    <p:sldId id="542" r:id="rId13"/>
    <p:sldId id="543" r:id="rId14"/>
    <p:sldId id="546" r:id="rId15"/>
    <p:sldId id="548" r:id="rId16"/>
    <p:sldId id="551" r:id="rId17"/>
    <p:sldId id="555" r:id="rId18"/>
    <p:sldId id="552" r:id="rId19"/>
    <p:sldId id="553" r:id="rId20"/>
    <p:sldId id="549" r:id="rId21"/>
    <p:sldId id="556" r:id="rId22"/>
    <p:sldId id="557" r:id="rId23"/>
    <p:sldId id="444" r:id="rId24"/>
    <p:sldId id="445" r:id="rId25"/>
    <p:sldId id="447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1C9FB-0765-4F16-AD60-DAD93C25C21C}" v="4" dt="2021-03-15T07:07:32.690"/>
    <p1510:client id="{60B95846-D2FD-4036-AFE1-0D9382BBBAE6}" v="3" dt="2021-03-15T07:15:44.394"/>
    <p1510:client id="{82E10F3A-45D9-4455-931A-11BA111DFE0A}" v="1" dt="2021-03-15T06:40:30.224"/>
    <p1510:client id="{E6451B3C-811E-4B93-998A-47E6883E1625}" v="3" dt="2021-03-15T06:41:42.300"/>
    <p1510:client id="{FD236D24-6991-4B84-8069-0603A4DE7568}" v="1" dt="2021-03-15T07:01:13.394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ong Minh" userId="S::minh.nguyencong@phuxuan.edu.vn::898ec137-547d-4e45-858d-d6443acddd21" providerId="AD" clId="Web-{60B95846-D2FD-4036-AFE1-0D9382BBBAE6}"/>
    <pc:docChg chg="modSld">
      <pc:chgData name="Nguyen Cong Minh" userId="S::minh.nguyencong@phuxuan.edu.vn::898ec137-547d-4e45-858d-d6443acddd21" providerId="AD" clId="Web-{60B95846-D2FD-4036-AFE1-0D9382BBBAE6}" dt="2021-03-15T07:15:44.394" v="2" actId="20577"/>
      <pc:docMkLst>
        <pc:docMk/>
      </pc:docMkLst>
      <pc:sldChg chg="modSp">
        <pc:chgData name="Nguyen Cong Minh" userId="S::minh.nguyencong@phuxuan.edu.vn::898ec137-547d-4e45-858d-d6443acddd21" providerId="AD" clId="Web-{60B95846-D2FD-4036-AFE1-0D9382BBBAE6}" dt="2021-03-15T07:15:44.394" v="2" actId="20577"/>
        <pc:sldMkLst>
          <pc:docMk/>
          <pc:sldMk cId="3054174701" sldId="555"/>
        </pc:sldMkLst>
        <pc:spChg chg="mod">
          <ac:chgData name="Nguyen Cong Minh" userId="S::minh.nguyencong@phuxuan.edu.vn::898ec137-547d-4e45-858d-d6443acddd21" providerId="AD" clId="Web-{60B95846-D2FD-4036-AFE1-0D9382BBBAE6}" dt="2021-03-15T07:15:44.394" v="2" actId="20577"/>
          <ac:spMkLst>
            <pc:docMk/>
            <pc:sldMk cId="3054174701" sldId="555"/>
            <ac:spMk id="3" creationId="{00000000-0000-0000-0000-000000000000}"/>
          </ac:spMkLst>
        </pc:spChg>
      </pc:sldChg>
    </pc:docChg>
  </pc:docChgLst>
  <pc:docChgLst>
    <pc:chgData name="Phung Tran Anh  Hoan" userId="S::hoan.phungtrananh@phuxuan.edu.vn::d063625b-40c6-4178-b0a8-50a15f207215" providerId="AD" clId="Web-{2CF1C9FB-0765-4F16-AD60-DAD93C25C21C}"/>
    <pc:docChg chg="addSld delSld">
      <pc:chgData name="Phung Tran Anh  Hoan" userId="S::hoan.phungtrananh@phuxuan.edu.vn::d063625b-40c6-4178-b0a8-50a15f207215" providerId="AD" clId="Web-{2CF1C9FB-0765-4F16-AD60-DAD93C25C21C}" dt="2021-03-15T07:07:29.471" v="1"/>
      <pc:docMkLst>
        <pc:docMk/>
      </pc:docMkLst>
      <pc:sldChg chg="add del">
        <pc:chgData name="Phung Tran Anh  Hoan" userId="S::hoan.phungtrananh@phuxuan.edu.vn::d063625b-40c6-4178-b0a8-50a15f207215" providerId="AD" clId="Web-{2CF1C9FB-0765-4F16-AD60-DAD93C25C21C}" dt="2021-03-15T07:07:29.471" v="1"/>
        <pc:sldMkLst>
          <pc:docMk/>
          <pc:sldMk cId="1517710008" sldId="540"/>
        </pc:sldMkLst>
      </pc:sldChg>
    </pc:docChg>
  </pc:docChgLst>
  <pc:docChgLst>
    <pc:chgData name="Le Dinh Quoc  Huy" userId="S::huy.ledinhquoc@phuxuan.edu.vn::31ba7c95-d76a-4eb8-88d0-ab4018f87d85" providerId="AD" clId="Web-{82E10F3A-45D9-4455-931A-11BA111DFE0A}"/>
    <pc:docChg chg="modSld">
      <pc:chgData name="Le Dinh Quoc  Huy" userId="S::huy.ledinhquoc@phuxuan.edu.vn::31ba7c95-d76a-4eb8-88d0-ab4018f87d85" providerId="AD" clId="Web-{82E10F3A-45D9-4455-931A-11BA111DFE0A}" dt="2021-03-15T06:40:30.224" v="0" actId="14100"/>
      <pc:docMkLst>
        <pc:docMk/>
      </pc:docMkLst>
      <pc:sldChg chg="modSp">
        <pc:chgData name="Le Dinh Quoc  Huy" userId="S::huy.ledinhquoc@phuxuan.edu.vn::31ba7c95-d76a-4eb8-88d0-ab4018f87d85" providerId="AD" clId="Web-{82E10F3A-45D9-4455-931A-11BA111DFE0A}" dt="2021-03-15T06:40:30.224" v="0" actId="14100"/>
        <pc:sldMkLst>
          <pc:docMk/>
          <pc:sldMk cId="1966367274" sldId="542"/>
        </pc:sldMkLst>
        <pc:spChg chg="mod">
          <ac:chgData name="Le Dinh Quoc  Huy" userId="S::huy.ledinhquoc@phuxuan.edu.vn::31ba7c95-d76a-4eb8-88d0-ab4018f87d85" providerId="AD" clId="Web-{82E10F3A-45D9-4455-931A-11BA111DFE0A}" dt="2021-03-15T06:40:30.224" v="0" actId="14100"/>
          <ac:spMkLst>
            <pc:docMk/>
            <pc:sldMk cId="1966367274" sldId="542"/>
            <ac:spMk id="3" creationId="{00000000-0000-0000-0000-000000000000}"/>
          </ac:spMkLst>
        </pc:spChg>
      </pc:sldChg>
    </pc:docChg>
  </pc:docChgLst>
  <pc:docChgLst>
    <pc:chgData name="Vo Duc Hoang  Duy" userId="S::duy.voduchoang@phuxuan.edu.vn::2320a2e7-e3e8-4e1e-9a59-2b0feac4dc79" providerId="AD" clId="Web-{E6451B3C-811E-4B93-998A-47E6883E1625}"/>
    <pc:docChg chg="modSld">
      <pc:chgData name="Vo Duc Hoang  Duy" userId="S::duy.voduchoang@phuxuan.edu.vn::2320a2e7-e3e8-4e1e-9a59-2b0feac4dc79" providerId="AD" clId="Web-{E6451B3C-811E-4B93-998A-47E6883E1625}" dt="2021-03-15T06:41:42.300" v="2" actId="1076"/>
      <pc:docMkLst>
        <pc:docMk/>
      </pc:docMkLst>
      <pc:sldChg chg="modSp">
        <pc:chgData name="Vo Duc Hoang  Duy" userId="S::duy.voduchoang@phuxuan.edu.vn::2320a2e7-e3e8-4e1e-9a59-2b0feac4dc79" providerId="AD" clId="Web-{E6451B3C-811E-4B93-998A-47E6883E1625}" dt="2021-03-15T06:41:42.300" v="2" actId="1076"/>
        <pc:sldMkLst>
          <pc:docMk/>
          <pc:sldMk cId="2119350711" sldId="549"/>
        </pc:sldMkLst>
        <pc:picChg chg="mod">
          <ac:chgData name="Vo Duc Hoang  Duy" userId="S::duy.voduchoang@phuxuan.edu.vn::2320a2e7-e3e8-4e1e-9a59-2b0feac4dc79" providerId="AD" clId="Web-{E6451B3C-811E-4B93-998A-47E6883E1625}" dt="2021-03-15T06:41:42.300" v="2" actId="1076"/>
          <ac:picMkLst>
            <pc:docMk/>
            <pc:sldMk cId="2119350711" sldId="549"/>
            <ac:picMk id="3074" creationId="{00000000-0000-0000-0000-000000000000}"/>
          </ac:picMkLst>
        </pc:picChg>
      </pc:sldChg>
    </pc:docChg>
  </pc:docChgLst>
  <pc:docChgLst>
    <pc:chgData name="Le Dinh Quoc  Huy" userId="S::huy.ledinhquoc@phuxuan.edu.vn::31ba7c95-d76a-4eb8-88d0-ab4018f87d85" providerId="AD" clId="Web-{FD236D24-6991-4B84-8069-0603A4DE7568}"/>
    <pc:docChg chg="modSld">
      <pc:chgData name="Le Dinh Quoc  Huy" userId="S::huy.ledinhquoc@phuxuan.edu.vn::31ba7c95-d76a-4eb8-88d0-ab4018f87d85" providerId="AD" clId="Web-{FD236D24-6991-4B84-8069-0603A4DE7568}" dt="2021-03-15T07:01:13.394" v="0" actId="1076"/>
      <pc:docMkLst>
        <pc:docMk/>
      </pc:docMkLst>
      <pc:sldChg chg="modSp">
        <pc:chgData name="Le Dinh Quoc  Huy" userId="S::huy.ledinhquoc@phuxuan.edu.vn::31ba7c95-d76a-4eb8-88d0-ab4018f87d85" providerId="AD" clId="Web-{FD236D24-6991-4B84-8069-0603A4DE7568}" dt="2021-03-15T07:01:13.394" v="0" actId="1076"/>
        <pc:sldMkLst>
          <pc:docMk/>
          <pc:sldMk cId="3684763050" sldId="552"/>
        </pc:sldMkLst>
        <pc:picChg chg="mod">
          <ac:chgData name="Le Dinh Quoc  Huy" userId="S::huy.ledinhquoc@phuxuan.edu.vn::31ba7c95-d76a-4eb8-88d0-ab4018f87d85" providerId="AD" clId="Web-{FD236D24-6991-4B84-8069-0603A4DE7568}" dt="2021-03-15T07:01:13.394" v="0" actId="1076"/>
          <ac:picMkLst>
            <pc:docMk/>
            <pc:sldMk cId="3684763050" sldId="552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2329B26-3993-480D-ACBC-570B525BEA8D}">
      <dgm:prSet custT="1"/>
      <dgm:spPr/>
      <dgm:t>
        <a:bodyPr/>
        <a:lstStyle/>
        <a:p>
          <a:r>
            <a:rPr lang="en-US" sz="3600" err="1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hiểu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Themes </a:t>
          </a:r>
        </a:p>
      </dgm:t>
    </dgm:pt>
    <dgm:pt modelId="{11FA4535-43F3-412F-B2F4-E4E58DD278E7}" type="parTrans" cxnId="{81D5AC91-C3B1-4720-B198-9447E79B2885}">
      <dgm:prSet/>
      <dgm:spPr/>
      <dgm:t>
        <a:bodyPr/>
        <a:lstStyle/>
        <a:p>
          <a:endParaRPr lang="en-US" sz="3600"/>
        </a:p>
      </dgm:t>
    </dgm:pt>
    <dgm:pt modelId="{4E035C98-3699-41B9-99FB-4862325E6F50}" type="sibTrans" cxnId="{81D5AC91-C3B1-4720-B198-9447E79B2885}">
      <dgm:prSet/>
      <dgm:spPr/>
      <dgm:t>
        <a:bodyPr/>
        <a:lstStyle/>
        <a:p>
          <a:endParaRPr lang="en-US" sz="3600"/>
        </a:p>
      </dgm:t>
    </dgm:pt>
    <dgm:pt modelId="{045B60E2-BA40-429A-B8DD-7C467FE1B918}">
      <dgm:prSet custT="1"/>
      <dgm:spPr/>
      <dgm:t>
        <a:bodyPr/>
        <a:lstStyle/>
        <a:p>
          <a:r>
            <a:rPr lang="en-US" sz="3600" err="1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Themes</a:t>
          </a:r>
        </a:p>
      </dgm:t>
    </dgm:pt>
    <dgm:pt modelId="{7EDE2DAE-2FA8-4B78-B64C-865D2C8B487D}" type="parTrans" cxnId="{7FDE1FE6-A86A-4B92-9869-3B737EDCC135}">
      <dgm:prSet/>
      <dgm:spPr/>
      <dgm:t>
        <a:bodyPr/>
        <a:lstStyle/>
        <a:p>
          <a:endParaRPr lang="en-US"/>
        </a:p>
      </dgm:t>
    </dgm:pt>
    <dgm:pt modelId="{78E0045F-8F44-4056-9C57-B9C7F2BC9002}" type="sibTrans" cxnId="{7FDE1FE6-A86A-4B92-9869-3B737EDCC135}">
      <dgm:prSet/>
      <dgm:spPr/>
      <dgm:t>
        <a:bodyPr/>
        <a:lstStyle/>
        <a:p>
          <a:endParaRPr lang="en-US"/>
        </a:p>
      </dgm:t>
    </dgm:pt>
    <dgm:pt modelId="{E51A8F04-D9C0-47CB-8EAC-EBD463225083}">
      <dgm:prSet/>
      <dgm:spPr/>
      <dgm:t>
        <a:bodyPr/>
        <a:lstStyle/>
        <a:p>
          <a:r>
            <a:rPr lang="en-US" err="1"/>
            <a:t>Chuyển</a:t>
          </a:r>
          <a:r>
            <a:rPr lang="en-US"/>
            <a:t> </a:t>
          </a:r>
          <a:r>
            <a:rPr lang="en-US" err="1"/>
            <a:t>từ</a:t>
          </a:r>
          <a:r>
            <a:rPr lang="en-US"/>
            <a:t> HTML sang Theme</a:t>
          </a:r>
        </a:p>
      </dgm:t>
    </dgm:pt>
    <dgm:pt modelId="{59772405-D538-45C3-81A1-0EA240B67DA5}" type="parTrans" cxnId="{27F1409D-A94C-4B6D-9487-0ABB18391B4D}">
      <dgm:prSet/>
      <dgm:spPr/>
      <dgm:t>
        <a:bodyPr/>
        <a:lstStyle/>
        <a:p>
          <a:endParaRPr lang="en-US"/>
        </a:p>
      </dgm:t>
    </dgm:pt>
    <dgm:pt modelId="{CC0ED259-6D41-4B26-B93C-A7EFA3843DF2}" type="sibTrans" cxnId="{27F1409D-A94C-4B6D-9487-0ABB18391B4D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3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3"/>
      <dgm:spPr/>
    </dgm:pt>
    <dgm:pt modelId="{8F9BCFB6-4E51-43CA-BE15-9AFB8F2DBBB1}" type="pres">
      <dgm:prSet presAssocID="{C98C41DB-A256-4DD6-9087-BEEDD9D36424}" presName="dstNode" presStyleLbl="node1" presStyleIdx="0" presStyleCnt="3"/>
      <dgm:spPr/>
    </dgm:pt>
    <dgm:pt modelId="{DA2E7E6B-B2DA-46A7-BB77-0BD23CA3E163}" type="pres">
      <dgm:prSet presAssocID="{02329B26-3993-480D-ACBC-570B525BEA8D}" presName="text_1" presStyleLbl="node1" presStyleIdx="0" presStyleCnt="3">
        <dgm:presLayoutVars>
          <dgm:bulletEnabled val="1"/>
        </dgm:presLayoutVars>
      </dgm:prSet>
      <dgm:spPr/>
    </dgm:pt>
    <dgm:pt modelId="{E901A08E-2EB5-4A49-BDD3-F175E6385894}" type="pres">
      <dgm:prSet presAssocID="{02329B26-3993-480D-ACBC-570B525BEA8D}" presName="accent_1" presStyleCnt="0"/>
      <dgm:spPr/>
    </dgm:pt>
    <dgm:pt modelId="{8421FFF0-9B68-47C1-9670-0A65D1152867}" type="pres">
      <dgm:prSet presAssocID="{02329B26-3993-480D-ACBC-570B525BEA8D}" presName="accentRepeatNode" presStyleLbl="solidFgAcc1" presStyleIdx="0" presStyleCnt="3"/>
      <dgm:spPr/>
    </dgm:pt>
    <dgm:pt modelId="{CA6A6302-98FA-418E-A7A7-9CF0B2D4B634}" type="pres">
      <dgm:prSet presAssocID="{045B60E2-BA40-429A-B8DD-7C467FE1B918}" presName="text_2" presStyleLbl="node1" presStyleIdx="1" presStyleCnt="3">
        <dgm:presLayoutVars>
          <dgm:bulletEnabled val="1"/>
        </dgm:presLayoutVars>
      </dgm:prSet>
      <dgm:spPr/>
    </dgm:pt>
    <dgm:pt modelId="{DB15F47F-A8D0-4B6F-BA77-172B9970A4AB}" type="pres">
      <dgm:prSet presAssocID="{045B60E2-BA40-429A-B8DD-7C467FE1B918}" presName="accent_2" presStyleCnt="0"/>
      <dgm:spPr/>
    </dgm:pt>
    <dgm:pt modelId="{CB6E77B8-B46B-4C73-AD08-2EE722168FFD}" type="pres">
      <dgm:prSet presAssocID="{045B60E2-BA40-429A-B8DD-7C467FE1B918}" presName="accentRepeatNode" presStyleLbl="solidFgAcc1" presStyleIdx="1" presStyleCnt="3"/>
      <dgm:spPr/>
    </dgm:pt>
    <dgm:pt modelId="{87EBDC8F-B3ED-4A2F-8625-7EDB1C382066}" type="pres">
      <dgm:prSet presAssocID="{E51A8F04-D9C0-47CB-8EAC-EBD463225083}" presName="text_3" presStyleLbl="node1" presStyleIdx="2" presStyleCnt="3">
        <dgm:presLayoutVars>
          <dgm:bulletEnabled val="1"/>
        </dgm:presLayoutVars>
      </dgm:prSet>
      <dgm:spPr/>
    </dgm:pt>
    <dgm:pt modelId="{EF6091C6-6983-4A9D-88F2-A800A21D5B2E}" type="pres">
      <dgm:prSet presAssocID="{E51A8F04-D9C0-47CB-8EAC-EBD463225083}" presName="accent_3" presStyleCnt="0"/>
      <dgm:spPr/>
    </dgm:pt>
    <dgm:pt modelId="{6393F97B-297D-4832-BF06-37AF51494337}" type="pres">
      <dgm:prSet presAssocID="{E51A8F04-D9C0-47CB-8EAC-EBD463225083}" presName="accentRepeatNode" presStyleLbl="solidFgAcc1" presStyleIdx="2" presStyleCnt="3"/>
      <dgm:spPr/>
    </dgm:pt>
  </dgm:ptLst>
  <dgm:cxnLst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81D5AC91-C3B1-4720-B198-9447E79B2885}" srcId="{C98C41DB-A256-4DD6-9087-BEEDD9D36424}" destId="{02329B26-3993-480D-ACBC-570B525BEA8D}" srcOrd="0" destOrd="0" parTransId="{11FA4535-43F3-412F-B2F4-E4E58DD278E7}" sibTransId="{4E035C98-3699-41B9-99FB-4862325E6F50}"/>
    <dgm:cxn modelId="{AB0D0F92-AB67-4D72-B6CB-50F82876D7F8}" type="presOf" srcId="{4E035C98-3699-41B9-99FB-4862325E6F50}" destId="{E3AF4CFE-EFD8-4FF0-8409-D027A37D0B12}" srcOrd="0" destOrd="0" presId="urn:microsoft.com/office/officeart/2008/layout/VerticalCurvedList"/>
    <dgm:cxn modelId="{27F1409D-A94C-4B6D-9487-0ABB18391B4D}" srcId="{C98C41DB-A256-4DD6-9087-BEEDD9D36424}" destId="{E51A8F04-D9C0-47CB-8EAC-EBD463225083}" srcOrd="2" destOrd="0" parTransId="{59772405-D538-45C3-81A1-0EA240B67DA5}" sibTransId="{CC0ED259-6D41-4B26-B93C-A7EFA3843DF2}"/>
    <dgm:cxn modelId="{7400ECAF-0F61-49EA-8073-90CE7E362C63}" type="presOf" srcId="{02329B26-3993-480D-ACBC-570B525BEA8D}" destId="{DA2E7E6B-B2DA-46A7-BB77-0BD23CA3E163}" srcOrd="0" destOrd="0" presId="urn:microsoft.com/office/officeart/2008/layout/VerticalCurvedList"/>
    <dgm:cxn modelId="{C955BEC4-8025-40BA-A905-A867A8D1FB25}" type="presOf" srcId="{E51A8F04-D9C0-47CB-8EAC-EBD463225083}" destId="{87EBDC8F-B3ED-4A2F-8625-7EDB1C382066}" srcOrd="0" destOrd="0" presId="urn:microsoft.com/office/officeart/2008/layout/VerticalCurvedList"/>
    <dgm:cxn modelId="{7FDE1FE6-A86A-4B92-9869-3B737EDCC135}" srcId="{C98C41DB-A256-4DD6-9087-BEEDD9D36424}" destId="{045B60E2-BA40-429A-B8DD-7C467FE1B918}" srcOrd="1" destOrd="0" parTransId="{7EDE2DAE-2FA8-4B78-B64C-865D2C8B487D}" sibTransId="{78E0045F-8F44-4056-9C57-B9C7F2BC9002}"/>
    <dgm:cxn modelId="{D43CFDF1-8011-4737-9F1C-24E244D12744}" type="presOf" srcId="{045B60E2-BA40-429A-B8DD-7C467FE1B918}" destId="{CA6A6302-98FA-418E-A7A7-9CF0B2D4B634}" srcOrd="0" destOrd="0" presId="urn:microsoft.com/office/officeart/2008/layout/VerticalCurvedList"/>
    <dgm:cxn modelId="{210DFC6D-09D4-4BE3-9C00-CB3951F16521}" type="presParOf" srcId="{79318394-5224-4893-AF5C-6FFBE511F8C3}" destId="{4F76F852-A85A-4F9F-8C5D-1DA65793965C}" srcOrd="0" destOrd="0" presId="urn:microsoft.com/office/officeart/2008/layout/VerticalCurvedList"/>
    <dgm:cxn modelId="{A2E37E19-3ADA-48DF-A9A1-A8565CA72909}" type="presParOf" srcId="{4F76F852-A85A-4F9F-8C5D-1DA65793965C}" destId="{F6026DCC-AF97-482C-A922-1EBA1A6F26C7}" srcOrd="0" destOrd="0" presId="urn:microsoft.com/office/officeart/2008/layout/VerticalCurvedList"/>
    <dgm:cxn modelId="{FB45846F-B23C-49FD-BCD4-D57E16975131}" type="presParOf" srcId="{F6026DCC-AF97-482C-A922-1EBA1A6F26C7}" destId="{528CF905-E8B3-4A8C-B401-7965387F7C73}" srcOrd="0" destOrd="0" presId="urn:microsoft.com/office/officeart/2008/layout/VerticalCurvedList"/>
    <dgm:cxn modelId="{31405E92-58DF-4C7C-BDEF-7C76D0898A54}" type="presParOf" srcId="{F6026DCC-AF97-482C-A922-1EBA1A6F26C7}" destId="{E3AF4CFE-EFD8-4FF0-8409-D027A37D0B12}" srcOrd="1" destOrd="0" presId="urn:microsoft.com/office/officeart/2008/layout/VerticalCurvedList"/>
    <dgm:cxn modelId="{5BC1FEF4-0E69-4472-8813-4021327B91D1}" type="presParOf" srcId="{F6026DCC-AF97-482C-A922-1EBA1A6F26C7}" destId="{5EDE7D33-F6BC-4D84-8A2C-78525067C1B5}" srcOrd="2" destOrd="0" presId="urn:microsoft.com/office/officeart/2008/layout/VerticalCurvedList"/>
    <dgm:cxn modelId="{BF7EC174-5B97-446C-8C10-85ACD1BA1784}" type="presParOf" srcId="{F6026DCC-AF97-482C-A922-1EBA1A6F26C7}" destId="{8F9BCFB6-4E51-43CA-BE15-9AFB8F2DBBB1}" srcOrd="3" destOrd="0" presId="urn:microsoft.com/office/officeart/2008/layout/VerticalCurvedList"/>
    <dgm:cxn modelId="{C15FE043-05D1-4BF9-B354-E55313C9F360}" type="presParOf" srcId="{4F76F852-A85A-4F9F-8C5D-1DA65793965C}" destId="{DA2E7E6B-B2DA-46A7-BB77-0BD23CA3E163}" srcOrd="1" destOrd="0" presId="urn:microsoft.com/office/officeart/2008/layout/VerticalCurvedList"/>
    <dgm:cxn modelId="{06AF68CD-C586-445C-8A7C-53A29B8B20D4}" type="presParOf" srcId="{4F76F852-A85A-4F9F-8C5D-1DA65793965C}" destId="{E901A08E-2EB5-4A49-BDD3-F175E6385894}" srcOrd="2" destOrd="0" presId="urn:microsoft.com/office/officeart/2008/layout/VerticalCurvedList"/>
    <dgm:cxn modelId="{ED3BEE0E-C312-4947-B2D7-77D23AD7AF31}" type="presParOf" srcId="{E901A08E-2EB5-4A49-BDD3-F175E6385894}" destId="{8421FFF0-9B68-47C1-9670-0A65D1152867}" srcOrd="0" destOrd="0" presId="urn:microsoft.com/office/officeart/2008/layout/VerticalCurvedList"/>
    <dgm:cxn modelId="{2C54C6C0-EDA9-4A82-896D-5B4FD8F3BE20}" type="presParOf" srcId="{4F76F852-A85A-4F9F-8C5D-1DA65793965C}" destId="{CA6A6302-98FA-418E-A7A7-9CF0B2D4B634}" srcOrd="3" destOrd="0" presId="urn:microsoft.com/office/officeart/2008/layout/VerticalCurvedList"/>
    <dgm:cxn modelId="{A22C69B6-5316-4B93-89D1-664390B3168B}" type="presParOf" srcId="{4F76F852-A85A-4F9F-8C5D-1DA65793965C}" destId="{DB15F47F-A8D0-4B6F-BA77-172B9970A4AB}" srcOrd="4" destOrd="0" presId="urn:microsoft.com/office/officeart/2008/layout/VerticalCurvedList"/>
    <dgm:cxn modelId="{EC082F00-F75A-4CA4-994A-667F52E1294D}" type="presParOf" srcId="{DB15F47F-A8D0-4B6F-BA77-172B9970A4AB}" destId="{CB6E77B8-B46B-4C73-AD08-2EE722168FFD}" srcOrd="0" destOrd="0" presId="urn:microsoft.com/office/officeart/2008/layout/VerticalCurvedList"/>
    <dgm:cxn modelId="{137F3378-437E-4E24-87A9-9EABDE283BB9}" type="presParOf" srcId="{4F76F852-A85A-4F9F-8C5D-1DA65793965C}" destId="{87EBDC8F-B3ED-4A2F-8625-7EDB1C382066}" srcOrd="5" destOrd="0" presId="urn:microsoft.com/office/officeart/2008/layout/VerticalCurvedList"/>
    <dgm:cxn modelId="{AB1C70FB-4649-4730-B881-1FBD599429B2}" type="presParOf" srcId="{4F76F852-A85A-4F9F-8C5D-1DA65793965C}" destId="{EF6091C6-6983-4A9D-88F2-A800A21D5B2E}" srcOrd="6" destOrd="0" presId="urn:microsoft.com/office/officeart/2008/layout/VerticalCurvedList"/>
    <dgm:cxn modelId="{4D688124-47DC-49F3-868E-8CEE25F69362}" type="presParOf" srcId="{EF6091C6-6983-4A9D-88F2-A800A21D5B2E}" destId="{6393F97B-297D-4832-BF06-37AF514943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638827" y="-559145"/>
          <a:ext cx="4337740" cy="4337740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E7E6B-B2DA-46A7-BB77-0BD23CA3E163}">
      <dsp:nvSpPr>
        <dsp:cNvPr id="0" name=""/>
        <dsp:cNvSpPr/>
      </dsp:nvSpPr>
      <dsp:spPr>
        <a:xfrm>
          <a:off x="449440" y="321945"/>
          <a:ext cx="7871661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hiểu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Themes </a:t>
          </a:r>
        </a:p>
      </dsp:txBody>
      <dsp:txXfrm>
        <a:off x="449440" y="321945"/>
        <a:ext cx="7871661" cy="643890"/>
      </dsp:txXfrm>
    </dsp:sp>
    <dsp:sp modelId="{8421FFF0-9B68-47C1-9670-0A65D1152867}">
      <dsp:nvSpPr>
        <dsp:cNvPr id="0" name=""/>
        <dsp:cNvSpPr/>
      </dsp:nvSpPr>
      <dsp:spPr>
        <a:xfrm>
          <a:off x="47009" y="241458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A6302-98FA-418E-A7A7-9CF0B2D4B634}">
      <dsp:nvSpPr>
        <dsp:cNvPr id="0" name=""/>
        <dsp:cNvSpPr/>
      </dsp:nvSpPr>
      <dsp:spPr>
        <a:xfrm>
          <a:off x="683494" y="1287779"/>
          <a:ext cx="7637607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err="1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Themes</a:t>
          </a:r>
        </a:p>
      </dsp:txBody>
      <dsp:txXfrm>
        <a:off x="683494" y="1287779"/>
        <a:ext cx="7637607" cy="643890"/>
      </dsp:txXfrm>
    </dsp:sp>
    <dsp:sp modelId="{CB6E77B8-B46B-4C73-AD08-2EE722168FFD}">
      <dsp:nvSpPr>
        <dsp:cNvPr id="0" name=""/>
        <dsp:cNvSpPr/>
      </dsp:nvSpPr>
      <dsp:spPr>
        <a:xfrm>
          <a:off x="281063" y="1207293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BDC8F-B3ED-4A2F-8625-7EDB1C382066}">
      <dsp:nvSpPr>
        <dsp:cNvPr id="0" name=""/>
        <dsp:cNvSpPr/>
      </dsp:nvSpPr>
      <dsp:spPr>
        <a:xfrm>
          <a:off x="449440" y="2253615"/>
          <a:ext cx="7871661" cy="643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8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err="1"/>
            <a:t>Chuyển</a:t>
          </a:r>
          <a:r>
            <a:rPr lang="en-US" sz="3100" kern="1200"/>
            <a:t> </a:t>
          </a:r>
          <a:r>
            <a:rPr lang="en-US" sz="3100" kern="1200" err="1"/>
            <a:t>từ</a:t>
          </a:r>
          <a:r>
            <a:rPr lang="en-US" sz="3100" kern="1200"/>
            <a:t> HTML sang Theme</a:t>
          </a:r>
        </a:p>
      </dsp:txBody>
      <dsp:txXfrm>
        <a:off x="449440" y="2253615"/>
        <a:ext cx="7871661" cy="643890"/>
      </dsp:txXfrm>
    </dsp:sp>
    <dsp:sp modelId="{6393F97B-297D-4832-BF06-37AF51494337}">
      <dsp:nvSpPr>
        <dsp:cNvPr id="0" name=""/>
        <dsp:cNvSpPr/>
      </dsp:nvSpPr>
      <dsp:spPr>
        <a:xfrm>
          <a:off x="47009" y="2173128"/>
          <a:ext cx="804862" cy="804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3/15/2021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với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Wordpress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3/15/2021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3/15/2021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36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 sz="3600"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 sz="3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3/15/2021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3/15/2021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3/15/2021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3/15/2021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3/15/2021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ocwordpress.vn/nhung-ham-hay-su-dung-trong-lap-trinh-theme-wordpre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Autofit/>
          </a:bodyPr>
          <a:lstStyle/>
          <a:p>
            <a:pPr marL="0" indent="0" algn="ctr"/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HTML SANG THEME </a:t>
            </a:r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WORDPRESS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THEMES</a:t>
            </a:r>
          </a:p>
        </p:txBody>
      </p:sp>
    </p:spTree>
    <p:extLst>
      <p:ext uri="{BB962C8B-B14F-4D97-AF65-F5344CB8AC3E}">
        <p14:creationId xmlns:p14="http://schemas.microsoft.com/office/powerpoint/2010/main" val="110966295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Bước 1: Tạo folder chứa theme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vi-VN"/>
              <a:t>ạo folder </a:t>
            </a:r>
            <a:r>
              <a:rPr lang="en-US" b="1" err="1"/>
              <a:t>code_themes</a:t>
            </a:r>
            <a:r>
              <a:rPr lang="vi-VN"/>
              <a:t> nằm trong thư mục </a:t>
            </a:r>
            <a:r>
              <a:rPr lang="vi-VN" b="1"/>
              <a:t>wp-content/themes/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596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Bước</a:t>
            </a:r>
            <a:r>
              <a:rPr lang="en-US"/>
              <a:t> 2:  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file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category.php (chứa nội dung của chuyên mục)</a:t>
            </a:r>
          </a:p>
          <a:p>
            <a:r>
              <a:rPr lang="vi-VN"/>
              <a:t>single.php (chứa nội dung chi tiết của một bài viết)</a:t>
            </a:r>
          </a:p>
          <a:p>
            <a:r>
              <a:rPr lang="vi-VN"/>
              <a:t>functions.php (viết các hàm, khai báo dùng chung cho wordpress, được dùng cho tất cả các file trong theme).</a:t>
            </a:r>
          </a:p>
          <a:p>
            <a:r>
              <a:rPr lang="vi-VN"/>
              <a:t>page.php (chứa nội dung của một trang như trang giới thiệu, liên hệ, có cấu trúc giống như file single).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4568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search.php</a:t>
            </a:r>
            <a:r>
              <a:rPr lang="vi-VN">
                <a:latin typeface="Times New Roman"/>
                <a:cs typeface="Times New Roman"/>
              </a:rPr>
              <a:t> (</a:t>
            </a:r>
            <a:r>
              <a:rPr lang="vi-VN" err="1">
                <a:latin typeface="Times New Roman"/>
                <a:cs typeface="Times New Roman"/>
              </a:rPr>
              <a:t>chứa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nội</a:t>
            </a:r>
            <a:r>
              <a:rPr lang="vi-VN">
                <a:latin typeface="Times New Roman"/>
                <a:cs typeface="Times New Roman"/>
              </a:rPr>
              <a:t> dung </a:t>
            </a:r>
            <a:r>
              <a:rPr lang="vi-VN" err="1">
                <a:latin typeface="Times New Roman"/>
                <a:cs typeface="Times New Roman"/>
              </a:rPr>
              <a:t>trả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về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của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file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tìm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kiếm</a:t>
            </a:r>
            <a:r>
              <a:rPr lang="vi-VN">
                <a:latin typeface="Times New Roman"/>
                <a:cs typeface="Times New Roman"/>
              </a:rPr>
              <a:t>).</a:t>
            </a:r>
          </a:p>
          <a:p>
            <a:r>
              <a:rPr lang="vi-VN" err="1">
                <a:latin typeface="Times New Roman"/>
                <a:cs typeface="Times New Roman"/>
              </a:rPr>
              <a:t>archive.php</a:t>
            </a:r>
            <a:r>
              <a:rPr lang="vi-VN">
                <a:latin typeface="Times New Roman"/>
                <a:cs typeface="Times New Roman"/>
              </a:rPr>
              <a:t> (</a:t>
            </a:r>
            <a:r>
              <a:rPr lang="vi-VN" err="1">
                <a:latin typeface="Times New Roman"/>
                <a:cs typeface="Times New Roman"/>
              </a:rPr>
              <a:t>trả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về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nội</a:t>
            </a:r>
            <a:r>
              <a:rPr lang="vi-VN">
                <a:latin typeface="Times New Roman"/>
                <a:cs typeface="Times New Roman"/>
              </a:rPr>
              <a:t> dung </a:t>
            </a:r>
            <a:r>
              <a:rPr lang="vi-VN" err="1">
                <a:latin typeface="Times New Roman"/>
                <a:cs typeface="Times New Roman"/>
              </a:rPr>
              <a:t>hiển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thị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của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thẻ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tab</a:t>
            </a:r>
            <a:r>
              <a:rPr lang="vi-VN">
                <a:latin typeface="Times New Roman"/>
                <a:cs typeface="Times New Roman"/>
              </a:rPr>
              <a:t>).</a:t>
            </a:r>
          </a:p>
          <a:p>
            <a:r>
              <a:rPr lang="vi-VN">
                <a:latin typeface="Times New Roman"/>
                <a:cs typeface="Times New Roman"/>
              </a:rPr>
              <a:t>404.php (</a:t>
            </a:r>
            <a:r>
              <a:rPr lang="vi-VN" err="1">
                <a:latin typeface="Times New Roman"/>
                <a:cs typeface="Times New Roman"/>
              </a:rPr>
              <a:t>trả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về</a:t>
            </a:r>
            <a:r>
              <a:rPr lang="vi-VN">
                <a:latin typeface="Times New Roman"/>
                <a:cs typeface="Times New Roman"/>
              </a:rPr>
              <a:t> trang </a:t>
            </a:r>
            <a:r>
              <a:rPr lang="vi-VN" err="1">
                <a:latin typeface="Times New Roman"/>
                <a:cs typeface="Times New Roman"/>
              </a:rPr>
              <a:t>lỗi</a:t>
            </a:r>
            <a:r>
              <a:rPr lang="vi-VN">
                <a:latin typeface="Times New Roman"/>
                <a:cs typeface="Times New Roman"/>
              </a:rPr>
              <a:t>, trang </a:t>
            </a:r>
            <a:r>
              <a:rPr lang="vi-VN" err="1">
                <a:latin typeface="Times New Roman"/>
                <a:cs typeface="Times New Roman"/>
              </a:rPr>
              <a:t>ko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tìm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thấy</a:t>
            </a:r>
            <a:r>
              <a:rPr lang="vi-VN">
                <a:latin typeface="Times New Roman"/>
                <a:cs typeface="Times New Roman"/>
              </a:rPr>
              <a:t>).</a:t>
            </a:r>
          </a:p>
          <a:p>
            <a:r>
              <a:rPr lang="vi-VN" err="1">
                <a:latin typeface="Times New Roman"/>
                <a:cs typeface="Times New Roman"/>
              </a:rPr>
              <a:t>Index.php</a:t>
            </a:r>
            <a:r>
              <a:rPr lang="vi-VN">
                <a:latin typeface="Times New Roman"/>
                <a:cs typeface="Times New Roman"/>
              </a:rPr>
              <a:t> (</a:t>
            </a:r>
            <a:r>
              <a:rPr lang="vi-VN" err="1">
                <a:latin typeface="Times New Roman"/>
                <a:cs typeface="Times New Roman"/>
              </a:rPr>
              <a:t>hiển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thị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nội</a:t>
            </a:r>
            <a:r>
              <a:rPr lang="vi-VN">
                <a:latin typeface="Times New Roman"/>
                <a:cs typeface="Times New Roman"/>
              </a:rPr>
              <a:t> dung </a:t>
            </a:r>
            <a:r>
              <a:rPr lang="vi-VN" err="1">
                <a:latin typeface="Times New Roman"/>
                <a:cs typeface="Times New Roman"/>
              </a:rPr>
              <a:t>của</a:t>
            </a:r>
            <a:r>
              <a:rPr lang="vi-VN">
                <a:latin typeface="Times New Roman"/>
                <a:cs typeface="Times New Roman"/>
              </a:rPr>
              <a:t> trang </a:t>
            </a:r>
            <a:r>
              <a:rPr lang="vi-VN" err="1">
                <a:latin typeface="Times New Roman"/>
                <a:cs typeface="Times New Roman"/>
              </a:rPr>
              <a:t>chủ</a:t>
            </a:r>
            <a:r>
              <a:rPr lang="vi-VN">
                <a:latin typeface="Times New Roman"/>
                <a:cs typeface="Times New Roman"/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470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Bước 3: Khai báo thông tin về theme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85" y="2205306"/>
            <a:ext cx="7605712" cy="389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7630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704850"/>
          </a:xfrm>
        </p:spPr>
        <p:txBody>
          <a:bodyPr>
            <a:normAutofit fontScale="90000"/>
          </a:bodyPr>
          <a:lstStyle/>
          <a:p>
            <a:r>
              <a:rPr lang="vi-VN"/>
              <a:t>Bước 4: Bật chế độ debug, active theme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495425"/>
            <a:ext cx="8458200" cy="472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2523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Bước 5: Viết code cho file index.php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40" y="1835477"/>
            <a:ext cx="895698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35071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HTML SANG THEMES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WORDPRESS</a:t>
            </a: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216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1 </a:t>
            </a:r>
            <a:r>
              <a:rPr lang="en-US" err="1"/>
              <a:t>trang</a:t>
            </a:r>
            <a:r>
              <a:rPr lang="en-US"/>
              <a:t> web </a:t>
            </a:r>
            <a:r>
              <a:rPr lang="en-US" err="1"/>
              <a:t>mẫu</a:t>
            </a:r>
            <a:r>
              <a:rPr lang="en-US"/>
              <a:t> HTML</a:t>
            </a:r>
          </a:p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https://hocwordpress.vn/nhung-ham-hay-su-dung-trong-lap-trinh-theme-wordpress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1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Tóm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tắt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" y="1861411"/>
            <a:ext cx="10910808" cy="4155592"/>
          </a:xfrm>
        </p:spPr>
        <p:txBody>
          <a:bodyPr/>
          <a:lstStyle/>
          <a:p>
            <a:pPr algn="just" eaLnBrk="1" hangingPunct="1"/>
            <a:endParaRPr lang="en-US"/>
          </a:p>
          <a:p>
            <a:pPr algn="just" eaLnBrk="1" hangingPunct="1"/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: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do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ích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</a:t>
            </a:r>
          </a:p>
          <a:p>
            <a:pPr algn="just" eaLnBrk="1" hangingPunct="1"/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Plugin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Nội</a:t>
            </a:r>
            <a:r>
              <a:rPr lang="en-US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068408"/>
              </p:ext>
            </p:extLst>
          </p:nvPr>
        </p:nvGraphicFramePr>
        <p:xfrm>
          <a:off x="3086100" y="2438400"/>
          <a:ext cx="83629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1" y="1890794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endParaRPr lang="en-US" sz="36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Doanh</a:t>
            </a:r>
            <a:r>
              <a:rPr lang="en-US"/>
              <a:t>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Plugin </a:t>
            </a:r>
            <a:r>
              <a:rPr lang="en-US" err="1"/>
              <a:t>và</a:t>
            </a:r>
            <a:r>
              <a:rPr lang="en-US"/>
              <a:t> Themes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ôn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luận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Mục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tiêu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9152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Themes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Themes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HTML sang Themes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WordPress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err="1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3600" b="1">
                <a:latin typeface="Tahoma" pitchFamily="34" charset="0"/>
                <a:ea typeface="Tahoma" pitchFamily="34" charset="0"/>
                <a:cs typeface="Tahoma" pitchFamily="34" charset="0"/>
              </a:rPr>
              <a:t> THEMES</a:t>
            </a:r>
          </a:p>
        </p:txBody>
      </p:sp>
    </p:spTree>
    <p:extLst>
      <p:ext uri="{BB962C8B-B14F-4D97-AF65-F5344CB8AC3E}">
        <p14:creationId xmlns:p14="http://schemas.microsoft.com/office/powerpoint/2010/main" val="408621472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8700"/>
            <a:ext cx="10972800" cy="5327651"/>
          </a:xfrm>
        </p:spPr>
        <p:txBody>
          <a:bodyPr/>
          <a:lstStyle/>
          <a:p>
            <a:r>
              <a:rPr lang="en-US"/>
              <a:t>T</a:t>
            </a:r>
            <a:r>
              <a:rPr lang="vi-VN"/>
              <a:t>heme wordpress sẽ nằm ở thư mục: </a:t>
            </a:r>
            <a:r>
              <a:rPr lang="vi-VN" b="1"/>
              <a:t>domain.com/wp-content/themes</a:t>
            </a:r>
            <a:r>
              <a:rPr lang="vi-VN"/>
              <a:t> trong source code wordpress. </a:t>
            </a:r>
            <a:endParaRPr lang="en-US"/>
          </a:p>
          <a:p>
            <a:r>
              <a:rPr lang="vi-VN"/>
              <a:t>Để 1 theme wordpress hoạt động được thì chỉ cần 2 file là: </a:t>
            </a:r>
            <a:r>
              <a:rPr lang="vi-VN" b="1"/>
              <a:t>index.php</a:t>
            </a:r>
            <a:r>
              <a:rPr lang="vi-VN"/>
              <a:t> và </a:t>
            </a:r>
            <a:r>
              <a:rPr lang="vi-VN" b="1"/>
              <a:t>style.css</a:t>
            </a:r>
            <a:endParaRPr lang="vi-VN"/>
          </a:p>
          <a:p>
            <a:pPr lvl="1"/>
            <a:r>
              <a:rPr lang="vi-VN" sz="3200"/>
              <a:t>File index.php chứa nội dung hiển thị của trang chủ website, có thể không chứa nội dung.</a:t>
            </a:r>
          </a:p>
          <a:p>
            <a:pPr lvl="1"/>
            <a:r>
              <a:rPr lang="vi-VN" sz="3200"/>
              <a:t>File style.css chưa thông tin khai bố của theme ví dụ như: Tên theme, mô tả theme, đường dẫn theme, version của theme, tên tác giả cũng như website của tác giả…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263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style.css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714624"/>
            <a:ext cx="63816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1000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Cấu trúc đầy đủ của một theme trong</a:t>
            </a:r>
            <a:r>
              <a:rPr lang="en-US"/>
              <a:t> 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6281"/>
            <a:ext cx="11811000" cy="4389120"/>
          </a:xfrm>
        </p:spPr>
        <p:txBody>
          <a:bodyPr/>
          <a:lstStyle/>
          <a:p>
            <a:r>
              <a:rPr lang="vi-VN" sz="2400"/>
              <a:t>Tùy vào chức năng khác nhau và cấu trúc thư mục của theme khác nhau, nhưng nội dung chủ yếu cũng xoay quanh các file sau:</a:t>
            </a:r>
          </a:p>
          <a:p>
            <a:pPr lvl="1"/>
            <a:r>
              <a:rPr lang="vi-VN" sz="2400"/>
              <a:t>Thư mục </a:t>
            </a:r>
            <a:r>
              <a:rPr lang="vi-VN" sz="2400" b="1"/>
              <a:t>css</a:t>
            </a:r>
            <a:r>
              <a:rPr lang="vi-VN" sz="2400"/>
              <a:t> -&gt; Chứa style các file css của theme</a:t>
            </a:r>
          </a:p>
          <a:p>
            <a:pPr lvl="1"/>
            <a:r>
              <a:rPr lang="vi-VN" sz="2400"/>
              <a:t>Thư mục</a:t>
            </a:r>
            <a:r>
              <a:rPr lang="vi-VN" sz="2400" b="1"/>
              <a:t> images</a:t>
            </a:r>
            <a:r>
              <a:rPr lang="vi-VN" sz="2400"/>
              <a:t> -&gt; Chứa hình ảnh của theme ví dụ như: Các hình nền, các button, icon</a:t>
            </a:r>
          </a:p>
          <a:p>
            <a:pPr lvl="1"/>
            <a:r>
              <a:rPr lang="vi-VN" sz="2400"/>
              <a:t>Thư mục </a:t>
            </a:r>
            <a:r>
              <a:rPr lang="vi-VN" sz="2400" b="1"/>
              <a:t>js</a:t>
            </a:r>
            <a:r>
              <a:rPr lang="vi-VN" sz="2400"/>
              <a:t> -&gt; Chứa nhưng file .js như jquery…</a:t>
            </a:r>
          </a:p>
          <a:p>
            <a:pPr lvl="1"/>
            <a:r>
              <a:rPr lang="vi-VN" sz="2400"/>
              <a:t>Thư mục </a:t>
            </a:r>
            <a:r>
              <a:rPr lang="vi-VN" sz="2400" b="1"/>
              <a:t>libs</a:t>
            </a:r>
            <a:r>
              <a:rPr lang="vi-VN" sz="2400"/>
              <a:t> -&gt; Chứa các thư viên front end như bootstrap, owl slider …</a:t>
            </a:r>
          </a:p>
          <a:p>
            <a:pPr lvl="1"/>
            <a:r>
              <a:rPr lang="vi-VN" sz="2400"/>
              <a:t>File </a:t>
            </a:r>
            <a:r>
              <a:rPr lang="vi-VN" sz="2400" b="1"/>
              <a:t>style.css</a:t>
            </a:r>
            <a:r>
              <a:rPr lang="vi-VN" sz="2400"/>
              <a:t> -&gt; Khai báo theme như phần phía trên đã đề cập</a:t>
            </a:r>
          </a:p>
          <a:p>
            <a:pPr lvl="1"/>
            <a:r>
              <a:rPr lang="vi-VN" sz="2400"/>
              <a:t>FIle </a:t>
            </a:r>
            <a:r>
              <a:rPr lang="vi-VN" sz="2400" b="1"/>
              <a:t>screenshot.png</a:t>
            </a:r>
            <a:r>
              <a:rPr lang="vi-VN" sz="2400"/>
              <a:t> -&gt; Hình ảnh đại diện cho theme</a:t>
            </a:r>
          </a:p>
          <a:p>
            <a:pPr lvl="1"/>
            <a:r>
              <a:rPr lang="vi-VN" sz="2400"/>
              <a:t>File </a:t>
            </a:r>
            <a:r>
              <a:rPr lang="vi-VN" sz="2400" b="1"/>
              <a:t>index.php</a:t>
            </a:r>
            <a:r>
              <a:rPr lang="vi-VN" sz="2400"/>
              <a:t> -&gt; Hiển thị nội dung trang chủ của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670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2258"/>
            <a:ext cx="11315700" cy="5834093"/>
          </a:xfrm>
        </p:spPr>
        <p:txBody>
          <a:bodyPr/>
          <a:lstStyle/>
          <a:p>
            <a:r>
              <a:rPr lang="vi-VN" sz="2400"/>
              <a:t>File </a:t>
            </a:r>
            <a:r>
              <a:rPr lang="vi-VN" sz="2400" b="1"/>
              <a:t>functions.php</a:t>
            </a:r>
            <a:r>
              <a:rPr lang="vi-VN" sz="2400"/>
              <a:t> -&gt; Nơi khai báo thêm các chức năng và viếc các hàm của website</a:t>
            </a:r>
          </a:p>
          <a:p>
            <a:r>
              <a:rPr lang="vi-VN" sz="2400"/>
              <a:t>File </a:t>
            </a:r>
            <a:r>
              <a:rPr lang="vi-VN" sz="2400" b="1"/>
              <a:t>header.php</a:t>
            </a:r>
            <a:r>
              <a:rPr lang="vi-VN" sz="2400"/>
              <a:t> </a:t>
            </a:r>
            <a:endParaRPr lang="en-US" sz="2400"/>
          </a:p>
          <a:p>
            <a:r>
              <a:rPr lang="vi-VN" sz="2400"/>
              <a:t>File </a:t>
            </a:r>
            <a:r>
              <a:rPr lang="vi-VN" sz="2400" b="1"/>
              <a:t>footer.php</a:t>
            </a:r>
            <a:endParaRPr lang="vi-VN" sz="2400"/>
          </a:p>
          <a:p>
            <a:r>
              <a:rPr lang="vi-VN" sz="2400"/>
              <a:t>File </a:t>
            </a:r>
            <a:r>
              <a:rPr lang="vi-VN" sz="2400" b="1"/>
              <a:t>sidebar.php</a:t>
            </a:r>
            <a:r>
              <a:rPr lang="vi-VN" sz="2400"/>
              <a:t> -&gt; Hiển thị cột bên của website (Trường hợp website có cột bên)</a:t>
            </a:r>
          </a:p>
          <a:p>
            <a:r>
              <a:rPr lang="vi-VN" sz="2400"/>
              <a:t>File </a:t>
            </a:r>
            <a:r>
              <a:rPr lang="vi-VN" sz="2400" b="1"/>
              <a:t>category.php</a:t>
            </a:r>
            <a:r>
              <a:rPr lang="vi-VN" sz="2400"/>
              <a:t> -&gt; Hiển thị nội dung trang chuyên mục</a:t>
            </a:r>
          </a:p>
          <a:p>
            <a:r>
              <a:rPr lang="vi-VN" sz="2400"/>
              <a:t>File </a:t>
            </a:r>
            <a:r>
              <a:rPr lang="vi-VN" sz="2400" b="1"/>
              <a:t>category-{slug}.php</a:t>
            </a:r>
            <a:r>
              <a:rPr lang="vi-VN" sz="2400"/>
              <a:t> -&gt; Hiển thị nội dung của một chuyện mục cụ thể theo slug ví dụ: category-tin-tuc.php -&gt; Hiển thị các bài viết là tin tức</a:t>
            </a:r>
          </a:p>
          <a:p>
            <a:r>
              <a:rPr lang="vi-VN" sz="2400"/>
              <a:t>File </a:t>
            </a:r>
            <a:r>
              <a:rPr lang="vi-VN" sz="2400" b="1"/>
              <a:t>single.php</a:t>
            </a:r>
            <a:r>
              <a:rPr lang="vi-VN" sz="2400"/>
              <a:t> -&gt; Hiển thị nội dung trang chi tiết của bài viết</a:t>
            </a:r>
          </a:p>
          <a:p>
            <a:r>
              <a:rPr lang="vi-VN" sz="2400"/>
              <a:t>File </a:t>
            </a:r>
            <a:r>
              <a:rPr lang="vi-VN" sz="2400" b="1"/>
              <a:t>page.php</a:t>
            </a:r>
            <a:r>
              <a:rPr lang="vi-VN" sz="2400"/>
              <a:t> -&gt; Hiển thị nội dung chi tiết của một trang (page)</a:t>
            </a:r>
          </a:p>
          <a:p>
            <a:r>
              <a:rPr lang="vi-VN" sz="2400"/>
              <a:t>File </a:t>
            </a:r>
            <a:r>
              <a:rPr lang="vi-VN" sz="2400" b="1"/>
              <a:t>search.php</a:t>
            </a:r>
            <a:r>
              <a:rPr lang="vi-VN" sz="2400"/>
              <a:t> -&gt; Hiển thị nội dung kết quả tìm kiếm</a:t>
            </a:r>
          </a:p>
          <a:p>
            <a:r>
              <a:rPr lang="vi-VN" sz="2400"/>
              <a:t>File </a:t>
            </a:r>
            <a:r>
              <a:rPr lang="vi-VN" sz="2400" b="1"/>
              <a:t>404.php</a:t>
            </a:r>
            <a:r>
              <a:rPr lang="vi-VN" sz="2400"/>
              <a:t> -&gt; Hiển thị nội dung trang không tìm thấy (Not Found)</a:t>
            </a:r>
          </a:p>
          <a:p>
            <a:r>
              <a:rPr lang="vi-VN" sz="2400"/>
              <a:t>File </a:t>
            </a:r>
            <a:r>
              <a:rPr lang="vi-VN" sz="2400" b="1"/>
              <a:t>archive.php</a:t>
            </a:r>
            <a:r>
              <a:rPr lang="vi-VN" sz="2400"/>
              <a:t> -&gt; Hiển thị nội dung các phần lưu trữ trong website như (List bài viết theo ngày tháng, list bài viết theo tag)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727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file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Function.php</a:t>
            </a:r>
            <a:endParaRPr lang="en-US"/>
          </a:p>
          <a:p>
            <a:r>
              <a:rPr lang="en-US" err="1"/>
              <a:t>Header.php</a:t>
            </a:r>
            <a:endParaRPr lang="en-US"/>
          </a:p>
          <a:p>
            <a:r>
              <a:rPr lang="en-US" err="1"/>
              <a:t>Footer.php</a:t>
            </a:r>
            <a:endParaRPr lang="en-US"/>
          </a:p>
          <a:p>
            <a:r>
              <a:rPr lang="en-US" err="1"/>
              <a:t>Index.php</a:t>
            </a:r>
            <a:endParaRPr lang="en-US"/>
          </a:p>
          <a:p>
            <a:r>
              <a:rPr lang="en-US" err="1"/>
              <a:t>Content.php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9943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F3BB996FAC94BB31824EEE89D49B0" ma:contentTypeVersion="9" ma:contentTypeDescription="Create a new document." ma:contentTypeScope="" ma:versionID="73cb6c8b984af0c4a57220b74dbe6475">
  <xsd:schema xmlns:xsd="http://www.w3.org/2001/XMLSchema" xmlns:xs="http://www.w3.org/2001/XMLSchema" xmlns:p="http://schemas.microsoft.com/office/2006/metadata/properties" xmlns:ns2="790ed4af-d927-4062-bd09-0d6ef63e8600" targetNamespace="http://schemas.microsoft.com/office/2006/metadata/properties" ma:root="true" ma:fieldsID="0d1352709bf7c3bccf7b631f6cc17e8f" ns2:_="">
    <xsd:import namespace="790ed4af-d927-4062-bd09-0d6ef63e8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ed4af-d927-4062-bd09-0d6ef63e8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EB544-6910-4F84-A42C-49AC29CA62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C0BD0-546A-4453-8D6A-CDB5E4835A9A}">
  <ds:schemaRefs>
    <ds:schemaRef ds:uri="790ed4af-d927-4062-bd09-0d6ef63e86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4CD97E-081D-480D-865D-2E6CC216E7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Presentation on brainstorming</vt:lpstr>
      <vt:lpstr>1_Presentation on brainstorming</vt:lpstr>
      <vt:lpstr>CHUYỂN HTML SANG THEME WORDPRESS </vt:lpstr>
      <vt:lpstr>Nội dung</vt:lpstr>
      <vt:lpstr>Mục tiêu</vt:lpstr>
      <vt:lpstr>PowerPoint Presentation</vt:lpstr>
      <vt:lpstr>PowerPoint Presentation</vt:lpstr>
      <vt:lpstr>Ví dụ</vt:lpstr>
      <vt:lpstr>Cấu trúc đầy đủ của một theme trong WP</vt:lpstr>
      <vt:lpstr>PowerPoint Presentation</vt:lpstr>
      <vt:lpstr>Một số file quan trọng</vt:lpstr>
      <vt:lpstr>PowerPoint Presentation</vt:lpstr>
      <vt:lpstr>Bước 1: Tạo folder chứa theme</vt:lpstr>
      <vt:lpstr>Bước 2:  Khởi tạo các file cần thiết</vt:lpstr>
      <vt:lpstr>PowerPoint Presentation</vt:lpstr>
      <vt:lpstr>Bước 3: Khai báo thông tin về theme</vt:lpstr>
      <vt:lpstr>Bước 4: Bật chế độ debug, active theme</vt:lpstr>
      <vt:lpstr>Bước 5: Viết code cho file index.php</vt:lpstr>
      <vt:lpstr>PowerPoint Presentation</vt:lpstr>
      <vt:lpstr>PowerPoint Presentation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revision>1</cp:revision>
  <dcterms:created xsi:type="dcterms:W3CDTF">2018-10-17T08:05:59Z</dcterms:created>
  <dcterms:modified xsi:type="dcterms:W3CDTF">2021-03-15T07:16:03Z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0x010100684F3BB996FAC94BB31824EEE89D49B0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