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05" r:id="rId2"/>
  </p:sldMasterIdLst>
  <p:notesMasterIdLst>
    <p:notesMasterId r:id="rId21"/>
  </p:notesMasterIdLst>
  <p:sldIdLst>
    <p:sldId id="365" r:id="rId3"/>
    <p:sldId id="430" r:id="rId4"/>
    <p:sldId id="431" r:id="rId5"/>
    <p:sldId id="545" r:id="rId6"/>
    <p:sldId id="558" r:id="rId7"/>
    <p:sldId id="570" r:id="rId8"/>
    <p:sldId id="546" r:id="rId9"/>
    <p:sldId id="559" r:id="rId10"/>
    <p:sldId id="560" r:id="rId11"/>
    <p:sldId id="556" r:id="rId12"/>
    <p:sldId id="561" r:id="rId13"/>
    <p:sldId id="564" r:id="rId14"/>
    <p:sldId id="565" r:id="rId15"/>
    <p:sldId id="566" r:id="rId16"/>
    <p:sldId id="567" r:id="rId17"/>
    <p:sldId id="444" r:id="rId18"/>
    <p:sldId id="445" r:id="rId19"/>
    <p:sldId id="447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5382" autoAdjust="0"/>
  </p:normalViewPr>
  <p:slideViewPr>
    <p:cSldViewPr snapToGrid="0">
      <p:cViewPr>
        <p:scale>
          <a:sx n="50" d="100"/>
          <a:sy n="50" d="100"/>
        </p:scale>
        <p:origin x="-564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2329B26-3993-480D-ACBC-570B525BEA8D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án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11FA4535-43F3-412F-B2F4-E4E58DD278E7}" type="parTrans" cxnId="{81D5AC91-C3B1-4720-B198-9447E79B2885}">
      <dgm:prSet/>
      <dgm:spPr/>
      <dgm:t>
        <a:bodyPr/>
        <a:lstStyle/>
        <a:p>
          <a:endParaRPr lang="en-US" sz="3600"/>
        </a:p>
      </dgm:t>
    </dgm:pt>
    <dgm:pt modelId="{4E035C98-3699-41B9-99FB-4862325E6F50}" type="sibTrans" cxnId="{81D5AC91-C3B1-4720-B198-9447E79B2885}">
      <dgm:prSet/>
      <dgm:spPr/>
      <dgm:t>
        <a:bodyPr/>
        <a:lstStyle/>
        <a:p>
          <a:endParaRPr lang="en-US" sz="3600"/>
        </a:p>
      </dgm:t>
    </dgm:pt>
    <dgm:pt modelId="{045B60E2-BA40-429A-B8DD-7C467FE1B918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theme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7EDE2DAE-2FA8-4B78-B64C-865D2C8B487D}" type="parTrans" cxnId="{7FDE1FE6-A86A-4B92-9869-3B737EDCC135}">
      <dgm:prSet/>
      <dgm:spPr/>
      <dgm:t>
        <a:bodyPr/>
        <a:lstStyle/>
        <a:p>
          <a:endParaRPr lang="en-US"/>
        </a:p>
      </dgm:t>
    </dgm:pt>
    <dgm:pt modelId="{78E0045F-8F44-4056-9C57-B9C7F2BC9002}" type="sibTrans" cxnId="{7FDE1FE6-A86A-4B92-9869-3B737EDCC135}">
      <dgm:prSet/>
      <dgm:spPr/>
      <dgm:t>
        <a:bodyPr/>
        <a:lstStyle/>
        <a:p>
          <a:endParaRPr lang="en-US"/>
        </a:p>
      </dgm:t>
    </dgm:pt>
    <dgm:pt modelId="{E51A8F04-D9C0-47CB-8EAC-EBD463225083}">
      <dgm:prSet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menu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get menu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chính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9772405-D538-45C3-81A1-0EA240B67DA5}" type="parTrans" cxnId="{27F1409D-A94C-4B6D-9487-0ABB18391B4D}">
      <dgm:prSet/>
      <dgm:spPr/>
      <dgm:t>
        <a:bodyPr/>
        <a:lstStyle/>
        <a:p>
          <a:endParaRPr lang="en-US"/>
        </a:p>
      </dgm:t>
    </dgm:pt>
    <dgm:pt modelId="{CC0ED259-6D41-4B26-B93C-A7EFA3843DF2}" type="sibTrans" cxnId="{27F1409D-A94C-4B6D-9487-0ABB18391B4D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3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  <dgm:t>
        <a:bodyPr/>
        <a:lstStyle/>
        <a:p>
          <a:endParaRPr lang="en-US"/>
        </a:p>
      </dgm:t>
    </dgm:pt>
    <dgm:pt modelId="{5EDE7D33-F6BC-4D84-8A2C-78525067C1B5}" type="pres">
      <dgm:prSet presAssocID="{C98C41DB-A256-4DD6-9087-BEEDD9D36424}" presName="extraNode" presStyleLbl="node1" presStyleIdx="0" presStyleCnt="3"/>
      <dgm:spPr/>
    </dgm:pt>
    <dgm:pt modelId="{8F9BCFB6-4E51-43CA-BE15-9AFB8F2DBBB1}" type="pres">
      <dgm:prSet presAssocID="{C98C41DB-A256-4DD6-9087-BEEDD9D36424}" presName="dstNode" presStyleLbl="node1" presStyleIdx="0" presStyleCnt="3"/>
      <dgm:spPr/>
    </dgm:pt>
    <dgm:pt modelId="{DA2E7E6B-B2DA-46A7-BB77-0BD23CA3E163}" type="pres">
      <dgm:prSet presAssocID="{02329B26-3993-480D-ACBC-570B525BEA8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1A08E-2EB5-4A49-BDD3-F175E6385894}" type="pres">
      <dgm:prSet presAssocID="{02329B26-3993-480D-ACBC-570B525BEA8D}" presName="accent_1" presStyleCnt="0"/>
      <dgm:spPr/>
    </dgm:pt>
    <dgm:pt modelId="{8421FFF0-9B68-47C1-9670-0A65D1152867}" type="pres">
      <dgm:prSet presAssocID="{02329B26-3993-480D-ACBC-570B525BEA8D}" presName="accentRepeatNode" presStyleLbl="solidFgAcc1" presStyleIdx="0" presStyleCnt="3"/>
      <dgm:spPr/>
    </dgm:pt>
    <dgm:pt modelId="{CA6A6302-98FA-418E-A7A7-9CF0B2D4B634}" type="pres">
      <dgm:prSet presAssocID="{045B60E2-BA40-429A-B8DD-7C467FE1B91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5F47F-A8D0-4B6F-BA77-172B9970A4AB}" type="pres">
      <dgm:prSet presAssocID="{045B60E2-BA40-429A-B8DD-7C467FE1B918}" presName="accent_2" presStyleCnt="0"/>
      <dgm:spPr/>
    </dgm:pt>
    <dgm:pt modelId="{CB6E77B8-B46B-4C73-AD08-2EE722168FFD}" type="pres">
      <dgm:prSet presAssocID="{045B60E2-BA40-429A-B8DD-7C467FE1B918}" presName="accentRepeatNode" presStyleLbl="solidFgAcc1" presStyleIdx="1" presStyleCnt="3"/>
      <dgm:spPr/>
    </dgm:pt>
    <dgm:pt modelId="{87EBDC8F-B3ED-4A2F-8625-7EDB1C382066}" type="pres">
      <dgm:prSet presAssocID="{E51A8F04-D9C0-47CB-8EAC-EBD4632250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091C6-6983-4A9D-88F2-A800A21D5B2E}" type="pres">
      <dgm:prSet presAssocID="{E51A8F04-D9C0-47CB-8EAC-EBD463225083}" presName="accent_3" presStyleCnt="0"/>
      <dgm:spPr/>
    </dgm:pt>
    <dgm:pt modelId="{6393F97B-297D-4832-BF06-37AF51494337}" type="pres">
      <dgm:prSet presAssocID="{E51A8F04-D9C0-47CB-8EAC-EBD463225083}" presName="accentRepeatNode" presStyleLbl="solidFgAcc1" presStyleIdx="2" presStyleCnt="3"/>
      <dgm:spPr/>
    </dgm:pt>
  </dgm:ptLst>
  <dgm:cxnLst>
    <dgm:cxn modelId="{AB0D0F92-AB67-4D72-B6CB-50F82876D7F8}" type="presOf" srcId="{4E035C98-3699-41B9-99FB-4862325E6F50}" destId="{E3AF4CFE-EFD8-4FF0-8409-D027A37D0B12}" srcOrd="0" destOrd="0" presId="urn:microsoft.com/office/officeart/2008/layout/VerticalCurvedList"/>
    <dgm:cxn modelId="{81D5AC91-C3B1-4720-B198-9447E79B2885}" srcId="{C98C41DB-A256-4DD6-9087-BEEDD9D36424}" destId="{02329B26-3993-480D-ACBC-570B525BEA8D}" srcOrd="0" destOrd="0" parTransId="{11FA4535-43F3-412F-B2F4-E4E58DD278E7}" sibTransId="{4E035C98-3699-41B9-99FB-4862325E6F50}"/>
    <dgm:cxn modelId="{C955BEC4-8025-40BA-A905-A867A8D1FB25}" type="presOf" srcId="{E51A8F04-D9C0-47CB-8EAC-EBD463225083}" destId="{87EBDC8F-B3ED-4A2F-8625-7EDB1C382066}" srcOrd="0" destOrd="0" presId="urn:microsoft.com/office/officeart/2008/layout/VerticalCurvedList"/>
    <dgm:cxn modelId="{7400ECAF-0F61-49EA-8073-90CE7E362C63}" type="presOf" srcId="{02329B26-3993-480D-ACBC-570B525BEA8D}" destId="{DA2E7E6B-B2DA-46A7-BB77-0BD23CA3E163}" srcOrd="0" destOrd="0" presId="urn:microsoft.com/office/officeart/2008/layout/VerticalCurvedList"/>
    <dgm:cxn modelId="{7C1F251C-08AB-4751-A06E-62FA0828B880}" type="presOf" srcId="{C98C41DB-A256-4DD6-9087-BEEDD9D36424}" destId="{79318394-5224-4893-AF5C-6FFBE511F8C3}" srcOrd="0" destOrd="0" presId="urn:microsoft.com/office/officeart/2008/layout/VerticalCurvedList"/>
    <dgm:cxn modelId="{27F1409D-A94C-4B6D-9487-0ABB18391B4D}" srcId="{C98C41DB-A256-4DD6-9087-BEEDD9D36424}" destId="{E51A8F04-D9C0-47CB-8EAC-EBD463225083}" srcOrd="2" destOrd="0" parTransId="{59772405-D538-45C3-81A1-0EA240B67DA5}" sibTransId="{CC0ED259-6D41-4B26-B93C-A7EFA3843DF2}"/>
    <dgm:cxn modelId="{7FDE1FE6-A86A-4B92-9869-3B737EDCC135}" srcId="{C98C41DB-A256-4DD6-9087-BEEDD9D36424}" destId="{045B60E2-BA40-429A-B8DD-7C467FE1B918}" srcOrd="1" destOrd="0" parTransId="{7EDE2DAE-2FA8-4B78-B64C-865D2C8B487D}" sibTransId="{78E0045F-8F44-4056-9C57-B9C7F2BC9002}"/>
    <dgm:cxn modelId="{D43CFDF1-8011-4737-9F1C-24E244D12744}" type="presOf" srcId="{045B60E2-BA40-429A-B8DD-7C467FE1B918}" destId="{CA6A6302-98FA-418E-A7A7-9CF0B2D4B634}" srcOrd="0" destOrd="0" presId="urn:microsoft.com/office/officeart/2008/layout/VerticalCurvedList"/>
    <dgm:cxn modelId="{210DFC6D-09D4-4BE3-9C00-CB3951F16521}" type="presParOf" srcId="{79318394-5224-4893-AF5C-6FFBE511F8C3}" destId="{4F76F852-A85A-4F9F-8C5D-1DA65793965C}" srcOrd="0" destOrd="0" presId="urn:microsoft.com/office/officeart/2008/layout/VerticalCurvedList"/>
    <dgm:cxn modelId="{A2E37E19-3ADA-48DF-A9A1-A8565CA72909}" type="presParOf" srcId="{4F76F852-A85A-4F9F-8C5D-1DA65793965C}" destId="{F6026DCC-AF97-482C-A922-1EBA1A6F26C7}" srcOrd="0" destOrd="0" presId="urn:microsoft.com/office/officeart/2008/layout/VerticalCurvedList"/>
    <dgm:cxn modelId="{FB45846F-B23C-49FD-BCD4-D57E16975131}" type="presParOf" srcId="{F6026DCC-AF97-482C-A922-1EBA1A6F26C7}" destId="{528CF905-E8B3-4A8C-B401-7965387F7C73}" srcOrd="0" destOrd="0" presId="urn:microsoft.com/office/officeart/2008/layout/VerticalCurvedList"/>
    <dgm:cxn modelId="{31405E92-58DF-4C7C-BDEF-7C76D0898A54}" type="presParOf" srcId="{F6026DCC-AF97-482C-A922-1EBA1A6F26C7}" destId="{E3AF4CFE-EFD8-4FF0-8409-D027A37D0B12}" srcOrd="1" destOrd="0" presId="urn:microsoft.com/office/officeart/2008/layout/VerticalCurvedList"/>
    <dgm:cxn modelId="{5BC1FEF4-0E69-4472-8813-4021327B91D1}" type="presParOf" srcId="{F6026DCC-AF97-482C-A922-1EBA1A6F26C7}" destId="{5EDE7D33-F6BC-4D84-8A2C-78525067C1B5}" srcOrd="2" destOrd="0" presId="urn:microsoft.com/office/officeart/2008/layout/VerticalCurvedList"/>
    <dgm:cxn modelId="{BF7EC174-5B97-446C-8C10-85ACD1BA1784}" type="presParOf" srcId="{F6026DCC-AF97-482C-A922-1EBA1A6F26C7}" destId="{8F9BCFB6-4E51-43CA-BE15-9AFB8F2DBBB1}" srcOrd="3" destOrd="0" presId="urn:microsoft.com/office/officeart/2008/layout/VerticalCurvedList"/>
    <dgm:cxn modelId="{C15FE043-05D1-4BF9-B354-E55313C9F360}" type="presParOf" srcId="{4F76F852-A85A-4F9F-8C5D-1DA65793965C}" destId="{DA2E7E6B-B2DA-46A7-BB77-0BD23CA3E163}" srcOrd="1" destOrd="0" presId="urn:microsoft.com/office/officeart/2008/layout/VerticalCurvedList"/>
    <dgm:cxn modelId="{06AF68CD-C586-445C-8A7C-53A29B8B20D4}" type="presParOf" srcId="{4F76F852-A85A-4F9F-8C5D-1DA65793965C}" destId="{E901A08E-2EB5-4A49-BDD3-F175E6385894}" srcOrd="2" destOrd="0" presId="urn:microsoft.com/office/officeart/2008/layout/VerticalCurvedList"/>
    <dgm:cxn modelId="{ED3BEE0E-C312-4947-B2D7-77D23AD7AF31}" type="presParOf" srcId="{E901A08E-2EB5-4A49-BDD3-F175E6385894}" destId="{8421FFF0-9B68-47C1-9670-0A65D1152867}" srcOrd="0" destOrd="0" presId="urn:microsoft.com/office/officeart/2008/layout/VerticalCurvedList"/>
    <dgm:cxn modelId="{2C54C6C0-EDA9-4A82-896D-5B4FD8F3BE20}" type="presParOf" srcId="{4F76F852-A85A-4F9F-8C5D-1DA65793965C}" destId="{CA6A6302-98FA-418E-A7A7-9CF0B2D4B634}" srcOrd="3" destOrd="0" presId="urn:microsoft.com/office/officeart/2008/layout/VerticalCurvedList"/>
    <dgm:cxn modelId="{A22C69B6-5316-4B93-89D1-664390B3168B}" type="presParOf" srcId="{4F76F852-A85A-4F9F-8C5D-1DA65793965C}" destId="{DB15F47F-A8D0-4B6F-BA77-172B9970A4AB}" srcOrd="4" destOrd="0" presId="urn:microsoft.com/office/officeart/2008/layout/VerticalCurvedList"/>
    <dgm:cxn modelId="{EC082F00-F75A-4CA4-994A-667F52E1294D}" type="presParOf" srcId="{DB15F47F-A8D0-4B6F-BA77-172B9970A4AB}" destId="{CB6E77B8-B46B-4C73-AD08-2EE722168FFD}" srcOrd="0" destOrd="0" presId="urn:microsoft.com/office/officeart/2008/layout/VerticalCurvedList"/>
    <dgm:cxn modelId="{137F3378-437E-4E24-87A9-9EABDE283BB9}" type="presParOf" srcId="{4F76F852-A85A-4F9F-8C5D-1DA65793965C}" destId="{87EBDC8F-B3ED-4A2F-8625-7EDB1C382066}" srcOrd="5" destOrd="0" presId="urn:microsoft.com/office/officeart/2008/layout/VerticalCurvedList"/>
    <dgm:cxn modelId="{AB1C70FB-4649-4730-B881-1FBD599429B2}" type="presParOf" srcId="{4F76F852-A85A-4F9F-8C5D-1DA65793965C}" destId="{EF6091C6-6983-4A9D-88F2-A800A21D5B2E}" srcOrd="6" destOrd="0" presId="urn:microsoft.com/office/officeart/2008/layout/VerticalCurvedList"/>
    <dgm:cxn modelId="{4D688124-47DC-49F3-868E-8CEE25F69362}" type="presParOf" srcId="{EF6091C6-6983-4A9D-88F2-A800A21D5B2E}" destId="{6393F97B-297D-4832-BF06-37AF514943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3638827" y="-559145"/>
          <a:ext cx="4337740" cy="4337740"/>
        </a:xfrm>
        <a:prstGeom prst="blockArc">
          <a:avLst>
            <a:gd name="adj1" fmla="val 18900000"/>
            <a:gd name="adj2" fmla="val 2700000"/>
            <a:gd name="adj3" fmla="val 498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E7E6B-B2DA-46A7-BB77-0BD23CA3E163}">
      <dsp:nvSpPr>
        <dsp:cNvPr id="0" name=""/>
        <dsp:cNvSpPr/>
      </dsp:nvSpPr>
      <dsp:spPr>
        <a:xfrm>
          <a:off x="449440" y="321945"/>
          <a:ext cx="7871661" cy="643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8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9440" y="321945"/>
        <a:ext cx="7871661" cy="643890"/>
      </dsp:txXfrm>
    </dsp:sp>
    <dsp:sp modelId="{8421FFF0-9B68-47C1-9670-0A65D1152867}">
      <dsp:nvSpPr>
        <dsp:cNvPr id="0" name=""/>
        <dsp:cNvSpPr/>
      </dsp:nvSpPr>
      <dsp:spPr>
        <a:xfrm>
          <a:off x="47009" y="241458"/>
          <a:ext cx="804862" cy="804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A6302-98FA-418E-A7A7-9CF0B2D4B634}">
      <dsp:nvSpPr>
        <dsp:cNvPr id="0" name=""/>
        <dsp:cNvSpPr/>
      </dsp:nvSpPr>
      <dsp:spPr>
        <a:xfrm>
          <a:off x="683494" y="1287779"/>
          <a:ext cx="7637607" cy="643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8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theme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3494" y="1287779"/>
        <a:ext cx="7637607" cy="643890"/>
      </dsp:txXfrm>
    </dsp:sp>
    <dsp:sp modelId="{CB6E77B8-B46B-4C73-AD08-2EE722168FFD}">
      <dsp:nvSpPr>
        <dsp:cNvPr id="0" name=""/>
        <dsp:cNvSpPr/>
      </dsp:nvSpPr>
      <dsp:spPr>
        <a:xfrm>
          <a:off x="281063" y="1207293"/>
          <a:ext cx="804862" cy="804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BDC8F-B3ED-4A2F-8625-7EDB1C382066}">
      <dsp:nvSpPr>
        <dsp:cNvPr id="0" name=""/>
        <dsp:cNvSpPr/>
      </dsp:nvSpPr>
      <dsp:spPr>
        <a:xfrm>
          <a:off x="449440" y="2253615"/>
          <a:ext cx="7871661" cy="643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8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500" kern="1200" dirty="0" smtClean="0">
              <a:latin typeface="Times New Roman" pitchFamily="18" charset="0"/>
              <a:cs typeface="Times New Roman" pitchFamily="18" charset="0"/>
            </a:rPr>
            <a:t> menu </a:t>
          </a:r>
          <a:r>
            <a:rPr lang="en-US" sz="35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500" kern="1200" dirty="0" smtClean="0">
              <a:latin typeface="Times New Roman" pitchFamily="18" charset="0"/>
              <a:cs typeface="Times New Roman" pitchFamily="18" charset="0"/>
            </a:rPr>
            <a:t> get menu </a:t>
          </a:r>
          <a:r>
            <a:rPr lang="en-US" sz="3500" kern="1200" dirty="0" err="1" smtClean="0">
              <a:latin typeface="Times New Roman" pitchFamily="18" charset="0"/>
              <a:cs typeface="Times New Roman" pitchFamily="18" charset="0"/>
            </a:rPr>
            <a:t>chính</a:t>
          </a:r>
          <a:endParaRPr lang="en-US" sz="3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9440" y="2253615"/>
        <a:ext cx="7871661" cy="643890"/>
      </dsp:txXfrm>
    </dsp:sp>
    <dsp:sp modelId="{6393F97B-297D-4832-BF06-37AF51494337}">
      <dsp:nvSpPr>
        <dsp:cNvPr id="0" name=""/>
        <dsp:cNvSpPr/>
      </dsp:nvSpPr>
      <dsp:spPr>
        <a:xfrm>
          <a:off x="47009" y="2173128"/>
          <a:ext cx="804862" cy="804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19/03/2021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B52D9B-B8BF-4BE9-8674-916B43F40A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19/03/2021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Web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với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Wordpress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 smtClean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19/03/2021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19/03/2021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19/03/2021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19/03/2021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19/03/2021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19/03/2021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19/03/2021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19/03/2021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19/03/2021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19/03/2021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6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 sz="3600"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 sz="3600"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 sz="3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19/03/2021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19/03/2021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19/03/2021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19/03/2021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19/03/2021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19/03/2021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19/03/2021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19/03/2021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19/03/2021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19/03/2021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19/03/2021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19/03/2021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19/03/2021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Autofit/>
          </a:bodyPr>
          <a:lstStyle/>
          <a:p>
            <a:pPr marL="0" indent="0" algn="ctr"/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LẬP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THEMES:</a:t>
            </a:r>
            <a:b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DỰ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ÁN</a:t>
            </a:r>
            <a:endParaRPr lang="en-US" sz="4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ThS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Trần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Thị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 Minh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Thảo</a:t>
            </a:r>
            <a:endParaRPr lang="en-US" sz="2400" dirty="0" smtClean="0">
              <a:solidFill>
                <a:srgbClr val="002060"/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MENU &amp; GET MENU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2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Lấy</a:t>
            </a:r>
            <a:r>
              <a:rPr lang="en-US" dirty="0"/>
              <a:t> menu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wordpress</a:t>
            </a:r>
            <a:r>
              <a:rPr lang="en-US" dirty="0"/>
              <a:t>, get menu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0700"/>
            <a:ext cx="10972800" cy="4565651"/>
          </a:xfrm>
        </p:spPr>
        <p:txBody>
          <a:bodyPr/>
          <a:lstStyle/>
          <a:p>
            <a:r>
              <a:rPr lang="vi-VN" dirty="0"/>
              <a:t>Trong website wordpress thông thường thì menu được quản lý trong phần</a:t>
            </a:r>
            <a:r>
              <a:rPr lang="vi-VN" b="1" dirty="0"/>
              <a:t> Giao diện -&gt; </a:t>
            </a:r>
            <a:r>
              <a:rPr lang="vi-VN" b="1" dirty="0" smtClean="0"/>
              <a:t>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 descr="Lấy menu và sidebar trong word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3208337"/>
            <a:ext cx="70294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263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Cú pháp khởi tạo </a:t>
            </a:r>
            <a:r>
              <a:rPr lang="vi-VN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khởi tạo một menu </a:t>
            </a:r>
            <a:r>
              <a:rPr lang="vi-VN" dirty="0" smtClean="0"/>
              <a:t>mới</a:t>
            </a:r>
            <a:r>
              <a:rPr lang="en-US" dirty="0" smtClean="0"/>
              <a:t>, t</a:t>
            </a:r>
            <a:r>
              <a:rPr lang="vi-VN" dirty="0" smtClean="0"/>
              <a:t>hêm </a:t>
            </a:r>
            <a:r>
              <a:rPr lang="vi-VN" dirty="0"/>
              <a:t>đoạn code sau vào file </a:t>
            </a:r>
            <a:r>
              <a:rPr lang="vi-VN" b="1" dirty="0" smtClean="0"/>
              <a:t>functions.php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4" y="3271838"/>
            <a:ext cx="7938773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08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smtClean="0"/>
              <a:t>đó</a:t>
            </a:r>
            <a:r>
              <a:rPr lang="en-US" dirty="0" smtClean="0"/>
              <a:t>,</a:t>
            </a:r>
          </a:p>
          <a:p>
            <a:pPr lvl="1"/>
            <a:r>
              <a:rPr lang="vi-VN" b="1" dirty="0" smtClean="0"/>
              <a:t>register_nav_menu</a:t>
            </a:r>
            <a:r>
              <a:rPr lang="vi-VN" b="1" dirty="0"/>
              <a:t> </a:t>
            </a:r>
            <a:r>
              <a:rPr lang="vi-VN" dirty="0"/>
              <a:t>là hàm đăng ký 1 menu </a:t>
            </a:r>
            <a:r>
              <a:rPr lang="vi-VN" dirty="0" smtClean="0"/>
              <a:t>mới</a:t>
            </a:r>
            <a:endParaRPr lang="en-US" dirty="0" smtClean="0"/>
          </a:p>
          <a:p>
            <a:pPr lvl="1"/>
            <a:r>
              <a:rPr lang="en-US" b="1" dirty="0" smtClean="0"/>
              <a:t>top</a:t>
            </a:r>
            <a:r>
              <a:rPr lang="vi-VN" b="1" dirty="0" smtClean="0"/>
              <a:t>menu</a:t>
            </a:r>
            <a:r>
              <a:rPr lang="vi-VN" b="1" dirty="0"/>
              <a:t> </a:t>
            </a:r>
            <a:r>
              <a:rPr lang="vi-VN" dirty="0"/>
              <a:t>là id của menu do lập trình viên </a:t>
            </a:r>
            <a:r>
              <a:rPr lang="vi-VN" dirty="0" smtClean="0"/>
              <a:t>đặt</a:t>
            </a:r>
            <a:endParaRPr lang="en-US" dirty="0" smtClean="0"/>
          </a:p>
          <a:p>
            <a:pPr lvl="1"/>
            <a:r>
              <a:rPr lang="vi-VN" b="1" dirty="0" smtClean="0"/>
              <a:t>‘</a:t>
            </a:r>
            <a:r>
              <a:rPr lang="vi-VN" b="1" dirty="0"/>
              <a:t>Menu chính’ </a:t>
            </a:r>
            <a:r>
              <a:rPr lang="vi-VN" dirty="0"/>
              <a:t>là mô ta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vi-VN" dirty="0" smtClean="0"/>
              <a:t>menu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phần </a:t>
            </a:r>
            <a:r>
              <a:rPr lang="vi-VN" dirty="0" smtClean="0"/>
              <a:t>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7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 descr="Hướng dẫn Lấy menu và sidebar trong word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108013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469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menu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file </a:t>
            </a:r>
            <a:r>
              <a:rPr lang="en-US" dirty="0" err="1" smtClean="0"/>
              <a:t>header.php</a:t>
            </a:r>
            <a:r>
              <a:rPr lang="en-US" dirty="0" smtClean="0"/>
              <a:t> ở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menu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800350"/>
            <a:ext cx="590117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026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Tóm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tắt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92" y="1861411"/>
            <a:ext cx="10910808" cy="4155592"/>
          </a:xfrm>
        </p:spPr>
        <p:txBody>
          <a:bodyPr/>
          <a:lstStyle/>
          <a:p>
            <a:pPr algn="just" eaLnBrk="1" hangingPunct="1"/>
            <a:endParaRPr lang="en-US" dirty="0" smtClean="0"/>
          </a:p>
          <a:p>
            <a:pPr algn="just" eaLnBrk="1" hangingPunct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smtClean="0"/>
              <a:t>cầu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12921" y="1890794"/>
            <a:ext cx="10724828" cy="421615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ebsite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Plugin </a:t>
            </a:r>
            <a:r>
              <a:rPr lang="en-US" dirty="0" err="1" smtClean="0"/>
              <a:t>và</a:t>
            </a:r>
            <a:r>
              <a:rPr lang="en-US" dirty="0" smtClean="0"/>
              <a:t> Themes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18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3679660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320279"/>
              </p:ext>
            </p:extLst>
          </p:nvPr>
        </p:nvGraphicFramePr>
        <p:xfrm>
          <a:off x="3086100" y="2438400"/>
          <a:ext cx="836295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39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135188"/>
            <a:ext cx="891523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HTML sang WP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themes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menu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get menu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8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KHỞI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DỰ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ÁN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14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Themes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HTML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20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9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page </a:t>
            </a:r>
            <a:r>
              <a:rPr lang="en-US" dirty="0" err="1" smtClean="0"/>
              <a:t>và</a:t>
            </a:r>
            <a:r>
              <a:rPr lang="en-US" dirty="0" smtClean="0"/>
              <a:t> category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20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042988"/>
            <a:ext cx="10358437" cy="54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7609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THEMES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62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WP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Bao</a:t>
            </a:r>
            <a:r>
              <a:rPr lang="en-US" sz="3200" dirty="0" smtClean="0"/>
              <a:t> </a:t>
            </a:r>
            <a:r>
              <a:rPr lang="en-US" sz="3200" dirty="0" err="1" smtClean="0"/>
              <a:t>gồm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Index. </a:t>
            </a:r>
            <a:r>
              <a:rPr lang="en-US" sz="3200" dirty="0" err="1" smtClean="0"/>
              <a:t>Php</a:t>
            </a:r>
            <a:r>
              <a:rPr lang="en-US" sz="3200" dirty="0" smtClean="0"/>
              <a:t> -&gt; </a:t>
            </a:r>
            <a:r>
              <a:rPr lang="en-US" sz="3200" dirty="0" err="1" smtClean="0"/>
              <a:t>tách</a:t>
            </a:r>
            <a:r>
              <a:rPr lang="en-US" sz="3200" dirty="0" smtClean="0"/>
              <a:t> file HTML </a:t>
            </a:r>
            <a:r>
              <a:rPr lang="en-US" sz="3200" dirty="0" err="1" smtClean="0"/>
              <a:t>thành</a:t>
            </a:r>
            <a:r>
              <a:rPr lang="en-US" sz="3200" dirty="0" smtClean="0"/>
              <a:t>:</a:t>
            </a:r>
          </a:p>
          <a:p>
            <a:pPr lvl="2"/>
            <a:r>
              <a:rPr lang="en-US" sz="3200" dirty="0" err="1" smtClean="0"/>
              <a:t>Header.php</a:t>
            </a:r>
            <a:endParaRPr lang="en-US" sz="3200" dirty="0" smtClean="0"/>
          </a:p>
          <a:p>
            <a:pPr lvl="2"/>
            <a:r>
              <a:rPr lang="en-US" sz="3200" dirty="0" err="1" smtClean="0"/>
              <a:t>Index.php</a:t>
            </a:r>
            <a:endParaRPr lang="en-US" sz="3200" dirty="0" smtClean="0"/>
          </a:p>
          <a:p>
            <a:pPr lvl="2"/>
            <a:r>
              <a:rPr lang="en-US" sz="3200" dirty="0" err="1" smtClean="0"/>
              <a:t>Footer.php</a:t>
            </a:r>
            <a:endParaRPr lang="en-US" sz="3200" dirty="0" smtClean="0"/>
          </a:p>
          <a:p>
            <a:pPr lvl="1"/>
            <a:r>
              <a:rPr lang="en-US" sz="3200" dirty="0" smtClean="0"/>
              <a:t>Style.css</a:t>
            </a:r>
          </a:p>
          <a:p>
            <a:pPr lvl="1"/>
            <a:r>
              <a:rPr lang="en-US" sz="3200" dirty="0" smtClean="0"/>
              <a:t>Screenshot.png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5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Functions.php</a:t>
            </a:r>
            <a:endParaRPr lang="en-US" dirty="0" smtClean="0"/>
          </a:p>
          <a:p>
            <a:r>
              <a:rPr lang="en-US" dirty="0" err="1" smtClean="0"/>
              <a:t>Category.php</a:t>
            </a:r>
            <a:endParaRPr lang="en-US" dirty="0" smtClean="0"/>
          </a:p>
          <a:p>
            <a:r>
              <a:rPr lang="en-US" dirty="0" err="1" smtClean="0"/>
              <a:t>Single.php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657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F3BB996FAC94BB31824EEE89D49B0" ma:contentTypeVersion="9" ma:contentTypeDescription="Create a new document." ma:contentTypeScope="" ma:versionID="73cb6c8b984af0c4a57220b74dbe6475">
  <xsd:schema xmlns:xsd="http://www.w3.org/2001/XMLSchema" xmlns:xs="http://www.w3.org/2001/XMLSchema" xmlns:p="http://schemas.microsoft.com/office/2006/metadata/properties" xmlns:ns2="790ed4af-d927-4062-bd09-0d6ef63e8600" targetNamespace="http://schemas.microsoft.com/office/2006/metadata/properties" ma:root="true" ma:fieldsID="0d1352709bf7c3bccf7b631f6cc17e8f" ns2:_="">
    <xsd:import namespace="790ed4af-d927-4062-bd09-0d6ef63e86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ed4af-d927-4062-bd09-0d6ef63e8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9282A-887C-4F9F-98FD-8446F97D1ED4}"/>
</file>

<file path=customXml/itemProps2.xml><?xml version="1.0" encoding="utf-8"?>
<ds:datastoreItem xmlns:ds="http://schemas.openxmlformats.org/officeDocument/2006/customXml" ds:itemID="{F65C4FC3-592F-4B84-B180-164B3637C6B2}"/>
</file>

<file path=customXml/itemProps3.xml><?xml version="1.0" encoding="utf-8"?>
<ds:datastoreItem xmlns:ds="http://schemas.openxmlformats.org/officeDocument/2006/customXml" ds:itemID="{9B90E461-4951-4FB7-A766-E55AA15D5D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</TotalTime>
  <Words>237</Words>
  <Application>Microsoft Office PowerPoint</Application>
  <PresentationFormat>Custom</PresentationFormat>
  <Paragraphs>68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Presentation on brainstorming</vt:lpstr>
      <vt:lpstr>1_Presentation on brainstorming</vt:lpstr>
      <vt:lpstr>LẬP TRÌNH THEMES: THỰC HIỆN DỰ ÁN</vt:lpstr>
      <vt:lpstr>Nội dung</vt:lpstr>
      <vt:lpstr>Mục tiêu</vt:lpstr>
      <vt:lpstr>PowerPoint Presentation</vt:lpstr>
      <vt:lpstr>PowerPoint Presentation</vt:lpstr>
      <vt:lpstr>PowerPoint Presentation</vt:lpstr>
      <vt:lpstr>PowerPoint Presentation</vt:lpstr>
      <vt:lpstr>Tách nhỏ các file phù hợp yêu cầu WP</vt:lpstr>
      <vt:lpstr>PowerPoint Presentation</vt:lpstr>
      <vt:lpstr>PowerPoint Presentation</vt:lpstr>
      <vt:lpstr>Lấy menu trong wordpress, get menu trong wordpress</vt:lpstr>
      <vt:lpstr>Cú pháp khởi tạo menu</vt:lpstr>
      <vt:lpstr>PowerPoint Presentation</vt:lpstr>
      <vt:lpstr>PowerPoint Presentation</vt:lpstr>
      <vt:lpstr>Hiện thị menu ra ngoài giao diện</vt:lpstr>
      <vt:lpstr>Tóm tắt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763</cp:revision>
  <dcterms:created xsi:type="dcterms:W3CDTF">2018-10-17T08:05:59Z</dcterms:created>
  <dcterms:modified xsi:type="dcterms:W3CDTF">2021-03-19T06:27:18Z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0x010100684F3BB996FAC94BB31824EEE89D49B0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