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905" r:id="rId2"/>
  </p:sldMasterIdLst>
  <p:notesMasterIdLst>
    <p:notesMasterId r:id="rId36"/>
  </p:notesMasterIdLst>
  <p:sldIdLst>
    <p:sldId id="365" r:id="rId3"/>
    <p:sldId id="430" r:id="rId4"/>
    <p:sldId id="431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477" r:id="rId13"/>
    <p:sldId id="510" r:id="rId14"/>
    <p:sldId id="508" r:id="rId15"/>
    <p:sldId id="509" r:id="rId16"/>
    <p:sldId id="552" r:id="rId17"/>
    <p:sldId id="551" r:id="rId18"/>
    <p:sldId id="553" r:id="rId19"/>
    <p:sldId id="554" r:id="rId20"/>
    <p:sldId id="511" r:id="rId21"/>
    <p:sldId id="536" r:id="rId22"/>
    <p:sldId id="537" r:id="rId23"/>
    <p:sldId id="538" r:id="rId24"/>
    <p:sldId id="540" r:id="rId25"/>
    <p:sldId id="542" r:id="rId26"/>
    <p:sldId id="543" r:id="rId27"/>
    <p:sldId id="545" r:id="rId28"/>
    <p:sldId id="547" r:id="rId29"/>
    <p:sldId id="548" r:id="rId30"/>
    <p:sldId id="549" r:id="rId31"/>
    <p:sldId id="550" r:id="rId32"/>
    <p:sldId id="444" r:id="rId33"/>
    <p:sldId id="445" r:id="rId34"/>
    <p:sldId id="447" r:id="rId3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671" autoAdjust="0"/>
  </p:normalViewPr>
  <p:slideViewPr>
    <p:cSldViewPr snapToGrid="0">
      <p:cViewPr>
        <p:scale>
          <a:sx n="50" d="100"/>
          <a:sy n="50" d="100"/>
        </p:scale>
        <p:origin x="-1416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41DB-A256-4DD6-9087-BEEDD9D36424}" type="doc">
      <dgm:prSet loTypeId="urn:microsoft.com/office/officeart/2008/layout/VerticalCurvedList" loCatId="list" qsTypeId="urn:microsoft.com/office/officeart/2005/8/quickstyle/simple1#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2329B26-3993-480D-ACBC-570B525BEA8D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Trang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trị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WordPress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11FA4535-43F3-412F-B2F4-E4E58DD278E7}" type="parTrans" cxnId="{81D5AC91-C3B1-4720-B198-9447E79B2885}">
      <dgm:prSet/>
      <dgm:spPr/>
      <dgm:t>
        <a:bodyPr/>
        <a:lstStyle/>
        <a:p>
          <a:endParaRPr lang="en-US" sz="3600"/>
        </a:p>
      </dgm:t>
    </dgm:pt>
    <dgm:pt modelId="{4E035C98-3699-41B9-99FB-4862325E6F50}" type="sibTrans" cxnId="{81D5AC91-C3B1-4720-B198-9447E79B2885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78C0DCE5-717D-499A-A13D-8E657BBC839D}">
      <dgm:prSet phldrT="[Text]" custT="1"/>
      <dgm:spPr>
        <a:noFill/>
        <a:ln>
          <a:solidFill>
            <a:srgbClr val="002060"/>
          </a:solidFill>
        </a:ln>
      </dgm:spPr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số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thao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tác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cơ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bản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A9C4D01E-77C3-454D-8E32-004D1C7D4EEC}" type="sibTrans" cxnId="{DB5F4132-8623-436B-AA91-31CA668058FE}">
      <dgm:prSet/>
      <dgm:spPr/>
      <dgm:t>
        <a:bodyPr/>
        <a:lstStyle/>
        <a:p>
          <a:endParaRPr lang="en-US" sz="3600"/>
        </a:p>
      </dgm:t>
    </dgm:pt>
    <dgm:pt modelId="{96A2A012-59C2-4D4C-84AE-474AFC27D9BA}" type="parTrans" cxnId="{DB5F4132-8623-436B-AA91-31CA668058FE}">
      <dgm:prSet/>
      <dgm:spPr/>
      <dgm:t>
        <a:bodyPr/>
        <a:lstStyle/>
        <a:p>
          <a:endParaRPr lang="en-US" sz="3600"/>
        </a:p>
      </dgm:t>
    </dgm:pt>
    <dgm:pt modelId="{4C1E843A-05CC-47CD-8736-490FEF381829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Giao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diện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dùng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trị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55304E4C-A815-4C19-B778-480FC1EA8FC3}" type="parTrans" cxnId="{0B81A56E-F9C2-4BAD-BB14-EA720D2ED74D}">
      <dgm:prSet/>
      <dgm:spPr/>
      <dgm:t>
        <a:bodyPr/>
        <a:lstStyle/>
        <a:p>
          <a:endParaRPr lang="en-US"/>
        </a:p>
      </dgm:t>
    </dgm:pt>
    <dgm:pt modelId="{AC1C5E07-280E-459F-A279-44D8C1D5FAB7}" type="sibTrans" cxnId="{0B81A56E-F9C2-4BAD-BB14-EA720D2ED74D}">
      <dgm:prSet/>
      <dgm:spPr/>
      <dgm:t>
        <a:bodyPr/>
        <a:lstStyle/>
        <a:p>
          <a:endParaRPr lang="en-US"/>
        </a:p>
      </dgm:t>
    </dgm:pt>
    <dgm:pt modelId="{5CF4B932-A9A0-4221-AC4F-FA52C6190F3A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Cấu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thư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W</a:t>
          </a:r>
          <a:r>
            <a:rPr lang="en-US" sz="2700" dirty="0" smtClean="0"/>
            <a:t>P</a:t>
          </a:r>
          <a:endParaRPr lang="en-US" sz="2700" dirty="0"/>
        </a:p>
      </dgm:t>
    </dgm:pt>
    <dgm:pt modelId="{477C05DD-E7A6-4F55-8630-FBAA998237F3}" type="parTrans" cxnId="{BFE4C248-02D9-4ED9-B229-F216CDF279E7}">
      <dgm:prSet/>
      <dgm:spPr/>
      <dgm:t>
        <a:bodyPr/>
        <a:lstStyle/>
        <a:p>
          <a:endParaRPr lang="en-US"/>
        </a:p>
      </dgm:t>
    </dgm:pt>
    <dgm:pt modelId="{F2FE9CAC-F1B4-4036-9148-39BD769CA26C}" type="sibTrans" cxnId="{BFE4C248-02D9-4ED9-B229-F216CDF279E7}">
      <dgm:prSet/>
      <dgm:spPr/>
      <dgm:t>
        <a:bodyPr/>
        <a:lstStyle/>
        <a:p>
          <a:endParaRPr lang="en-US"/>
        </a:p>
      </dgm:t>
    </dgm:pt>
    <dgm:pt modelId="{79318394-5224-4893-AF5C-6FFBE511F8C3}" type="pres">
      <dgm:prSet presAssocID="{C98C41DB-A256-4DD6-9087-BEEDD9D3642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F76F852-A85A-4F9F-8C5D-1DA65793965C}" type="pres">
      <dgm:prSet presAssocID="{C98C41DB-A256-4DD6-9087-BEEDD9D36424}" presName="Name1" presStyleCnt="0"/>
      <dgm:spPr/>
    </dgm:pt>
    <dgm:pt modelId="{F6026DCC-AF97-482C-A922-1EBA1A6F26C7}" type="pres">
      <dgm:prSet presAssocID="{C98C41DB-A256-4DD6-9087-BEEDD9D36424}" presName="cycle" presStyleCnt="0"/>
      <dgm:spPr/>
    </dgm:pt>
    <dgm:pt modelId="{528CF905-E8B3-4A8C-B401-7965387F7C73}" type="pres">
      <dgm:prSet presAssocID="{C98C41DB-A256-4DD6-9087-BEEDD9D36424}" presName="srcNode" presStyleLbl="node1" presStyleIdx="0" presStyleCnt="4"/>
      <dgm:spPr/>
    </dgm:pt>
    <dgm:pt modelId="{E3AF4CFE-EFD8-4FF0-8409-D027A37D0B12}" type="pres">
      <dgm:prSet presAssocID="{C98C41DB-A256-4DD6-9087-BEEDD9D36424}" presName="conn" presStyleLbl="parChTrans1D2" presStyleIdx="0" presStyleCnt="1"/>
      <dgm:spPr/>
      <dgm:t>
        <a:bodyPr/>
        <a:lstStyle/>
        <a:p>
          <a:endParaRPr lang="en-US"/>
        </a:p>
      </dgm:t>
    </dgm:pt>
    <dgm:pt modelId="{5EDE7D33-F6BC-4D84-8A2C-78525067C1B5}" type="pres">
      <dgm:prSet presAssocID="{C98C41DB-A256-4DD6-9087-BEEDD9D36424}" presName="extraNode" presStyleLbl="node1" presStyleIdx="0" presStyleCnt="4"/>
      <dgm:spPr/>
    </dgm:pt>
    <dgm:pt modelId="{8F9BCFB6-4E51-43CA-BE15-9AFB8F2DBBB1}" type="pres">
      <dgm:prSet presAssocID="{C98C41DB-A256-4DD6-9087-BEEDD9D36424}" presName="dstNode" presStyleLbl="node1" presStyleIdx="0" presStyleCnt="4"/>
      <dgm:spPr/>
    </dgm:pt>
    <dgm:pt modelId="{3B0C9748-73BC-446C-A463-3C2076E5DEE4}" type="pres">
      <dgm:prSet presAssocID="{4C1E843A-05CC-47CD-8736-490FEF38182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F040F-152B-4373-9705-A016B4ADE627}" type="pres">
      <dgm:prSet presAssocID="{4C1E843A-05CC-47CD-8736-490FEF381829}" presName="accent_1" presStyleCnt="0"/>
      <dgm:spPr/>
    </dgm:pt>
    <dgm:pt modelId="{6EB63D86-2EEF-4134-8C17-F93071C8899C}" type="pres">
      <dgm:prSet presAssocID="{4C1E843A-05CC-47CD-8736-490FEF381829}" presName="accentRepeatNode" presStyleLbl="solidFgAcc1" presStyleIdx="0" presStyleCnt="4"/>
      <dgm:spPr/>
    </dgm:pt>
    <dgm:pt modelId="{FBBADEA6-3CDE-45C1-A2CC-E0E028F9179B}" type="pres">
      <dgm:prSet presAssocID="{02329B26-3993-480D-ACBC-570B525BEA8D}" presName="text_2" presStyleLbl="node1" presStyleIdx="1" presStyleCnt="4" custLinFactNeighborX="27347" custLinFactNeighborY="47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E238B-9CDE-468D-BE51-3E4CB8E66FF0}" type="pres">
      <dgm:prSet presAssocID="{02329B26-3993-480D-ACBC-570B525BEA8D}" presName="accent_2" presStyleCnt="0"/>
      <dgm:spPr/>
    </dgm:pt>
    <dgm:pt modelId="{8421FFF0-9B68-47C1-9670-0A65D1152867}" type="pres">
      <dgm:prSet presAssocID="{02329B26-3993-480D-ACBC-570B525BEA8D}" presName="accentRepeatNode" presStyleLbl="solidFgAcc1" presStyleIdx="1" presStyleCnt="4"/>
      <dgm:spPr/>
    </dgm:pt>
    <dgm:pt modelId="{6425C1B1-169B-4F2D-BB37-236831752019}" type="pres">
      <dgm:prSet presAssocID="{5CF4B932-A9A0-4221-AC4F-FA52C6190F3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BDCCB-BC43-44E1-92B6-BB7697C858BB}" type="pres">
      <dgm:prSet presAssocID="{5CF4B932-A9A0-4221-AC4F-FA52C6190F3A}" presName="accent_3" presStyleCnt="0"/>
      <dgm:spPr/>
    </dgm:pt>
    <dgm:pt modelId="{689FB7DF-56AE-49F1-9A40-577E18CCF430}" type="pres">
      <dgm:prSet presAssocID="{5CF4B932-A9A0-4221-AC4F-FA52C6190F3A}" presName="accentRepeatNode" presStyleLbl="solidFgAcc1" presStyleIdx="2" presStyleCnt="4"/>
      <dgm:spPr/>
    </dgm:pt>
    <dgm:pt modelId="{A40233EB-22D2-4632-99D7-C48B9E8B51EA}" type="pres">
      <dgm:prSet presAssocID="{78C0DCE5-717D-499A-A13D-8E657BBC839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785F9-7946-4C60-AA01-B1C5A3F789B1}" type="pres">
      <dgm:prSet presAssocID="{78C0DCE5-717D-499A-A13D-8E657BBC839D}" presName="accent_4" presStyleCnt="0"/>
      <dgm:spPr/>
    </dgm:pt>
    <dgm:pt modelId="{DC2FD81A-6741-4990-AAD5-568A6C2E1FB9}" type="pres">
      <dgm:prSet presAssocID="{78C0DCE5-717D-499A-A13D-8E657BBC839D}" presName="accentRepeatNode" presStyleLbl="solidFgAcc1" presStyleIdx="3" presStyleCnt="4"/>
      <dgm:spPr/>
    </dgm:pt>
  </dgm:ptLst>
  <dgm:cxnLst>
    <dgm:cxn modelId="{99320AE3-8F92-4E55-8692-18DBE436D8E3}" type="presOf" srcId="{78C0DCE5-717D-499A-A13D-8E657BBC839D}" destId="{A40233EB-22D2-4632-99D7-C48B9E8B51EA}" srcOrd="0" destOrd="0" presId="urn:microsoft.com/office/officeart/2008/layout/VerticalCurvedList"/>
    <dgm:cxn modelId="{81D5AC91-C3B1-4720-B198-9447E79B2885}" srcId="{C98C41DB-A256-4DD6-9087-BEEDD9D36424}" destId="{02329B26-3993-480D-ACBC-570B525BEA8D}" srcOrd="1" destOrd="0" parTransId="{11FA4535-43F3-412F-B2F4-E4E58DD278E7}" sibTransId="{4E035C98-3699-41B9-99FB-4862325E6F50}"/>
    <dgm:cxn modelId="{DB5F4132-8623-436B-AA91-31CA668058FE}" srcId="{C98C41DB-A256-4DD6-9087-BEEDD9D36424}" destId="{78C0DCE5-717D-499A-A13D-8E657BBC839D}" srcOrd="3" destOrd="0" parTransId="{96A2A012-59C2-4D4C-84AE-474AFC27D9BA}" sibTransId="{A9C4D01E-77C3-454D-8E32-004D1C7D4EEC}"/>
    <dgm:cxn modelId="{496B613B-9A09-46DA-AE82-6BE48DB4D2C1}" type="presOf" srcId="{AC1C5E07-280E-459F-A279-44D8C1D5FAB7}" destId="{E3AF4CFE-EFD8-4FF0-8409-D027A37D0B12}" srcOrd="0" destOrd="0" presId="urn:microsoft.com/office/officeart/2008/layout/VerticalCurvedList"/>
    <dgm:cxn modelId="{BFE4C248-02D9-4ED9-B229-F216CDF279E7}" srcId="{C98C41DB-A256-4DD6-9087-BEEDD9D36424}" destId="{5CF4B932-A9A0-4221-AC4F-FA52C6190F3A}" srcOrd="2" destOrd="0" parTransId="{477C05DD-E7A6-4F55-8630-FBAA998237F3}" sibTransId="{F2FE9CAC-F1B4-4036-9148-39BD769CA26C}"/>
    <dgm:cxn modelId="{563B623E-11BD-4ADF-AE4A-1F3B5D12B557}" type="presOf" srcId="{5CF4B932-A9A0-4221-AC4F-FA52C6190F3A}" destId="{6425C1B1-169B-4F2D-BB37-236831752019}" srcOrd="0" destOrd="0" presId="urn:microsoft.com/office/officeart/2008/layout/VerticalCurvedList"/>
    <dgm:cxn modelId="{2222C5FA-7ECA-4E2D-9A9B-B74145C71076}" type="presOf" srcId="{4C1E843A-05CC-47CD-8736-490FEF381829}" destId="{3B0C9748-73BC-446C-A463-3C2076E5DEE4}" srcOrd="0" destOrd="0" presId="urn:microsoft.com/office/officeart/2008/layout/VerticalCurvedList"/>
    <dgm:cxn modelId="{7C1F251C-08AB-4751-A06E-62FA0828B880}" type="presOf" srcId="{C98C41DB-A256-4DD6-9087-BEEDD9D36424}" destId="{79318394-5224-4893-AF5C-6FFBE511F8C3}" srcOrd="0" destOrd="0" presId="urn:microsoft.com/office/officeart/2008/layout/VerticalCurvedList"/>
    <dgm:cxn modelId="{0B81A56E-F9C2-4BAD-BB14-EA720D2ED74D}" srcId="{C98C41DB-A256-4DD6-9087-BEEDD9D36424}" destId="{4C1E843A-05CC-47CD-8736-490FEF381829}" srcOrd="0" destOrd="0" parTransId="{55304E4C-A815-4C19-B778-480FC1EA8FC3}" sibTransId="{AC1C5E07-280E-459F-A279-44D8C1D5FAB7}"/>
    <dgm:cxn modelId="{D2545C95-7162-4E74-B89A-8A64C679F743}" type="presOf" srcId="{02329B26-3993-480D-ACBC-570B525BEA8D}" destId="{FBBADEA6-3CDE-45C1-A2CC-E0E028F9179B}" srcOrd="0" destOrd="0" presId="urn:microsoft.com/office/officeart/2008/layout/VerticalCurvedList"/>
    <dgm:cxn modelId="{FA16F8D7-551E-40AC-999E-43640822E6BA}" type="presParOf" srcId="{79318394-5224-4893-AF5C-6FFBE511F8C3}" destId="{4F76F852-A85A-4F9F-8C5D-1DA65793965C}" srcOrd="0" destOrd="0" presId="urn:microsoft.com/office/officeart/2008/layout/VerticalCurvedList"/>
    <dgm:cxn modelId="{03B2E76D-9479-4590-8F0F-25E46CFD8EF4}" type="presParOf" srcId="{4F76F852-A85A-4F9F-8C5D-1DA65793965C}" destId="{F6026DCC-AF97-482C-A922-1EBA1A6F26C7}" srcOrd="0" destOrd="0" presId="urn:microsoft.com/office/officeart/2008/layout/VerticalCurvedList"/>
    <dgm:cxn modelId="{CACCCE09-B388-4761-A278-9AE46C67C6BB}" type="presParOf" srcId="{F6026DCC-AF97-482C-A922-1EBA1A6F26C7}" destId="{528CF905-E8B3-4A8C-B401-7965387F7C73}" srcOrd="0" destOrd="0" presId="urn:microsoft.com/office/officeart/2008/layout/VerticalCurvedList"/>
    <dgm:cxn modelId="{F1535FBA-CB41-43CD-BC78-449D6D47E6E4}" type="presParOf" srcId="{F6026DCC-AF97-482C-A922-1EBA1A6F26C7}" destId="{E3AF4CFE-EFD8-4FF0-8409-D027A37D0B12}" srcOrd="1" destOrd="0" presId="urn:microsoft.com/office/officeart/2008/layout/VerticalCurvedList"/>
    <dgm:cxn modelId="{5A595121-B634-4608-B2F8-6662826DB3B0}" type="presParOf" srcId="{F6026DCC-AF97-482C-A922-1EBA1A6F26C7}" destId="{5EDE7D33-F6BC-4D84-8A2C-78525067C1B5}" srcOrd="2" destOrd="0" presId="urn:microsoft.com/office/officeart/2008/layout/VerticalCurvedList"/>
    <dgm:cxn modelId="{4D462230-70DC-486B-885B-81C5DE1015DE}" type="presParOf" srcId="{F6026DCC-AF97-482C-A922-1EBA1A6F26C7}" destId="{8F9BCFB6-4E51-43CA-BE15-9AFB8F2DBBB1}" srcOrd="3" destOrd="0" presId="urn:microsoft.com/office/officeart/2008/layout/VerticalCurvedList"/>
    <dgm:cxn modelId="{8C38AD7E-1DCF-4772-9864-4AB4019545BA}" type="presParOf" srcId="{4F76F852-A85A-4F9F-8C5D-1DA65793965C}" destId="{3B0C9748-73BC-446C-A463-3C2076E5DEE4}" srcOrd="1" destOrd="0" presId="urn:microsoft.com/office/officeart/2008/layout/VerticalCurvedList"/>
    <dgm:cxn modelId="{828DD226-D6D1-4400-846F-CCDF591620BF}" type="presParOf" srcId="{4F76F852-A85A-4F9F-8C5D-1DA65793965C}" destId="{E1DF040F-152B-4373-9705-A016B4ADE627}" srcOrd="2" destOrd="0" presId="urn:microsoft.com/office/officeart/2008/layout/VerticalCurvedList"/>
    <dgm:cxn modelId="{40FB6EFE-CBE4-429C-B38C-0E7F0151BC1D}" type="presParOf" srcId="{E1DF040F-152B-4373-9705-A016B4ADE627}" destId="{6EB63D86-2EEF-4134-8C17-F93071C8899C}" srcOrd="0" destOrd="0" presId="urn:microsoft.com/office/officeart/2008/layout/VerticalCurvedList"/>
    <dgm:cxn modelId="{00C6DA24-995E-4120-BEEB-594A151D8A6F}" type="presParOf" srcId="{4F76F852-A85A-4F9F-8C5D-1DA65793965C}" destId="{FBBADEA6-3CDE-45C1-A2CC-E0E028F9179B}" srcOrd="3" destOrd="0" presId="urn:microsoft.com/office/officeart/2008/layout/VerticalCurvedList"/>
    <dgm:cxn modelId="{79AD14D0-1C30-4DBE-A56C-10BD70FE5E76}" type="presParOf" srcId="{4F76F852-A85A-4F9F-8C5D-1DA65793965C}" destId="{07BE238B-9CDE-468D-BE51-3E4CB8E66FF0}" srcOrd="4" destOrd="0" presId="urn:microsoft.com/office/officeart/2008/layout/VerticalCurvedList"/>
    <dgm:cxn modelId="{9469CB34-7BC9-4B3A-99B6-57CF524D69D6}" type="presParOf" srcId="{07BE238B-9CDE-468D-BE51-3E4CB8E66FF0}" destId="{8421FFF0-9B68-47C1-9670-0A65D1152867}" srcOrd="0" destOrd="0" presId="urn:microsoft.com/office/officeart/2008/layout/VerticalCurvedList"/>
    <dgm:cxn modelId="{EDFE12BB-4F10-4F3B-A565-C38F864D28BB}" type="presParOf" srcId="{4F76F852-A85A-4F9F-8C5D-1DA65793965C}" destId="{6425C1B1-169B-4F2D-BB37-236831752019}" srcOrd="5" destOrd="0" presId="urn:microsoft.com/office/officeart/2008/layout/VerticalCurvedList"/>
    <dgm:cxn modelId="{7DBE0466-8C0C-473A-8F5A-771A8E92BF31}" type="presParOf" srcId="{4F76F852-A85A-4F9F-8C5D-1DA65793965C}" destId="{1C4BDCCB-BC43-44E1-92B6-BB7697C858BB}" srcOrd="6" destOrd="0" presId="urn:microsoft.com/office/officeart/2008/layout/VerticalCurvedList"/>
    <dgm:cxn modelId="{82649386-174C-41F7-AE5B-5F294EBE894D}" type="presParOf" srcId="{1C4BDCCB-BC43-44E1-92B6-BB7697C858BB}" destId="{689FB7DF-56AE-49F1-9A40-577E18CCF430}" srcOrd="0" destOrd="0" presId="urn:microsoft.com/office/officeart/2008/layout/VerticalCurvedList"/>
    <dgm:cxn modelId="{62EDBBB0-5DDB-4FFA-AC2D-018B28A49C49}" type="presParOf" srcId="{4F76F852-A85A-4F9F-8C5D-1DA65793965C}" destId="{A40233EB-22D2-4632-99D7-C48B9E8B51EA}" srcOrd="7" destOrd="0" presId="urn:microsoft.com/office/officeart/2008/layout/VerticalCurvedList"/>
    <dgm:cxn modelId="{4043CF51-8501-4D4B-9894-72AB4503E59D}" type="presParOf" srcId="{4F76F852-A85A-4F9F-8C5D-1DA65793965C}" destId="{AB2785F9-7946-4C60-AA01-B1C5A3F789B1}" srcOrd="8" destOrd="0" presId="urn:microsoft.com/office/officeart/2008/layout/VerticalCurvedList"/>
    <dgm:cxn modelId="{30A3B558-6669-4819-B43E-D9F0F9EB6B2A}" type="presParOf" srcId="{AB2785F9-7946-4C60-AA01-B1C5A3F789B1}" destId="{DC2FD81A-6741-4990-AAD5-568A6C2E1F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4CFE-EFD8-4FF0-8409-D027A37D0B12}">
      <dsp:nvSpPr>
        <dsp:cNvPr id="0" name=""/>
        <dsp:cNvSpPr/>
      </dsp:nvSpPr>
      <dsp:spPr>
        <a:xfrm>
          <a:off x="-4177648" y="-641060"/>
          <a:ext cx="4977822" cy="4977822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9748-73BC-446C-A463-3C2076E5DEE4}">
      <dsp:nvSpPr>
        <dsp:cNvPr id="0" name=""/>
        <dsp:cNvSpPr/>
      </dsp:nvSpPr>
      <dsp:spPr>
        <a:xfrm>
          <a:off x="419245" y="284125"/>
          <a:ext cx="8656335" cy="5685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28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Giao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diện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dùng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trị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9245" y="284125"/>
        <a:ext cx="8656335" cy="568546"/>
      </dsp:txXfrm>
    </dsp:sp>
    <dsp:sp modelId="{6EB63D86-2EEF-4134-8C17-F93071C8899C}">
      <dsp:nvSpPr>
        <dsp:cNvPr id="0" name=""/>
        <dsp:cNvSpPr/>
      </dsp:nvSpPr>
      <dsp:spPr>
        <a:xfrm>
          <a:off x="63903" y="213057"/>
          <a:ext cx="710683" cy="7106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ADEA6-3CDE-45C1-A2CC-E0E028F9179B}">
      <dsp:nvSpPr>
        <dsp:cNvPr id="0" name=""/>
        <dsp:cNvSpPr/>
      </dsp:nvSpPr>
      <dsp:spPr>
        <a:xfrm>
          <a:off x="794575" y="1163826"/>
          <a:ext cx="8330374" cy="5685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28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Trang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trị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WordPress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94575" y="1163826"/>
        <a:ext cx="8330374" cy="568546"/>
      </dsp:txXfrm>
    </dsp:sp>
    <dsp:sp modelId="{8421FFF0-9B68-47C1-9670-0A65D1152867}">
      <dsp:nvSpPr>
        <dsp:cNvPr id="0" name=""/>
        <dsp:cNvSpPr/>
      </dsp:nvSpPr>
      <dsp:spPr>
        <a:xfrm>
          <a:off x="389864" y="1066024"/>
          <a:ext cx="710683" cy="7106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5C1B1-169B-4F2D-BB37-236831752019}">
      <dsp:nvSpPr>
        <dsp:cNvPr id="0" name=""/>
        <dsp:cNvSpPr/>
      </dsp:nvSpPr>
      <dsp:spPr>
        <a:xfrm>
          <a:off x="745206" y="1990061"/>
          <a:ext cx="8330374" cy="5685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28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Cấu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thư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W</a:t>
          </a:r>
          <a:r>
            <a:rPr lang="en-US" sz="2700" kern="1200" dirty="0" smtClean="0"/>
            <a:t>P</a:t>
          </a:r>
          <a:endParaRPr lang="en-US" sz="2700" kern="1200" dirty="0"/>
        </a:p>
      </dsp:txBody>
      <dsp:txXfrm>
        <a:off x="745206" y="1990061"/>
        <a:ext cx="8330374" cy="568546"/>
      </dsp:txXfrm>
    </dsp:sp>
    <dsp:sp modelId="{689FB7DF-56AE-49F1-9A40-577E18CCF430}">
      <dsp:nvSpPr>
        <dsp:cNvPr id="0" name=""/>
        <dsp:cNvSpPr/>
      </dsp:nvSpPr>
      <dsp:spPr>
        <a:xfrm>
          <a:off x="389864" y="1918992"/>
          <a:ext cx="710683" cy="7106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233EB-22D2-4632-99D7-C48B9E8B51EA}">
      <dsp:nvSpPr>
        <dsp:cNvPr id="0" name=""/>
        <dsp:cNvSpPr/>
      </dsp:nvSpPr>
      <dsp:spPr>
        <a:xfrm>
          <a:off x="419245" y="2843028"/>
          <a:ext cx="8656335" cy="568546"/>
        </a:xfrm>
        <a:prstGeom prst="rect">
          <a:avLst/>
        </a:pr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28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số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thao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tác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cơ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bản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9245" y="2843028"/>
        <a:ext cx="8656335" cy="568546"/>
      </dsp:txXfrm>
    </dsp:sp>
    <dsp:sp modelId="{DC2FD81A-6741-4990-AAD5-568A6C2E1FB9}">
      <dsp:nvSpPr>
        <dsp:cNvPr id="0" name=""/>
        <dsp:cNvSpPr/>
      </dsp:nvSpPr>
      <dsp:spPr>
        <a:xfrm>
          <a:off x="63903" y="2771960"/>
          <a:ext cx="710683" cy="7106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815A83-21D4-4526-9CE6-2D86A6D2862D}" type="datetimeFigureOut">
              <a:rPr lang="en-US"/>
              <a:pPr>
                <a:defRPr/>
              </a:pPr>
              <a:t>25/02/2021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4B52D9B-B8BF-4BE9-8674-916B43F4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B52D9B-B8BF-4BE9-8674-916B43F40A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4F2B-A6C6-42A9-A80C-2D9AB18E5E70}" type="datetime1">
              <a:rPr lang="en-US" smtClean="0"/>
              <a:t>25/02/2021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40503-E42D-4267-812F-3E78873EA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563897" y="6368142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Phát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triển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Web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với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WordPress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                               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 smtClean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344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C2C2-70B1-451B-B1FC-CE9BE6D234A6}" type="datetime1">
              <a:rPr lang="en-US" smtClean="0"/>
              <a:t>25/02/2021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EE0798-DDDA-46B4-8D13-9AA881D9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23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A3F5-1854-4DC6-8718-ECE87052341B}" type="datetime1">
              <a:rPr lang="en-US" smtClean="0"/>
              <a:t>25/02/2021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B703B-2EA5-417E-A0C3-536B6028F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639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8B1E0-E786-4ABE-AFB9-FAB73ACB9B9E}" type="datetime1">
              <a:rPr lang="en-US" smtClean="0"/>
              <a:t>25/02/2021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6D38-1BE7-40D6-95EC-01D92E54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62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576E1-DE0A-4802-B911-868B3029648C}" type="datetime1">
              <a:rPr lang="en-US" smtClean="0"/>
              <a:t>25/02/2021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8DFAC62-5A9B-4256-A05E-9850F679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5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3D4A-71B5-4F11-91FE-B0AD6D1F8BA3}" type="datetime1">
              <a:rPr lang="en-US" smtClean="0"/>
              <a:t>25/02/2021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2A26-6D5A-4BBD-A1FF-4AF9573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57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9474B-1979-4C75-9E39-56C96D218036}" type="datetime1">
              <a:rPr lang="en-US" smtClean="0"/>
              <a:t>25/02/2021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73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32CF-4025-4142-97FF-C53866737212}" type="datetime1">
              <a:rPr lang="en-US" smtClean="0"/>
              <a:t>25/02/2021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F291-6C46-4715-96D9-E87DE87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5B4E5-C4EE-4EA3-8148-7D9573D46D46}" type="datetime1">
              <a:rPr lang="en-US" smtClean="0"/>
              <a:t>25/02/2021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DBAE-F7E1-480D-AF35-29189A18B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6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D1A1-9EA5-4210-A760-B11A889B819F}" type="datetime1">
              <a:rPr lang="en-US" smtClean="0"/>
              <a:t>25/02/2021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E293-DD88-4BF3-B1CC-D512B607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90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1D84A-87FF-43B4-B07A-6E303858F004}" type="datetime1">
              <a:rPr lang="en-US" smtClean="0"/>
              <a:t>25/02/2021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198-BE29-46E6-B0D7-311405F2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89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>
            <a:lvl1pPr marL="273050" indent="-273050">
              <a:buClr>
                <a:srgbClr val="002060"/>
              </a:buClr>
              <a:buFont typeface="Symbol" pitchFamily="18" charset="2"/>
              <a:buChar char="·"/>
              <a:defRPr sz="3600">
                <a:latin typeface="Times New Roman" pitchFamily="18" charset="0"/>
                <a:cs typeface="Times New Roman" pitchFamily="18" charset="0"/>
              </a:defRPr>
            </a:lvl1pPr>
            <a:lvl2pPr marL="639763" indent="-246063">
              <a:buClr>
                <a:srgbClr val="002060"/>
              </a:buClr>
              <a:buFont typeface="Wingdings" pitchFamily="2" charset="2"/>
              <a:buChar char="Ø"/>
              <a:defRPr sz="3600">
                <a:latin typeface="Times New Roman" pitchFamily="18" charset="0"/>
                <a:cs typeface="Times New Roman" pitchFamily="18" charset="0"/>
              </a:defRPr>
            </a:lvl2pPr>
            <a:lvl3pPr marL="914400" indent="-246063">
              <a:buClr>
                <a:srgbClr val="002060"/>
              </a:buClr>
              <a:buFont typeface="Wingdings" pitchFamily="2" charset="2"/>
              <a:buChar char="v"/>
              <a:defRPr sz="3600">
                <a:latin typeface="Times New Roman" pitchFamily="18" charset="0"/>
                <a:cs typeface="Times New Roman" pitchFamily="18" charset="0"/>
              </a:defRPr>
            </a:lvl3pPr>
            <a:lvl4pPr marL="1187450" indent="-209550">
              <a:buClr>
                <a:srgbClr val="002060"/>
              </a:buClr>
              <a:buFont typeface="Wingdings" pitchFamily="2" charset="2"/>
              <a:buChar char="§"/>
              <a:defRPr sz="3600">
                <a:latin typeface="Times New Roman" pitchFamily="18" charset="0"/>
                <a:cs typeface="Times New Roman" pitchFamily="18" charset="0"/>
              </a:defRPr>
            </a:lvl4pPr>
            <a:lvl5pPr marL="1462088" indent="-209550">
              <a:buClr>
                <a:srgbClr val="002060"/>
              </a:buClr>
              <a:buFont typeface="Wingdings" pitchFamily="2" charset="2"/>
              <a:buChar char="Ø"/>
              <a:defRPr sz="3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A6DB-D9C9-4AD3-9024-7B58E4ABD092}" type="datetime1">
              <a:rPr lang="en-US" smtClean="0"/>
              <a:t>25/02/2021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A303D800-2B31-4B5C-8617-870AB2E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621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EAA6-952A-41D1-BAA2-CD969B377223}" type="datetime1">
              <a:rPr lang="en-US" smtClean="0"/>
              <a:t>25/02/2021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4A5C-5E45-4DAC-ACAA-04AC41088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6D01C-7146-4C9B-AFCD-A45D8F516823}" type="datetime1">
              <a:rPr lang="en-US" smtClean="0"/>
              <a:t>25/02/2021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F68-0D77-416C-8015-2853C80F6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6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8F065-3EB1-4FBF-B87A-9DED40213C26}" type="datetime1">
              <a:rPr lang="en-US" smtClean="0"/>
              <a:t>25/02/2021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F8D4-8918-4ADE-A4F7-9367B749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01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E3079-50A9-4499-8D32-796AD5655359}" type="datetime1">
              <a:rPr lang="en-US" smtClean="0"/>
              <a:t>25/02/2021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8D12F-C683-46E6-B8B3-78CA5223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1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A3BD4-9CD4-4109-9512-4446866CDFA7}" type="datetime1">
              <a:rPr lang="en-US" smtClean="0"/>
              <a:t>25/02/2021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20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521B0-EA12-4872-B3F2-F84C7D778E71}" type="datetime1">
              <a:rPr lang="en-US" smtClean="0"/>
              <a:t>25/02/2021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D280C-2919-4084-BCD0-D68FF2C4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27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3EE3-3443-45D0-9F37-69F0EB975598}" type="datetime1">
              <a:rPr lang="en-US" smtClean="0"/>
              <a:t>25/02/2021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223B15-86E7-44E5-B27E-9623E70EE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5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5EE19-9636-4264-AE5E-2BFB937FBDC8}" type="datetime1">
              <a:rPr lang="en-US" smtClean="0"/>
              <a:t>25/02/2021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FD257-A79B-4EDE-9DE9-C9555A2E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86648-D273-48BE-AD5A-035724278150}" type="datetime1">
              <a:rPr lang="en-US" smtClean="0"/>
              <a:t>25/02/2021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9A04A-1A0D-45BF-BFDC-CD98F973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1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709A7-BCD9-4396-896F-410FAC4FD555}" type="datetime1">
              <a:rPr lang="en-US" smtClean="0"/>
              <a:t>25/02/2021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A9C9D-001E-48C9-B14F-37C4E8161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99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114E49-02D2-40EE-AAD0-34B642800552}" type="datetime1">
              <a:rPr lang="en-US" smtClean="0"/>
              <a:t>25/02/2021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latin typeface="Palatino Linotype" pitchFamily="18" charset="0"/>
              </a:defRPr>
            </a:lvl1pPr>
          </a:lstStyle>
          <a:p>
            <a:pPr>
              <a:defRPr/>
            </a:pPr>
            <a:fld id="{6BEDDAA5-8D89-49EB-9F89-33594B26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AE38E9-9148-45A7-9BC6-05AE858612A1}" type="datetime1">
              <a:rPr lang="en-US" smtClean="0"/>
              <a:t>25/02/2021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085288E-0695-4CB7-997F-4D79050D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3932" y="1828800"/>
            <a:ext cx="10468864" cy="18288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QUAN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THÀNH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WORDPRESS</a:t>
            </a:r>
            <a:endParaRPr lang="en-US" sz="40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98526"/>
            <a:ext cx="369146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46927" y="4128283"/>
            <a:ext cx="44325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r>
              <a:rPr lang="en-US" sz="2400" dirty="0" err="1" smtClean="0">
                <a:solidFill>
                  <a:srgbClr val="002060"/>
                </a:solidFill>
                <a:ea typeface="Tahoma" pitchFamily="34" charset="0"/>
              </a:rPr>
              <a:t>ThS</a:t>
            </a:r>
            <a:r>
              <a:rPr lang="en-US" sz="2400" dirty="0" smtClean="0">
                <a:solidFill>
                  <a:srgbClr val="002060"/>
                </a:solidFill>
                <a:ea typeface="Tahoma" pitchFamily="34" charset="0"/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  <a:ea typeface="Tahoma" pitchFamily="34" charset="0"/>
              </a:rPr>
              <a:t>Trần</a:t>
            </a:r>
            <a:r>
              <a:rPr lang="en-US" sz="2400" dirty="0" smtClean="0">
                <a:solidFill>
                  <a:srgbClr val="002060"/>
                </a:solidFill>
                <a:ea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ea typeface="Tahoma" pitchFamily="34" charset="0"/>
              </a:rPr>
              <a:t>Thị</a:t>
            </a:r>
            <a:r>
              <a:rPr lang="en-US" sz="2400" dirty="0" smtClean="0">
                <a:solidFill>
                  <a:srgbClr val="002060"/>
                </a:solidFill>
                <a:ea typeface="Tahoma" pitchFamily="34" charset="0"/>
              </a:rPr>
              <a:t> Minh </a:t>
            </a:r>
            <a:r>
              <a:rPr lang="en-US" sz="2400" dirty="0" err="1" smtClean="0">
                <a:solidFill>
                  <a:srgbClr val="002060"/>
                </a:solidFill>
                <a:ea typeface="Tahoma" pitchFamily="34" charset="0"/>
              </a:rPr>
              <a:t>Thảo</a:t>
            </a:r>
            <a:endParaRPr lang="en-US" sz="2400" dirty="0" smtClean="0">
              <a:solidFill>
                <a:srgbClr val="002060"/>
              </a:solidFill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114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49" y="728283"/>
            <a:ext cx="7758113" cy="416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90550" y="5067300"/>
            <a:ext cx="11006137" cy="9695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3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Để truy cập vào website với tư cách là người </a:t>
            </a:r>
            <a:r>
              <a:rPr lang="vi-VN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nhập </a:t>
            </a:r>
            <a:r>
              <a:rPr lang="vi-VN" sz="3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địa chỉ tại trình duyệt </a:t>
            </a:r>
            <a:r>
              <a:rPr lang="vi-VN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vi-VN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localhost/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giaovien</a:t>
            </a:r>
            <a:r>
              <a:rPr lang="vi-VN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endParaRPr lang="en-US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736425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11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TRANG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WORDPRESS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15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923925"/>
            <a:ext cx="8905876" cy="499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06073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2931"/>
            <a:ext cx="10972800" cy="4389120"/>
          </a:xfrm>
        </p:spPr>
        <p:txBody>
          <a:bodyPr/>
          <a:lstStyle/>
          <a:p>
            <a:pPr algn="just"/>
            <a:endParaRPr lang="en-US" sz="1800" dirty="0" smtClean="0"/>
          </a:p>
          <a:p>
            <a:pPr algn="just"/>
            <a:r>
              <a:rPr lang="vi-VN" dirty="0" smtClean="0"/>
              <a:t>Dashboard</a:t>
            </a:r>
            <a:r>
              <a:rPr lang="vi-VN" dirty="0"/>
              <a:t>: Tổng quan về quản trị </a:t>
            </a:r>
            <a:r>
              <a:rPr lang="vi-VN" dirty="0" smtClean="0"/>
              <a:t>WordPress, </a:t>
            </a:r>
            <a:r>
              <a:rPr lang="vi-VN" dirty="0"/>
              <a:t>bao gồm thông tin tóm tắt về website </a:t>
            </a:r>
            <a:r>
              <a:rPr lang="vi-VN" dirty="0" smtClean="0"/>
              <a:t>WordPress, </a:t>
            </a:r>
            <a:r>
              <a:rPr lang="vi-VN" dirty="0"/>
              <a:t>viết blog nhanh, một số bình luận mới nhất, bài từ </a:t>
            </a:r>
            <a:r>
              <a:rPr lang="vi-VN" dirty="0" smtClean="0"/>
              <a:t>WordPress.org </a:t>
            </a:r>
            <a:r>
              <a:rPr lang="vi-VN" dirty="0"/>
              <a:t>blog, plugin mới và phổ biến nhất, và link đến </a:t>
            </a:r>
            <a:r>
              <a:rPr lang="vi-VN" dirty="0" smtClean="0"/>
              <a:t>website</a:t>
            </a:r>
            <a:endParaRPr lang="vi-VN" dirty="0"/>
          </a:p>
          <a:p>
            <a:pPr algn="just"/>
            <a:r>
              <a:rPr lang="vi-VN" dirty="0" smtClean="0"/>
              <a:t>Posts</a:t>
            </a:r>
            <a:r>
              <a:rPr lang="vi-VN" dirty="0"/>
              <a:t>: Quản lý bài viết, tag và danh mục (category</a:t>
            </a:r>
            <a:r>
              <a:rPr lang="vi-VN" dirty="0" smtClean="0"/>
              <a:t>)</a:t>
            </a:r>
            <a:endParaRPr lang="en-US" dirty="0" smtClean="0"/>
          </a:p>
          <a:p>
            <a:pPr algn="just"/>
            <a:r>
              <a:rPr lang="en-US" dirty="0" smtClean="0"/>
              <a:t>Media: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,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32623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Pages: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website</a:t>
            </a:r>
            <a:endParaRPr lang="vi-VN" dirty="0"/>
          </a:p>
          <a:p>
            <a:r>
              <a:rPr lang="en-US" dirty="0" smtClean="0"/>
              <a:t>Comments: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r>
              <a:rPr lang="vi-VN" dirty="0" smtClean="0"/>
              <a:t>Appearance</a:t>
            </a:r>
            <a:r>
              <a:rPr lang="vi-VN" dirty="0"/>
              <a:t>: Quản lý giao </a:t>
            </a:r>
            <a:r>
              <a:rPr lang="vi-VN" dirty="0" smtClean="0"/>
              <a:t>diện</a:t>
            </a:r>
            <a:endParaRPr lang="vi-VN" dirty="0"/>
          </a:p>
          <a:p>
            <a:r>
              <a:rPr lang="vi-VN" dirty="0" smtClean="0"/>
              <a:t>Plugins</a:t>
            </a:r>
            <a:r>
              <a:rPr lang="vi-VN" dirty="0"/>
              <a:t>: Quản lý các thành phần mở </a:t>
            </a:r>
            <a:r>
              <a:rPr lang="vi-VN" dirty="0" smtClean="0"/>
              <a:t>rộng</a:t>
            </a:r>
            <a:endParaRPr lang="vi-VN" dirty="0"/>
          </a:p>
          <a:p>
            <a:r>
              <a:rPr lang="vi-VN" dirty="0" smtClean="0"/>
              <a:t>Settings</a:t>
            </a:r>
            <a:r>
              <a:rPr lang="vi-VN" dirty="0"/>
              <a:t>: Thiết lập các tùy </a:t>
            </a:r>
            <a:r>
              <a:rPr lang="vi-VN" dirty="0" smtClean="0"/>
              <a:t>chọn</a:t>
            </a:r>
            <a:endParaRPr lang="vi-V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9768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15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CẤU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TRÚC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THƯ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WP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050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05" y="823912"/>
            <a:ext cx="4032442" cy="510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23201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76200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6" name="Picture 2" descr="https://dieuhau.com/wp-content/uploads/2017/12/wpconfigf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4" y="1866900"/>
            <a:ext cx="5426075" cy="426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06127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876300"/>
            <a:ext cx="11182350" cy="5518151"/>
          </a:xfrm>
        </p:spPr>
        <p:txBody>
          <a:bodyPr/>
          <a:lstStyle/>
          <a:p>
            <a:r>
              <a:rPr lang="vi-VN" sz="3200" dirty="0"/>
              <a:t>.htaccess – Một tập tin cấu hình máy chủ WordPress sử dụng nó để quản lý Permalinks và chuyển hướng.</a:t>
            </a:r>
          </a:p>
          <a:p>
            <a:r>
              <a:rPr lang="vi-VN" sz="3200" dirty="0"/>
              <a:t>wp-config.php – tập tin này cho phép </a:t>
            </a:r>
            <a:r>
              <a:rPr lang="vi-VN" sz="3200" dirty="0" smtClean="0"/>
              <a:t>W</a:t>
            </a:r>
            <a:r>
              <a:rPr lang="en-US" sz="3200" dirty="0" smtClean="0"/>
              <a:t>P</a:t>
            </a:r>
            <a:r>
              <a:rPr lang="vi-VN" sz="3200" dirty="0" smtClean="0"/>
              <a:t> </a:t>
            </a:r>
            <a:r>
              <a:rPr lang="vi-VN" sz="3200" dirty="0"/>
              <a:t>kết nối với </a:t>
            </a:r>
            <a:r>
              <a:rPr lang="en-US" sz="3200" dirty="0" err="1" smtClean="0"/>
              <a:t>CSDL</a:t>
            </a:r>
            <a:r>
              <a:rPr lang="vi-VN" sz="3200" dirty="0" smtClean="0"/>
              <a:t>. </a:t>
            </a:r>
            <a:r>
              <a:rPr lang="vi-VN" sz="3200" dirty="0"/>
              <a:t>Nó cũng đặt ra một số thiết lập chung cho trang web.</a:t>
            </a:r>
          </a:p>
          <a:p>
            <a:r>
              <a:rPr lang="vi-VN" sz="3200" dirty="0"/>
              <a:t>index.php – Tập tin index tải và khởi tạo tất cả các file WordPress khi một trang được yêu cầu bởi người dùng</a:t>
            </a:r>
            <a:r>
              <a:rPr lang="vi-VN" sz="3200" dirty="0" smtClean="0"/>
              <a:t>.</a:t>
            </a:r>
            <a:endParaRPr lang="en-US" sz="3200" dirty="0" smtClean="0"/>
          </a:p>
          <a:p>
            <a:r>
              <a:rPr lang="vi-VN" sz="3200" dirty="0"/>
              <a:t>robots.txt – Chứa các hướng dẫn cho máy quét của các công cụ tìm kiếm</a:t>
            </a:r>
          </a:p>
          <a:p>
            <a:r>
              <a:rPr lang="vi-VN" sz="3200" dirty="0"/>
              <a:t>Favicon.ico – Một file favicon đôi khi được tạo ra bởi các host WordPress.</a:t>
            </a:r>
          </a:p>
          <a:p>
            <a:endParaRPr lang="vi-VN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420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19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THAO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TÁC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CƠ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BẢN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7291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933450"/>
          </a:xfrm>
        </p:spPr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325370"/>
              </p:ext>
            </p:extLst>
          </p:nvPr>
        </p:nvGraphicFramePr>
        <p:xfrm>
          <a:off x="2838450" y="2133599"/>
          <a:ext cx="9124950" cy="3695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6390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967231"/>
            <a:ext cx="7505700" cy="438912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994" y="2190749"/>
            <a:ext cx="4785512" cy="314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78867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1150"/>
            <a:ext cx="10972800" cy="47752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endParaRPr lang="en-US" b="1" dirty="0"/>
          </a:p>
          <a:p>
            <a:r>
              <a:rPr lang="en-US" dirty="0" err="1" smtClean="0"/>
              <a:t>Vào</a:t>
            </a:r>
            <a:r>
              <a:rPr lang="en-US" dirty="0" smtClean="0"/>
              <a:t> Posts </a:t>
            </a:r>
            <a:r>
              <a:rPr lang="en-US" dirty="0" smtClean="0">
                <a:sym typeface="Wingdings" pitchFamily="2" charset="2"/>
              </a:rPr>
              <a:t>Add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921647"/>
            <a:ext cx="5386388" cy="311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44109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485900"/>
            <a:ext cx="10839450" cy="487045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Sửa</a:t>
            </a:r>
            <a:r>
              <a:rPr lang="en-US" b="1" dirty="0"/>
              <a:t>, </a:t>
            </a:r>
            <a:r>
              <a:rPr lang="en-US" b="1" dirty="0" err="1"/>
              <a:t>xóa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endParaRPr lang="en-US" b="1" dirty="0"/>
          </a:p>
          <a:p>
            <a:r>
              <a:rPr lang="en-US" dirty="0" err="1" smtClean="0"/>
              <a:t>Vào</a:t>
            </a:r>
            <a:r>
              <a:rPr lang="en-US" dirty="0" smtClean="0"/>
              <a:t> Posts </a:t>
            </a:r>
            <a:r>
              <a:rPr lang="en-US" dirty="0" smtClean="0">
                <a:sym typeface="Wingdings" pitchFamily="2" charset="2"/>
              </a:rPr>
              <a:t>All Posts</a:t>
            </a:r>
          </a:p>
          <a:p>
            <a:pPr lvl="1"/>
            <a:r>
              <a:rPr lang="en-US" sz="3200" dirty="0" err="1" smtClean="0">
                <a:sym typeface="Wingdings" pitchFamily="2" charset="2"/>
              </a:rPr>
              <a:t>Chọn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bài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viết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cần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xóa</a:t>
            </a:r>
            <a:r>
              <a:rPr lang="en-US" sz="3200" dirty="0" smtClean="0">
                <a:sym typeface="Wingdings" pitchFamily="2" charset="2"/>
              </a:rPr>
              <a:t>, </a:t>
            </a:r>
            <a:r>
              <a:rPr lang="en-US" sz="3200" dirty="0" err="1" smtClean="0">
                <a:sym typeface="Wingdings" pitchFamily="2" charset="2"/>
              </a:rPr>
              <a:t>sửa</a:t>
            </a:r>
            <a:endParaRPr lang="en-US" sz="3200" dirty="0" smtClean="0">
              <a:sym typeface="Wingdings" pitchFamily="2" charset="2"/>
            </a:endParaRPr>
          </a:p>
          <a:p>
            <a:pPr lvl="1"/>
            <a:r>
              <a:rPr lang="en-US" sz="3200" dirty="0" smtClean="0">
                <a:sym typeface="Wingdings" pitchFamily="2" charset="2"/>
              </a:rPr>
              <a:t>Edit/Trash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49" y="2038350"/>
            <a:ext cx="5300663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361356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5615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r>
              <a:rPr lang="en-US" b="1" dirty="0"/>
              <a:t> </a:t>
            </a:r>
            <a:r>
              <a:rPr lang="en-US" b="1" dirty="0" err="1"/>
              <a:t>lên</a:t>
            </a:r>
            <a:r>
              <a:rPr lang="en-US" b="1" dirty="0"/>
              <a:t> Website</a:t>
            </a:r>
            <a:endParaRPr lang="en-US" b="1" dirty="0" smtClean="0"/>
          </a:p>
          <a:p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/>
              <a:t>Posts </a:t>
            </a:r>
            <a:r>
              <a:rPr lang="en-US" dirty="0">
                <a:sym typeface="Wingdings" pitchFamily="2" charset="2"/>
              </a:rPr>
              <a:t>Add New</a:t>
            </a:r>
            <a:endParaRPr lang="en-US" dirty="0"/>
          </a:p>
          <a:p>
            <a:pPr lvl="1"/>
            <a:r>
              <a:rPr lang="en-US" sz="3200" dirty="0" err="1" smtClean="0"/>
              <a:t>Soạn</a:t>
            </a:r>
            <a:r>
              <a:rPr lang="en-US" sz="3200" dirty="0" smtClean="0"/>
              <a:t> </a:t>
            </a:r>
            <a:r>
              <a:rPr lang="en-US" sz="3200" dirty="0" err="1" smtClean="0"/>
              <a:t>thảo</a:t>
            </a:r>
            <a:r>
              <a:rPr lang="en-US" sz="3200" dirty="0" smtClean="0"/>
              <a:t> </a:t>
            </a:r>
            <a:r>
              <a:rPr lang="en-US" sz="3200" dirty="0" err="1" smtClean="0"/>
              <a:t>nội</a:t>
            </a:r>
            <a:r>
              <a:rPr lang="en-US" sz="3200" dirty="0" smtClean="0"/>
              <a:t> dung </a:t>
            </a:r>
          </a:p>
          <a:p>
            <a:pPr lvl="1"/>
            <a:r>
              <a:rPr lang="en-US" sz="3200" dirty="0" err="1" smtClean="0"/>
              <a:t>Nhấn</a:t>
            </a:r>
            <a:r>
              <a:rPr lang="en-US" sz="3200" dirty="0" smtClean="0"/>
              <a:t> Public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58329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0552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485900"/>
            <a:ext cx="5600700" cy="4419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mới</a:t>
            </a:r>
            <a:r>
              <a:rPr lang="en-US" b="1" dirty="0"/>
              <a:t> </a:t>
            </a:r>
            <a:r>
              <a:rPr lang="en-US" b="1" dirty="0" err="1"/>
              <a:t>trang</a:t>
            </a:r>
            <a:endParaRPr lang="en-US" b="1" dirty="0"/>
          </a:p>
          <a:p>
            <a:r>
              <a:rPr lang="en-US" dirty="0" err="1" smtClean="0"/>
              <a:t>Vào</a:t>
            </a:r>
            <a:r>
              <a:rPr lang="en-US" dirty="0" smtClean="0"/>
              <a:t> Pages </a:t>
            </a:r>
            <a:r>
              <a:rPr lang="en-US" dirty="0" smtClean="0">
                <a:sym typeface="Wingdings" pitchFamily="2" charset="2"/>
              </a:rPr>
              <a:t>Add New</a:t>
            </a:r>
          </a:p>
          <a:p>
            <a:pPr lvl="1" algn="just"/>
            <a:r>
              <a:rPr lang="en-US" sz="3200" dirty="0" smtClean="0"/>
              <a:t>Save </a:t>
            </a:r>
            <a:r>
              <a:rPr lang="en-US" sz="3200" dirty="0" err="1"/>
              <a:t>Draf</a:t>
            </a:r>
            <a:r>
              <a:rPr lang="en-US" sz="3200" dirty="0"/>
              <a:t>: </a:t>
            </a:r>
            <a:r>
              <a:rPr lang="en-US" sz="3200" dirty="0" err="1"/>
              <a:t>lưu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r>
              <a:rPr lang="en-US" sz="3200" dirty="0"/>
              <a:t> (</a:t>
            </a:r>
            <a:r>
              <a:rPr lang="en-US" sz="3200" dirty="0" err="1"/>
              <a:t>nháp</a:t>
            </a:r>
            <a:r>
              <a:rPr lang="en-US" sz="3200" dirty="0"/>
              <a:t>)</a:t>
            </a:r>
          </a:p>
          <a:p>
            <a:pPr lvl="1" algn="just"/>
            <a:r>
              <a:rPr lang="en-US" sz="3200" dirty="0" smtClean="0"/>
              <a:t>Preview</a:t>
            </a:r>
            <a:r>
              <a:rPr lang="en-US" sz="3200" dirty="0"/>
              <a:t>: </a:t>
            </a:r>
            <a:r>
              <a:rPr lang="en-US" sz="3200" dirty="0" err="1"/>
              <a:t>xem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r>
              <a:rPr lang="en-US" sz="3200" dirty="0"/>
              <a:t> </a:t>
            </a:r>
            <a:r>
              <a:rPr lang="en-US" sz="3200" dirty="0" err="1"/>
              <a:t>trước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endParaRPr lang="en-US" sz="3200" dirty="0"/>
          </a:p>
          <a:p>
            <a:pPr lvl="1" algn="just"/>
            <a:r>
              <a:rPr lang="en-US" sz="3200" dirty="0" smtClean="0"/>
              <a:t>Public</a:t>
            </a:r>
            <a:r>
              <a:rPr lang="en-US" sz="3200" dirty="0"/>
              <a:t>: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r>
              <a:rPr lang="en-US" sz="3200" dirty="0"/>
              <a:t> </a:t>
            </a:r>
            <a:r>
              <a:rPr lang="en-US" sz="3200" dirty="0" err="1"/>
              <a:t>lên</a:t>
            </a:r>
            <a:r>
              <a:rPr lang="en-US" sz="3200" dirty="0"/>
              <a:t> </a:t>
            </a:r>
            <a:r>
              <a:rPr lang="en-US" sz="3200" dirty="0" smtClean="0"/>
              <a:t>website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1939356"/>
            <a:ext cx="5143500" cy="362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21768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790700"/>
            <a:ext cx="5372100" cy="4546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Sửa</a:t>
            </a:r>
            <a:r>
              <a:rPr lang="en-US" b="1" dirty="0"/>
              <a:t>, </a:t>
            </a:r>
            <a:r>
              <a:rPr lang="en-US" b="1" dirty="0" err="1"/>
              <a:t>xóa</a:t>
            </a:r>
            <a:r>
              <a:rPr lang="en-US" b="1" dirty="0"/>
              <a:t> </a:t>
            </a:r>
            <a:r>
              <a:rPr lang="en-US" b="1" dirty="0" err="1"/>
              <a:t>trang</a:t>
            </a:r>
            <a:endParaRPr lang="en-US" b="1" dirty="0"/>
          </a:p>
          <a:p>
            <a:r>
              <a:rPr lang="en-US" dirty="0" err="1" smtClean="0"/>
              <a:t>Vào</a:t>
            </a:r>
            <a:r>
              <a:rPr lang="en-US" dirty="0" smtClean="0"/>
              <a:t> Pages </a:t>
            </a:r>
            <a:r>
              <a:rPr lang="en-US" dirty="0" smtClean="0">
                <a:sym typeface="Wingdings" pitchFamily="2" charset="2"/>
              </a:rPr>
              <a:t> All Pages</a:t>
            </a:r>
          </a:p>
          <a:p>
            <a:pPr lvl="1"/>
            <a:r>
              <a:rPr lang="en-US" sz="3200" dirty="0" err="1"/>
              <a:t>Nhấn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Edit/Quick Edit: </a:t>
            </a:r>
            <a:r>
              <a:rPr lang="en-US" sz="3200" dirty="0" err="1"/>
              <a:t>Sửa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endParaRPr lang="en-US" sz="3200" dirty="0"/>
          </a:p>
          <a:p>
            <a:pPr lvl="1"/>
            <a:r>
              <a:rPr lang="en-US" sz="3200" dirty="0" err="1"/>
              <a:t>Nhấn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Trash: </a:t>
            </a:r>
            <a:r>
              <a:rPr lang="en-US" sz="3200" dirty="0" err="1"/>
              <a:t>Xóa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endParaRPr lang="en-US" sz="32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2257732"/>
            <a:ext cx="5524500" cy="351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27502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3881"/>
            <a:ext cx="10972800" cy="4389120"/>
          </a:xfrm>
        </p:spPr>
        <p:txBody>
          <a:bodyPr/>
          <a:lstStyle/>
          <a:p>
            <a:pPr algn="just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vi-VN" dirty="0" smtClean="0"/>
              <a:t>được </a:t>
            </a:r>
            <a:r>
              <a:rPr lang="vi-VN" dirty="0"/>
              <a:t>sử dụng để phân loại các mục, nội dung giống nhau vào một nhóm, là </a:t>
            </a:r>
            <a:r>
              <a:rPr lang="en-US" dirty="0" err="1" smtClean="0"/>
              <a:t>các</a:t>
            </a:r>
            <a:r>
              <a:rPr lang="vi-VN" dirty="0" smtClean="0"/>
              <a:t>h để </a:t>
            </a:r>
            <a:r>
              <a:rPr lang="vi-VN" dirty="0"/>
              <a:t>sắp xếp, phân loại bài </a:t>
            </a:r>
            <a:r>
              <a:rPr lang="vi-VN" dirty="0" smtClean="0"/>
              <a:t>viết</a:t>
            </a:r>
            <a:r>
              <a:rPr lang="en-US" dirty="0" smtClean="0"/>
              <a:t>:</a:t>
            </a:r>
          </a:p>
          <a:p>
            <a:pPr lvl="1"/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danh</a:t>
            </a:r>
            <a:r>
              <a:rPr lang="en-US" sz="3200" dirty="0" smtClean="0"/>
              <a:t> </a:t>
            </a:r>
            <a:r>
              <a:rPr lang="en-US" sz="3200" dirty="0" err="1" smtClean="0"/>
              <a:t>mục</a:t>
            </a:r>
            <a:endParaRPr lang="en-US" sz="3200" dirty="0" smtClean="0"/>
          </a:p>
          <a:p>
            <a:pPr lvl="1"/>
            <a:r>
              <a:rPr lang="en-US" sz="3200" dirty="0" err="1" smtClean="0"/>
              <a:t>Sửa</a:t>
            </a:r>
            <a:r>
              <a:rPr lang="en-US" sz="3200" dirty="0" smtClean="0"/>
              <a:t> </a:t>
            </a:r>
            <a:r>
              <a:rPr lang="en-US" sz="3200" dirty="0" err="1" smtClean="0"/>
              <a:t>danh</a:t>
            </a:r>
            <a:r>
              <a:rPr lang="en-US" sz="3200" dirty="0" smtClean="0"/>
              <a:t> </a:t>
            </a:r>
            <a:r>
              <a:rPr lang="en-US" sz="3200" dirty="0" err="1" smtClean="0"/>
              <a:t>mục</a:t>
            </a:r>
            <a:endParaRPr lang="en-US" sz="3200" dirty="0" smtClean="0"/>
          </a:p>
          <a:p>
            <a:pPr lvl="1"/>
            <a:r>
              <a:rPr lang="en-US" sz="3200" dirty="0" err="1" smtClean="0"/>
              <a:t>Xóa</a:t>
            </a:r>
            <a:r>
              <a:rPr lang="en-US" sz="3200" dirty="0" smtClean="0"/>
              <a:t> </a:t>
            </a:r>
            <a:r>
              <a:rPr lang="en-US" sz="3200" dirty="0" err="1" smtClean="0"/>
              <a:t>danh</a:t>
            </a:r>
            <a:r>
              <a:rPr lang="en-US" sz="3200" dirty="0" smtClean="0"/>
              <a:t> </a:t>
            </a:r>
            <a:r>
              <a:rPr lang="en-US" sz="3200" dirty="0" err="1" smtClean="0"/>
              <a:t>mục</a:t>
            </a:r>
            <a:endParaRPr lang="en-US" sz="3200" dirty="0" smtClean="0"/>
          </a:p>
          <a:p>
            <a:pPr lvl="1"/>
            <a:r>
              <a:rPr lang="en-US" sz="3200" dirty="0" err="1" smtClean="0"/>
              <a:t>Hiển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danh</a:t>
            </a:r>
            <a:r>
              <a:rPr lang="en-US" sz="3200" dirty="0" smtClean="0"/>
              <a:t> </a:t>
            </a:r>
            <a:r>
              <a:rPr lang="en-US" sz="3200" dirty="0" err="1" smtClean="0"/>
              <a:t>mục</a:t>
            </a:r>
            <a:r>
              <a:rPr lang="en-US" sz="3200" dirty="0" smtClean="0"/>
              <a:t> </a:t>
            </a:r>
            <a:r>
              <a:rPr lang="en-US" sz="3200" dirty="0" err="1" smtClean="0"/>
              <a:t>lên</a:t>
            </a:r>
            <a:r>
              <a:rPr lang="en-US" sz="3200" dirty="0" smtClean="0"/>
              <a:t> website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1534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endParaRPr lang="en-US" b="1" dirty="0"/>
          </a:p>
          <a:p>
            <a:r>
              <a:rPr lang="en-US" dirty="0" err="1" smtClean="0"/>
              <a:t>Vào</a:t>
            </a:r>
            <a:r>
              <a:rPr lang="en-US" dirty="0" smtClean="0"/>
              <a:t> Posts </a:t>
            </a:r>
            <a:r>
              <a:rPr lang="en-US" dirty="0" smtClean="0">
                <a:sym typeface="Wingdings" pitchFamily="2" charset="2"/>
              </a:rPr>
              <a:t> Categories</a:t>
            </a:r>
          </a:p>
          <a:p>
            <a:pPr lvl="1"/>
            <a:r>
              <a:rPr lang="en-US" sz="3200" dirty="0" err="1" smtClean="0">
                <a:sym typeface="Wingdings" pitchFamily="2" charset="2"/>
              </a:rPr>
              <a:t>Sau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khi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điền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các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thông</a:t>
            </a:r>
            <a:r>
              <a:rPr lang="en-US" sz="3200" dirty="0" smtClean="0">
                <a:sym typeface="Wingdings" pitchFamily="2" charset="2"/>
              </a:rPr>
              <a:t> tin</a:t>
            </a:r>
          </a:p>
          <a:p>
            <a:pPr lvl="1"/>
            <a:r>
              <a:rPr lang="en-US" sz="3200" dirty="0" err="1" smtClean="0">
                <a:sym typeface="Wingdings" pitchFamily="2" charset="2"/>
              </a:rPr>
              <a:t>Nhấn</a:t>
            </a:r>
            <a:r>
              <a:rPr lang="en-US" sz="3200" dirty="0" smtClean="0">
                <a:sym typeface="Wingdings" pitchFamily="2" charset="2"/>
              </a:rPr>
              <a:t> Add New Category</a:t>
            </a: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981199"/>
            <a:ext cx="5410200" cy="410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587652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086402"/>
            <a:ext cx="10720220" cy="426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62019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tiêu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7C8DB-B033-4BA1-81E7-6232851DDF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6663"/>
            <a:ext cx="2238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5114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381250" y="2135188"/>
            <a:ext cx="9381964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WordPress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WP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WordPress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(posts),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(pages)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(category)</a:t>
            </a:r>
          </a:p>
        </p:txBody>
      </p:sp>
    </p:spTree>
    <p:extLst>
      <p:ext uri="{BB962C8B-B14F-4D97-AF65-F5344CB8AC3E}">
        <p14:creationId xmlns:p14="http://schemas.microsoft.com/office/powerpoint/2010/main" val="29258980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9750"/>
            <a:ext cx="5314951" cy="4546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Sửa</a:t>
            </a:r>
            <a:r>
              <a:rPr lang="en-US" b="1" dirty="0"/>
              <a:t>, </a:t>
            </a:r>
            <a:r>
              <a:rPr lang="en-US" b="1" dirty="0" err="1"/>
              <a:t>xóa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endParaRPr lang="en-US" b="1" dirty="0"/>
          </a:p>
          <a:p>
            <a:r>
              <a:rPr lang="en-US" dirty="0" err="1" smtClean="0"/>
              <a:t>Vào</a:t>
            </a:r>
            <a:r>
              <a:rPr lang="en-US" dirty="0" smtClean="0"/>
              <a:t> Posts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Categories</a:t>
            </a:r>
          </a:p>
          <a:p>
            <a:pPr lvl="1"/>
            <a:r>
              <a:rPr lang="en-US" sz="3200" dirty="0" err="1" smtClean="0">
                <a:sym typeface="Wingdings" pitchFamily="2" charset="2"/>
              </a:rPr>
              <a:t>Chọn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mục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cần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sửa</a:t>
            </a:r>
            <a:r>
              <a:rPr lang="en-US" sz="3200" dirty="0" smtClean="0">
                <a:sym typeface="Wingdings" pitchFamily="2" charset="2"/>
              </a:rPr>
              <a:t>, </a:t>
            </a:r>
            <a:r>
              <a:rPr lang="en-US" sz="3200" dirty="0" err="1" smtClean="0">
                <a:sym typeface="Wingdings" pitchFamily="2" charset="2"/>
              </a:rPr>
              <a:t>xóa</a:t>
            </a:r>
            <a:endParaRPr lang="en-US" sz="3200" dirty="0" smtClean="0">
              <a:sym typeface="Wingdings" pitchFamily="2" charset="2"/>
            </a:endParaRPr>
          </a:p>
          <a:p>
            <a:pPr lvl="1"/>
            <a:r>
              <a:rPr lang="en-US" sz="3200" dirty="0" err="1" smtClean="0">
                <a:sym typeface="Wingdings" pitchFamily="2" charset="2"/>
              </a:rPr>
              <a:t>Chọn</a:t>
            </a:r>
            <a:r>
              <a:rPr lang="en-US" sz="3200" dirty="0" smtClean="0">
                <a:sym typeface="Wingdings" pitchFamily="2" charset="2"/>
              </a:rPr>
              <a:t> Edit/Quick Edit </a:t>
            </a:r>
            <a:r>
              <a:rPr lang="en-US" sz="3200" dirty="0" err="1" smtClean="0">
                <a:sym typeface="Wingdings" pitchFamily="2" charset="2"/>
              </a:rPr>
              <a:t>hoặc</a:t>
            </a:r>
            <a:r>
              <a:rPr lang="en-US" sz="3200" dirty="0" smtClean="0">
                <a:sym typeface="Wingdings" pitchFamily="2" charset="2"/>
              </a:rPr>
              <a:t> Delete</a:t>
            </a:r>
            <a:endParaRPr lang="en-US" sz="3200" dirty="0"/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1" y="2324097"/>
            <a:ext cx="5524500" cy="323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186284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Tóm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tắt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92" y="1861411"/>
            <a:ext cx="10910808" cy="4155592"/>
          </a:xfrm>
        </p:spPr>
        <p:txBody>
          <a:bodyPr/>
          <a:lstStyle/>
          <a:p>
            <a:pPr algn="just" eaLnBrk="1" hangingPunct="1">
              <a:buFont typeface="Symbol" pitchFamily="18" charset="2"/>
              <a:buChar char="·"/>
            </a:pPr>
            <a:endParaRPr lang="en-US" sz="2000" dirty="0" smtClean="0"/>
          </a:p>
          <a:p>
            <a:pPr algn="just" eaLnBrk="1" hangingPunct="1">
              <a:buFont typeface="Symbol" pitchFamily="18" charset="2"/>
              <a:buChar char="·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algn="just" eaLnBrk="1" hangingPunct="1">
              <a:buFont typeface="Symbol" pitchFamily="18" charset="2"/>
              <a:buChar char="·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: </a:t>
            </a:r>
            <a:r>
              <a:rPr lang="vi-VN" dirty="0" smtClean="0"/>
              <a:t>Dashboard</a:t>
            </a:r>
            <a:r>
              <a:rPr lang="en-US" dirty="0" smtClean="0"/>
              <a:t>, Posts, A</a:t>
            </a:r>
            <a:r>
              <a:rPr lang="vi-VN" dirty="0" smtClean="0"/>
              <a:t>pperance</a:t>
            </a:r>
            <a:r>
              <a:rPr lang="en-US" dirty="0" smtClean="0"/>
              <a:t>, </a:t>
            </a:r>
            <a:r>
              <a:rPr lang="vi-VN" dirty="0" smtClean="0"/>
              <a:t>Plugins</a:t>
            </a:r>
            <a:r>
              <a:rPr lang="en-US" dirty="0" smtClean="0"/>
              <a:t>, </a:t>
            </a:r>
            <a:r>
              <a:rPr lang="vi-VN" dirty="0" smtClean="0"/>
              <a:t>Settings</a:t>
            </a:r>
            <a:r>
              <a:rPr lang="en-US" dirty="0" smtClean="0"/>
              <a:t>,….</a:t>
            </a:r>
          </a:p>
          <a:p>
            <a:pPr algn="just" eaLnBrk="1" hangingPunct="1">
              <a:buFont typeface="Symbol" pitchFamily="18" charset="2"/>
              <a:buChar char="·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,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712921" y="1890794"/>
            <a:ext cx="10724828" cy="4216158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WordPress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pPr algn="just">
              <a:spcBef>
                <a:spcPts val="600"/>
              </a:spcBef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/>
              <a:t>WordPress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35D68C-E5E9-414D-AE6E-A93AD4BE98E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32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tập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282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54100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luận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6844BD-AD8C-4167-846E-31EB131EED87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33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pic>
        <p:nvPicPr>
          <p:cNvPr id="27652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2044700"/>
            <a:ext cx="3481388" cy="3468688"/>
          </a:xfrm>
          <a:noFill/>
        </p:spPr>
      </p:pic>
    </p:spTree>
    <p:extLst>
      <p:ext uri="{BB962C8B-B14F-4D97-AF65-F5344CB8AC3E}">
        <p14:creationId xmlns:p14="http://schemas.microsoft.com/office/powerpoint/2010/main" val="36796608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DIỆN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DÙNG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682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Sau </a:t>
            </a:r>
            <a:r>
              <a:rPr lang="vi-VN" dirty="0" smtClean="0"/>
              <a:t>khi</a:t>
            </a:r>
            <a:r>
              <a:rPr lang="en-US" dirty="0" smtClean="0"/>
              <a:t> </a:t>
            </a:r>
            <a:r>
              <a:rPr lang="vi-VN" dirty="0" smtClean="0"/>
              <a:t>đã </a:t>
            </a:r>
            <a:r>
              <a:rPr lang="vi-VN" dirty="0"/>
              <a:t>cài đặt </a:t>
            </a:r>
            <a:r>
              <a:rPr lang="vi-VN" dirty="0" smtClean="0"/>
              <a:t>WordPress </a:t>
            </a:r>
            <a:r>
              <a:rPr lang="vi-VN" dirty="0"/>
              <a:t>lên hosting, </a:t>
            </a:r>
            <a:r>
              <a:rPr lang="en-US" dirty="0" smtClean="0"/>
              <a:t>ta </a:t>
            </a:r>
            <a:r>
              <a:rPr lang="vi-VN" dirty="0" smtClean="0"/>
              <a:t>sẽ </a:t>
            </a:r>
            <a:r>
              <a:rPr lang="vi-VN" dirty="0"/>
              <a:t>truy cập vào trang </a:t>
            </a:r>
            <a:r>
              <a:rPr lang="vi-VN" dirty="0" smtClean="0"/>
              <a:t>admin</a:t>
            </a:r>
            <a:r>
              <a:rPr lang="en-US" dirty="0" smtClean="0"/>
              <a:t>: http://</a:t>
            </a:r>
            <a:r>
              <a:rPr lang="vi-VN" dirty="0" smtClean="0"/>
              <a:t>trình </a:t>
            </a:r>
            <a:r>
              <a:rPr lang="vi-VN" dirty="0"/>
              <a:t>duyệt tên </a:t>
            </a:r>
            <a:r>
              <a:rPr lang="vi-VN" dirty="0" smtClean="0"/>
              <a:t>miền, </a:t>
            </a:r>
            <a:r>
              <a:rPr lang="vi-VN" dirty="0"/>
              <a:t>kèm theo phần đuôi là /wp-admin 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: http://localhost:8080/giaovien/wp-admin/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1923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Khi </a:t>
            </a:r>
            <a:r>
              <a:rPr lang="en-US" dirty="0" smtClean="0"/>
              <a:t>t</a:t>
            </a:r>
            <a:r>
              <a:rPr lang="vi-VN" dirty="0" smtClean="0"/>
              <a:t>ruy </a:t>
            </a:r>
            <a:r>
              <a:rPr lang="vi-VN" dirty="0"/>
              <a:t>cập vào trang Admin, </a:t>
            </a:r>
            <a:r>
              <a:rPr lang="vi-VN" dirty="0" smtClean="0"/>
              <a:t>yêu </a:t>
            </a:r>
            <a:r>
              <a:rPr lang="vi-VN" dirty="0"/>
              <a:t>cầu Login như </a:t>
            </a:r>
            <a:r>
              <a:rPr lang="vi-VN" dirty="0" smtClean="0"/>
              <a:t>sau </a:t>
            </a:r>
            <a:r>
              <a:rPr lang="vi-VN" dirty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228975"/>
            <a:ext cx="31813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76599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676275"/>
            <a:ext cx="8905876" cy="499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19237" y="5541564"/>
            <a:ext cx="9925050" cy="590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WordPress</a:t>
            </a:r>
            <a:r>
              <a:rPr lang="en-US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3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12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1258550" cy="4389120"/>
          </a:xfrm>
        </p:spPr>
        <p:txBody>
          <a:bodyPr/>
          <a:lstStyle/>
          <a:p>
            <a:pPr algn="just"/>
            <a:r>
              <a:rPr lang="en-US" dirty="0" smtClean="0"/>
              <a:t>B</a:t>
            </a:r>
            <a:r>
              <a:rPr lang="vi-VN" dirty="0" smtClean="0"/>
              <a:t>ố </a:t>
            </a:r>
            <a:r>
              <a:rPr lang="vi-VN" dirty="0"/>
              <a:t>cục chung của trang </a:t>
            </a:r>
            <a:r>
              <a:rPr lang="en-US" dirty="0" err="1" smtClean="0"/>
              <a:t>trong</a:t>
            </a:r>
            <a:r>
              <a:rPr lang="vi-VN" dirty="0" smtClean="0"/>
              <a:t> WordPress bao </a:t>
            </a:r>
            <a:r>
              <a:rPr lang="vi-VN" dirty="0"/>
              <a:t>gồm những thành phần chính sau</a:t>
            </a:r>
            <a:r>
              <a:rPr lang="vi-VN" dirty="0" smtClean="0"/>
              <a:t>:</a:t>
            </a:r>
            <a:endParaRPr lang="vi-VN" dirty="0"/>
          </a:p>
          <a:p>
            <a:pPr lvl="1"/>
            <a:r>
              <a:rPr lang="vi-VN" sz="3200" dirty="0"/>
              <a:t>Header bao gồm Tiêu đề website và Tagline (dòng mô tả</a:t>
            </a:r>
            <a:r>
              <a:rPr lang="vi-VN" sz="3200" dirty="0" smtClean="0"/>
              <a:t>)</a:t>
            </a:r>
            <a:endParaRPr lang="en-US" sz="3200" dirty="0" smtClean="0"/>
          </a:p>
          <a:p>
            <a:pPr lvl="1"/>
            <a:r>
              <a:rPr lang="vi-VN" sz="3200" dirty="0" smtClean="0"/>
              <a:t>Body</a:t>
            </a:r>
            <a:r>
              <a:rPr lang="vi-VN" sz="3200" dirty="0"/>
              <a:t> là phần thân của website, body chứa nội dung các bài viết hoặc các </a:t>
            </a:r>
            <a:r>
              <a:rPr lang="vi-VN" sz="3200" dirty="0" smtClean="0"/>
              <a:t>trang</a:t>
            </a:r>
            <a:endParaRPr lang="vi-VN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5812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vi-VN" sz="3200" dirty="0"/>
              <a:t>Sidebar chứa các </a:t>
            </a:r>
            <a:r>
              <a:rPr lang="en-US" sz="3200" dirty="0"/>
              <a:t>W</a:t>
            </a:r>
            <a:r>
              <a:rPr lang="vi-VN" sz="3200" dirty="0" smtClean="0"/>
              <a:t>idget </a:t>
            </a:r>
            <a:r>
              <a:rPr lang="vi-VN" sz="3200" dirty="0"/>
              <a:t>tùy chỉnh như tìm kiếm, danh mục, các bài viết mới nhất…</a:t>
            </a:r>
          </a:p>
          <a:p>
            <a:pPr lvl="1" algn="just"/>
            <a:r>
              <a:rPr lang="vi-VN" sz="3200" dirty="0"/>
              <a:t>Footer cũng có thể chứa các </a:t>
            </a:r>
            <a:r>
              <a:rPr lang="en-US" sz="3200" dirty="0"/>
              <a:t>W</a:t>
            </a:r>
            <a:r>
              <a:rPr lang="vi-VN" sz="3200" dirty="0" smtClean="0"/>
              <a:t>idget </a:t>
            </a:r>
            <a:r>
              <a:rPr lang="vi-VN" sz="3200" dirty="0"/>
              <a:t>tùy chỉnh </a:t>
            </a:r>
            <a:r>
              <a:rPr lang="vi-VN" sz="3200" dirty="0" smtClean="0"/>
              <a:t>và </a:t>
            </a:r>
            <a:r>
              <a:rPr lang="vi-VN" sz="3200" dirty="0"/>
              <a:t>quan trọng nhất vẫn là phần là chứa thông tin bản quyền cũng như thông tin tác giả của </a:t>
            </a:r>
            <a:r>
              <a:rPr lang="vi-VN" sz="3200" dirty="0" smtClean="0"/>
              <a:t>website</a:t>
            </a:r>
            <a:endParaRPr lang="vi-VN" sz="3200" dirty="0"/>
          </a:p>
          <a:p>
            <a:pPr lvl="1" algn="just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0067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F3BB996FAC94BB31824EEE89D49B0" ma:contentTypeVersion="7" ma:contentTypeDescription="Create a new document." ma:contentTypeScope="" ma:versionID="a827e0e972d2db8543500c4c11162c7f">
  <xsd:schema xmlns:xsd="http://www.w3.org/2001/XMLSchema" xmlns:xs="http://www.w3.org/2001/XMLSchema" xmlns:p="http://schemas.microsoft.com/office/2006/metadata/properties" xmlns:ns2="790ed4af-d927-4062-bd09-0d6ef63e8600" targetNamespace="http://schemas.microsoft.com/office/2006/metadata/properties" ma:root="true" ma:fieldsID="98e35c814440d7a17c27b1fe3d32e6ff" ns2:_="">
    <xsd:import namespace="790ed4af-d927-4062-bd09-0d6ef63e86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0ed4af-d927-4062-bd09-0d6ef63e86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16C03F-F19F-435B-8215-73CA0EE83275}"/>
</file>

<file path=customXml/itemProps2.xml><?xml version="1.0" encoding="utf-8"?>
<ds:datastoreItem xmlns:ds="http://schemas.openxmlformats.org/officeDocument/2006/customXml" ds:itemID="{B504F355-3F10-4E13-9A0B-014008E2B1E7}"/>
</file>

<file path=customXml/itemProps3.xml><?xml version="1.0" encoding="utf-8"?>
<ds:datastoreItem xmlns:ds="http://schemas.openxmlformats.org/officeDocument/2006/customXml" ds:itemID="{0CFE5CD0-02F7-4FD7-A505-ECB47D1AAFA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3714</TotalTime>
  <Words>674</Words>
  <Application>Microsoft Office PowerPoint</Application>
  <PresentationFormat>Custom</PresentationFormat>
  <Paragraphs>135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Presentation on brainstorming</vt:lpstr>
      <vt:lpstr>1_Presentation on brainstorming</vt:lpstr>
      <vt:lpstr>TỔNG QUAN CÁC THÀNH PHẦN TRONG WORDPRESS</vt:lpstr>
      <vt:lpstr>Nội dung</vt:lpstr>
      <vt:lpstr>Mục tiêu</vt:lpstr>
      <vt:lpstr>PowerPoint Presentation</vt:lpstr>
      <vt:lpstr>Truy cập trang Admin</vt:lpstr>
      <vt:lpstr>PowerPoint Presentation</vt:lpstr>
      <vt:lpstr>PowerPoint Presentation</vt:lpstr>
      <vt:lpstr>Giao diện mặc định</vt:lpstr>
      <vt:lpstr>PowerPoint Presentation</vt:lpstr>
      <vt:lpstr>PowerPoint Presentation</vt:lpstr>
      <vt:lpstr>PowerPoint Presentation</vt:lpstr>
      <vt:lpstr>PowerPoint Presentation</vt:lpstr>
      <vt:lpstr>Các thành phần chính</vt:lpstr>
      <vt:lpstr>PowerPoint Presentation</vt:lpstr>
      <vt:lpstr>PowerPoint Presentation</vt:lpstr>
      <vt:lpstr>PowerPoint Presentation</vt:lpstr>
      <vt:lpstr>Các tập tin cấu hình của WordPress</vt:lpstr>
      <vt:lpstr>PowerPoint Presentation</vt:lpstr>
      <vt:lpstr>PowerPoint Presentation</vt:lpstr>
      <vt:lpstr>Quản lý bài viết</vt:lpstr>
      <vt:lpstr>PowerPoint Presentation</vt:lpstr>
      <vt:lpstr>PowerPoint Presentation</vt:lpstr>
      <vt:lpstr>PowerPoint Presentation</vt:lpstr>
      <vt:lpstr>Quản lý các trang</vt:lpstr>
      <vt:lpstr>PowerPoint Presentation</vt:lpstr>
      <vt:lpstr>PowerPoint Presentation</vt:lpstr>
      <vt:lpstr>Quản lý danh mục</vt:lpstr>
      <vt:lpstr>PowerPoint Presentation</vt:lpstr>
      <vt:lpstr>PowerPoint Presentation</vt:lpstr>
      <vt:lpstr>PowerPoint Presentation</vt:lpstr>
      <vt:lpstr>Tóm tắt</vt:lpstr>
      <vt:lpstr>Câu hỏi ôn tập</vt:lpstr>
      <vt:lpstr>Câu hỏi và thảo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PLH</dc:creator>
  <cp:lastModifiedBy>AutoBVT</cp:lastModifiedBy>
  <cp:revision>564</cp:revision>
  <dcterms:created xsi:type="dcterms:W3CDTF">2018-10-17T08:05:59Z</dcterms:created>
  <dcterms:modified xsi:type="dcterms:W3CDTF">2021-02-25T07:24:17Z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0x010100684F3BB996FAC94BB31824EEE89D49B0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