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 id="2147483905" r:id="rId5"/>
  </p:sldMasterIdLst>
  <p:notesMasterIdLst>
    <p:notesMasterId r:id="rId37"/>
  </p:notesMasterIdLst>
  <p:sldIdLst>
    <p:sldId id="544" r:id="rId6"/>
    <p:sldId id="430" r:id="rId7"/>
    <p:sldId id="431" r:id="rId8"/>
    <p:sldId id="582" r:id="rId9"/>
    <p:sldId id="583" r:id="rId10"/>
    <p:sldId id="584" r:id="rId11"/>
    <p:sldId id="585" r:id="rId12"/>
    <p:sldId id="586" r:id="rId13"/>
    <p:sldId id="587" r:id="rId14"/>
    <p:sldId id="573" r:id="rId15"/>
    <p:sldId id="574" r:id="rId16"/>
    <p:sldId id="575" r:id="rId17"/>
    <p:sldId id="576" r:id="rId18"/>
    <p:sldId id="577" r:id="rId19"/>
    <p:sldId id="580" r:id="rId20"/>
    <p:sldId id="545" r:id="rId21"/>
    <p:sldId id="588" r:id="rId22"/>
    <p:sldId id="562" r:id="rId23"/>
    <p:sldId id="563" r:id="rId24"/>
    <p:sldId id="564" r:id="rId25"/>
    <p:sldId id="566" r:id="rId26"/>
    <p:sldId id="565" r:id="rId27"/>
    <p:sldId id="568" r:id="rId28"/>
    <p:sldId id="567" r:id="rId29"/>
    <p:sldId id="569" r:id="rId30"/>
    <p:sldId id="570" r:id="rId31"/>
    <p:sldId id="572" r:id="rId32"/>
    <p:sldId id="571" r:id="rId33"/>
    <p:sldId id="444" r:id="rId34"/>
    <p:sldId id="445" r:id="rId35"/>
    <p:sldId id="447" r:id="rId3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7C5077-0AB2-4E28-B91D-3A5A61D2E147}" v="3" dt="2021-03-10T06:31:43.386"/>
    <p1510:client id="{58301144-15D4-41D8-860B-8E3B04E4ACA2}" v="2" dt="2021-03-10T06:44:40.957"/>
    <p1510:client id="{6FB0808B-6C6B-4562-9D91-5C6C38673465}" v="2" dt="2021-03-10T07:36:28.481"/>
    <p1510:client id="{7202BE79-9741-4E7C-8DBD-369904D79E84}" v="1" dt="2021-03-10T08:59:18.199"/>
    <p1510:client id="{7FA497F6-2359-49DA-88C5-65C545066B6D}" v="1" dt="2021-03-10T06:52:54.534"/>
    <p1510:client id="{9CD3AAE2-7820-4262-915D-8515A175F093}" v="1" dt="2021-03-10T08:26:07.886"/>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an Van  Khai" userId="S::khai.doanvan@phuxuan.edu.vn::ad453abb-f15a-4b92-9704-1ff883f665b0" providerId="AD" clId="Web-{287C5077-0AB2-4E28-B91D-3A5A61D2E147}"/>
    <pc:docChg chg="modSld">
      <pc:chgData name="Doan Van  Khai" userId="S::khai.doanvan@phuxuan.edu.vn::ad453abb-f15a-4b92-9704-1ff883f665b0" providerId="AD" clId="Web-{287C5077-0AB2-4E28-B91D-3A5A61D2E147}" dt="2021-03-10T06:31:42.386" v="1"/>
      <pc:docMkLst>
        <pc:docMk/>
      </pc:docMkLst>
      <pc:sldChg chg="addSp delSp">
        <pc:chgData name="Doan Van  Khai" userId="S::khai.doanvan@phuxuan.edu.vn::ad453abb-f15a-4b92-9704-1ff883f665b0" providerId="AD" clId="Web-{287C5077-0AB2-4E28-B91D-3A5A61D2E147}" dt="2021-03-10T06:31:42.386" v="1"/>
        <pc:sldMkLst>
          <pc:docMk/>
          <pc:sldMk cId="1848230308" sldId="585"/>
        </pc:sldMkLst>
        <pc:picChg chg="add del">
          <ac:chgData name="Doan Van  Khai" userId="S::khai.doanvan@phuxuan.edu.vn::ad453abb-f15a-4b92-9704-1ff883f665b0" providerId="AD" clId="Web-{287C5077-0AB2-4E28-B91D-3A5A61D2E147}" dt="2021-03-10T06:31:42.386" v="1"/>
          <ac:picMkLst>
            <pc:docMk/>
            <pc:sldMk cId="1848230308" sldId="585"/>
            <ac:picMk id="6146" creationId="{00000000-0000-0000-0000-000000000000}"/>
          </ac:picMkLst>
        </pc:picChg>
      </pc:sldChg>
    </pc:docChg>
  </pc:docChgLst>
  <pc:docChgLst>
    <pc:chgData name="Le Dinh Quoc  Huy" userId="S::huy.ledinhquoc@phuxuan.edu.vn::31ba7c95-d76a-4eb8-88d0-ab4018f87d85" providerId="AD" clId="Web-{7202BE79-9741-4E7C-8DBD-369904D79E84}"/>
    <pc:docChg chg="modSld">
      <pc:chgData name="Le Dinh Quoc  Huy" userId="S::huy.ledinhquoc@phuxuan.edu.vn::31ba7c95-d76a-4eb8-88d0-ab4018f87d85" providerId="AD" clId="Web-{7202BE79-9741-4E7C-8DBD-369904D79E84}" dt="2021-03-10T08:59:18.199" v="0" actId="1076"/>
      <pc:docMkLst>
        <pc:docMk/>
      </pc:docMkLst>
      <pc:sldChg chg="modSp">
        <pc:chgData name="Le Dinh Quoc  Huy" userId="S::huy.ledinhquoc@phuxuan.edu.vn::31ba7c95-d76a-4eb8-88d0-ab4018f87d85" providerId="AD" clId="Web-{7202BE79-9741-4E7C-8DBD-369904D79E84}" dt="2021-03-10T08:59:18.199" v="0" actId="1076"/>
        <pc:sldMkLst>
          <pc:docMk/>
          <pc:sldMk cId="1497410695" sldId="565"/>
        </pc:sldMkLst>
        <pc:picChg chg="mod">
          <ac:chgData name="Le Dinh Quoc  Huy" userId="S::huy.ledinhquoc@phuxuan.edu.vn::31ba7c95-d76a-4eb8-88d0-ab4018f87d85" providerId="AD" clId="Web-{7202BE79-9741-4E7C-8DBD-369904D79E84}" dt="2021-03-10T08:59:18.199" v="0" actId="1076"/>
          <ac:picMkLst>
            <pc:docMk/>
            <pc:sldMk cId="1497410695" sldId="565"/>
            <ac:picMk id="4098" creationId="{00000000-0000-0000-0000-000000000000}"/>
          </ac:picMkLst>
        </pc:picChg>
      </pc:sldChg>
    </pc:docChg>
  </pc:docChgLst>
  <pc:docChgLst>
    <pc:chgData name="Pham Minh Vu" userId="S::vu.phamminh@phuxuan.edu.vn::71916d25-f996-40a7-8ccc-77916d47a831" providerId="AD" clId="Web-{58301144-15D4-41D8-860B-8E3B04E4ACA2}"/>
    <pc:docChg chg="modSld">
      <pc:chgData name="Pham Minh Vu" userId="S::vu.phamminh@phuxuan.edu.vn::71916d25-f996-40a7-8ccc-77916d47a831" providerId="AD" clId="Web-{58301144-15D4-41D8-860B-8E3B04E4ACA2}" dt="2021-03-10T06:44:40.957" v="1" actId="1076"/>
      <pc:docMkLst>
        <pc:docMk/>
      </pc:docMkLst>
      <pc:sldChg chg="modSp">
        <pc:chgData name="Pham Minh Vu" userId="S::vu.phamminh@phuxuan.edu.vn::71916d25-f996-40a7-8ccc-77916d47a831" providerId="AD" clId="Web-{58301144-15D4-41D8-860B-8E3B04E4ACA2}" dt="2021-03-10T06:44:40.957" v="1" actId="1076"/>
        <pc:sldMkLst>
          <pc:docMk/>
          <pc:sldMk cId="1824921094" sldId="566"/>
        </pc:sldMkLst>
        <pc:picChg chg="mod">
          <ac:chgData name="Pham Minh Vu" userId="S::vu.phamminh@phuxuan.edu.vn::71916d25-f996-40a7-8ccc-77916d47a831" providerId="AD" clId="Web-{58301144-15D4-41D8-860B-8E3B04E4ACA2}" dt="2021-03-10T06:44:40.957" v="1" actId="1076"/>
          <ac:picMkLst>
            <pc:docMk/>
            <pc:sldMk cId="1824921094" sldId="566"/>
            <ac:picMk id="6146" creationId="{00000000-0000-0000-0000-000000000000}"/>
          </ac:picMkLst>
        </pc:picChg>
      </pc:sldChg>
    </pc:docChg>
  </pc:docChgLst>
  <pc:docChgLst>
    <pc:chgData name="Cao Phuoc Son" userId="S::son.caophuoc@phuxuan.edu.vn::9a8e8d48-241c-4d8b-baa3-7bc1ab8ab4aa" providerId="AD" clId="Web-{7FA497F6-2359-49DA-88C5-65C545066B6D}"/>
    <pc:docChg chg="modSld">
      <pc:chgData name="Cao Phuoc Son" userId="S::son.caophuoc@phuxuan.edu.vn::9a8e8d48-241c-4d8b-baa3-7bc1ab8ab4aa" providerId="AD" clId="Web-{7FA497F6-2359-49DA-88C5-65C545066B6D}" dt="2021-03-10T06:52:54.534" v="0" actId="1076"/>
      <pc:docMkLst>
        <pc:docMk/>
      </pc:docMkLst>
      <pc:sldChg chg="modSp">
        <pc:chgData name="Cao Phuoc Son" userId="S::son.caophuoc@phuxuan.edu.vn::9a8e8d48-241c-4d8b-baa3-7bc1ab8ab4aa" providerId="AD" clId="Web-{7FA497F6-2359-49DA-88C5-65C545066B6D}" dt="2021-03-10T06:52:54.534" v="0" actId="1076"/>
        <pc:sldMkLst>
          <pc:docMk/>
          <pc:sldMk cId="1084852932" sldId="563"/>
        </pc:sldMkLst>
        <pc:picChg chg="mod">
          <ac:chgData name="Cao Phuoc Son" userId="S::son.caophuoc@phuxuan.edu.vn::9a8e8d48-241c-4d8b-baa3-7bc1ab8ab4aa" providerId="AD" clId="Web-{7FA497F6-2359-49DA-88C5-65C545066B6D}" dt="2021-03-10T06:52:54.534" v="0" actId="1076"/>
          <ac:picMkLst>
            <pc:docMk/>
            <pc:sldMk cId="1084852932" sldId="563"/>
            <ac:picMk id="3074" creationId="{00000000-0000-0000-0000-000000000000}"/>
          </ac:picMkLst>
        </pc:picChg>
      </pc:sldChg>
    </pc:docChg>
  </pc:docChgLst>
  <pc:docChgLst>
    <pc:chgData name="Truong Dinh Hoang Ha" userId="S::ha.truongdinhhoang@phuxuan.edu.vn::49fcf6ba-6a3d-4e58-8f44-150ec19fe263" providerId="AD" clId="Web-{6FB0808B-6C6B-4562-9D91-5C6C38673465}"/>
    <pc:docChg chg="sldOrd">
      <pc:chgData name="Truong Dinh Hoang Ha" userId="S::ha.truongdinhhoang@phuxuan.edu.vn::49fcf6ba-6a3d-4e58-8f44-150ec19fe263" providerId="AD" clId="Web-{6FB0808B-6C6B-4562-9D91-5C6C38673465}" dt="2021-03-10T07:36:28.481" v="1"/>
      <pc:docMkLst>
        <pc:docMk/>
      </pc:docMkLst>
      <pc:sldChg chg="ord">
        <pc:chgData name="Truong Dinh Hoang Ha" userId="S::ha.truongdinhhoang@phuxuan.edu.vn::49fcf6ba-6a3d-4e58-8f44-150ec19fe263" providerId="AD" clId="Web-{6FB0808B-6C6B-4562-9D91-5C6C38673465}" dt="2021-03-10T07:36:28.481" v="1"/>
        <pc:sldMkLst>
          <pc:docMk/>
          <pc:sldMk cId="685155579" sldId="568"/>
        </pc:sldMkLst>
      </pc:sldChg>
    </pc:docChg>
  </pc:docChgLst>
  <pc:docChgLst>
    <pc:chgData name="Doan Tan  Phu" userId="S::phu.doantan@phuxuan.edu.vn::cd831800-e2ae-4fbe-8815-e2b62fc9160c" providerId="AD" clId="Web-{9CD3AAE2-7820-4262-915D-8515A175F093}"/>
    <pc:docChg chg="modSld">
      <pc:chgData name="Doan Tan  Phu" userId="S::phu.doantan@phuxuan.edu.vn::cd831800-e2ae-4fbe-8815-e2b62fc9160c" providerId="AD" clId="Web-{9CD3AAE2-7820-4262-915D-8515A175F093}" dt="2021-03-10T08:26:07.886" v="0" actId="1076"/>
      <pc:docMkLst>
        <pc:docMk/>
      </pc:docMkLst>
      <pc:sldChg chg="modSp">
        <pc:chgData name="Doan Tan  Phu" userId="S::phu.doantan@phuxuan.edu.vn::cd831800-e2ae-4fbe-8815-e2b62fc9160c" providerId="AD" clId="Web-{9CD3AAE2-7820-4262-915D-8515A175F093}" dt="2021-03-10T08:26:07.886" v="0" actId="1076"/>
        <pc:sldMkLst>
          <pc:docMk/>
          <pc:sldMk cId="1497410695" sldId="565"/>
        </pc:sldMkLst>
        <pc:picChg chg="mod">
          <ac:chgData name="Doan Tan  Phu" userId="S::phu.doantan@phuxuan.edu.vn::cd831800-e2ae-4fbe-8815-e2b62fc9160c" providerId="AD" clId="Web-{9CD3AAE2-7820-4262-915D-8515A175F093}" dt="2021-03-10T08:26:07.886" v="0" actId="1076"/>
          <ac:picMkLst>
            <pc:docMk/>
            <pc:sldMk cId="1497410695" sldId="565"/>
            <ac:picMk id="4098"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8C41DB-A256-4DD6-9087-BEEDD9D36424}" type="doc">
      <dgm:prSet loTypeId="urn:microsoft.com/office/officeart/2008/layout/VerticalCurvedList" loCatId="list" qsTypeId="urn:microsoft.com/office/officeart/2005/8/quickstyle/simple1#3" qsCatId="simple" csTypeId="urn:microsoft.com/office/officeart/2005/8/colors/accent0_2" csCatId="mainScheme" phldr="1"/>
      <dgm:spPr/>
      <dgm:t>
        <a:bodyPr/>
        <a:lstStyle/>
        <a:p>
          <a:endParaRPr lang="en-US"/>
        </a:p>
      </dgm:t>
    </dgm:pt>
    <dgm:pt modelId="{045B60E2-BA40-429A-B8DD-7C467FE1B918}">
      <dgm:prSet custT="1"/>
      <dgm:spPr/>
      <dgm:t>
        <a:bodyPr/>
        <a:lstStyle/>
        <a:p>
          <a:r>
            <a:rPr lang="en-US" sz="3600" err="1">
              <a:latin typeface="Times New Roman" pitchFamily="18" charset="0"/>
              <a:cs typeface="Times New Roman" pitchFamily="18" charset="0"/>
            </a:rPr>
            <a:t>Thêm</a:t>
          </a:r>
          <a:r>
            <a:rPr lang="en-US" sz="3600">
              <a:latin typeface="Times New Roman" pitchFamily="18" charset="0"/>
              <a:cs typeface="Times New Roman" pitchFamily="18" charset="0"/>
            </a:rPr>
            <a:t> logo, footer </a:t>
          </a:r>
          <a:r>
            <a:rPr lang="en-US" sz="3600" err="1">
              <a:latin typeface="Times New Roman" pitchFamily="18" charset="0"/>
              <a:cs typeface="Times New Roman" pitchFamily="18" charset="0"/>
            </a:rPr>
            <a:t>trong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trang</a:t>
          </a:r>
          <a:r>
            <a:rPr lang="en-US" sz="3600">
              <a:latin typeface="Times New Roman" pitchFamily="18" charset="0"/>
              <a:cs typeface="Times New Roman" pitchFamily="18" charset="0"/>
            </a:rPr>
            <a:t> Dashboard</a:t>
          </a:r>
        </a:p>
      </dgm:t>
    </dgm:pt>
    <dgm:pt modelId="{7EDE2DAE-2FA8-4B78-B64C-865D2C8B487D}" type="parTrans" cxnId="{7FDE1FE6-A86A-4B92-9869-3B737EDCC135}">
      <dgm:prSet/>
      <dgm:spPr/>
      <dgm:t>
        <a:bodyPr/>
        <a:lstStyle/>
        <a:p>
          <a:endParaRPr lang="en-US" sz="3600">
            <a:latin typeface="Times New Roman" pitchFamily="18" charset="0"/>
            <a:cs typeface="Times New Roman" pitchFamily="18" charset="0"/>
          </a:endParaRPr>
        </a:p>
      </dgm:t>
    </dgm:pt>
    <dgm:pt modelId="{78E0045F-8F44-4056-9C57-B9C7F2BC9002}" type="sibTrans" cxnId="{7FDE1FE6-A86A-4B92-9869-3B737EDCC135}">
      <dgm:prSet/>
      <dgm:spPr/>
      <dgm:t>
        <a:bodyPr/>
        <a:lstStyle/>
        <a:p>
          <a:endParaRPr lang="en-US" sz="3600">
            <a:latin typeface="Times New Roman" pitchFamily="18" charset="0"/>
            <a:cs typeface="Times New Roman" pitchFamily="18" charset="0"/>
          </a:endParaRPr>
        </a:p>
      </dgm:t>
    </dgm:pt>
    <dgm:pt modelId="{02329B26-3993-480D-ACBC-570B525BEA8D}">
      <dgm:prSet custT="1"/>
      <dgm:spPr/>
      <dgm:t>
        <a:bodyPr/>
        <a:lstStyle/>
        <a:p>
          <a:r>
            <a:rPr lang="en-US" sz="3600" err="1">
              <a:latin typeface="Times New Roman" pitchFamily="18" charset="0"/>
              <a:cs typeface="Times New Roman" pitchFamily="18" charset="0"/>
            </a:rPr>
            <a:t>Tùy</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biến</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trang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đăng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nhập</a:t>
          </a:r>
          <a:r>
            <a:rPr lang="en-US" sz="3600">
              <a:latin typeface="Times New Roman" pitchFamily="18" charset="0"/>
              <a:cs typeface="Times New Roman" pitchFamily="18" charset="0"/>
            </a:rPr>
            <a:t> </a:t>
          </a:r>
        </a:p>
      </dgm:t>
    </dgm:pt>
    <dgm:pt modelId="{4E035C98-3699-41B9-99FB-4862325E6F50}" type="sibTrans" cxnId="{81D5AC91-C3B1-4720-B198-9447E79B2885}">
      <dgm:prSet/>
      <dgm:spPr/>
      <dgm:t>
        <a:bodyPr/>
        <a:lstStyle/>
        <a:p>
          <a:endParaRPr lang="en-US" sz="3600">
            <a:latin typeface="Times New Roman" pitchFamily="18" charset="0"/>
            <a:cs typeface="Times New Roman" pitchFamily="18" charset="0"/>
          </a:endParaRPr>
        </a:p>
      </dgm:t>
    </dgm:pt>
    <dgm:pt modelId="{11FA4535-43F3-412F-B2F4-E4E58DD278E7}" type="parTrans" cxnId="{81D5AC91-C3B1-4720-B198-9447E79B2885}">
      <dgm:prSet/>
      <dgm:spPr/>
      <dgm:t>
        <a:bodyPr/>
        <a:lstStyle/>
        <a:p>
          <a:endParaRPr lang="en-US" sz="3600">
            <a:latin typeface="Times New Roman" pitchFamily="18" charset="0"/>
            <a:cs typeface="Times New Roman" pitchFamily="18" charset="0"/>
          </a:endParaRPr>
        </a:p>
      </dgm:t>
    </dgm:pt>
    <dgm:pt modelId="{2B34AAF6-DFFB-4F37-95F7-8FFA466BE0D2}">
      <dgm:prSet custT="1"/>
      <dgm:spPr/>
      <dgm:t>
        <a:bodyPr/>
        <a:lstStyle/>
        <a:p>
          <a:r>
            <a:rPr lang="en-US" sz="3600" err="1">
              <a:latin typeface="Times New Roman" pitchFamily="18" charset="0"/>
              <a:cs typeface="Times New Roman" pitchFamily="18" charset="0"/>
            </a:rPr>
            <a:t>Cấu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trúc</a:t>
          </a:r>
          <a:r>
            <a:rPr lang="en-US" sz="3600">
              <a:latin typeface="Times New Roman" pitchFamily="18" charset="0"/>
              <a:cs typeface="Times New Roman" pitchFamily="18" charset="0"/>
            </a:rPr>
            <a:t> plugin </a:t>
          </a:r>
        </a:p>
      </dgm:t>
    </dgm:pt>
    <dgm:pt modelId="{B8476D47-6EF5-4B4F-8CB8-8539040733C7}" type="sibTrans" cxnId="{DD901438-21F0-4496-B963-6193027027CA}">
      <dgm:prSet/>
      <dgm:spPr/>
      <dgm:t>
        <a:bodyPr/>
        <a:lstStyle/>
        <a:p>
          <a:endParaRPr lang="en-US" sz="3600">
            <a:latin typeface="Times New Roman" pitchFamily="18" charset="0"/>
            <a:cs typeface="Times New Roman" pitchFamily="18" charset="0"/>
          </a:endParaRPr>
        </a:p>
      </dgm:t>
    </dgm:pt>
    <dgm:pt modelId="{D81F7001-CB15-4CD5-A9EA-5E12E330A796}" type="parTrans" cxnId="{DD901438-21F0-4496-B963-6193027027CA}">
      <dgm:prSet/>
      <dgm:spPr/>
      <dgm:t>
        <a:bodyPr/>
        <a:lstStyle/>
        <a:p>
          <a:endParaRPr lang="en-US" sz="3600">
            <a:latin typeface="Times New Roman" pitchFamily="18" charset="0"/>
            <a:cs typeface="Times New Roman" pitchFamily="18" charset="0"/>
          </a:endParaRPr>
        </a:p>
      </dgm:t>
    </dgm:pt>
    <dgm:pt modelId="{F3DFC135-596B-43ED-A76F-EE126EE9CA87}">
      <dgm:prSet custT="1"/>
      <dgm:spPr/>
      <dgm:t>
        <a:bodyPr/>
        <a:lstStyle/>
        <a:p>
          <a:r>
            <a:rPr lang="en-US" sz="3600" err="1">
              <a:latin typeface="Times New Roman" pitchFamily="18" charset="0"/>
              <a:cs typeface="Times New Roman" pitchFamily="18" charset="0"/>
            </a:rPr>
            <a:t>Một</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số</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khái</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niệm</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cơ</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bản</a:t>
          </a:r>
          <a:r>
            <a:rPr lang="en-US" sz="3600">
              <a:latin typeface="Times New Roman" pitchFamily="18" charset="0"/>
              <a:cs typeface="Times New Roman" pitchFamily="18" charset="0"/>
            </a:rPr>
            <a:t> </a:t>
          </a:r>
        </a:p>
      </dgm:t>
    </dgm:pt>
    <dgm:pt modelId="{8767628B-85A7-48BB-9D4C-2B00C0F10312}" type="parTrans" cxnId="{D2DD74D6-60D5-43B3-BC6B-D89AF3CD9F4B}">
      <dgm:prSet/>
      <dgm:spPr/>
    </dgm:pt>
    <dgm:pt modelId="{0FD88D61-0386-46AC-811E-324F0EE4E104}" type="sibTrans" cxnId="{D2DD74D6-60D5-43B3-BC6B-D89AF3CD9F4B}">
      <dgm:prSet/>
      <dgm:spPr/>
    </dgm:pt>
    <dgm:pt modelId="{79318394-5224-4893-AF5C-6FFBE511F8C3}" type="pres">
      <dgm:prSet presAssocID="{C98C41DB-A256-4DD6-9087-BEEDD9D36424}" presName="Name0" presStyleCnt="0">
        <dgm:presLayoutVars>
          <dgm:chMax val="7"/>
          <dgm:chPref val="7"/>
          <dgm:dir/>
        </dgm:presLayoutVars>
      </dgm:prSet>
      <dgm:spPr/>
    </dgm:pt>
    <dgm:pt modelId="{4F76F852-A85A-4F9F-8C5D-1DA65793965C}" type="pres">
      <dgm:prSet presAssocID="{C98C41DB-A256-4DD6-9087-BEEDD9D36424}" presName="Name1" presStyleCnt="0"/>
      <dgm:spPr/>
    </dgm:pt>
    <dgm:pt modelId="{F6026DCC-AF97-482C-A922-1EBA1A6F26C7}" type="pres">
      <dgm:prSet presAssocID="{C98C41DB-A256-4DD6-9087-BEEDD9D36424}" presName="cycle" presStyleCnt="0"/>
      <dgm:spPr/>
    </dgm:pt>
    <dgm:pt modelId="{528CF905-E8B3-4A8C-B401-7965387F7C73}" type="pres">
      <dgm:prSet presAssocID="{C98C41DB-A256-4DD6-9087-BEEDD9D36424}" presName="srcNode" presStyleLbl="node1" presStyleIdx="0" presStyleCnt="4"/>
      <dgm:spPr/>
    </dgm:pt>
    <dgm:pt modelId="{E3AF4CFE-EFD8-4FF0-8409-D027A37D0B12}" type="pres">
      <dgm:prSet presAssocID="{C98C41DB-A256-4DD6-9087-BEEDD9D36424}" presName="conn" presStyleLbl="parChTrans1D2" presStyleIdx="0" presStyleCnt="1"/>
      <dgm:spPr/>
    </dgm:pt>
    <dgm:pt modelId="{5EDE7D33-F6BC-4D84-8A2C-78525067C1B5}" type="pres">
      <dgm:prSet presAssocID="{C98C41DB-A256-4DD6-9087-BEEDD9D36424}" presName="extraNode" presStyleLbl="node1" presStyleIdx="0" presStyleCnt="4"/>
      <dgm:spPr/>
    </dgm:pt>
    <dgm:pt modelId="{8F9BCFB6-4E51-43CA-BE15-9AFB8F2DBBB1}" type="pres">
      <dgm:prSet presAssocID="{C98C41DB-A256-4DD6-9087-BEEDD9D36424}" presName="dstNode" presStyleLbl="node1" presStyleIdx="0" presStyleCnt="4"/>
      <dgm:spPr/>
    </dgm:pt>
    <dgm:pt modelId="{AB0AC173-C6A2-4249-AFA0-322FAB418DC6}" type="pres">
      <dgm:prSet presAssocID="{F3DFC135-596B-43ED-A76F-EE126EE9CA87}" presName="text_1" presStyleLbl="node1" presStyleIdx="0" presStyleCnt="4">
        <dgm:presLayoutVars>
          <dgm:bulletEnabled val="1"/>
        </dgm:presLayoutVars>
      </dgm:prSet>
      <dgm:spPr/>
    </dgm:pt>
    <dgm:pt modelId="{249BACF3-6969-4CF4-B5D2-9CAB8F61A99E}" type="pres">
      <dgm:prSet presAssocID="{F3DFC135-596B-43ED-A76F-EE126EE9CA87}" presName="accent_1" presStyleCnt="0"/>
      <dgm:spPr/>
    </dgm:pt>
    <dgm:pt modelId="{03D0B4C9-1609-45F4-961C-37805F8B1056}" type="pres">
      <dgm:prSet presAssocID="{F3DFC135-596B-43ED-A76F-EE126EE9CA87}" presName="accentRepeatNode" presStyleLbl="solidFgAcc1" presStyleIdx="0" presStyleCnt="4"/>
      <dgm:spPr/>
    </dgm:pt>
    <dgm:pt modelId="{AC9DC9DC-2CAE-4F3A-8F23-AE5A04706C30}" type="pres">
      <dgm:prSet presAssocID="{2B34AAF6-DFFB-4F37-95F7-8FFA466BE0D2}" presName="text_2" presStyleLbl="node1" presStyleIdx="1" presStyleCnt="4">
        <dgm:presLayoutVars>
          <dgm:bulletEnabled val="1"/>
        </dgm:presLayoutVars>
      </dgm:prSet>
      <dgm:spPr/>
    </dgm:pt>
    <dgm:pt modelId="{613E0A81-3C07-4ED2-A1E3-2F985048D67F}" type="pres">
      <dgm:prSet presAssocID="{2B34AAF6-DFFB-4F37-95F7-8FFA466BE0D2}" presName="accent_2" presStyleCnt="0"/>
      <dgm:spPr/>
    </dgm:pt>
    <dgm:pt modelId="{25405FAE-BFC0-442F-B93A-48A0CDCF2618}" type="pres">
      <dgm:prSet presAssocID="{2B34AAF6-DFFB-4F37-95F7-8FFA466BE0D2}" presName="accentRepeatNode" presStyleLbl="solidFgAcc1" presStyleIdx="1" presStyleCnt="4"/>
      <dgm:spPr/>
    </dgm:pt>
    <dgm:pt modelId="{B197E220-6957-4937-BAD2-A11F30A6DC7E}" type="pres">
      <dgm:prSet presAssocID="{02329B26-3993-480D-ACBC-570B525BEA8D}" presName="text_3" presStyleLbl="node1" presStyleIdx="2" presStyleCnt="4">
        <dgm:presLayoutVars>
          <dgm:bulletEnabled val="1"/>
        </dgm:presLayoutVars>
      </dgm:prSet>
      <dgm:spPr/>
    </dgm:pt>
    <dgm:pt modelId="{A59E6CFD-3311-4DAA-BB32-AE8EA1AC8FD9}" type="pres">
      <dgm:prSet presAssocID="{02329B26-3993-480D-ACBC-570B525BEA8D}" presName="accent_3" presStyleCnt="0"/>
      <dgm:spPr/>
    </dgm:pt>
    <dgm:pt modelId="{8421FFF0-9B68-47C1-9670-0A65D1152867}" type="pres">
      <dgm:prSet presAssocID="{02329B26-3993-480D-ACBC-570B525BEA8D}" presName="accentRepeatNode" presStyleLbl="solidFgAcc1" presStyleIdx="2" presStyleCnt="4"/>
      <dgm:spPr/>
    </dgm:pt>
    <dgm:pt modelId="{5E0DDADA-F9D8-497A-A492-7D690CDFEF43}" type="pres">
      <dgm:prSet presAssocID="{045B60E2-BA40-429A-B8DD-7C467FE1B918}" presName="text_4" presStyleLbl="node1" presStyleIdx="3" presStyleCnt="4">
        <dgm:presLayoutVars>
          <dgm:bulletEnabled val="1"/>
        </dgm:presLayoutVars>
      </dgm:prSet>
      <dgm:spPr/>
    </dgm:pt>
    <dgm:pt modelId="{FB7B8EFF-EEF6-429D-BF65-C9A65CB749AF}" type="pres">
      <dgm:prSet presAssocID="{045B60E2-BA40-429A-B8DD-7C467FE1B918}" presName="accent_4" presStyleCnt="0"/>
      <dgm:spPr/>
    </dgm:pt>
    <dgm:pt modelId="{CB6E77B8-B46B-4C73-AD08-2EE722168FFD}" type="pres">
      <dgm:prSet presAssocID="{045B60E2-BA40-429A-B8DD-7C467FE1B918}" presName="accentRepeatNode" presStyleLbl="solidFgAcc1" presStyleIdx="3" presStyleCnt="4"/>
      <dgm:spPr/>
    </dgm:pt>
  </dgm:ptLst>
  <dgm:cxnLst>
    <dgm:cxn modelId="{7C1F251C-08AB-4751-A06E-62FA0828B880}" type="presOf" srcId="{C98C41DB-A256-4DD6-9087-BEEDD9D36424}" destId="{79318394-5224-4893-AF5C-6FFBE511F8C3}" srcOrd="0" destOrd="0" presId="urn:microsoft.com/office/officeart/2008/layout/VerticalCurvedList"/>
    <dgm:cxn modelId="{FEF26522-3187-448E-80A9-C94520F91D10}" type="presOf" srcId="{2B34AAF6-DFFB-4F37-95F7-8FFA466BE0D2}" destId="{AC9DC9DC-2CAE-4F3A-8F23-AE5A04706C30}" srcOrd="0" destOrd="0" presId="urn:microsoft.com/office/officeart/2008/layout/VerticalCurvedList"/>
    <dgm:cxn modelId="{DD901438-21F0-4496-B963-6193027027CA}" srcId="{C98C41DB-A256-4DD6-9087-BEEDD9D36424}" destId="{2B34AAF6-DFFB-4F37-95F7-8FFA466BE0D2}" srcOrd="1" destOrd="0" parTransId="{D81F7001-CB15-4CD5-A9EA-5E12E330A796}" sibTransId="{B8476D47-6EF5-4B4F-8CB8-8539040733C7}"/>
    <dgm:cxn modelId="{81D5AC91-C3B1-4720-B198-9447E79B2885}" srcId="{C98C41DB-A256-4DD6-9087-BEEDD9D36424}" destId="{02329B26-3993-480D-ACBC-570B525BEA8D}" srcOrd="2" destOrd="0" parTransId="{11FA4535-43F3-412F-B2F4-E4E58DD278E7}" sibTransId="{4E035C98-3699-41B9-99FB-4862325E6F50}"/>
    <dgm:cxn modelId="{6DD3B3A7-CD3B-48CA-B636-A15233C0067D}" type="presOf" srcId="{0FD88D61-0386-46AC-811E-324F0EE4E104}" destId="{E3AF4CFE-EFD8-4FF0-8409-D027A37D0B12}" srcOrd="0" destOrd="0" presId="urn:microsoft.com/office/officeart/2008/layout/VerticalCurvedList"/>
    <dgm:cxn modelId="{D82CE2AE-F97A-421D-BBD9-6A43D4576642}" type="presOf" srcId="{045B60E2-BA40-429A-B8DD-7C467FE1B918}" destId="{5E0DDADA-F9D8-497A-A492-7D690CDFEF43}" srcOrd="0" destOrd="0" presId="urn:microsoft.com/office/officeart/2008/layout/VerticalCurvedList"/>
    <dgm:cxn modelId="{BFB971CD-4973-4F5F-A9BF-D4064F54CF6A}" type="presOf" srcId="{02329B26-3993-480D-ACBC-570B525BEA8D}" destId="{B197E220-6957-4937-BAD2-A11F30A6DC7E}" srcOrd="0" destOrd="0" presId="urn:microsoft.com/office/officeart/2008/layout/VerticalCurvedList"/>
    <dgm:cxn modelId="{D2DD74D6-60D5-43B3-BC6B-D89AF3CD9F4B}" srcId="{C98C41DB-A256-4DD6-9087-BEEDD9D36424}" destId="{F3DFC135-596B-43ED-A76F-EE126EE9CA87}" srcOrd="0" destOrd="0" parTransId="{8767628B-85A7-48BB-9D4C-2B00C0F10312}" sibTransId="{0FD88D61-0386-46AC-811E-324F0EE4E104}"/>
    <dgm:cxn modelId="{7FDE1FE6-A86A-4B92-9869-3B737EDCC135}" srcId="{C98C41DB-A256-4DD6-9087-BEEDD9D36424}" destId="{045B60E2-BA40-429A-B8DD-7C467FE1B918}" srcOrd="3" destOrd="0" parTransId="{7EDE2DAE-2FA8-4B78-B64C-865D2C8B487D}" sibTransId="{78E0045F-8F44-4056-9C57-B9C7F2BC9002}"/>
    <dgm:cxn modelId="{776308F5-AEF6-4111-9C12-D69773425DAE}" type="presOf" srcId="{F3DFC135-596B-43ED-A76F-EE126EE9CA87}" destId="{AB0AC173-C6A2-4249-AFA0-322FAB418DC6}" srcOrd="0" destOrd="0" presId="urn:microsoft.com/office/officeart/2008/layout/VerticalCurvedList"/>
    <dgm:cxn modelId="{C83BFB98-0ED7-4E2F-8DED-0F32676BF5D4}" type="presParOf" srcId="{79318394-5224-4893-AF5C-6FFBE511F8C3}" destId="{4F76F852-A85A-4F9F-8C5D-1DA65793965C}" srcOrd="0" destOrd="0" presId="urn:microsoft.com/office/officeart/2008/layout/VerticalCurvedList"/>
    <dgm:cxn modelId="{B1205D27-9785-41E2-8A43-D88D5AE4646F}" type="presParOf" srcId="{4F76F852-A85A-4F9F-8C5D-1DA65793965C}" destId="{F6026DCC-AF97-482C-A922-1EBA1A6F26C7}" srcOrd="0" destOrd="0" presId="urn:microsoft.com/office/officeart/2008/layout/VerticalCurvedList"/>
    <dgm:cxn modelId="{06C6A0E2-9B33-48C3-90C6-A0163EF450C8}" type="presParOf" srcId="{F6026DCC-AF97-482C-A922-1EBA1A6F26C7}" destId="{528CF905-E8B3-4A8C-B401-7965387F7C73}" srcOrd="0" destOrd="0" presId="urn:microsoft.com/office/officeart/2008/layout/VerticalCurvedList"/>
    <dgm:cxn modelId="{015037A2-1EA8-4F38-B9E1-9030EA894F3C}" type="presParOf" srcId="{F6026DCC-AF97-482C-A922-1EBA1A6F26C7}" destId="{E3AF4CFE-EFD8-4FF0-8409-D027A37D0B12}" srcOrd="1" destOrd="0" presId="urn:microsoft.com/office/officeart/2008/layout/VerticalCurvedList"/>
    <dgm:cxn modelId="{84294A9B-E1F0-4BE4-B4F2-D04ED3102682}" type="presParOf" srcId="{F6026DCC-AF97-482C-A922-1EBA1A6F26C7}" destId="{5EDE7D33-F6BC-4D84-8A2C-78525067C1B5}" srcOrd="2" destOrd="0" presId="urn:microsoft.com/office/officeart/2008/layout/VerticalCurvedList"/>
    <dgm:cxn modelId="{900BAD70-056C-4634-A06C-47EDA1297480}" type="presParOf" srcId="{F6026DCC-AF97-482C-A922-1EBA1A6F26C7}" destId="{8F9BCFB6-4E51-43CA-BE15-9AFB8F2DBBB1}" srcOrd="3" destOrd="0" presId="urn:microsoft.com/office/officeart/2008/layout/VerticalCurvedList"/>
    <dgm:cxn modelId="{06BE63D8-DDF3-4648-90FF-219F8E5973D9}" type="presParOf" srcId="{4F76F852-A85A-4F9F-8C5D-1DA65793965C}" destId="{AB0AC173-C6A2-4249-AFA0-322FAB418DC6}" srcOrd="1" destOrd="0" presId="urn:microsoft.com/office/officeart/2008/layout/VerticalCurvedList"/>
    <dgm:cxn modelId="{00C95BFA-6276-4294-B008-1C95F2724909}" type="presParOf" srcId="{4F76F852-A85A-4F9F-8C5D-1DA65793965C}" destId="{249BACF3-6969-4CF4-B5D2-9CAB8F61A99E}" srcOrd="2" destOrd="0" presId="urn:microsoft.com/office/officeart/2008/layout/VerticalCurvedList"/>
    <dgm:cxn modelId="{009C9781-EED2-4272-93BD-D19E2426AF42}" type="presParOf" srcId="{249BACF3-6969-4CF4-B5D2-9CAB8F61A99E}" destId="{03D0B4C9-1609-45F4-961C-37805F8B1056}" srcOrd="0" destOrd="0" presId="urn:microsoft.com/office/officeart/2008/layout/VerticalCurvedList"/>
    <dgm:cxn modelId="{0E5C03E1-08F8-4A66-9D25-9E0D97B608C6}" type="presParOf" srcId="{4F76F852-A85A-4F9F-8C5D-1DA65793965C}" destId="{AC9DC9DC-2CAE-4F3A-8F23-AE5A04706C30}" srcOrd="3" destOrd="0" presId="urn:microsoft.com/office/officeart/2008/layout/VerticalCurvedList"/>
    <dgm:cxn modelId="{0EA19663-0909-43FB-A104-66D1DFC86DC5}" type="presParOf" srcId="{4F76F852-A85A-4F9F-8C5D-1DA65793965C}" destId="{613E0A81-3C07-4ED2-A1E3-2F985048D67F}" srcOrd="4" destOrd="0" presId="urn:microsoft.com/office/officeart/2008/layout/VerticalCurvedList"/>
    <dgm:cxn modelId="{3DA8F4ED-DD4B-4633-B8EC-AC5415B577F9}" type="presParOf" srcId="{613E0A81-3C07-4ED2-A1E3-2F985048D67F}" destId="{25405FAE-BFC0-442F-B93A-48A0CDCF2618}" srcOrd="0" destOrd="0" presId="urn:microsoft.com/office/officeart/2008/layout/VerticalCurvedList"/>
    <dgm:cxn modelId="{869F8C19-35FD-487F-BA32-4C57184D4720}" type="presParOf" srcId="{4F76F852-A85A-4F9F-8C5D-1DA65793965C}" destId="{B197E220-6957-4937-BAD2-A11F30A6DC7E}" srcOrd="5" destOrd="0" presId="urn:microsoft.com/office/officeart/2008/layout/VerticalCurvedList"/>
    <dgm:cxn modelId="{7FF0453F-179B-4B8A-9E60-897D47CAEDC3}" type="presParOf" srcId="{4F76F852-A85A-4F9F-8C5D-1DA65793965C}" destId="{A59E6CFD-3311-4DAA-BB32-AE8EA1AC8FD9}" srcOrd="6" destOrd="0" presId="urn:microsoft.com/office/officeart/2008/layout/VerticalCurvedList"/>
    <dgm:cxn modelId="{E6C003A7-C332-46DF-8C7B-1778D2994D52}" type="presParOf" srcId="{A59E6CFD-3311-4DAA-BB32-AE8EA1AC8FD9}" destId="{8421FFF0-9B68-47C1-9670-0A65D1152867}" srcOrd="0" destOrd="0" presId="urn:microsoft.com/office/officeart/2008/layout/VerticalCurvedList"/>
    <dgm:cxn modelId="{75B6B15D-229D-4ACA-AC4C-5A258214CEE5}" type="presParOf" srcId="{4F76F852-A85A-4F9F-8C5D-1DA65793965C}" destId="{5E0DDADA-F9D8-497A-A492-7D690CDFEF43}" srcOrd="7" destOrd="0" presId="urn:microsoft.com/office/officeart/2008/layout/VerticalCurvedList"/>
    <dgm:cxn modelId="{8BBB3A44-69A6-4430-BED8-3C3A0D345378}" type="presParOf" srcId="{4F76F852-A85A-4F9F-8C5D-1DA65793965C}" destId="{FB7B8EFF-EEF6-429D-BF65-C9A65CB749AF}" srcOrd="8" destOrd="0" presId="urn:microsoft.com/office/officeart/2008/layout/VerticalCurvedList"/>
    <dgm:cxn modelId="{1872D511-C285-4A02-BF2B-CA1FA312558A}" type="presParOf" srcId="{FB7B8EFF-EEF6-429D-BF65-C9A65CB749AF}" destId="{CB6E77B8-B46B-4C73-AD08-2EE722168FF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F4CFE-EFD8-4FF0-8409-D027A37D0B12}">
      <dsp:nvSpPr>
        <dsp:cNvPr id="0" name=""/>
        <dsp:cNvSpPr/>
      </dsp:nvSpPr>
      <dsp:spPr>
        <a:xfrm>
          <a:off x="-4242306" y="-650890"/>
          <a:ext cx="5054630" cy="5054630"/>
        </a:xfrm>
        <a:prstGeom prst="blockArc">
          <a:avLst>
            <a:gd name="adj1" fmla="val 18900000"/>
            <a:gd name="adj2" fmla="val 2700000"/>
            <a:gd name="adj3" fmla="val 427"/>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0AC173-C6A2-4249-AFA0-322FAB418DC6}">
      <dsp:nvSpPr>
        <dsp:cNvPr id="0" name=""/>
        <dsp:cNvSpPr/>
      </dsp:nvSpPr>
      <dsp:spPr>
        <a:xfrm>
          <a:off x="425589" y="288519"/>
          <a:ext cx="9087238" cy="577338"/>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8262"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err="1">
              <a:latin typeface="Times New Roman" pitchFamily="18" charset="0"/>
              <a:cs typeface="Times New Roman" pitchFamily="18" charset="0"/>
            </a:rPr>
            <a:t>Một</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số</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khái</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niệm</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cơ</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bản</a:t>
          </a:r>
          <a:r>
            <a:rPr lang="en-US" sz="3600" kern="1200">
              <a:latin typeface="Times New Roman" pitchFamily="18" charset="0"/>
              <a:cs typeface="Times New Roman" pitchFamily="18" charset="0"/>
            </a:rPr>
            <a:t> </a:t>
          </a:r>
        </a:p>
      </dsp:txBody>
      <dsp:txXfrm>
        <a:off x="425589" y="288519"/>
        <a:ext cx="9087238" cy="577338"/>
      </dsp:txXfrm>
    </dsp:sp>
    <dsp:sp modelId="{03D0B4C9-1609-45F4-961C-37805F8B1056}">
      <dsp:nvSpPr>
        <dsp:cNvPr id="0" name=""/>
        <dsp:cNvSpPr/>
      </dsp:nvSpPr>
      <dsp:spPr>
        <a:xfrm>
          <a:off x="64752" y="216351"/>
          <a:ext cx="721673" cy="721673"/>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9DC9DC-2CAE-4F3A-8F23-AE5A04706C30}">
      <dsp:nvSpPr>
        <dsp:cNvPr id="0" name=""/>
        <dsp:cNvSpPr/>
      </dsp:nvSpPr>
      <dsp:spPr>
        <a:xfrm>
          <a:off x="756590" y="1154676"/>
          <a:ext cx="8756237" cy="577338"/>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8262"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err="1">
              <a:latin typeface="Times New Roman" pitchFamily="18" charset="0"/>
              <a:cs typeface="Times New Roman" pitchFamily="18" charset="0"/>
            </a:rPr>
            <a:t>Cấu</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trúc</a:t>
          </a:r>
          <a:r>
            <a:rPr lang="en-US" sz="3600" kern="1200">
              <a:latin typeface="Times New Roman" pitchFamily="18" charset="0"/>
              <a:cs typeface="Times New Roman" pitchFamily="18" charset="0"/>
            </a:rPr>
            <a:t> plugin </a:t>
          </a:r>
        </a:p>
      </dsp:txBody>
      <dsp:txXfrm>
        <a:off x="756590" y="1154676"/>
        <a:ext cx="8756237" cy="577338"/>
      </dsp:txXfrm>
    </dsp:sp>
    <dsp:sp modelId="{25405FAE-BFC0-442F-B93A-48A0CDCF2618}">
      <dsp:nvSpPr>
        <dsp:cNvPr id="0" name=""/>
        <dsp:cNvSpPr/>
      </dsp:nvSpPr>
      <dsp:spPr>
        <a:xfrm>
          <a:off x="395753" y="1082509"/>
          <a:ext cx="721673" cy="721673"/>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97E220-6957-4937-BAD2-A11F30A6DC7E}">
      <dsp:nvSpPr>
        <dsp:cNvPr id="0" name=""/>
        <dsp:cNvSpPr/>
      </dsp:nvSpPr>
      <dsp:spPr>
        <a:xfrm>
          <a:off x="756590" y="2020834"/>
          <a:ext cx="8756237" cy="577338"/>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8262"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err="1">
              <a:latin typeface="Times New Roman" pitchFamily="18" charset="0"/>
              <a:cs typeface="Times New Roman" pitchFamily="18" charset="0"/>
            </a:rPr>
            <a:t>Tùy</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biến</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trang</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đăng</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nhập</a:t>
          </a:r>
          <a:r>
            <a:rPr lang="en-US" sz="3600" kern="1200">
              <a:latin typeface="Times New Roman" pitchFamily="18" charset="0"/>
              <a:cs typeface="Times New Roman" pitchFamily="18" charset="0"/>
            </a:rPr>
            <a:t> </a:t>
          </a:r>
        </a:p>
      </dsp:txBody>
      <dsp:txXfrm>
        <a:off x="756590" y="2020834"/>
        <a:ext cx="8756237" cy="577338"/>
      </dsp:txXfrm>
    </dsp:sp>
    <dsp:sp modelId="{8421FFF0-9B68-47C1-9670-0A65D1152867}">
      <dsp:nvSpPr>
        <dsp:cNvPr id="0" name=""/>
        <dsp:cNvSpPr/>
      </dsp:nvSpPr>
      <dsp:spPr>
        <a:xfrm>
          <a:off x="395753" y="1948667"/>
          <a:ext cx="721673" cy="721673"/>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0DDADA-F9D8-497A-A492-7D690CDFEF43}">
      <dsp:nvSpPr>
        <dsp:cNvPr id="0" name=""/>
        <dsp:cNvSpPr/>
      </dsp:nvSpPr>
      <dsp:spPr>
        <a:xfrm>
          <a:off x="425589" y="2886992"/>
          <a:ext cx="9087238" cy="577338"/>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8262"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err="1">
              <a:latin typeface="Times New Roman" pitchFamily="18" charset="0"/>
              <a:cs typeface="Times New Roman" pitchFamily="18" charset="0"/>
            </a:rPr>
            <a:t>Thêm</a:t>
          </a:r>
          <a:r>
            <a:rPr lang="en-US" sz="3600" kern="1200">
              <a:latin typeface="Times New Roman" pitchFamily="18" charset="0"/>
              <a:cs typeface="Times New Roman" pitchFamily="18" charset="0"/>
            </a:rPr>
            <a:t> logo, footer </a:t>
          </a:r>
          <a:r>
            <a:rPr lang="en-US" sz="3600" kern="1200" err="1">
              <a:latin typeface="Times New Roman" pitchFamily="18" charset="0"/>
              <a:cs typeface="Times New Roman" pitchFamily="18" charset="0"/>
            </a:rPr>
            <a:t>trong</a:t>
          </a:r>
          <a:r>
            <a:rPr lang="en-US" sz="3600" kern="1200">
              <a:latin typeface="Times New Roman" pitchFamily="18" charset="0"/>
              <a:cs typeface="Times New Roman" pitchFamily="18" charset="0"/>
            </a:rPr>
            <a:t> </a:t>
          </a:r>
          <a:r>
            <a:rPr lang="en-US" sz="3600" kern="1200" err="1">
              <a:latin typeface="Times New Roman" pitchFamily="18" charset="0"/>
              <a:cs typeface="Times New Roman" pitchFamily="18" charset="0"/>
            </a:rPr>
            <a:t>trang</a:t>
          </a:r>
          <a:r>
            <a:rPr lang="en-US" sz="3600" kern="1200">
              <a:latin typeface="Times New Roman" pitchFamily="18" charset="0"/>
              <a:cs typeface="Times New Roman" pitchFamily="18" charset="0"/>
            </a:rPr>
            <a:t> Dashboard</a:t>
          </a:r>
        </a:p>
      </dsp:txBody>
      <dsp:txXfrm>
        <a:off x="425589" y="2886992"/>
        <a:ext cx="9087238" cy="577338"/>
      </dsp:txXfrm>
    </dsp:sp>
    <dsp:sp modelId="{CB6E77B8-B46B-4C73-AD08-2EE722168FFD}">
      <dsp:nvSpPr>
        <dsp:cNvPr id="0" name=""/>
        <dsp:cNvSpPr/>
      </dsp:nvSpPr>
      <dsp:spPr>
        <a:xfrm>
          <a:off x="64752" y="2814825"/>
          <a:ext cx="721673" cy="721673"/>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7815A83-21D4-4526-9CE6-2D86A6D2862D}" type="datetimeFigureOut">
              <a:rPr lang="en-US"/>
              <a:pPr>
                <a:defRPr/>
              </a:pPr>
              <a:t>3/10/2021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E4B52D9B-B8BF-4BE9-8674-916B43F40AC8}" type="slidenum">
              <a:rPr lang="en-US"/>
              <a:pPr>
                <a:defRPr/>
              </a:pPr>
              <a:t>‹#›</a:t>
            </a:fld>
            <a:endParaRPr lang="en-US"/>
          </a:p>
        </p:txBody>
      </p:sp>
    </p:spTree>
    <p:extLst>
      <p:ext uri="{BB962C8B-B14F-4D97-AF65-F5344CB8AC3E}">
        <p14:creationId xmlns:p14="http://schemas.microsoft.com/office/powerpoint/2010/main" val="11742460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a:t>
            </a:r>
          </a:p>
        </p:txBody>
      </p:sp>
      <p:sp>
        <p:nvSpPr>
          <p:cNvPr id="4" name="Slide Number Placeholder 3"/>
          <p:cNvSpPr>
            <a:spLocks noGrp="1"/>
          </p:cNvSpPr>
          <p:nvPr>
            <p:ph type="sldNum" sz="quarter" idx="10"/>
          </p:nvPr>
        </p:nvSpPr>
        <p:spPr/>
        <p:txBody>
          <a:bodyPr/>
          <a:lstStyle/>
          <a:p>
            <a:pPr>
              <a:defRPr/>
            </a:pPr>
            <a:fld id="{E4B52D9B-B8BF-4BE9-8674-916B43F40AC8}" type="slidenum">
              <a:rPr lang="en-US" smtClean="0"/>
              <a:pPr>
                <a:defRPr/>
              </a:pPr>
              <a:t>29</a:t>
            </a:fld>
            <a:endParaRPr lang="en-US"/>
          </a:p>
        </p:txBody>
      </p:sp>
    </p:spTree>
    <p:extLst>
      <p:ext uri="{BB962C8B-B14F-4D97-AF65-F5344CB8AC3E}">
        <p14:creationId xmlns:p14="http://schemas.microsoft.com/office/powerpoint/2010/main" val="3910198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9"/>
          <p:cNvSpPr>
            <a:spLocks noGrp="1"/>
          </p:cNvSpPr>
          <p:nvPr>
            <p:ph type="dt" sz="half" idx="10"/>
          </p:nvPr>
        </p:nvSpPr>
        <p:spPr/>
        <p:txBody>
          <a:bodyPr/>
          <a:lstStyle>
            <a:lvl1pPr>
              <a:defRPr/>
            </a:lvl1pPr>
          </a:lstStyle>
          <a:p>
            <a:pPr>
              <a:defRPr/>
            </a:pPr>
            <a:fld id="{0D8D4F2B-A6C6-42A9-A80C-2D9AB18E5E70}" type="datetime1">
              <a:rPr lang="en-US" smtClean="0"/>
              <a:t>3/10/2021</a:t>
            </a:fld>
            <a:endParaRPr lang="en-US"/>
          </a:p>
        </p:txBody>
      </p:sp>
      <p:sp>
        <p:nvSpPr>
          <p:cNvPr id="11" name="Footer Placeholder 18"/>
          <p:cNvSpPr>
            <a:spLocks noGrp="1"/>
          </p:cNvSpPr>
          <p:nvPr>
            <p:ph type="ftr" sz="quarter" idx="11"/>
          </p:nvPr>
        </p:nvSpPr>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smtClean="0"/>
            </a:lvl1pPr>
          </a:lstStyle>
          <a:p>
            <a:pPr>
              <a:defRPr/>
            </a:pPr>
            <a:fld id="{BE740503-E42D-4267-812F-3E78873EA9CA}" type="slidenum">
              <a:rPr lang="en-US"/>
              <a:pPr>
                <a:defRPr/>
              </a:pPr>
              <a:t>‹#›</a:t>
            </a:fld>
            <a:endParaRPr lang="en-US"/>
          </a:p>
        </p:txBody>
      </p:sp>
      <p:sp>
        <p:nvSpPr>
          <p:cNvPr id="13" name="Google Shape;38;p3"/>
          <p:cNvSpPr txBox="1"/>
          <p:nvPr userDrawn="1"/>
        </p:nvSpPr>
        <p:spPr>
          <a:xfrm>
            <a:off x="4563897" y="6368142"/>
            <a:ext cx="7211721"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err="1">
                <a:solidFill>
                  <a:srgbClr val="FFCC00"/>
                </a:solidFill>
                <a:latin typeface="Tahoma"/>
                <a:ea typeface="Tahoma"/>
                <a:cs typeface="Tahoma"/>
                <a:sym typeface="Symbol"/>
              </a:rPr>
              <a:t>Môn</a:t>
            </a:r>
            <a:r>
              <a:rPr lang="en-US" sz="1200" b="1" i="1" u="none" strike="noStrike" cap="none" baseline="0">
                <a:solidFill>
                  <a:srgbClr val="FFCC00"/>
                </a:solidFill>
                <a:latin typeface="Tahoma"/>
                <a:ea typeface="Tahoma"/>
                <a:cs typeface="Tahoma"/>
                <a:sym typeface="Symbol"/>
              </a:rPr>
              <a:t> </a:t>
            </a:r>
            <a:r>
              <a:rPr lang="en-US" sz="1200" b="1" i="1" u="none" strike="noStrike" cap="none" baseline="0" err="1">
                <a:solidFill>
                  <a:srgbClr val="FFCC00"/>
                </a:solidFill>
                <a:latin typeface="Tahoma"/>
                <a:ea typeface="Tahoma"/>
                <a:cs typeface="Tahoma"/>
                <a:sym typeface="Symbol"/>
              </a:rPr>
              <a:t>học</a:t>
            </a:r>
            <a:r>
              <a:rPr lang="en-US" sz="1200" b="1" i="1" u="none" strike="noStrike" cap="none" baseline="0">
                <a:solidFill>
                  <a:srgbClr val="FFCC00"/>
                </a:solidFill>
                <a:latin typeface="Tahoma"/>
                <a:ea typeface="Tahoma"/>
                <a:cs typeface="Tahoma"/>
                <a:sym typeface="Symbol"/>
              </a:rPr>
              <a:t> : </a:t>
            </a:r>
            <a:r>
              <a:rPr lang="en-US" sz="1200" b="1" i="1" u="none" strike="noStrike" cap="none" baseline="0" err="1">
                <a:solidFill>
                  <a:srgbClr val="FFCC00"/>
                </a:solidFill>
                <a:latin typeface="Tahoma"/>
                <a:ea typeface="Tahoma"/>
                <a:cs typeface="Tahoma"/>
                <a:sym typeface="Symbol"/>
              </a:rPr>
              <a:t>Phát</a:t>
            </a:r>
            <a:r>
              <a:rPr lang="en-US" sz="1200" b="1" i="1" u="none" strike="noStrike" cap="none" baseline="0">
                <a:solidFill>
                  <a:srgbClr val="FFCC00"/>
                </a:solidFill>
                <a:latin typeface="Tahoma"/>
                <a:ea typeface="Tahoma"/>
                <a:cs typeface="Tahoma"/>
                <a:sym typeface="Symbol"/>
              </a:rPr>
              <a:t> </a:t>
            </a:r>
            <a:r>
              <a:rPr lang="en-US" sz="1200" b="1" i="1" u="none" strike="noStrike" cap="none" baseline="0" err="1">
                <a:solidFill>
                  <a:srgbClr val="FFCC00"/>
                </a:solidFill>
                <a:latin typeface="Tahoma"/>
                <a:ea typeface="Tahoma"/>
                <a:cs typeface="Tahoma"/>
                <a:sym typeface="Symbol"/>
              </a:rPr>
              <a:t>triển</a:t>
            </a:r>
            <a:r>
              <a:rPr lang="en-US" sz="1200" b="1" i="1" u="none" strike="noStrike" cap="none" baseline="0">
                <a:solidFill>
                  <a:srgbClr val="FFCC00"/>
                </a:solidFill>
                <a:latin typeface="Tahoma"/>
                <a:ea typeface="Tahoma"/>
                <a:cs typeface="Tahoma"/>
                <a:sym typeface="Symbol"/>
              </a:rPr>
              <a:t> Web </a:t>
            </a:r>
            <a:r>
              <a:rPr lang="en-US" sz="1200" b="1" i="1" u="none" strike="noStrike" cap="none" baseline="0" err="1">
                <a:solidFill>
                  <a:srgbClr val="FFCC00"/>
                </a:solidFill>
                <a:latin typeface="Tahoma"/>
                <a:ea typeface="Tahoma"/>
                <a:cs typeface="Tahoma"/>
                <a:sym typeface="Symbol"/>
              </a:rPr>
              <a:t>với</a:t>
            </a:r>
            <a:r>
              <a:rPr lang="en-US" sz="1200" b="1" i="1" u="none" strike="noStrike" cap="none" baseline="0">
                <a:solidFill>
                  <a:srgbClr val="FFCC00"/>
                </a:solidFill>
                <a:latin typeface="Tahoma"/>
                <a:ea typeface="Tahoma"/>
                <a:cs typeface="Tahoma"/>
                <a:sym typeface="Symbol"/>
              </a:rPr>
              <a:t> </a:t>
            </a:r>
            <a:r>
              <a:rPr lang="en-US" sz="1200" b="1" i="1" u="none" strike="noStrike" cap="none" baseline="0" err="1">
                <a:solidFill>
                  <a:srgbClr val="FFCC00"/>
                </a:solidFill>
                <a:latin typeface="Tahoma"/>
                <a:ea typeface="Tahoma"/>
                <a:cs typeface="Tahoma"/>
                <a:sym typeface="Symbol"/>
              </a:rPr>
              <a:t>Wordpress</a:t>
            </a:r>
            <a:r>
              <a:rPr lang="en-US" sz="1200" b="1" i="1" u="none" strike="noStrike" cap="none" baseline="0">
                <a:solidFill>
                  <a:srgbClr val="FFCC00"/>
                </a:solidFill>
                <a:latin typeface="Tahoma"/>
                <a:ea typeface="Tahoma"/>
                <a:cs typeface="Tahoma"/>
                <a:sym typeface="Symbol"/>
              </a:rPr>
              <a:t>                                </a:t>
            </a:r>
            <a:r>
              <a:rPr lang="en-US" sz="1200" b="0" i="0" u="none" strike="noStrike" cap="none">
                <a:solidFill>
                  <a:srgbClr val="FFCC00"/>
                </a:solidFill>
                <a:latin typeface="Tahoma"/>
                <a:ea typeface="Tahoma"/>
                <a:cs typeface="Tahoma"/>
                <a:sym typeface="Symbol"/>
              </a:rPr>
              <a:t>,2019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50344626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31DC2C2-70B1-451B-B1FC-CE9BE6D234A6}" type="datetime1">
              <a:rPr lang="en-US" smtClean="0"/>
              <a:t>3/10/2021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91EE0798-DDDA-46B4-8D13-9AA881D97D7D}" type="slidenum">
              <a:rPr lang="en-US"/>
              <a:pPr>
                <a:defRPr/>
              </a:pPr>
              <a:t>‹#›</a:t>
            </a:fld>
            <a:endParaRPr lang="en-US"/>
          </a:p>
        </p:txBody>
      </p:sp>
    </p:spTree>
    <p:extLst>
      <p:ext uri="{BB962C8B-B14F-4D97-AF65-F5344CB8AC3E}">
        <p14:creationId xmlns:p14="http://schemas.microsoft.com/office/powerpoint/2010/main" val="156412230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16FA3F5-1854-4DC6-8718-ECE87052341B}" type="datetime1">
              <a:rPr lang="en-US" smtClean="0"/>
              <a:t>3/10/2021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E33B703B-2EA5-417E-A0C3-536B6028FDDC}" type="slidenum">
              <a:rPr lang="en-US"/>
              <a:pPr>
                <a:defRPr/>
              </a:pPr>
              <a:t>‹#›</a:t>
            </a:fld>
            <a:endParaRPr lang="en-US"/>
          </a:p>
        </p:txBody>
      </p:sp>
    </p:spTree>
    <p:extLst>
      <p:ext uri="{BB962C8B-B14F-4D97-AF65-F5344CB8AC3E}">
        <p14:creationId xmlns:p14="http://schemas.microsoft.com/office/powerpoint/2010/main" val="61887639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0" y="6208713"/>
            <a:ext cx="12192000" cy="649287"/>
            <a:chOff x="0" y="6208894"/>
            <a:chExt cx="12192000" cy="649106"/>
          </a:xfrm>
        </p:grpSpPr>
        <p:sp>
          <p:nvSpPr>
            <p:cNvPr id="5" name="Rectangle 1"/>
            <p:cNvSpPr/>
            <p:nvPr/>
          </p:nvSpPr>
          <p:spPr>
            <a:xfrm>
              <a:off x="3175" y="6220003"/>
              <a:ext cx="12188825" cy="637997"/>
            </a:xfrm>
            <a:prstGeom prst="rect">
              <a:avLst/>
            </a:prstGeom>
            <a:ln>
              <a:noFill/>
            </a:ln>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US"/>
            </a:p>
          </p:txBody>
        </p:sp>
        <p:cxnSp>
          <p:nvCxnSpPr>
            <p:cNvPr id="6"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4"/>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9"/>
          <p:cNvSpPr>
            <a:spLocks noGrp="1"/>
          </p:cNvSpPr>
          <p:nvPr>
            <p:ph type="dt" sz="half" idx="10"/>
          </p:nvPr>
        </p:nvSpPr>
        <p:spPr/>
        <p:txBody>
          <a:bodyPr/>
          <a:lstStyle>
            <a:lvl1pPr>
              <a:defRPr/>
            </a:lvl1pPr>
          </a:lstStyle>
          <a:p>
            <a:pPr>
              <a:defRPr/>
            </a:pPr>
            <a:fld id="{97C8B1E0-E786-4ABE-AFB9-FAB73ACB9B9E}" type="datetime1">
              <a:rPr lang="en-US" smtClean="0"/>
              <a:t>3/10/2021</a:t>
            </a:fld>
            <a:endParaRPr lang="en-US"/>
          </a:p>
        </p:txBody>
      </p:sp>
      <p:sp>
        <p:nvSpPr>
          <p:cNvPr id="11" name="Footer Placeholder 18"/>
          <p:cNvSpPr>
            <a:spLocks noGrp="1"/>
          </p:cNvSpPr>
          <p:nvPr>
            <p:ph type="ftr" sz="quarter" idx="11"/>
          </p:nvPr>
        </p:nvSpPr>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a:lvl1pPr>
          </a:lstStyle>
          <a:p>
            <a:pPr>
              <a:defRPr/>
            </a:pPr>
            <a:fld id="{386F6D38-1BE7-40D6-95EC-01D92E544B08}" type="slidenum">
              <a:rPr lang="en-US"/>
              <a:pPr>
                <a:defRPr/>
              </a:pPr>
              <a:t>‹#›</a:t>
            </a:fld>
            <a:endParaRPr lang="en-US"/>
          </a:p>
        </p:txBody>
      </p:sp>
    </p:spTree>
    <p:extLst>
      <p:ext uri="{BB962C8B-B14F-4D97-AF65-F5344CB8AC3E}">
        <p14:creationId xmlns:p14="http://schemas.microsoft.com/office/powerpoint/2010/main" val="427438624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defRPr>
            </a:lvl1pPr>
          </a:lstStyle>
          <a:p>
            <a:r>
              <a:rPr lang="en-US"/>
              <a:t>Click to edit Master title style</a:t>
            </a:r>
          </a:p>
        </p:txBody>
      </p:sp>
      <p:sp>
        <p:nvSpPr>
          <p:cNvPr id="3" name="Content Placeholder 2"/>
          <p:cNvSpPr>
            <a:spLocks noGrp="1"/>
          </p:cNvSpPr>
          <p:nvPr>
            <p:ph idx="1"/>
          </p:nvPr>
        </p:nvSpPr>
        <p:spPr>
          <a:xfrm>
            <a:off x="609600" y="1967231"/>
            <a:ext cx="10972800"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5E576E1-DE0A-4802-B911-868B3029648C}" type="datetime1">
              <a:rPr lang="en-US" smtClean="0"/>
              <a:t>3/10/2021</a:t>
            </a:fld>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pPr>
              <a:defRPr/>
            </a:pPr>
            <a:fld id="{58DFAC62-5A9B-4256-A05E-9850F6793E86}" type="slidenum">
              <a:rPr lang="en-US"/>
              <a:pPr>
                <a:defRPr/>
              </a:pPr>
              <a:t>‹#›</a:t>
            </a:fld>
            <a:endParaRPr lang="en-US"/>
          </a:p>
        </p:txBody>
      </p:sp>
    </p:spTree>
    <p:extLst>
      <p:ext uri="{BB962C8B-B14F-4D97-AF65-F5344CB8AC3E}">
        <p14:creationId xmlns:p14="http://schemas.microsoft.com/office/powerpoint/2010/main" val="149442105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65B3D4A-71B5-4F11-91FE-B0AD6D1F8BA3}" type="datetime1">
              <a:rPr lang="en-US" smtClean="0"/>
              <a:t>3/10/2021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E492A26-6D5A-4BBD-A1FF-4AF95735F562}" type="slidenum">
              <a:rPr lang="en-US"/>
              <a:pPr>
                <a:defRPr/>
              </a:pPr>
              <a:t>‹#›</a:t>
            </a:fld>
            <a:endParaRPr lang="en-US"/>
          </a:p>
        </p:txBody>
      </p:sp>
    </p:spTree>
    <p:extLst>
      <p:ext uri="{BB962C8B-B14F-4D97-AF65-F5344CB8AC3E}">
        <p14:creationId xmlns:p14="http://schemas.microsoft.com/office/powerpoint/2010/main" val="891635780"/>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23C9474B-1979-4C75-9E39-56C96D218036}" type="datetime1">
              <a:rPr lang="en-US" smtClean="0"/>
              <a:t>3/10/2021</a:t>
            </a:fld>
            <a:endParaRPr lang="en-US"/>
          </a:p>
        </p:txBody>
      </p:sp>
    </p:spTree>
    <p:extLst>
      <p:ext uri="{BB962C8B-B14F-4D97-AF65-F5344CB8AC3E}">
        <p14:creationId xmlns:p14="http://schemas.microsoft.com/office/powerpoint/2010/main" val="44167739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8F9032CF-4025-4142-97FF-C53866737212}" type="datetime1">
              <a:rPr lang="en-US" smtClean="0"/>
              <a:t>3/10/2021</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79C2F291-6C46-4715-96D9-E87DE87E7A3A}" type="slidenum">
              <a:rPr lang="en-US"/>
              <a:pPr>
                <a:defRPr/>
              </a:pPr>
              <a:t>‹#›</a:t>
            </a:fld>
            <a:endParaRPr lang="en-US"/>
          </a:p>
        </p:txBody>
      </p:sp>
    </p:spTree>
    <p:extLst>
      <p:ext uri="{BB962C8B-B14F-4D97-AF65-F5344CB8AC3E}">
        <p14:creationId xmlns:p14="http://schemas.microsoft.com/office/powerpoint/2010/main" val="237911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C105B4E5-C4EE-4EA3-8148-7D9573D46D46}" type="datetime1">
              <a:rPr lang="en-US" smtClean="0"/>
              <a:t>3/10/2021</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2A2DBAE-F7E1-480D-AF35-29189A18BE8C}" type="slidenum">
              <a:rPr lang="en-US"/>
              <a:pPr>
                <a:defRPr/>
              </a:pPr>
              <a:t>‹#›</a:t>
            </a:fld>
            <a:endParaRPr lang="en-US"/>
          </a:p>
        </p:txBody>
      </p:sp>
    </p:spTree>
    <p:extLst>
      <p:ext uri="{BB962C8B-B14F-4D97-AF65-F5344CB8AC3E}">
        <p14:creationId xmlns:p14="http://schemas.microsoft.com/office/powerpoint/2010/main" val="51265164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2721D1A1-9EA5-4210-A760-B11A889B819F}" type="datetime1">
              <a:rPr lang="en-US" smtClean="0"/>
              <a:t>3/10/2021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298CE293-DD88-4BF3-B1CC-D512B6070F0A}" type="slidenum">
              <a:rPr lang="en-US"/>
              <a:pPr>
                <a:defRPr/>
              </a:pPr>
              <a:t>‹#›</a:t>
            </a:fld>
            <a:endParaRPr lang="en-US"/>
          </a:p>
        </p:txBody>
      </p:sp>
    </p:spTree>
    <p:extLst>
      <p:ext uri="{BB962C8B-B14F-4D97-AF65-F5344CB8AC3E}">
        <p14:creationId xmlns:p14="http://schemas.microsoft.com/office/powerpoint/2010/main" val="382664190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D4C1D84A-87FF-43B4-B07A-6E303858F004}" type="datetime1">
              <a:rPr lang="en-US" smtClean="0"/>
              <a:t>3/10/2021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D707198-BE29-46E6-B0D7-311405F274A6}" type="slidenum">
              <a:rPr lang="en-US"/>
              <a:pPr>
                <a:defRPr/>
              </a:pPr>
              <a:t>‹#›</a:t>
            </a:fld>
            <a:endParaRPr lang="en-US"/>
          </a:p>
        </p:txBody>
      </p:sp>
    </p:spTree>
    <p:extLst>
      <p:ext uri="{BB962C8B-B14F-4D97-AF65-F5344CB8AC3E}">
        <p14:creationId xmlns:p14="http://schemas.microsoft.com/office/powerpoint/2010/main" val="138603896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a:xfrm>
            <a:off x="609600" y="1967231"/>
            <a:ext cx="10972800" cy="4389120"/>
          </a:xfrm>
        </p:spPr>
        <p:txBody>
          <a:bodyPr/>
          <a:lstStyle>
            <a:lvl1pPr marL="273050" indent="-273050">
              <a:buClr>
                <a:srgbClr val="002060"/>
              </a:buClr>
              <a:buFont typeface="Symbol" pitchFamily="18" charset="2"/>
              <a:buChar char="·"/>
              <a:defRPr sz="3600">
                <a:latin typeface="Times New Roman" pitchFamily="18" charset="0"/>
                <a:cs typeface="Times New Roman" pitchFamily="18" charset="0"/>
              </a:defRPr>
            </a:lvl1pPr>
            <a:lvl2pPr marL="639763" indent="-246063">
              <a:buClr>
                <a:srgbClr val="002060"/>
              </a:buClr>
              <a:buFont typeface="Wingdings" pitchFamily="2" charset="2"/>
              <a:buChar char="Ø"/>
              <a:defRPr sz="3600">
                <a:latin typeface="Times New Roman" pitchFamily="18" charset="0"/>
                <a:cs typeface="Times New Roman" pitchFamily="18" charset="0"/>
              </a:defRPr>
            </a:lvl2pPr>
            <a:lvl3pPr marL="914400" indent="-246063">
              <a:buClr>
                <a:srgbClr val="002060"/>
              </a:buClr>
              <a:buFont typeface="Wingdings" pitchFamily="2" charset="2"/>
              <a:buChar char="v"/>
              <a:defRPr sz="3600">
                <a:latin typeface="Times New Roman" pitchFamily="18" charset="0"/>
                <a:cs typeface="Times New Roman" pitchFamily="18" charset="0"/>
              </a:defRPr>
            </a:lvl3pPr>
            <a:lvl4pPr marL="1187450" indent="-209550">
              <a:buClr>
                <a:srgbClr val="002060"/>
              </a:buClr>
              <a:buFont typeface="Wingdings" pitchFamily="2" charset="2"/>
              <a:buChar char="§"/>
              <a:defRPr sz="3600">
                <a:latin typeface="Times New Roman" pitchFamily="18" charset="0"/>
                <a:cs typeface="Times New Roman" pitchFamily="18" charset="0"/>
              </a:defRPr>
            </a:lvl4pPr>
            <a:lvl5pPr marL="1462088" indent="-209550">
              <a:buClr>
                <a:srgbClr val="002060"/>
              </a:buClr>
              <a:buFont typeface="Wingdings" pitchFamily="2" charset="2"/>
              <a:buChar char="Ø"/>
              <a:defRPr sz="3600">
                <a:latin typeface="Times New Roman" pitchFamily="18"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54AA6DB-D9C9-4AD3-9024-7B58E4ABD092}" type="datetime1">
              <a:rPr lang="en-US" smtClean="0"/>
              <a:t>3/10/2021</a:t>
            </a:fld>
            <a:endParaRPr lang="en-US"/>
          </a:p>
        </p:txBody>
      </p:sp>
      <p:sp>
        <p:nvSpPr>
          <p:cNvPr id="5" name="Slide Number Placeholder 5"/>
          <p:cNvSpPr>
            <a:spLocks noGrp="1"/>
          </p:cNvSpPr>
          <p:nvPr>
            <p:ph type="sldNum" sz="quarter" idx="11"/>
          </p:nvPr>
        </p:nvSpPr>
        <p:spPr/>
        <p:txBody>
          <a:bodyPr/>
          <a:lstStyle>
            <a:lvl1pPr>
              <a:defRPr sz="1800" smtClean="0">
                <a:solidFill>
                  <a:srgbClr val="FFC000"/>
                </a:solidFill>
              </a:defRPr>
            </a:lvl1pPr>
          </a:lstStyle>
          <a:p>
            <a:pPr>
              <a:defRPr/>
            </a:pPr>
            <a:fld id="{A303D800-2B31-4B5C-8617-870AB2EE8D48}" type="slidenum">
              <a:rPr lang="en-US"/>
              <a:pPr>
                <a:defRPr/>
              </a:pPr>
              <a:t>‹#›</a:t>
            </a:fld>
            <a:endParaRPr lang="en-US"/>
          </a:p>
        </p:txBody>
      </p:sp>
      <p:sp>
        <p:nvSpPr>
          <p:cNvPr id="6" name="Google Shape;38;p3"/>
          <p:cNvSpPr txBox="1"/>
          <p:nvPr userDrawn="1"/>
        </p:nvSpPr>
        <p:spPr>
          <a:xfrm>
            <a:off x="5180251" y="6426198"/>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,2019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extLst>
      <p:ext uri="{BB962C8B-B14F-4D97-AF65-F5344CB8AC3E}">
        <p14:creationId xmlns:p14="http://schemas.microsoft.com/office/powerpoint/2010/main" val="3233621461"/>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116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11"/>
          <p:cNvSpPr/>
          <p:nvPr/>
        </p:nvSpPr>
        <p:spPr>
          <a:xfrm rot="420000" flipV="1">
            <a:off x="10672763" y="5359400"/>
            <a:ext cx="2063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10"/>
          <p:cNvSpPr>
            <a:spLocks/>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pPr>
              <a:defRPr/>
            </a:pPr>
            <a:fld id="{EAECEAA6-952A-41D1-BAA2-CD969B377223}" type="datetime1">
              <a:rPr lang="en-US" smtClean="0"/>
              <a:t>3/10/2021</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10769600" y="6356350"/>
            <a:ext cx="812800" cy="365125"/>
          </a:xfrm>
        </p:spPr>
        <p:txBody>
          <a:bodyPr/>
          <a:lstStyle>
            <a:lvl1pPr>
              <a:defRPr/>
            </a:lvl1pPr>
          </a:lstStyle>
          <a:p>
            <a:pPr>
              <a:defRPr/>
            </a:pPr>
            <a:fld id="{F4C04A5C-5E45-4DAC-ACAA-04AC410889C0}" type="slidenum">
              <a:rPr lang="en-US"/>
              <a:pPr>
                <a:defRPr/>
              </a:pPr>
              <a:t>‹#›</a:t>
            </a:fld>
            <a:endParaRPr lang="en-US"/>
          </a:p>
        </p:txBody>
      </p:sp>
    </p:spTree>
    <p:extLst>
      <p:ext uri="{BB962C8B-B14F-4D97-AF65-F5344CB8AC3E}">
        <p14:creationId xmlns:p14="http://schemas.microsoft.com/office/powerpoint/2010/main" val="4157456551"/>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B06D01C-7146-4C9B-AFCD-A45D8F516823}" type="datetime1">
              <a:rPr lang="en-US" smtClean="0"/>
              <a:t>3/10/2021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6B2F68-0D77-416C-8015-2853C80F64F4}" type="slidenum">
              <a:rPr lang="en-US"/>
              <a:pPr>
                <a:defRPr/>
              </a:pPr>
              <a:t>‹#›</a:t>
            </a:fld>
            <a:endParaRPr lang="en-US"/>
          </a:p>
        </p:txBody>
      </p:sp>
    </p:spTree>
    <p:extLst>
      <p:ext uri="{BB962C8B-B14F-4D97-AF65-F5344CB8AC3E}">
        <p14:creationId xmlns:p14="http://schemas.microsoft.com/office/powerpoint/2010/main" val="347635160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ED8F065-3EB1-4FBF-B87A-9DED40213C26}" type="datetime1">
              <a:rPr lang="en-US" smtClean="0"/>
              <a:t>3/10/2021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46F8D4-8918-4ADE-A4F7-9367B7498987}" type="slidenum">
              <a:rPr lang="en-US"/>
              <a:pPr>
                <a:defRPr/>
              </a:pPr>
              <a:t>‹#›</a:t>
            </a:fld>
            <a:endParaRPr lang="en-US"/>
          </a:p>
        </p:txBody>
      </p:sp>
    </p:spTree>
    <p:extLst>
      <p:ext uri="{BB962C8B-B14F-4D97-AF65-F5344CB8AC3E}">
        <p14:creationId xmlns:p14="http://schemas.microsoft.com/office/powerpoint/2010/main" val="424064011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C6E3079-50A9-4499-8D32-796AD5655359}" type="datetime1">
              <a:rPr lang="en-US" smtClean="0"/>
              <a:t>3/10/2021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97D8D12F-C683-46E6-B8B3-78CA5223228A}" type="slidenum">
              <a:rPr lang="en-US"/>
              <a:pPr>
                <a:defRPr/>
              </a:pPr>
              <a:t>‹#›</a:t>
            </a:fld>
            <a:endParaRPr lang="en-US"/>
          </a:p>
        </p:txBody>
      </p:sp>
    </p:spTree>
    <p:extLst>
      <p:ext uri="{BB962C8B-B14F-4D97-AF65-F5344CB8AC3E}">
        <p14:creationId xmlns:p14="http://schemas.microsoft.com/office/powerpoint/2010/main" val="1468427194"/>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D8DA3BD4-9CD4-4109-9512-4446866CDFA7}" type="datetime1">
              <a:rPr lang="en-US" smtClean="0"/>
              <a:t>3/10/2021</a:t>
            </a:fld>
            <a:endParaRPr lang="en-US"/>
          </a:p>
        </p:txBody>
      </p:sp>
    </p:spTree>
    <p:extLst>
      <p:ext uri="{BB962C8B-B14F-4D97-AF65-F5344CB8AC3E}">
        <p14:creationId xmlns:p14="http://schemas.microsoft.com/office/powerpoint/2010/main" val="2614262059"/>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C6C521B0-EA12-4872-B3F2-F84C7D778E71}" type="datetime1">
              <a:rPr lang="en-US" smtClean="0"/>
              <a:t>3/10/2021</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A36D280C-2919-4084-BCD0-D68FF2C4B936}" type="slidenum">
              <a:rPr lang="en-US"/>
              <a:pPr>
                <a:defRPr/>
              </a:pPr>
              <a:t>‹#›</a:t>
            </a:fld>
            <a:endParaRPr lang="en-US"/>
          </a:p>
        </p:txBody>
      </p:sp>
    </p:spTree>
    <p:extLst>
      <p:ext uri="{BB962C8B-B14F-4D97-AF65-F5344CB8AC3E}">
        <p14:creationId xmlns:p14="http://schemas.microsoft.com/office/powerpoint/2010/main" val="4109872794"/>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359C3EE3-3443-45D0-9F37-69F0EB975598}" type="datetime1">
              <a:rPr lang="en-US" smtClean="0"/>
              <a:t>3/10/2021</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smtClean="0"/>
            </a:lvl1pPr>
          </a:lstStyle>
          <a:p>
            <a:pPr>
              <a:defRPr/>
            </a:pPr>
            <a:fld id="{AD223B15-86E7-44E5-B27E-9623E70EE69C}" type="slidenum">
              <a:rPr lang="en-US"/>
              <a:pPr>
                <a:defRPr/>
              </a:pPr>
              <a:t>‹#›</a:t>
            </a:fld>
            <a:endParaRPr lang="en-US"/>
          </a:p>
        </p:txBody>
      </p:sp>
    </p:spTree>
    <p:extLst>
      <p:ext uri="{BB962C8B-B14F-4D97-AF65-F5344CB8AC3E}">
        <p14:creationId xmlns:p14="http://schemas.microsoft.com/office/powerpoint/2010/main" val="1652405057"/>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2C5EE19-9636-4264-AE5E-2BFB937FBDC8}" type="datetime1">
              <a:rPr lang="en-US" smtClean="0"/>
              <a:t>3/10/2021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lvl1pPr>
          </a:lstStyle>
          <a:p>
            <a:pPr>
              <a:defRPr/>
            </a:pPr>
            <a:fld id="{8E9FD257-A79B-4EDE-9DE9-C9555A2E51D4}" type="slidenum">
              <a:rPr lang="en-US"/>
              <a:pPr>
                <a:defRPr/>
              </a:pPr>
              <a:t>‹#›</a:t>
            </a:fld>
            <a:endParaRPr lang="en-US"/>
          </a:p>
        </p:txBody>
      </p:sp>
    </p:spTree>
    <p:extLst>
      <p:ext uri="{BB962C8B-B14F-4D97-AF65-F5344CB8AC3E}">
        <p14:creationId xmlns:p14="http://schemas.microsoft.com/office/powerpoint/2010/main" val="363433278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3FB86648-D273-48BE-AD5A-035724278150}" type="datetime1">
              <a:rPr lang="en-US" smtClean="0"/>
              <a:t>3/10/2021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33C9A04A-1A0D-45BF-BFDC-CD98F97357A8}" type="slidenum">
              <a:rPr lang="en-US"/>
              <a:pPr>
                <a:defRPr/>
              </a:pPr>
              <a:t>‹#›</a:t>
            </a:fld>
            <a:endParaRPr lang="en-US"/>
          </a:p>
        </p:txBody>
      </p:sp>
    </p:spTree>
    <p:extLst>
      <p:ext uri="{BB962C8B-B14F-4D97-AF65-F5344CB8AC3E}">
        <p14:creationId xmlns:p14="http://schemas.microsoft.com/office/powerpoint/2010/main" val="324288011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116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11"/>
          <p:cNvSpPr/>
          <p:nvPr/>
        </p:nvSpPr>
        <p:spPr>
          <a:xfrm rot="420000" flipV="1">
            <a:off x="10672763" y="5359400"/>
            <a:ext cx="2063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10"/>
          <p:cNvSpPr>
            <a:spLocks/>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pPr>
              <a:defRPr/>
            </a:pPr>
            <a:fld id="{864709A7-BCD9-4396-896F-410FAC4FD555}" type="datetime1">
              <a:rPr lang="en-US" smtClean="0"/>
              <a:t>3/10/2021</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10769600" y="6356350"/>
            <a:ext cx="812800" cy="365125"/>
          </a:xfrm>
        </p:spPr>
        <p:txBody>
          <a:bodyPr/>
          <a:lstStyle>
            <a:lvl1pPr>
              <a:defRPr smtClean="0"/>
            </a:lvl1pPr>
          </a:lstStyle>
          <a:p>
            <a:pPr>
              <a:defRPr/>
            </a:pPr>
            <a:fld id="{D0DA9C9D-001E-48C9-B14F-37C4E81616FC}" type="slidenum">
              <a:rPr lang="en-US"/>
              <a:pPr>
                <a:defRPr/>
              </a:pPr>
              <a:t>‹#›</a:t>
            </a:fld>
            <a:endParaRPr lang="en-US"/>
          </a:p>
        </p:txBody>
      </p:sp>
    </p:spTree>
    <p:extLst>
      <p:ext uri="{BB962C8B-B14F-4D97-AF65-F5344CB8AC3E}">
        <p14:creationId xmlns:p14="http://schemas.microsoft.com/office/powerpoint/2010/main" val="280565996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75" y="-7938"/>
            <a:ext cx="12239625"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609600" y="1935163"/>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600" y="6356350"/>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fld id="{11114E49-02D2-40EE-AAD0-34B642800552}" type="datetime1">
              <a:rPr lang="en-US" smtClean="0"/>
              <a:t>3/10/2021</a:t>
            </a:fld>
            <a:endParaRPr lang="en-US"/>
          </a:p>
        </p:txBody>
      </p:sp>
      <p:sp>
        <p:nvSpPr>
          <p:cNvPr id="22" name="Footer Placeholder 21"/>
          <p:cNvSpPr>
            <a:spLocks noGrp="1"/>
          </p:cNvSpPr>
          <p:nvPr>
            <p:ph type="ftr" sz="quarter" idx="3"/>
          </p:nvPr>
        </p:nvSpPr>
        <p:spPr>
          <a:xfrm>
            <a:off x="3556000" y="6356350"/>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100" smtClean="0">
                <a:latin typeface="Palatino Linotype" pitchFamily="18" charset="0"/>
              </a:defRPr>
            </a:lvl1pPr>
          </a:lstStyle>
          <a:p>
            <a:pPr>
              <a:defRPr/>
            </a:pPr>
            <a:fld id="{6BEDDAA5-8D89-49EB-9F89-33594B26FEE0}" type="slidenum">
              <a:rPr lang="en-US"/>
              <a:pPr>
                <a:defRPr/>
              </a:pPr>
              <a:t>‹#›</a:t>
            </a:fld>
            <a:endParaRPr lang="en-US"/>
          </a:p>
        </p:txBody>
      </p:sp>
      <p:sp>
        <p:nvSpPr>
          <p:cNvPr id="15" name="Google Shape;38;p3"/>
          <p:cNvSpPr txBox="1"/>
          <p:nvPr/>
        </p:nvSpPr>
        <p:spPr>
          <a:xfrm>
            <a:off x="4672383" y="6339114"/>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ransition spd="med">
    <p:fade/>
  </p:transition>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entury Gothic" panose="020B0502020202020204" pitchFamily="34" charset="0"/>
        </a:defRPr>
      </a:lvl2pPr>
      <a:lvl3pPr algn="l" rtl="0" eaLnBrk="0" fontAlgn="base" hangingPunct="0">
        <a:spcBef>
          <a:spcPct val="0"/>
        </a:spcBef>
        <a:spcAft>
          <a:spcPct val="0"/>
        </a:spcAft>
        <a:defRPr sz="5000">
          <a:solidFill>
            <a:schemeClr val="tx2"/>
          </a:solidFill>
          <a:latin typeface="Century Gothic" panose="020B0502020202020204" pitchFamily="34" charset="0"/>
        </a:defRPr>
      </a:lvl3pPr>
      <a:lvl4pPr algn="l" rtl="0" eaLnBrk="0" fontAlgn="base" hangingPunct="0">
        <a:spcBef>
          <a:spcPct val="0"/>
        </a:spcBef>
        <a:spcAft>
          <a:spcPct val="0"/>
        </a:spcAft>
        <a:defRPr sz="5000">
          <a:solidFill>
            <a:schemeClr val="tx2"/>
          </a:solidFill>
          <a:latin typeface="Century Gothic" panose="020B0502020202020204" pitchFamily="34" charset="0"/>
        </a:defRPr>
      </a:lvl4pPr>
      <a:lvl5pPr algn="l" rtl="0" eaLnBrk="0" fontAlgn="base" hangingPunct="0">
        <a:spcBef>
          <a:spcPct val="0"/>
        </a:spcBef>
        <a:spcAft>
          <a:spcPct val="0"/>
        </a:spcAft>
        <a:defRPr sz="5000">
          <a:solidFill>
            <a:schemeClr val="tx2"/>
          </a:solidFill>
          <a:latin typeface="Century Gothic" panose="020B0502020202020204" pitchFamily="34" charset="0"/>
        </a:defRPr>
      </a:lvl5pPr>
      <a:lvl6pPr marL="457200" algn="l" rtl="0" fontAlgn="base">
        <a:spcBef>
          <a:spcPct val="0"/>
        </a:spcBef>
        <a:spcAft>
          <a:spcPct val="0"/>
        </a:spcAft>
        <a:defRPr sz="5000">
          <a:solidFill>
            <a:schemeClr val="tx2"/>
          </a:solidFill>
          <a:latin typeface="Century Gothic" panose="020B0502020202020204" pitchFamily="34" charset="0"/>
        </a:defRPr>
      </a:lvl6pPr>
      <a:lvl7pPr marL="914400" algn="l" rtl="0" fontAlgn="base">
        <a:spcBef>
          <a:spcPct val="0"/>
        </a:spcBef>
        <a:spcAft>
          <a:spcPct val="0"/>
        </a:spcAft>
        <a:defRPr sz="5000">
          <a:solidFill>
            <a:schemeClr val="tx2"/>
          </a:solidFill>
          <a:latin typeface="Century Gothic" panose="020B0502020202020204" pitchFamily="34" charset="0"/>
        </a:defRPr>
      </a:lvl7pPr>
      <a:lvl8pPr marL="1371600" algn="l" rtl="0" fontAlgn="base">
        <a:spcBef>
          <a:spcPct val="0"/>
        </a:spcBef>
        <a:spcAft>
          <a:spcPct val="0"/>
        </a:spcAft>
        <a:defRPr sz="5000">
          <a:solidFill>
            <a:schemeClr val="tx2"/>
          </a:solidFill>
          <a:latin typeface="Century Gothic" panose="020B0502020202020204" pitchFamily="34" charset="0"/>
        </a:defRPr>
      </a:lvl8pPr>
      <a:lvl9pPr marL="1828800" algn="l" rtl="0" fontAlgn="base">
        <a:spcBef>
          <a:spcPct val="0"/>
        </a:spcBef>
        <a:spcAft>
          <a:spcPct val="0"/>
        </a:spcAft>
        <a:defRPr sz="5000">
          <a:solidFill>
            <a:schemeClr val="tx2"/>
          </a:solidFill>
          <a:latin typeface="Century Gothic" panose="020B0502020202020204" pitchFamily="34" charset="0"/>
        </a:defRPr>
      </a:lvl9pPr>
    </p:titleStyle>
    <p:bodyStyle>
      <a:lvl1pPr marL="273050" indent="-273050" algn="l" rtl="0" eaLnBrk="0" fontAlgn="base" hangingPunct="0">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75" y="-7938"/>
            <a:ext cx="12239625"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609600" y="1935163"/>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600" y="6356350"/>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fld id="{07AE38E9-9148-45A7-9BC6-05AE858612A1}" type="datetime1">
              <a:rPr lang="en-US" smtClean="0"/>
              <a:t>3/10/2021</a:t>
            </a:fld>
            <a:endParaRPr lang="en-US"/>
          </a:p>
        </p:txBody>
      </p:sp>
      <p:sp>
        <p:nvSpPr>
          <p:cNvPr id="22" name="Footer Placeholder 21"/>
          <p:cNvSpPr>
            <a:spLocks noGrp="1"/>
          </p:cNvSpPr>
          <p:nvPr>
            <p:ph type="ftr" sz="quarter" idx="3"/>
          </p:nvPr>
        </p:nvSpPr>
        <p:spPr>
          <a:xfrm>
            <a:off x="3556000" y="6356350"/>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100">
                <a:latin typeface="Palatino Linotype" panose="02040502050505030304" pitchFamily="18" charset="0"/>
              </a:defRPr>
            </a:lvl1pPr>
          </a:lstStyle>
          <a:p>
            <a:pPr>
              <a:defRPr/>
            </a:pPr>
            <a:fld id="{8085288E-0695-4CB7-997F-4D79050D7E12}" type="slidenum">
              <a:rPr lang="en-US"/>
              <a:pPr>
                <a:defRPr/>
              </a:pPr>
              <a:t>‹#›</a:t>
            </a:fld>
            <a:endParaRPr lang="en-US"/>
          </a:p>
        </p:txBody>
      </p:sp>
    </p:spTree>
    <p:extLst>
      <p:ext uri="{BB962C8B-B14F-4D97-AF65-F5344CB8AC3E}">
        <p14:creationId xmlns:p14="http://schemas.microsoft.com/office/powerpoint/2010/main" val="2286504775"/>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ransition spd="med">
    <p:fade/>
  </p:transition>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entury Gothic" pitchFamily="34" charset="0"/>
        </a:defRPr>
      </a:lvl2pPr>
      <a:lvl3pPr algn="l" rtl="0" eaLnBrk="0" fontAlgn="base" hangingPunct="0">
        <a:spcBef>
          <a:spcPct val="0"/>
        </a:spcBef>
        <a:spcAft>
          <a:spcPct val="0"/>
        </a:spcAft>
        <a:defRPr sz="5000">
          <a:solidFill>
            <a:schemeClr val="tx2"/>
          </a:solidFill>
          <a:latin typeface="Century Gothic" pitchFamily="34" charset="0"/>
        </a:defRPr>
      </a:lvl3pPr>
      <a:lvl4pPr algn="l" rtl="0" eaLnBrk="0" fontAlgn="base" hangingPunct="0">
        <a:spcBef>
          <a:spcPct val="0"/>
        </a:spcBef>
        <a:spcAft>
          <a:spcPct val="0"/>
        </a:spcAft>
        <a:defRPr sz="5000">
          <a:solidFill>
            <a:schemeClr val="tx2"/>
          </a:solidFill>
          <a:latin typeface="Century Gothic" pitchFamily="34" charset="0"/>
        </a:defRPr>
      </a:lvl4pPr>
      <a:lvl5pPr algn="l" rtl="0" eaLnBrk="0" fontAlgn="base" hangingPunct="0">
        <a:spcBef>
          <a:spcPct val="0"/>
        </a:spcBef>
        <a:spcAft>
          <a:spcPct val="0"/>
        </a:spcAft>
        <a:defRPr sz="5000">
          <a:solidFill>
            <a:schemeClr val="tx2"/>
          </a:solidFill>
          <a:latin typeface="Century Gothic" pitchFamily="34" charset="0"/>
        </a:defRPr>
      </a:lvl5pPr>
      <a:lvl6pPr marL="457200" algn="l" rtl="0" fontAlgn="base">
        <a:spcBef>
          <a:spcPct val="0"/>
        </a:spcBef>
        <a:spcAft>
          <a:spcPct val="0"/>
        </a:spcAft>
        <a:defRPr sz="5000">
          <a:solidFill>
            <a:schemeClr val="tx2"/>
          </a:solidFill>
          <a:latin typeface="Century Gothic" pitchFamily="34" charset="0"/>
        </a:defRPr>
      </a:lvl6pPr>
      <a:lvl7pPr marL="914400" algn="l" rtl="0" fontAlgn="base">
        <a:spcBef>
          <a:spcPct val="0"/>
        </a:spcBef>
        <a:spcAft>
          <a:spcPct val="0"/>
        </a:spcAft>
        <a:defRPr sz="5000">
          <a:solidFill>
            <a:schemeClr val="tx2"/>
          </a:solidFill>
          <a:latin typeface="Century Gothic" pitchFamily="34" charset="0"/>
        </a:defRPr>
      </a:lvl7pPr>
      <a:lvl8pPr marL="1371600" algn="l" rtl="0" fontAlgn="base">
        <a:spcBef>
          <a:spcPct val="0"/>
        </a:spcBef>
        <a:spcAft>
          <a:spcPct val="0"/>
        </a:spcAft>
        <a:defRPr sz="5000">
          <a:solidFill>
            <a:schemeClr val="tx2"/>
          </a:solidFill>
          <a:latin typeface="Century Gothic" pitchFamily="34" charset="0"/>
        </a:defRPr>
      </a:lvl8pPr>
      <a:lvl9pPr marL="1828800" algn="l" rtl="0" fontAlgn="base">
        <a:spcBef>
          <a:spcPct val="0"/>
        </a:spcBef>
        <a:spcAft>
          <a:spcPct val="0"/>
        </a:spcAft>
        <a:defRPr sz="5000">
          <a:solidFill>
            <a:schemeClr val="tx2"/>
          </a:solidFill>
          <a:latin typeface="Century Gothic" pitchFamily="34" charset="0"/>
        </a:defRPr>
      </a:lvl9pPr>
    </p:titleStyle>
    <p:bodyStyle>
      <a:lvl1pPr marL="273050" indent="-273050" algn="l" rtl="0" eaLnBrk="0" fontAlgn="base" hangingPunct="0">
        <a:spcBef>
          <a:spcPct val="20000"/>
        </a:spcBef>
        <a:spcAft>
          <a:spcPct val="0"/>
        </a:spcAft>
        <a:buClr>
          <a:srgbClr val="626B1A"/>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483932" y="1828800"/>
            <a:ext cx="10468864" cy="1828800"/>
          </a:xfrm>
        </p:spPr>
        <p:txBody>
          <a:bodyPr>
            <a:noAutofit/>
          </a:bodyPr>
          <a:lstStyle/>
          <a:p>
            <a:pPr marL="0" indent="0" algn="ctr"/>
            <a:r>
              <a:rPr lang="en-US" sz="4000" err="1">
                <a:solidFill>
                  <a:srgbClr val="002060"/>
                </a:solidFill>
                <a:latin typeface="Tahoma" pitchFamily="34" charset="0"/>
                <a:ea typeface="Tahoma" pitchFamily="34" charset="0"/>
                <a:cs typeface="Tahoma" pitchFamily="34" charset="0"/>
              </a:rPr>
              <a:t>LẬP</a:t>
            </a:r>
            <a:r>
              <a:rPr lang="en-US" sz="4000">
                <a:solidFill>
                  <a:srgbClr val="002060"/>
                </a:solidFill>
                <a:latin typeface="Tahoma" pitchFamily="34" charset="0"/>
                <a:ea typeface="Tahoma" pitchFamily="34" charset="0"/>
                <a:cs typeface="Tahoma" pitchFamily="34" charset="0"/>
              </a:rPr>
              <a:t> </a:t>
            </a:r>
            <a:r>
              <a:rPr lang="en-US" sz="4000" err="1">
                <a:solidFill>
                  <a:srgbClr val="002060"/>
                </a:solidFill>
                <a:latin typeface="Tahoma" pitchFamily="34" charset="0"/>
                <a:ea typeface="Tahoma" pitchFamily="34" charset="0"/>
                <a:cs typeface="Tahoma" pitchFamily="34" charset="0"/>
              </a:rPr>
              <a:t>TRÌNH</a:t>
            </a:r>
            <a:r>
              <a:rPr lang="en-US" sz="4000">
                <a:solidFill>
                  <a:srgbClr val="002060"/>
                </a:solidFill>
                <a:latin typeface="Tahoma" pitchFamily="34" charset="0"/>
                <a:ea typeface="Tahoma" pitchFamily="34" charset="0"/>
                <a:cs typeface="Tahoma" pitchFamily="34" charset="0"/>
              </a:rPr>
              <a:t> PLUGIN </a:t>
            </a:r>
            <a:r>
              <a:rPr lang="en-US" sz="4000" err="1">
                <a:solidFill>
                  <a:srgbClr val="002060"/>
                </a:solidFill>
                <a:latin typeface="Tahoma" pitchFamily="34" charset="0"/>
                <a:ea typeface="Tahoma" pitchFamily="34" charset="0"/>
                <a:cs typeface="Tahoma" pitchFamily="34" charset="0"/>
              </a:rPr>
              <a:t>CƠ</a:t>
            </a:r>
            <a:r>
              <a:rPr lang="en-US" sz="4000">
                <a:solidFill>
                  <a:srgbClr val="002060"/>
                </a:solidFill>
                <a:latin typeface="Tahoma" pitchFamily="34" charset="0"/>
                <a:ea typeface="Tahoma" pitchFamily="34" charset="0"/>
                <a:cs typeface="Tahoma" pitchFamily="34" charset="0"/>
              </a:rPr>
              <a:t> </a:t>
            </a:r>
            <a:r>
              <a:rPr lang="en-US" sz="4000" err="1">
                <a:solidFill>
                  <a:srgbClr val="002060"/>
                </a:solidFill>
                <a:latin typeface="Tahoma" pitchFamily="34" charset="0"/>
                <a:ea typeface="Tahoma" pitchFamily="34" charset="0"/>
                <a:cs typeface="Tahoma" pitchFamily="34" charset="0"/>
              </a:rPr>
              <a:t>BẢN</a:t>
            </a:r>
            <a:endParaRPr lang="en-US" sz="4000">
              <a:solidFill>
                <a:srgbClr val="002060"/>
              </a:solidFill>
              <a:latin typeface="Tahoma" pitchFamily="34" charset="0"/>
              <a:ea typeface="Tahoma" pitchFamily="34" charset="0"/>
              <a:cs typeface="Tahoma" pitchFamily="34" charset="0"/>
            </a:endParaRPr>
          </a:p>
        </p:txBody>
      </p:sp>
      <p:pic>
        <p:nvPicPr>
          <p:cNvPr id="8"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898526"/>
            <a:ext cx="3691466"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746927" y="4128283"/>
            <a:ext cx="4432516" cy="461665"/>
          </a:xfrm>
          <a:prstGeom prst="rect">
            <a:avLst/>
          </a:prstGeom>
          <a:noFill/>
          <a:ln>
            <a:noFill/>
          </a:ln>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r"/>
            <a:r>
              <a:rPr lang="en-US" sz="2400" err="1">
                <a:solidFill>
                  <a:srgbClr val="002060"/>
                </a:solidFill>
                <a:ea typeface="Tahoma" pitchFamily="34" charset="0"/>
              </a:rPr>
              <a:t>ThS</a:t>
            </a:r>
            <a:r>
              <a:rPr lang="en-US" sz="2400">
                <a:solidFill>
                  <a:srgbClr val="002060"/>
                </a:solidFill>
                <a:ea typeface="Tahoma" pitchFamily="34" charset="0"/>
              </a:rPr>
              <a:t>. </a:t>
            </a:r>
            <a:r>
              <a:rPr lang="en-US" sz="2400" err="1">
                <a:solidFill>
                  <a:srgbClr val="002060"/>
                </a:solidFill>
                <a:ea typeface="Tahoma" pitchFamily="34" charset="0"/>
              </a:rPr>
              <a:t>Trần</a:t>
            </a:r>
            <a:r>
              <a:rPr lang="en-US" sz="2400">
                <a:solidFill>
                  <a:srgbClr val="002060"/>
                </a:solidFill>
                <a:ea typeface="Tahoma" pitchFamily="34" charset="0"/>
              </a:rPr>
              <a:t> </a:t>
            </a:r>
            <a:r>
              <a:rPr lang="en-US" sz="2400" err="1">
                <a:solidFill>
                  <a:srgbClr val="002060"/>
                </a:solidFill>
                <a:ea typeface="Tahoma" pitchFamily="34" charset="0"/>
              </a:rPr>
              <a:t>Thị</a:t>
            </a:r>
            <a:r>
              <a:rPr lang="en-US" sz="2400">
                <a:solidFill>
                  <a:srgbClr val="002060"/>
                </a:solidFill>
                <a:ea typeface="Tahoma" pitchFamily="34" charset="0"/>
              </a:rPr>
              <a:t> Minh </a:t>
            </a:r>
            <a:r>
              <a:rPr lang="en-US" sz="2400" err="1">
                <a:solidFill>
                  <a:srgbClr val="002060"/>
                </a:solidFill>
                <a:ea typeface="Tahoma" pitchFamily="34" charset="0"/>
              </a:rPr>
              <a:t>Thảo</a:t>
            </a:r>
            <a:endParaRPr lang="en-US" sz="2400">
              <a:solidFill>
                <a:srgbClr val="002060"/>
              </a:solidFill>
              <a:ea typeface="Tahoma" pitchFamily="34" charset="0"/>
            </a:endParaRPr>
          </a:p>
        </p:txBody>
      </p:sp>
    </p:spTree>
    <p:extLst>
      <p:ext uri="{BB962C8B-B14F-4D97-AF65-F5344CB8AC3E}">
        <p14:creationId xmlns:p14="http://schemas.microsoft.com/office/powerpoint/2010/main" val="4165197046"/>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10</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r>
              <a:rPr lang="en-US" sz="3600" b="1" err="1">
                <a:latin typeface="Tahoma" pitchFamily="34" charset="0"/>
                <a:ea typeface="Tahoma" pitchFamily="34" charset="0"/>
                <a:cs typeface="Tahoma" pitchFamily="34" charset="0"/>
              </a:rPr>
              <a:t>CẤU</a:t>
            </a:r>
            <a:r>
              <a:rPr lang="en-US" sz="3600" b="1">
                <a:latin typeface="Tahoma" pitchFamily="34" charset="0"/>
                <a:ea typeface="Tahoma" pitchFamily="34" charset="0"/>
                <a:cs typeface="Tahoma" pitchFamily="34" charset="0"/>
              </a:rPr>
              <a:t> </a:t>
            </a:r>
            <a:r>
              <a:rPr lang="en-US" sz="3600" b="1" err="1">
                <a:latin typeface="Tahoma" pitchFamily="34" charset="0"/>
                <a:ea typeface="Tahoma" pitchFamily="34" charset="0"/>
                <a:cs typeface="Tahoma" pitchFamily="34" charset="0"/>
              </a:rPr>
              <a:t>TRÚC</a:t>
            </a:r>
            <a:r>
              <a:rPr lang="en-US" sz="3600" b="1">
                <a:latin typeface="Tahoma" pitchFamily="34" charset="0"/>
                <a:ea typeface="Tahoma" pitchFamily="34" charset="0"/>
                <a:cs typeface="Tahoma" pitchFamily="34" charset="0"/>
              </a:rPr>
              <a:t> PLUGIN</a:t>
            </a:r>
          </a:p>
        </p:txBody>
      </p:sp>
    </p:spTree>
    <p:extLst>
      <p:ext uri="{BB962C8B-B14F-4D97-AF65-F5344CB8AC3E}">
        <p14:creationId xmlns:p14="http://schemas.microsoft.com/office/powerpoint/2010/main" val="41665922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95300" y="1262381"/>
            <a:ext cx="10972800" cy="4389120"/>
          </a:xfrm>
        </p:spPr>
        <p:txBody>
          <a:bodyPr/>
          <a:lstStyle/>
          <a:p>
            <a:r>
              <a:rPr lang="vi-VN"/>
              <a:t>Plugin WordPress là những module xử lý một chức năng cụ thể nào đó, nó sử dụng các API mà WordPress đã cung cấp để can thiệp vào core thay vì sửa trực tiếp trong core.</a:t>
            </a:r>
          </a:p>
          <a:p>
            <a:r>
              <a:rPr lang="vi-VN"/>
              <a:t>Hiện nay trên trang chủ của WordPress có hơn 11 ngìn plugins và chúng đang tăng dần theo thời gian, bạn có thể dễ dàng tìm kiếm một plugin nào đó rất dễ dàng bằng cách cung cấp từ khóa cần tìm trong trang đó.</a:t>
            </a:r>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11</a:t>
            </a:fld>
            <a:endParaRPr lang="en-US"/>
          </a:p>
        </p:txBody>
      </p:sp>
    </p:spTree>
    <p:extLst>
      <p:ext uri="{BB962C8B-B14F-4D97-AF65-F5344CB8AC3E}">
        <p14:creationId xmlns:p14="http://schemas.microsoft.com/office/powerpoint/2010/main" val="249991883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Các</a:t>
            </a:r>
            <a:r>
              <a:rPr lang="en-US"/>
              <a:t> </a:t>
            </a:r>
            <a:r>
              <a:rPr lang="vi-VN"/>
              <a:t>đối tượng sử dụng Plugin chính</a:t>
            </a:r>
            <a:endParaRPr lang="en-US"/>
          </a:p>
        </p:txBody>
      </p:sp>
      <p:sp>
        <p:nvSpPr>
          <p:cNvPr id="3" name="Content Placeholder 2"/>
          <p:cNvSpPr>
            <a:spLocks noGrp="1"/>
          </p:cNvSpPr>
          <p:nvPr>
            <p:ph idx="1"/>
          </p:nvPr>
        </p:nvSpPr>
        <p:spPr/>
        <p:txBody>
          <a:bodyPr/>
          <a:lstStyle/>
          <a:p>
            <a:r>
              <a:rPr lang="vi-VN" b="1"/>
              <a:t>Người phát triển plugins</a:t>
            </a:r>
            <a:r>
              <a:rPr lang="vi-VN"/>
              <a:t>: Đối tượng này dựa vào yêu cầu của chức năng, kết hợp với các kiến thức lập trình WordPress để xây dựng plugin, sau khi xây dựng xong họ có thể bán hoặc public miễn phí cho người sử dụng.</a:t>
            </a:r>
          </a:p>
          <a:p>
            <a:r>
              <a:rPr lang="vi-VN" b="1"/>
              <a:t>Người sử dụng plugins</a:t>
            </a:r>
            <a:r>
              <a:rPr lang="vi-VN"/>
              <a:t>: Đối tượng này chỉ cần tìm plugin phù hợp và kích hoạt là có thể sử dụng được.</a:t>
            </a:r>
          </a:p>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12</a:t>
            </a:fld>
            <a:endParaRPr lang="en-US"/>
          </a:p>
        </p:txBody>
      </p:sp>
    </p:spTree>
    <p:extLst>
      <p:ext uri="{BB962C8B-B14F-4D97-AF65-F5344CB8AC3E}">
        <p14:creationId xmlns:p14="http://schemas.microsoft.com/office/powerpoint/2010/main" val="174921537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Mỗi plugin là file PHP chưa trong một folder hoặc là một file php nằm ở cấp ngoài cung của thư mục wp-content/plugins.</a:t>
            </a:r>
          </a:p>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13</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1475" y="3757613"/>
            <a:ext cx="4891228" cy="214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772078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Khai</a:t>
            </a:r>
            <a:r>
              <a:rPr lang="en-US"/>
              <a:t> </a:t>
            </a:r>
            <a:r>
              <a:rPr lang="en-US" err="1"/>
              <a:t>báo</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14</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3" y="2124074"/>
            <a:ext cx="9016567" cy="3971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712895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15</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081088"/>
            <a:ext cx="10648951"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8621919"/>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16</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sz="3600" b="1">
              <a:latin typeface="Tahoma" pitchFamily="34" charset="0"/>
              <a:ea typeface="Tahoma" pitchFamily="34" charset="0"/>
              <a:cs typeface="Tahoma" pitchFamily="34" charset="0"/>
            </a:endParaRPr>
          </a:p>
          <a:p>
            <a:pPr marL="0" indent="0" algn="ctr" eaLnBrk="1" hangingPunct="1">
              <a:buNone/>
            </a:pPr>
            <a:r>
              <a:rPr lang="en-US" sz="3600" b="1" err="1">
                <a:latin typeface="Tahoma" pitchFamily="34" charset="0"/>
                <a:ea typeface="Tahoma" pitchFamily="34" charset="0"/>
                <a:cs typeface="Tahoma" pitchFamily="34" charset="0"/>
              </a:rPr>
              <a:t>TÙY</a:t>
            </a:r>
            <a:r>
              <a:rPr lang="en-US" sz="3600" b="1">
                <a:latin typeface="Tahoma" pitchFamily="34" charset="0"/>
                <a:ea typeface="Tahoma" pitchFamily="34" charset="0"/>
                <a:cs typeface="Tahoma" pitchFamily="34" charset="0"/>
              </a:rPr>
              <a:t> </a:t>
            </a:r>
            <a:r>
              <a:rPr lang="en-US" sz="3600" b="1" err="1">
                <a:latin typeface="Tahoma" pitchFamily="34" charset="0"/>
                <a:ea typeface="Tahoma" pitchFamily="34" charset="0"/>
                <a:cs typeface="Tahoma" pitchFamily="34" charset="0"/>
              </a:rPr>
              <a:t>BIẾN</a:t>
            </a:r>
            <a:r>
              <a:rPr lang="en-US" sz="3600" b="1">
                <a:latin typeface="Tahoma" pitchFamily="34" charset="0"/>
                <a:ea typeface="Tahoma" pitchFamily="34" charset="0"/>
                <a:cs typeface="Tahoma" pitchFamily="34" charset="0"/>
              </a:rPr>
              <a:t> </a:t>
            </a:r>
            <a:r>
              <a:rPr lang="en-US" sz="3600" b="1" err="1">
                <a:latin typeface="Tahoma" pitchFamily="34" charset="0"/>
                <a:ea typeface="Tahoma" pitchFamily="34" charset="0"/>
                <a:cs typeface="Tahoma" pitchFamily="34" charset="0"/>
              </a:rPr>
              <a:t>TRANG</a:t>
            </a:r>
            <a:r>
              <a:rPr lang="en-US" sz="3600" b="1">
                <a:latin typeface="Tahoma" pitchFamily="34" charset="0"/>
                <a:ea typeface="Tahoma" pitchFamily="34" charset="0"/>
                <a:cs typeface="Tahoma" pitchFamily="34" charset="0"/>
              </a:rPr>
              <a:t> </a:t>
            </a:r>
            <a:r>
              <a:rPr lang="en-US" sz="3600" b="1" err="1">
                <a:latin typeface="Tahoma" pitchFamily="34" charset="0"/>
                <a:ea typeface="Tahoma" pitchFamily="34" charset="0"/>
                <a:cs typeface="Tahoma" pitchFamily="34" charset="0"/>
              </a:rPr>
              <a:t>ĐĂNG</a:t>
            </a:r>
            <a:r>
              <a:rPr lang="en-US" sz="3600" b="1">
                <a:latin typeface="Tahoma" pitchFamily="34" charset="0"/>
                <a:ea typeface="Tahoma" pitchFamily="34" charset="0"/>
                <a:cs typeface="Tahoma" pitchFamily="34" charset="0"/>
              </a:rPr>
              <a:t> </a:t>
            </a:r>
            <a:r>
              <a:rPr lang="en-US" sz="3600" b="1" err="1">
                <a:latin typeface="Tahoma" pitchFamily="34" charset="0"/>
                <a:ea typeface="Tahoma" pitchFamily="34" charset="0"/>
                <a:cs typeface="Tahoma" pitchFamily="34" charset="0"/>
              </a:rPr>
              <a:t>NHẬP</a:t>
            </a:r>
            <a:endParaRPr lang="en-US" sz="3600" b="1">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08621472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17</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26436" y="842963"/>
            <a:ext cx="4441563" cy="5160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724" y="819151"/>
            <a:ext cx="4924159"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9369167"/>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Tạo</a:t>
            </a:r>
            <a:r>
              <a:rPr lang="en-US"/>
              <a:t> Plugins</a:t>
            </a:r>
          </a:p>
        </p:txBody>
      </p:sp>
      <p:sp>
        <p:nvSpPr>
          <p:cNvPr id="3" name="Content Placeholder 2"/>
          <p:cNvSpPr>
            <a:spLocks noGrp="1"/>
          </p:cNvSpPr>
          <p:nvPr>
            <p:ph idx="1"/>
          </p:nvPr>
        </p:nvSpPr>
        <p:spPr>
          <a:xfrm>
            <a:off x="1066800" y="1577340"/>
            <a:ext cx="5524500" cy="4389120"/>
          </a:xfrm>
        </p:spPr>
        <p:txBody>
          <a:bodyPr/>
          <a:lstStyle/>
          <a:p>
            <a:r>
              <a:rPr lang="en-US" err="1"/>
              <a:t>Trong</a:t>
            </a:r>
            <a:r>
              <a:rPr lang="en-US"/>
              <a:t> </a:t>
            </a:r>
            <a:r>
              <a:rPr lang="vi-VN"/>
              <a:t>thư mục </a:t>
            </a:r>
            <a:r>
              <a:rPr lang="vi-VN" i="1"/>
              <a:t>/wp-</a:t>
            </a:r>
            <a:r>
              <a:rPr lang="en-US" i="1"/>
              <a:t> </a:t>
            </a:r>
            <a:r>
              <a:rPr lang="vi-VN" i="1"/>
              <a:t>content/plugins/</a:t>
            </a:r>
            <a:r>
              <a:rPr lang="vi-VN"/>
              <a:t> và tạo một thư mục tên là </a:t>
            </a:r>
            <a:r>
              <a:rPr lang="vi-VN" i="1"/>
              <a:t>tp-custom-admin</a:t>
            </a:r>
            <a:r>
              <a:rPr lang="vi-VN"/>
              <a:t>.</a:t>
            </a:r>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18</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963" y="1981200"/>
            <a:ext cx="3595687" cy="4009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4324392"/>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Khai</a:t>
            </a:r>
            <a:r>
              <a:rPr lang="en-US"/>
              <a:t> </a:t>
            </a:r>
            <a:r>
              <a:rPr lang="en-US" err="1"/>
              <a:t>báo</a:t>
            </a:r>
            <a:r>
              <a:rPr lang="en-US"/>
              <a:t> Plugins</a:t>
            </a:r>
          </a:p>
        </p:txBody>
      </p:sp>
      <p:sp>
        <p:nvSpPr>
          <p:cNvPr id="3" name="Content Placeholder 2"/>
          <p:cNvSpPr>
            <a:spLocks noGrp="1"/>
          </p:cNvSpPr>
          <p:nvPr>
            <p:ph idx="1"/>
          </p:nvPr>
        </p:nvSpPr>
        <p:spPr/>
        <p:txBody>
          <a:bodyPr/>
          <a:lstStyle/>
          <a:p>
            <a:r>
              <a:rPr lang="en-US" err="1"/>
              <a:t>Trong</a:t>
            </a:r>
            <a:r>
              <a:rPr lang="en-US"/>
              <a:t> custom-</a:t>
            </a:r>
            <a:r>
              <a:rPr lang="en-US" err="1"/>
              <a:t>admin.php</a:t>
            </a:r>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56" y="2083010"/>
            <a:ext cx="9497493" cy="334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485293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latin typeface="Arial" pitchFamily="34" charset="0"/>
                <a:cs typeface="Arial" pitchFamily="34" charset="0"/>
              </a:rPr>
              <a:t>Nội</a:t>
            </a:r>
            <a:r>
              <a:rPr lang="en-US">
                <a:latin typeface="Arial" pitchFamily="34" charset="0"/>
                <a:cs typeface="Arial" pitchFamily="34" charset="0"/>
              </a:rPr>
              <a:t> dung</a:t>
            </a: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a:t>
            </a:fld>
            <a:endParaRPr lang="en-US"/>
          </a:p>
        </p:txBody>
      </p:sp>
      <p:graphicFrame>
        <p:nvGraphicFramePr>
          <p:cNvPr id="6" name="Content Placeholder 7"/>
          <p:cNvGraphicFramePr>
            <a:graphicFrameLocks noGrp="1"/>
          </p:cNvGraphicFramePr>
          <p:nvPr>
            <p:ph idx="1"/>
            <p:extLst>
              <p:ext uri="{D42A27DB-BD31-4B8C-83A1-F6EECF244321}">
                <p14:modId xmlns:p14="http://schemas.microsoft.com/office/powerpoint/2010/main" val="3953293548"/>
              </p:ext>
            </p:extLst>
          </p:nvPr>
        </p:nvGraphicFramePr>
        <p:xfrm>
          <a:off x="1676400" y="2133600"/>
          <a:ext cx="9563100" cy="3752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4639088"/>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Tạo</a:t>
            </a:r>
            <a:r>
              <a:rPr lang="en-US"/>
              <a:t> </a:t>
            </a:r>
            <a:r>
              <a:rPr lang="en-US" err="1"/>
              <a:t>hàm</a:t>
            </a:r>
            <a:r>
              <a:rPr lang="en-US"/>
              <a:t> </a:t>
            </a:r>
            <a:r>
              <a:rPr lang="en-US" err="1"/>
              <a:t>thay</a:t>
            </a:r>
            <a:r>
              <a:rPr lang="en-US"/>
              <a:t> </a:t>
            </a:r>
            <a:r>
              <a:rPr lang="en-US" err="1"/>
              <a:t>đổi</a:t>
            </a:r>
            <a:r>
              <a:rPr lang="en-US"/>
              <a:t> logo</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20</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2100263"/>
            <a:ext cx="11077576" cy="235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165840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Nhúng</a:t>
            </a:r>
            <a:r>
              <a:rPr lang="en-US"/>
              <a:t> </a:t>
            </a:r>
            <a:r>
              <a:rPr lang="en-US" err="1"/>
              <a:t>CSS</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21</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502" y="1992229"/>
            <a:ext cx="10651081"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4921094"/>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22</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110" y="177291"/>
            <a:ext cx="8310562" cy="555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7410695"/>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23</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sz="3600" b="1">
              <a:latin typeface="Tahoma" pitchFamily="34" charset="0"/>
              <a:ea typeface="Tahoma" pitchFamily="34" charset="0"/>
              <a:cs typeface="Tahoma" pitchFamily="34" charset="0"/>
            </a:endParaRPr>
          </a:p>
          <a:p>
            <a:pPr marL="0" indent="0" algn="ctr" eaLnBrk="1" hangingPunct="1">
              <a:buNone/>
            </a:pPr>
            <a:r>
              <a:rPr lang="en-US" sz="3600" b="1" err="1">
                <a:latin typeface="Tahoma" pitchFamily="34" charset="0"/>
                <a:ea typeface="Tahoma" pitchFamily="34" charset="0"/>
                <a:cs typeface="Tahoma" pitchFamily="34" charset="0"/>
              </a:rPr>
              <a:t>THÊM</a:t>
            </a:r>
            <a:r>
              <a:rPr lang="en-US" sz="3600" b="1">
                <a:latin typeface="Tahoma" pitchFamily="34" charset="0"/>
                <a:ea typeface="Tahoma" pitchFamily="34" charset="0"/>
                <a:cs typeface="Tahoma" pitchFamily="34" charset="0"/>
              </a:rPr>
              <a:t> LOGO </a:t>
            </a:r>
            <a:r>
              <a:rPr lang="en-US" sz="3600" b="1" err="1">
                <a:latin typeface="Tahoma" pitchFamily="34" charset="0"/>
                <a:ea typeface="Tahoma" pitchFamily="34" charset="0"/>
                <a:cs typeface="Tahoma" pitchFamily="34" charset="0"/>
              </a:rPr>
              <a:t>TRONG</a:t>
            </a:r>
            <a:r>
              <a:rPr lang="en-US" sz="3600" b="1">
                <a:latin typeface="Tahoma" pitchFamily="34" charset="0"/>
                <a:ea typeface="Tahoma" pitchFamily="34" charset="0"/>
                <a:cs typeface="Tahoma" pitchFamily="34" charset="0"/>
              </a:rPr>
              <a:t> </a:t>
            </a:r>
            <a:r>
              <a:rPr lang="en-US" sz="3600" b="1" err="1">
                <a:latin typeface="Tahoma" pitchFamily="34" charset="0"/>
                <a:ea typeface="Tahoma" pitchFamily="34" charset="0"/>
                <a:cs typeface="Tahoma" pitchFamily="34" charset="0"/>
              </a:rPr>
              <a:t>TRANG</a:t>
            </a:r>
            <a:r>
              <a:rPr lang="en-US" sz="3600" b="1">
                <a:latin typeface="Tahoma" pitchFamily="34" charset="0"/>
                <a:ea typeface="Tahoma" pitchFamily="34" charset="0"/>
                <a:cs typeface="Tahoma" pitchFamily="34" charset="0"/>
              </a:rPr>
              <a:t> </a:t>
            </a:r>
            <a:r>
              <a:rPr lang="en-US" sz="3600" b="1" err="1">
                <a:latin typeface="Tahoma" pitchFamily="34" charset="0"/>
                <a:ea typeface="Tahoma" pitchFamily="34" charset="0"/>
                <a:cs typeface="Tahoma" pitchFamily="34" charset="0"/>
              </a:rPr>
              <a:t>QUẢN</a:t>
            </a:r>
            <a:r>
              <a:rPr lang="en-US" sz="3600" b="1">
                <a:latin typeface="Tahoma" pitchFamily="34" charset="0"/>
                <a:ea typeface="Tahoma" pitchFamily="34" charset="0"/>
                <a:cs typeface="Tahoma" pitchFamily="34" charset="0"/>
              </a:rPr>
              <a:t> </a:t>
            </a:r>
            <a:r>
              <a:rPr lang="en-US" sz="3600" b="1" err="1">
                <a:latin typeface="Tahoma" pitchFamily="34" charset="0"/>
                <a:ea typeface="Tahoma" pitchFamily="34" charset="0"/>
                <a:cs typeface="Tahoma" pitchFamily="34" charset="0"/>
              </a:rPr>
              <a:t>TRỊ</a:t>
            </a:r>
            <a:endParaRPr lang="en-US" sz="3600" b="1">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685155579"/>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24</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2" y="695323"/>
            <a:ext cx="10875913" cy="5229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410292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25</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99" y="1909762"/>
            <a:ext cx="10900861" cy="23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6110287"/>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26</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sz="3600" b="1">
              <a:latin typeface="Tahoma" pitchFamily="34" charset="0"/>
              <a:ea typeface="Tahoma" pitchFamily="34" charset="0"/>
              <a:cs typeface="Tahoma" pitchFamily="34" charset="0"/>
            </a:endParaRPr>
          </a:p>
          <a:p>
            <a:pPr marL="0" indent="0" algn="ctr" eaLnBrk="1" hangingPunct="1">
              <a:buNone/>
            </a:pPr>
            <a:r>
              <a:rPr lang="en-US" sz="3600" b="1" err="1">
                <a:latin typeface="Tahoma" pitchFamily="34" charset="0"/>
                <a:ea typeface="Tahoma" pitchFamily="34" charset="0"/>
                <a:cs typeface="Tahoma" pitchFamily="34" charset="0"/>
              </a:rPr>
              <a:t>SỬA</a:t>
            </a:r>
            <a:r>
              <a:rPr lang="en-US" sz="3600" b="1">
                <a:latin typeface="Tahoma" pitchFamily="34" charset="0"/>
                <a:ea typeface="Tahoma" pitchFamily="34" charset="0"/>
                <a:cs typeface="Tahoma" pitchFamily="34" charset="0"/>
              </a:rPr>
              <a:t> FOOTER </a:t>
            </a:r>
            <a:r>
              <a:rPr lang="en-US" sz="3600" b="1" err="1">
                <a:latin typeface="Tahoma" pitchFamily="34" charset="0"/>
                <a:ea typeface="Tahoma" pitchFamily="34" charset="0"/>
                <a:cs typeface="Tahoma" pitchFamily="34" charset="0"/>
              </a:rPr>
              <a:t>TRONG</a:t>
            </a:r>
            <a:r>
              <a:rPr lang="en-US" sz="3600" b="1">
                <a:latin typeface="Tahoma" pitchFamily="34" charset="0"/>
                <a:ea typeface="Tahoma" pitchFamily="34" charset="0"/>
                <a:cs typeface="Tahoma" pitchFamily="34" charset="0"/>
              </a:rPr>
              <a:t> </a:t>
            </a:r>
            <a:r>
              <a:rPr lang="en-US" sz="3600" b="1" err="1">
                <a:latin typeface="Tahoma" pitchFamily="34" charset="0"/>
                <a:ea typeface="Tahoma" pitchFamily="34" charset="0"/>
                <a:cs typeface="Tahoma" pitchFamily="34" charset="0"/>
              </a:rPr>
              <a:t>TRANG</a:t>
            </a:r>
            <a:r>
              <a:rPr lang="en-US" sz="3600" b="1">
                <a:latin typeface="Tahoma" pitchFamily="34" charset="0"/>
                <a:ea typeface="Tahoma" pitchFamily="34" charset="0"/>
                <a:cs typeface="Tahoma" pitchFamily="34" charset="0"/>
              </a:rPr>
              <a:t> </a:t>
            </a:r>
            <a:r>
              <a:rPr lang="en-US" sz="3600" b="1" err="1">
                <a:latin typeface="Tahoma" pitchFamily="34" charset="0"/>
                <a:ea typeface="Tahoma" pitchFamily="34" charset="0"/>
                <a:cs typeface="Tahoma" pitchFamily="34" charset="0"/>
              </a:rPr>
              <a:t>QUẢN</a:t>
            </a:r>
            <a:r>
              <a:rPr lang="en-US" sz="3600" b="1">
                <a:latin typeface="Tahoma" pitchFamily="34" charset="0"/>
                <a:ea typeface="Tahoma" pitchFamily="34" charset="0"/>
                <a:cs typeface="Tahoma" pitchFamily="34" charset="0"/>
              </a:rPr>
              <a:t> </a:t>
            </a:r>
            <a:r>
              <a:rPr lang="en-US" sz="3600" b="1" err="1">
                <a:latin typeface="Tahoma" pitchFamily="34" charset="0"/>
                <a:ea typeface="Tahoma" pitchFamily="34" charset="0"/>
                <a:cs typeface="Tahoma" pitchFamily="34" charset="0"/>
              </a:rPr>
              <a:t>TRỊ</a:t>
            </a:r>
            <a:endParaRPr lang="en-US" sz="3600" b="1">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479874540"/>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0700" y="5410200"/>
            <a:ext cx="2876550" cy="604838"/>
          </a:xfrm>
          <a:prstGeom prst="rect">
            <a:avLst/>
          </a:prstGeom>
          <a:ln>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27</a:t>
            </a:fld>
            <a:endParaRPr lang="en-US"/>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4" y="441561"/>
            <a:ext cx="9991725" cy="5573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9052890"/>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28</a:t>
            </a:fld>
            <a:endParaRPr lang="en-US"/>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2514600"/>
            <a:ext cx="11617187"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22291"/>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latin typeface="Arial" pitchFamily="34" charset="0"/>
                <a:cs typeface="Arial" pitchFamily="34" charset="0"/>
              </a:rPr>
              <a:t>Tóm</a:t>
            </a:r>
            <a:r>
              <a:rPr lang="en-US">
                <a:latin typeface="Arial" pitchFamily="34" charset="0"/>
                <a:cs typeface="Arial" pitchFamily="34" charset="0"/>
              </a:rPr>
              <a:t> </a:t>
            </a:r>
            <a:r>
              <a:rPr lang="en-US" err="1">
                <a:latin typeface="Arial" pitchFamily="34" charset="0"/>
                <a:cs typeface="Arial" pitchFamily="34" charset="0"/>
              </a:rPr>
              <a:t>tắt</a:t>
            </a:r>
            <a:endParaRPr lang="en-US">
              <a:latin typeface="Arial" pitchFamily="34" charset="0"/>
              <a:cs typeface="Arial" pitchFamily="34" charset="0"/>
            </a:endParaRPr>
          </a:p>
        </p:txBody>
      </p:sp>
      <p:sp>
        <p:nvSpPr>
          <p:cNvPr id="3" name="Content Placeholder 2"/>
          <p:cNvSpPr>
            <a:spLocks noGrp="1"/>
          </p:cNvSpPr>
          <p:nvPr>
            <p:ph idx="1"/>
          </p:nvPr>
        </p:nvSpPr>
        <p:spPr>
          <a:xfrm>
            <a:off x="709692" y="1861411"/>
            <a:ext cx="10910808" cy="4155592"/>
          </a:xfrm>
        </p:spPr>
        <p:txBody>
          <a:bodyPr/>
          <a:lstStyle/>
          <a:p>
            <a:pPr algn="just" eaLnBrk="1" hangingPunct="1"/>
            <a:r>
              <a:rPr lang="en-US" err="1"/>
              <a:t>Nắm</a:t>
            </a:r>
            <a:r>
              <a:rPr lang="en-US"/>
              <a:t> </a:t>
            </a:r>
            <a:r>
              <a:rPr lang="en-US" err="1"/>
              <a:t>vững</a:t>
            </a:r>
            <a:r>
              <a:rPr lang="en-US"/>
              <a:t> </a:t>
            </a:r>
            <a:r>
              <a:rPr lang="en-US" err="1"/>
              <a:t>cấu</a:t>
            </a:r>
            <a:r>
              <a:rPr lang="en-US"/>
              <a:t> </a:t>
            </a:r>
            <a:r>
              <a:rPr lang="en-US" err="1"/>
              <a:t>trúc</a:t>
            </a:r>
            <a:r>
              <a:rPr lang="en-US"/>
              <a:t> Plugins</a:t>
            </a:r>
          </a:p>
          <a:p>
            <a:pPr algn="just" eaLnBrk="1" hangingPunct="1"/>
            <a:r>
              <a:rPr lang="en-US" err="1"/>
              <a:t>Biết</a:t>
            </a:r>
            <a:r>
              <a:rPr lang="en-US"/>
              <a:t> </a:t>
            </a:r>
            <a:r>
              <a:rPr lang="en-US" err="1"/>
              <a:t>cách</a:t>
            </a:r>
            <a:r>
              <a:rPr lang="en-US"/>
              <a:t> </a:t>
            </a:r>
            <a:r>
              <a:rPr lang="en-US" err="1"/>
              <a:t>Tùy</a:t>
            </a:r>
            <a:r>
              <a:rPr lang="en-US"/>
              <a:t> </a:t>
            </a:r>
            <a:r>
              <a:rPr lang="en-US" err="1"/>
              <a:t>chỉnh</a:t>
            </a:r>
            <a:r>
              <a:rPr lang="en-US"/>
              <a:t> </a:t>
            </a:r>
            <a:r>
              <a:rPr lang="en-US" err="1"/>
              <a:t>trang</a:t>
            </a:r>
            <a:r>
              <a:rPr lang="en-US"/>
              <a:t> </a:t>
            </a:r>
            <a:r>
              <a:rPr lang="en-US" err="1"/>
              <a:t>đăng</a:t>
            </a:r>
            <a:r>
              <a:rPr lang="en-US"/>
              <a:t> </a:t>
            </a:r>
            <a:r>
              <a:rPr lang="en-US" err="1"/>
              <a:t>nhập</a:t>
            </a:r>
            <a:endParaRPr lang="en-US"/>
          </a:p>
          <a:p>
            <a:pPr algn="just" eaLnBrk="1" hangingPunct="1"/>
            <a:r>
              <a:rPr lang="en-US" err="1"/>
              <a:t>Biết</a:t>
            </a:r>
            <a:r>
              <a:rPr lang="en-US"/>
              <a:t> </a:t>
            </a:r>
            <a:r>
              <a:rPr lang="en-US" err="1"/>
              <a:t>thêm</a:t>
            </a:r>
            <a:r>
              <a:rPr lang="en-US"/>
              <a:t> logo, footer </a:t>
            </a:r>
            <a:r>
              <a:rPr lang="en-US" err="1"/>
              <a:t>trong</a:t>
            </a:r>
            <a:r>
              <a:rPr lang="en-US"/>
              <a:t> </a:t>
            </a:r>
            <a:r>
              <a:rPr lang="en-US" err="1"/>
              <a:t>trang</a:t>
            </a:r>
            <a:r>
              <a:rPr lang="en-US"/>
              <a:t> </a:t>
            </a:r>
            <a:r>
              <a:rPr lang="en-US" err="1"/>
              <a:t>quản</a:t>
            </a:r>
            <a:r>
              <a:rPr lang="en-US"/>
              <a:t> </a:t>
            </a:r>
            <a:r>
              <a:rPr lang="en-US" err="1"/>
              <a:t>trị</a:t>
            </a:r>
            <a:endParaRPr lang="en-US"/>
          </a:p>
          <a:p>
            <a:pPr algn="just" eaLnBrk="1" hangingPunct="1"/>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29</a:t>
            </a:fld>
            <a:endParaRPr lang="en-US"/>
          </a:p>
        </p:txBody>
      </p:sp>
    </p:spTree>
    <p:extLst>
      <p:ext uri="{BB962C8B-B14F-4D97-AF65-F5344CB8AC3E}">
        <p14:creationId xmlns:p14="http://schemas.microsoft.com/office/powerpoint/2010/main" val="3616699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latin typeface="Arial" pitchFamily="34" charset="0"/>
                <a:cs typeface="Arial" pitchFamily="34" charset="0"/>
              </a:rPr>
              <a:t>Mục</a:t>
            </a:r>
            <a:r>
              <a:rPr lang="en-US">
                <a:latin typeface="Arial" pitchFamily="34" charset="0"/>
                <a:cs typeface="Arial" pitchFamily="34" charset="0"/>
              </a:rPr>
              <a:t> </a:t>
            </a:r>
            <a:r>
              <a:rPr lang="en-US" err="1">
                <a:latin typeface="Arial" pitchFamily="34" charset="0"/>
                <a:cs typeface="Arial" pitchFamily="34" charset="0"/>
              </a:rPr>
              <a:t>tiêu</a:t>
            </a:r>
            <a:endParaRPr lang="en-US">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C8B7C8DB-B033-4BA1-81E7-6232851DDF50}" type="slidenum">
              <a:rPr lang="en-US" smtClean="0"/>
              <a:pPr>
                <a:defRPr/>
              </a:pPr>
              <a:t>3</a:t>
            </a:fld>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36663"/>
            <a:ext cx="223837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18136" y="5114925"/>
            <a:ext cx="16922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bwMode="auto">
          <a:xfrm>
            <a:off x="2847976" y="2135188"/>
            <a:ext cx="8915238"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just" eaLnBrk="1" hangingPunct="1">
              <a:buClr>
                <a:srgbClr val="002060"/>
              </a:buClr>
              <a:buFont typeface="Symbol" pitchFamily="18" charset="2"/>
              <a:buChar char="·"/>
            </a:pPr>
            <a:r>
              <a:rPr lang="en-US" sz="3600" err="1">
                <a:latin typeface="Times New Roman" pitchFamily="18" charset="0"/>
                <a:cs typeface="Times New Roman" pitchFamily="18" charset="0"/>
              </a:rPr>
              <a:t>Nắm</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được</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một</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số</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khái</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niệm</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cơ</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bản</a:t>
            </a:r>
            <a:r>
              <a:rPr lang="en-US" sz="3600">
                <a:latin typeface="Times New Roman" pitchFamily="18" charset="0"/>
                <a:cs typeface="Times New Roman" pitchFamily="18" charset="0"/>
              </a:rPr>
              <a:t>: hook, filter, action</a:t>
            </a:r>
          </a:p>
          <a:p>
            <a:pPr algn="just" eaLnBrk="1" hangingPunct="1">
              <a:buClr>
                <a:srgbClr val="002060"/>
              </a:buClr>
              <a:buFont typeface="Symbol" pitchFamily="18" charset="2"/>
              <a:buChar char="·"/>
            </a:pPr>
            <a:r>
              <a:rPr lang="en-US" sz="3600" err="1">
                <a:latin typeface="Times New Roman" pitchFamily="18" charset="0"/>
                <a:cs typeface="Times New Roman" pitchFamily="18" charset="0"/>
              </a:rPr>
              <a:t>Nắm</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vững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cấu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trúc</a:t>
            </a:r>
            <a:r>
              <a:rPr lang="en-US" sz="3600">
                <a:latin typeface="Times New Roman" pitchFamily="18" charset="0"/>
                <a:cs typeface="Times New Roman" pitchFamily="18" charset="0"/>
              </a:rPr>
              <a:t> Plugins</a:t>
            </a:r>
          </a:p>
          <a:p>
            <a:pPr algn="just" eaLnBrk="1" hangingPunct="1">
              <a:buClr>
                <a:srgbClr val="002060"/>
              </a:buClr>
              <a:buFont typeface="Symbol" pitchFamily="18" charset="2"/>
              <a:buChar char="·"/>
            </a:pPr>
            <a:r>
              <a:rPr lang="en-US" sz="3600" err="1">
                <a:latin typeface="Times New Roman" pitchFamily="18" charset="0"/>
                <a:cs typeface="Times New Roman" pitchFamily="18" charset="0"/>
              </a:rPr>
              <a:t>Biết</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cách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Tùy</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chỉnh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trang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đăng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nhập</a:t>
            </a:r>
            <a:endParaRPr lang="en-US" sz="3600">
              <a:latin typeface="Times New Roman" pitchFamily="18" charset="0"/>
              <a:cs typeface="Times New Roman" pitchFamily="18" charset="0"/>
            </a:endParaRPr>
          </a:p>
          <a:p>
            <a:pPr algn="just" eaLnBrk="1" hangingPunct="1">
              <a:buClr>
                <a:srgbClr val="002060"/>
              </a:buClr>
              <a:buFont typeface="Symbol" pitchFamily="18" charset="2"/>
              <a:buChar char="·"/>
            </a:pPr>
            <a:r>
              <a:rPr lang="en-US" sz="3600" err="1">
                <a:latin typeface="Times New Roman" pitchFamily="18" charset="0"/>
                <a:cs typeface="Times New Roman" pitchFamily="18" charset="0"/>
              </a:rPr>
              <a:t>Biết</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thêm</a:t>
            </a:r>
            <a:r>
              <a:rPr lang="en-US" sz="3600">
                <a:latin typeface="Times New Roman" pitchFamily="18" charset="0"/>
                <a:cs typeface="Times New Roman" pitchFamily="18" charset="0"/>
              </a:rPr>
              <a:t> logo, footer </a:t>
            </a:r>
            <a:r>
              <a:rPr lang="en-US" sz="3600" err="1">
                <a:latin typeface="Times New Roman" pitchFamily="18" charset="0"/>
                <a:cs typeface="Times New Roman" pitchFamily="18" charset="0"/>
              </a:rPr>
              <a:t>trong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trang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quản</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trị</a:t>
            </a:r>
            <a:endParaRPr lang="en-US" sz="3600">
              <a:latin typeface="Times New Roman" pitchFamily="18" charset="0"/>
              <a:cs typeface="Times New Roman" pitchFamily="18" charset="0"/>
            </a:endParaRPr>
          </a:p>
          <a:p>
            <a:pPr algn="just" eaLnBrk="1" hangingPunct="1">
              <a:buClr>
                <a:srgbClr val="002060"/>
              </a:buClr>
              <a:buFont typeface="Symbol" pitchFamily="18" charset="2"/>
              <a:buChar char="·"/>
            </a:pPr>
            <a:endParaRPr lang="en-US" sz="3600">
              <a:latin typeface="Times New Roman" pitchFamily="18" charset="0"/>
              <a:cs typeface="Times New Roman" pitchFamily="18" charset="0"/>
            </a:endParaRPr>
          </a:p>
        </p:txBody>
      </p:sp>
    </p:spTree>
    <p:extLst>
      <p:ext uri="{BB962C8B-B14F-4D97-AF65-F5344CB8AC3E}">
        <p14:creationId xmlns:p14="http://schemas.microsoft.com/office/powerpoint/2010/main" val="292589808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712921" y="1890794"/>
            <a:ext cx="10724828" cy="4216158"/>
          </a:xfrm>
        </p:spPr>
        <p:txBody>
          <a:bodyPr/>
          <a:lstStyle/>
          <a:p>
            <a:pPr algn="just">
              <a:spcBef>
                <a:spcPts val="600"/>
              </a:spcBef>
            </a:pPr>
            <a:endParaRPr lang="en-US" sz="3600">
              <a:latin typeface="Times New Roman" pitchFamily="18" charset="0"/>
              <a:cs typeface="Times New Roman" pitchFamily="18" charset="0"/>
            </a:endParaRPr>
          </a:p>
          <a:p>
            <a:pPr algn="just">
              <a:spcBef>
                <a:spcPts val="600"/>
              </a:spcBef>
            </a:pPr>
            <a:r>
              <a:rPr lang="en-US" sz="3600" err="1">
                <a:latin typeface="Times New Roman" pitchFamily="18" charset="0"/>
                <a:cs typeface="Times New Roman" pitchFamily="18" charset="0"/>
              </a:rPr>
              <a:t>Thực</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hành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viết</a:t>
            </a:r>
            <a:r>
              <a:rPr lang="en-US" sz="3600">
                <a:latin typeface="Times New Roman" pitchFamily="18" charset="0"/>
                <a:cs typeface="Times New Roman" pitchFamily="18" charset="0"/>
              </a:rPr>
              <a:t> </a:t>
            </a:r>
            <a:r>
              <a:rPr lang="en-US" err="1"/>
              <a:t>một</a:t>
            </a:r>
            <a:r>
              <a:rPr lang="en-US"/>
              <a:t> </a:t>
            </a:r>
            <a:r>
              <a:rPr lang="en-US" err="1"/>
              <a:t>số</a:t>
            </a:r>
            <a:r>
              <a:rPr lang="en-US"/>
              <a:t> Plugin </a:t>
            </a:r>
            <a:r>
              <a:rPr lang="en-US" err="1"/>
              <a:t>giúp</a:t>
            </a:r>
            <a:r>
              <a:rPr lang="en-US"/>
              <a:t> </a:t>
            </a:r>
            <a:r>
              <a:rPr lang="en-US" err="1"/>
              <a:t>tùy</a:t>
            </a:r>
            <a:r>
              <a:rPr lang="en-US"/>
              <a:t> </a:t>
            </a:r>
            <a:r>
              <a:rPr lang="en-US" err="1"/>
              <a:t>chỉnh</a:t>
            </a:r>
            <a:r>
              <a:rPr lang="en-US"/>
              <a:t> </a:t>
            </a:r>
            <a:r>
              <a:rPr lang="en-US" err="1"/>
              <a:t>trang</a:t>
            </a:r>
            <a:r>
              <a:rPr lang="en-US"/>
              <a:t> </a:t>
            </a:r>
            <a:r>
              <a:rPr lang="en-US" err="1"/>
              <a:t>đăng</a:t>
            </a:r>
            <a:r>
              <a:rPr lang="en-US"/>
              <a:t> </a:t>
            </a:r>
            <a:r>
              <a:rPr lang="en-US" err="1"/>
              <a:t>nhập</a:t>
            </a:r>
            <a:r>
              <a:rPr lang="en-US"/>
              <a:t>, </a:t>
            </a:r>
            <a:r>
              <a:rPr lang="en-US" err="1"/>
              <a:t>thêm</a:t>
            </a:r>
            <a:r>
              <a:rPr lang="en-US"/>
              <a:t> logo </a:t>
            </a:r>
            <a:r>
              <a:rPr lang="en-US" err="1"/>
              <a:t>và</a:t>
            </a:r>
            <a:r>
              <a:rPr lang="en-US"/>
              <a:t> footer </a:t>
            </a:r>
            <a:r>
              <a:rPr lang="en-US" err="1"/>
              <a:t>trang</a:t>
            </a:r>
            <a:r>
              <a:rPr lang="en-US"/>
              <a:t> </a:t>
            </a:r>
            <a:r>
              <a:rPr lang="en-US" err="1"/>
              <a:t>quản</a:t>
            </a:r>
            <a:r>
              <a:rPr lang="en-US"/>
              <a:t> </a:t>
            </a:r>
            <a:r>
              <a:rPr lang="en-US" err="1"/>
              <a:t>trị</a:t>
            </a:r>
            <a:r>
              <a:rPr lang="en-US"/>
              <a:t> </a:t>
            </a:r>
            <a:endParaRPr lang="en-US" sz="3600">
              <a:latin typeface="Times New Roman" pitchFamily="18" charset="0"/>
              <a:cs typeface="Times New Roman" pitchFamily="18" charset="0"/>
            </a:endParaRPr>
          </a:p>
        </p:txBody>
      </p:sp>
      <p:sp>
        <p:nvSpPr>
          <p:cNvPr id="2560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6E35D68C-E5E9-414D-AE6E-A93AD4BE98E2}" type="slidenum">
              <a:rPr lang="en-US">
                <a:solidFill>
                  <a:srgbClr val="FFC000"/>
                </a:solidFill>
                <a:latin typeface="Palatino Linotype" pitchFamily="18" charset="0"/>
              </a:rPr>
              <a:pPr/>
              <a:t>30</a:t>
            </a:fld>
            <a:endParaRPr lang="en-US">
              <a:solidFill>
                <a:srgbClr val="FFC000"/>
              </a:solidFill>
              <a:latin typeface="Palatino Linotype" pitchFamily="18" charset="0"/>
            </a:endParaRPr>
          </a:p>
        </p:txBody>
      </p:sp>
      <p:sp>
        <p:nvSpPr>
          <p:cNvPr id="25604" name="Title 1"/>
          <p:cNvSpPr>
            <a:spLocks noGrp="1"/>
          </p:cNvSpPr>
          <p:nvPr>
            <p:ph type="title"/>
          </p:nvPr>
        </p:nvSpPr>
        <p:spPr/>
        <p:txBody>
          <a:bodyPr/>
          <a:lstStyle/>
          <a:p>
            <a:r>
              <a:rPr lang="en-US" err="1">
                <a:latin typeface="Arial" pitchFamily="34" charset="0"/>
                <a:cs typeface="Arial" pitchFamily="34" charset="0"/>
              </a:rPr>
              <a:t>Câu</a:t>
            </a:r>
            <a:r>
              <a:rPr lang="en-US">
                <a:latin typeface="Arial" pitchFamily="34" charset="0"/>
                <a:cs typeface="Arial" pitchFamily="34" charset="0"/>
              </a:rPr>
              <a:t> </a:t>
            </a:r>
            <a:r>
              <a:rPr lang="en-US" err="1">
                <a:latin typeface="Arial" pitchFamily="34" charset="0"/>
                <a:cs typeface="Arial" pitchFamily="34" charset="0"/>
              </a:rPr>
              <a:t>hỏi</a:t>
            </a:r>
            <a:r>
              <a:rPr lang="en-US">
                <a:latin typeface="Arial" pitchFamily="34" charset="0"/>
                <a:cs typeface="Arial" pitchFamily="34" charset="0"/>
              </a:rPr>
              <a:t> </a:t>
            </a:r>
            <a:r>
              <a:rPr lang="en-US" err="1">
                <a:latin typeface="Arial" pitchFamily="34" charset="0"/>
                <a:cs typeface="Arial" pitchFamily="34" charset="0"/>
              </a:rPr>
              <a:t>ôn</a:t>
            </a:r>
            <a:r>
              <a:rPr lang="en-US">
                <a:latin typeface="Arial" pitchFamily="34" charset="0"/>
                <a:cs typeface="Arial" pitchFamily="34" charset="0"/>
              </a:rPr>
              <a:t> </a:t>
            </a:r>
            <a:r>
              <a:rPr lang="en-US" err="1">
                <a:latin typeface="Arial" pitchFamily="34" charset="0"/>
                <a:cs typeface="Arial" pitchFamily="34" charset="0"/>
              </a:rPr>
              <a:t>tập</a:t>
            </a:r>
            <a:endParaRPr lang="en-US">
              <a:latin typeface="Arial" pitchFamily="34" charset="0"/>
              <a:cs typeface="Arial" pitchFamily="34" charset="0"/>
            </a:endParaRPr>
          </a:p>
        </p:txBody>
      </p:sp>
    </p:spTree>
    <p:extLst>
      <p:ext uri="{BB962C8B-B14F-4D97-AF65-F5344CB8AC3E}">
        <p14:creationId xmlns:p14="http://schemas.microsoft.com/office/powerpoint/2010/main" val="3950328250"/>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09600" y="704850"/>
            <a:ext cx="10972800" cy="1054100"/>
          </a:xfrm>
        </p:spPr>
        <p:txBody>
          <a:bodyPr/>
          <a:lstStyle/>
          <a:p>
            <a:r>
              <a:rPr lang="en-US" err="1">
                <a:latin typeface="Arial" pitchFamily="34" charset="0"/>
                <a:cs typeface="Arial" pitchFamily="34" charset="0"/>
              </a:rPr>
              <a:t>Câu</a:t>
            </a:r>
            <a:r>
              <a:rPr lang="en-US">
                <a:latin typeface="Arial" pitchFamily="34" charset="0"/>
                <a:cs typeface="Arial" pitchFamily="34" charset="0"/>
              </a:rPr>
              <a:t> </a:t>
            </a:r>
            <a:r>
              <a:rPr lang="en-US" err="1">
                <a:latin typeface="Arial" pitchFamily="34" charset="0"/>
                <a:cs typeface="Arial" pitchFamily="34" charset="0"/>
              </a:rPr>
              <a:t>hỏi</a:t>
            </a:r>
            <a:r>
              <a:rPr lang="en-US">
                <a:latin typeface="Arial" pitchFamily="34" charset="0"/>
                <a:cs typeface="Arial" pitchFamily="34" charset="0"/>
              </a:rPr>
              <a:t> </a:t>
            </a:r>
            <a:r>
              <a:rPr lang="en-US" err="1">
                <a:latin typeface="Arial" pitchFamily="34" charset="0"/>
                <a:cs typeface="Arial" pitchFamily="34" charset="0"/>
              </a:rPr>
              <a:t>và</a:t>
            </a:r>
            <a:r>
              <a:rPr lang="en-US">
                <a:latin typeface="Arial" pitchFamily="34" charset="0"/>
                <a:cs typeface="Arial" pitchFamily="34" charset="0"/>
              </a:rPr>
              <a:t> </a:t>
            </a:r>
            <a:r>
              <a:rPr lang="en-US" err="1">
                <a:latin typeface="Arial" pitchFamily="34" charset="0"/>
                <a:cs typeface="Arial" pitchFamily="34" charset="0"/>
              </a:rPr>
              <a:t>thảo</a:t>
            </a:r>
            <a:r>
              <a:rPr lang="en-US">
                <a:latin typeface="Arial" pitchFamily="34" charset="0"/>
                <a:cs typeface="Arial" pitchFamily="34" charset="0"/>
              </a:rPr>
              <a:t> </a:t>
            </a:r>
            <a:r>
              <a:rPr lang="en-US" err="1">
                <a:latin typeface="Arial" pitchFamily="34" charset="0"/>
                <a:cs typeface="Arial" pitchFamily="34" charset="0"/>
              </a:rPr>
              <a:t>luận</a:t>
            </a:r>
            <a:endParaRPr lang="en-US">
              <a:latin typeface="Arial" pitchFamily="34" charset="0"/>
              <a:cs typeface="Arial" pitchFamily="34" charset="0"/>
            </a:endParaRPr>
          </a:p>
        </p:txBody>
      </p:sp>
      <p:sp>
        <p:nvSpPr>
          <p:cNvPr id="2765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0C6844BD-AD8C-4167-846E-31EB131EED87}" type="slidenum">
              <a:rPr lang="en-US">
                <a:solidFill>
                  <a:srgbClr val="FFC000"/>
                </a:solidFill>
                <a:latin typeface="Palatino Linotype" pitchFamily="18" charset="0"/>
              </a:rPr>
              <a:pPr/>
              <a:t>31</a:t>
            </a:fld>
            <a:endParaRPr lang="en-US">
              <a:solidFill>
                <a:srgbClr val="FFC000"/>
              </a:solidFill>
              <a:latin typeface="Palatino Linotype" pitchFamily="18" charset="0"/>
            </a:endParaRPr>
          </a:p>
        </p:txBody>
      </p:sp>
      <p:pic>
        <p:nvPicPr>
          <p:cNvPr id="27652"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644900" y="2044700"/>
            <a:ext cx="3481388" cy="3468688"/>
          </a:xfrm>
          <a:noFill/>
        </p:spPr>
      </p:pic>
    </p:spTree>
    <p:extLst>
      <p:ext uri="{BB962C8B-B14F-4D97-AF65-F5344CB8AC3E}">
        <p14:creationId xmlns:p14="http://schemas.microsoft.com/office/powerpoint/2010/main" val="367966089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4</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sz="3600" b="1">
              <a:latin typeface="Tahoma" pitchFamily="34" charset="0"/>
              <a:ea typeface="Tahoma" pitchFamily="34" charset="0"/>
              <a:cs typeface="Tahoma" pitchFamily="34" charset="0"/>
            </a:endParaRPr>
          </a:p>
          <a:p>
            <a:pPr marL="0" indent="0" algn="ctr" eaLnBrk="1" hangingPunct="1">
              <a:buNone/>
            </a:pPr>
            <a:r>
              <a:rPr lang="en-US" sz="3600" b="1" err="1">
                <a:latin typeface="Tahoma" pitchFamily="34" charset="0"/>
                <a:ea typeface="Tahoma" pitchFamily="34" charset="0"/>
                <a:cs typeface="Tahoma" pitchFamily="34" charset="0"/>
              </a:rPr>
              <a:t>MỘT</a:t>
            </a:r>
            <a:r>
              <a:rPr lang="en-US" sz="3600" b="1">
                <a:latin typeface="Tahoma" pitchFamily="34" charset="0"/>
                <a:ea typeface="Tahoma" pitchFamily="34" charset="0"/>
                <a:cs typeface="Tahoma" pitchFamily="34" charset="0"/>
              </a:rPr>
              <a:t> </a:t>
            </a:r>
            <a:r>
              <a:rPr lang="en-US" sz="3600" b="1" err="1">
                <a:latin typeface="Tahoma" pitchFamily="34" charset="0"/>
                <a:ea typeface="Tahoma" pitchFamily="34" charset="0"/>
                <a:cs typeface="Tahoma" pitchFamily="34" charset="0"/>
              </a:rPr>
              <a:t>SỐ</a:t>
            </a:r>
            <a:r>
              <a:rPr lang="en-US" sz="3600" b="1">
                <a:latin typeface="Tahoma" pitchFamily="34" charset="0"/>
                <a:ea typeface="Tahoma" pitchFamily="34" charset="0"/>
                <a:cs typeface="Tahoma" pitchFamily="34" charset="0"/>
              </a:rPr>
              <a:t> </a:t>
            </a:r>
            <a:r>
              <a:rPr lang="en-US" sz="3600" b="1" err="1">
                <a:latin typeface="Tahoma" pitchFamily="34" charset="0"/>
                <a:ea typeface="Tahoma" pitchFamily="34" charset="0"/>
                <a:cs typeface="Tahoma" pitchFamily="34" charset="0"/>
              </a:rPr>
              <a:t>KHÁI</a:t>
            </a:r>
            <a:r>
              <a:rPr lang="en-US" sz="3600" b="1">
                <a:latin typeface="Tahoma" pitchFamily="34" charset="0"/>
                <a:ea typeface="Tahoma" pitchFamily="34" charset="0"/>
                <a:cs typeface="Tahoma" pitchFamily="34" charset="0"/>
              </a:rPr>
              <a:t> </a:t>
            </a:r>
            <a:r>
              <a:rPr lang="en-US" sz="3600" b="1" err="1">
                <a:latin typeface="Tahoma" pitchFamily="34" charset="0"/>
                <a:ea typeface="Tahoma" pitchFamily="34" charset="0"/>
                <a:cs typeface="Tahoma" pitchFamily="34" charset="0"/>
              </a:rPr>
              <a:t>NIỆM</a:t>
            </a:r>
            <a:r>
              <a:rPr lang="en-US" sz="3600" b="1">
                <a:latin typeface="Tahoma" pitchFamily="34" charset="0"/>
                <a:ea typeface="Tahoma" pitchFamily="34" charset="0"/>
                <a:cs typeface="Tahoma" pitchFamily="34" charset="0"/>
              </a:rPr>
              <a:t> </a:t>
            </a:r>
            <a:r>
              <a:rPr lang="en-US" sz="3600" b="1" err="1">
                <a:latin typeface="Tahoma" pitchFamily="34" charset="0"/>
                <a:ea typeface="Tahoma" pitchFamily="34" charset="0"/>
                <a:cs typeface="Tahoma" pitchFamily="34" charset="0"/>
              </a:rPr>
              <a:t>CƠ</a:t>
            </a:r>
            <a:r>
              <a:rPr lang="en-US" sz="3600" b="1">
                <a:latin typeface="Tahoma" pitchFamily="34" charset="0"/>
                <a:ea typeface="Tahoma" pitchFamily="34" charset="0"/>
                <a:cs typeface="Tahoma" pitchFamily="34" charset="0"/>
              </a:rPr>
              <a:t> </a:t>
            </a:r>
            <a:r>
              <a:rPr lang="en-US" sz="3600" b="1" err="1">
                <a:latin typeface="Tahoma" pitchFamily="34" charset="0"/>
                <a:ea typeface="Tahoma" pitchFamily="34" charset="0"/>
                <a:cs typeface="Tahoma" pitchFamily="34" charset="0"/>
              </a:rPr>
              <a:t>BẢN</a:t>
            </a:r>
            <a:endParaRPr lang="en-US" b="1">
              <a:latin typeface="Tahoma" pitchFamily="34" charset="0"/>
              <a:ea typeface="Tahoma" pitchFamily="34" charset="0"/>
              <a:cs typeface="Tahoma" pitchFamily="34" charset="0"/>
            </a:endParaRPr>
          </a:p>
          <a:p>
            <a:pPr marL="0" indent="0" algn="ctr" eaLnBrk="1" hangingPunct="1">
              <a:buNone/>
            </a:pPr>
            <a:endParaRPr lang="en-US" sz="3600" b="1">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81008574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Hooks</a:t>
            </a:r>
          </a:p>
        </p:txBody>
      </p:sp>
      <p:sp>
        <p:nvSpPr>
          <p:cNvPr id="3" name="Content Placeholder 2"/>
          <p:cNvSpPr>
            <a:spLocks noGrp="1"/>
          </p:cNvSpPr>
          <p:nvPr>
            <p:ph idx="1"/>
          </p:nvPr>
        </p:nvSpPr>
        <p:spPr/>
        <p:txBody>
          <a:bodyPr/>
          <a:lstStyle/>
          <a:p>
            <a:r>
              <a:rPr lang="vi-VN"/>
              <a:t>Trong WordPress, hooks là danh sách các điểm nhấn (</a:t>
            </a:r>
            <a:r>
              <a:rPr lang="vi-VN" i="1"/>
              <a:t>điểm móc</a:t>
            </a:r>
            <a:r>
              <a:rPr lang="vi-VN"/>
              <a:t>) nằm trong hệ thống mã nguồn của WordPress, </a:t>
            </a:r>
            <a:r>
              <a:rPr lang="en-US"/>
              <a:t>ta </a:t>
            </a:r>
            <a:r>
              <a:rPr lang="vi-VN"/>
              <a:t>có thể bổ sung các đoạn code thông qua hai hàm </a:t>
            </a:r>
            <a:r>
              <a:rPr lang="vi-VN" b="1"/>
              <a:t>add_action</a:t>
            </a:r>
            <a:r>
              <a:rPr lang="vi-VN"/>
              <a:t> và </a:t>
            </a:r>
            <a:r>
              <a:rPr lang="vi-VN" b="1"/>
              <a:t>add_filter</a:t>
            </a:r>
            <a:r>
              <a:rPr lang="vi-VN"/>
              <a:t> mà WordPress đã cung cấp sẵn. </a:t>
            </a:r>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5</a:t>
            </a:fld>
            <a:endParaRPr lang="en-US"/>
          </a:p>
        </p:txBody>
      </p:sp>
    </p:spTree>
    <p:extLst>
      <p:ext uri="{BB962C8B-B14F-4D97-AF65-F5344CB8AC3E}">
        <p14:creationId xmlns:p14="http://schemas.microsoft.com/office/powerpoint/2010/main" val="672789161"/>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C</a:t>
            </a:r>
            <a:r>
              <a:rPr lang="vi-VN"/>
              <a:t>ó hai nhóm hooks chính</a:t>
            </a:r>
            <a:r>
              <a:rPr lang="en-US"/>
              <a:t>:</a:t>
            </a:r>
            <a:endParaRPr lang="vi-VN"/>
          </a:p>
          <a:p>
            <a:pPr lvl="1"/>
            <a:r>
              <a:rPr lang="vi-VN" b="1"/>
              <a:t>Filter</a:t>
            </a:r>
            <a:r>
              <a:rPr lang="vi-VN"/>
              <a:t> là các điểm móc liên quan đến xử lý nội dung</a:t>
            </a:r>
          </a:p>
          <a:p>
            <a:pPr lvl="1"/>
            <a:r>
              <a:rPr lang="vi-VN" b="1"/>
              <a:t>Action</a:t>
            </a:r>
            <a:r>
              <a:rPr lang="vi-VN"/>
              <a:t> là các điểm móc liên quan đến xử lý hành động</a:t>
            </a:r>
          </a:p>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6</a:t>
            </a:fld>
            <a:endParaRPr lang="en-US"/>
          </a:p>
        </p:txBody>
      </p:sp>
    </p:spTree>
    <p:extLst>
      <p:ext uri="{BB962C8B-B14F-4D97-AF65-F5344CB8AC3E}">
        <p14:creationId xmlns:p14="http://schemas.microsoft.com/office/powerpoint/2010/main" val="361009359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Ví</a:t>
            </a:r>
            <a:r>
              <a:rPr lang="en-US"/>
              <a:t> </a:t>
            </a:r>
            <a:r>
              <a:rPr lang="en-US" err="1"/>
              <a:t>dụ</a:t>
            </a:r>
            <a:endParaRPr lang="en-US"/>
          </a:p>
        </p:txBody>
      </p:sp>
      <p:sp>
        <p:nvSpPr>
          <p:cNvPr id="3" name="Content Placeholder 2"/>
          <p:cNvSpPr>
            <a:spLocks noGrp="1"/>
          </p:cNvSpPr>
          <p:nvPr>
            <p:ph idx="1"/>
          </p:nvPr>
        </p:nvSpPr>
        <p:spPr/>
        <p:txBody>
          <a:bodyPr/>
          <a:lstStyle/>
          <a:p>
            <a:r>
              <a:rPr lang="vi-VN"/>
              <a:t>Bạn muốn kiểm tra loại bỏ những đường link mà người quản trị đã cố tình thêm vào khi sửa bài viết thì sẽ sử dụng đến hook có tên là </a:t>
            </a:r>
            <a:r>
              <a:rPr lang="vi-VN" b="1"/>
              <a:t>save_post</a:t>
            </a:r>
            <a:r>
              <a:rPr lang="vi-VN"/>
              <a:t>, và nó thuộc nhóm </a:t>
            </a:r>
            <a:r>
              <a:rPr lang="vi-VN" b="1"/>
              <a:t>action</a:t>
            </a:r>
            <a:r>
              <a:rPr lang="vi-VN"/>
              <a:t>.</a:t>
            </a:r>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7</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4633913"/>
            <a:ext cx="9787400"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823030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err="1"/>
              <a:t>Bạn</a:t>
            </a:r>
            <a:r>
              <a:rPr lang="en-US"/>
              <a:t> </a:t>
            </a:r>
            <a:r>
              <a:rPr lang="en-US" err="1"/>
              <a:t>muốn</a:t>
            </a:r>
            <a:r>
              <a:rPr lang="en-US"/>
              <a:t> </a:t>
            </a:r>
            <a:r>
              <a:rPr lang="en-US" err="1"/>
              <a:t>khi</a:t>
            </a:r>
            <a:r>
              <a:rPr lang="en-US"/>
              <a:t> </a:t>
            </a:r>
            <a:r>
              <a:rPr lang="en-US" err="1"/>
              <a:t>hiển</a:t>
            </a:r>
            <a:r>
              <a:rPr lang="en-US"/>
              <a:t> </a:t>
            </a:r>
            <a:r>
              <a:rPr lang="en-US" err="1"/>
              <a:t>thị</a:t>
            </a:r>
            <a:r>
              <a:rPr lang="en-US"/>
              <a:t> </a:t>
            </a:r>
            <a:r>
              <a:rPr lang="en-US" err="1"/>
              <a:t>nội</a:t>
            </a:r>
            <a:r>
              <a:rPr lang="en-US"/>
              <a:t> dung </a:t>
            </a:r>
            <a:r>
              <a:rPr lang="en-US" err="1"/>
              <a:t>bài</a:t>
            </a:r>
            <a:r>
              <a:rPr lang="en-US"/>
              <a:t> </a:t>
            </a:r>
            <a:r>
              <a:rPr lang="en-US" err="1"/>
              <a:t>viết</a:t>
            </a:r>
            <a:r>
              <a:rPr lang="en-US"/>
              <a:t> </a:t>
            </a:r>
            <a:r>
              <a:rPr lang="en-US" err="1"/>
              <a:t>ra</a:t>
            </a:r>
            <a:r>
              <a:rPr lang="en-US"/>
              <a:t> </a:t>
            </a:r>
            <a:r>
              <a:rPr lang="en-US" err="1"/>
              <a:t>ngoài</a:t>
            </a:r>
            <a:r>
              <a:rPr lang="en-US"/>
              <a:t> frontend </a:t>
            </a:r>
            <a:r>
              <a:rPr lang="en-US" err="1"/>
              <a:t>thì</a:t>
            </a:r>
            <a:r>
              <a:rPr lang="en-US"/>
              <a:t> </a:t>
            </a:r>
            <a:r>
              <a:rPr lang="en-US" b="1" err="1"/>
              <a:t>thêm</a:t>
            </a:r>
            <a:r>
              <a:rPr lang="en-US" b="1"/>
              <a:t> </a:t>
            </a:r>
            <a:r>
              <a:rPr lang="en-US" b="1" err="1"/>
              <a:t>một</a:t>
            </a:r>
            <a:r>
              <a:rPr lang="en-US" b="1"/>
              <a:t> </a:t>
            </a:r>
            <a:r>
              <a:rPr lang="en-US" b="1" err="1"/>
              <a:t>dòng</a:t>
            </a:r>
            <a:r>
              <a:rPr lang="en-US" b="1"/>
              <a:t> </a:t>
            </a:r>
            <a:r>
              <a:rPr lang="en-US" b="1" err="1"/>
              <a:t>chữ</a:t>
            </a:r>
            <a:r>
              <a:rPr lang="en-US"/>
              <a:t> ở </a:t>
            </a:r>
            <a:r>
              <a:rPr lang="en-US" err="1"/>
              <a:t>vị</a:t>
            </a:r>
            <a:r>
              <a:rPr lang="en-US"/>
              <a:t> </a:t>
            </a:r>
            <a:r>
              <a:rPr lang="en-US" err="1"/>
              <a:t>trí</a:t>
            </a:r>
            <a:r>
              <a:rPr lang="en-US"/>
              <a:t> </a:t>
            </a:r>
            <a:r>
              <a:rPr lang="en-US" err="1"/>
              <a:t>cuối</a:t>
            </a:r>
            <a:r>
              <a:rPr lang="en-US"/>
              <a:t> </a:t>
            </a:r>
            <a:r>
              <a:rPr lang="en-US" err="1"/>
              <a:t>cùng</a:t>
            </a:r>
            <a:r>
              <a:rPr lang="en-US"/>
              <a:t> </a:t>
            </a:r>
            <a:r>
              <a:rPr lang="en-US" err="1"/>
              <a:t>của</a:t>
            </a:r>
            <a:r>
              <a:rPr lang="en-US"/>
              <a:t> content </a:t>
            </a:r>
            <a:r>
              <a:rPr lang="en-US" err="1"/>
              <a:t>thì</a:t>
            </a:r>
            <a:r>
              <a:rPr lang="en-US"/>
              <a:t> </a:t>
            </a:r>
            <a:r>
              <a:rPr lang="en-US" err="1"/>
              <a:t>có</a:t>
            </a:r>
            <a:r>
              <a:rPr lang="en-US"/>
              <a:t> </a:t>
            </a:r>
            <a:r>
              <a:rPr lang="en-US" err="1"/>
              <a:t>thể</a:t>
            </a:r>
            <a:r>
              <a:rPr lang="en-US"/>
              <a:t> </a:t>
            </a:r>
            <a:r>
              <a:rPr lang="en-US" err="1"/>
              <a:t>sử</a:t>
            </a:r>
            <a:r>
              <a:rPr lang="en-US"/>
              <a:t> </a:t>
            </a:r>
            <a:r>
              <a:rPr lang="en-US" err="1"/>
              <a:t>dụng</a:t>
            </a:r>
            <a:r>
              <a:rPr lang="en-US"/>
              <a:t> hook </a:t>
            </a:r>
            <a:r>
              <a:rPr lang="en-US" err="1"/>
              <a:t>có</a:t>
            </a:r>
            <a:r>
              <a:rPr lang="en-US"/>
              <a:t> </a:t>
            </a:r>
            <a:r>
              <a:rPr lang="en-US" err="1"/>
              <a:t>tên</a:t>
            </a:r>
            <a:r>
              <a:rPr lang="en-US"/>
              <a:t> </a:t>
            </a:r>
            <a:r>
              <a:rPr lang="en-US" err="1"/>
              <a:t>là</a:t>
            </a:r>
            <a:r>
              <a:rPr lang="en-US"/>
              <a:t> </a:t>
            </a:r>
            <a:r>
              <a:rPr lang="en-US" b="1" err="1"/>
              <a:t>the_content</a:t>
            </a:r>
            <a:r>
              <a:rPr lang="en-US"/>
              <a:t>, </a:t>
            </a:r>
            <a:r>
              <a:rPr lang="en-US" err="1"/>
              <a:t>và</a:t>
            </a:r>
            <a:r>
              <a:rPr lang="en-US"/>
              <a:t> </a:t>
            </a:r>
            <a:r>
              <a:rPr lang="en-US" err="1"/>
              <a:t>nó</a:t>
            </a:r>
            <a:r>
              <a:rPr lang="en-US"/>
              <a:t> </a:t>
            </a:r>
            <a:r>
              <a:rPr lang="en-US" err="1"/>
              <a:t>thuộc</a:t>
            </a:r>
            <a:r>
              <a:rPr lang="en-US"/>
              <a:t> </a:t>
            </a:r>
            <a:r>
              <a:rPr lang="en-US" err="1"/>
              <a:t>nhóm</a:t>
            </a:r>
            <a:r>
              <a:rPr lang="en-US"/>
              <a:t> </a:t>
            </a:r>
            <a:r>
              <a:rPr lang="en-US" b="1"/>
              <a:t>filter</a:t>
            </a:r>
            <a:r>
              <a:rPr lang="en-US"/>
              <a:t>.</a:t>
            </a: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8</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963" y="4591050"/>
            <a:ext cx="9031014"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497882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Kết</a:t>
            </a:r>
            <a:r>
              <a:rPr lang="en-US"/>
              <a:t> </a:t>
            </a:r>
            <a:r>
              <a:rPr lang="en-US" err="1"/>
              <a:t>luận</a:t>
            </a:r>
            <a:endParaRPr lang="en-US"/>
          </a:p>
        </p:txBody>
      </p:sp>
      <p:sp>
        <p:nvSpPr>
          <p:cNvPr id="3" name="Content Placeholder 2"/>
          <p:cNvSpPr>
            <a:spLocks noGrp="1"/>
          </p:cNvSpPr>
          <p:nvPr>
            <p:ph idx="1"/>
          </p:nvPr>
        </p:nvSpPr>
        <p:spPr/>
        <p:txBody>
          <a:bodyPr/>
          <a:lstStyle/>
          <a:p>
            <a:r>
              <a:rPr lang="vi-VN"/>
              <a:t>Hook WordPress chính là những điểm móc nằm trong hệ thống WordPress mà qua đó ta có thể can thiệp vào mà không cần phải thay đổi core.</a:t>
            </a:r>
          </a:p>
          <a:p>
            <a:r>
              <a:rPr lang="vi-VN"/>
              <a:t>Filter WordPress là những hook được dùng để xử lý nội dung dữ liệu trong WordPress.</a:t>
            </a:r>
          </a:p>
          <a:p>
            <a:r>
              <a:rPr lang="vi-VN"/>
              <a:t>Action WordPress là những hook được dùng để xử lý hành động trong WordPress.</a:t>
            </a:r>
          </a:p>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9</a:t>
            </a:fld>
            <a:endParaRPr lang="en-US"/>
          </a:p>
        </p:txBody>
      </p:sp>
    </p:spTree>
    <p:extLst>
      <p:ext uri="{BB962C8B-B14F-4D97-AF65-F5344CB8AC3E}">
        <p14:creationId xmlns:p14="http://schemas.microsoft.com/office/powerpoint/2010/main" val="3882288470"/>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1_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84F3BB996FAC94BB31824EEE89D49B0" ma:contentTypeVersion="9" ma:contentTypeDescription="Create a new document." ma:contentTypeScope="" ma:versionID="73cb6c8b984af0c4a57220b74dbe6475">
  <xsd:schema xmlns:xsd="http://www.w3.org/2001/XMLSchema" xmlns:xs="http://www.w3.org/2001/XMLSchema" xmlns:p="http://schemas.microsoft.com/office/2006/metadata/properties" xmlns:ns2="790ed4af-d927-4062-bd09-0d6ef63e8600" targetNamespace="http://schemas.microsoft.com/office/2006/metadata/properties" ma:root="true" ma:fieldsID="0d1352709bf7c3bccf7b631f6cc17e8f" ns2:_="">
    <xsd:import namespace="790ed4af-d927-4062-bd09-0d6ef63e86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0ed4af-d927-4062-bd09-0d6ef63e86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554573-148B-4164-945D-51E30EE59171}">
  <ds:schemaRefs>
    <ds:schemaRef ds:uri="http://schemas.microsoft.com/sharepoint/v3/contenttype/forms"/>
  </ds:schemaRefs>
</ds:datastoreItem>
</file>

<file path=customXml/itemProps2.xml><?xml version="1.0" encoding="utf-8"?>
<ds:datastoreItem xmlns:ds="http://schemas.openxmlformats.org/officeDocument/2006/customXml" ds:itemID="{779E5DB0-27DB-4C7A-9123-16BB156C430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3ABB9F7-99AB-4318-B3CB-40F8C59503EA}">
  <ds:schemaRefs>
    <ds:schemaRef ds:uri="790ed4af-d927-4062-bd09-0d6ef63e860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31</Slides>
  <Notes>1</Notes>
  <HiddenSlides>0</HiddenSlide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Presentation on brainstorming</vt:lpstr>
      <vt:lpstr>1_Presentation on brainstorming</vt:lpstr>
      <vt:lpstr>LẬP TRÌNH PLUGIN CƠ BẢN</vt:lpstr>
      <vt:lpstr>Nội dung</vt:lpstr>
      <vt:lpstr>Mục tiêu</vt:lpstr>
      <vt:lpstr>PowerPoint Presentation</vt:lpstr>
      <vt:lpstr>Hooks</vt:lpstr>
      <vt:lpstr>PowerPoint Presentation</vt:lpstr>
      <vt:lpstr>Ví dụ</vt:lpstr>
      <vt:lpstr>PowerPoint Presentation</vt:lpstr>
      <vt:lpstr>Kết luận</vt:lpstr>
      <vt:lpstr>PowerPoint Presentation</vt:lpstr>
      <vt:lpstr>PowerPoint Presentation</vt:lpstr>
      <vt:lpstr>Các đối tượng sử dụng Plugin chính</vt:lpstr>
      <vt:lpstr>PowerPoint Presentation</vt:lpstr>
      <vt:lpstr>Khai báo</vt:lpstr>
      <vt:lpstr>PowerPoint Presentation</vt:lpstr>
      <vt:lpstr>PowerPoint Presentation</vt:lpstr>
      <vt:lpstr>PowerPoint Presentation</vt:lpstr>
      <vt:lpstr>Tạo Plugins</vt:lpstr>
      <vt:lpstr>Khai báo Plugins</vt:lpstr>
      <vt:lpstr>Tạo hàm thay đổi logo</vt:lpstr>
      <vt:lpstr>Nhúng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Tóm tắt</vt:lpstr>
      <vt:lpstr>Câu hỏi ôn tập</vt:lpstr>
      <vt:lpstr>Câu hỏi và 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PLH</dc:creator>
  <cp:revision>1</cp:revision>
  <dcterms:created xsi:type="dcterms:W3CDTF">2018-10-17T08:05:59Z</dcterms:created>
  <dcterms:modified xsi:type="dcterms:W3CDTF">2021-03-10T09:00:03Z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0x010100684F3BB996FAC94BB31824EEE89D49B0</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