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28"/>
  </p:notesMasterIdLst>
  <p:sldIdLst>
    <p:sldId id="365" r:id="rId3"/>
    <p:sldId id="430" r:id="rId4"/>
    <p:sldId id="431" r:id="rId5"/>
    <p:sldId id="545" r:id="rId6"/>
    <p:sldId id="571" r:id="rId7"/>
    <p:sldId id="572" r:id="rId8"/>
    <p:sldId id="573" r:id="rId9"/>
    <p:sldId id="576" r:id="rId10"/>
    <p:sldId id="577" r:id="rId11"/>
    <p:sldId id="578" r:id="rId12"/>
    <p:sldId id="580" r:id="rId13"/>
    <p:sldId id="581" r:id="rId14"/>
    <p:sldId id="582" r:id="rId15"/>
    <p:sldId id="579" r:id="rId16"/>
    <p:sldId id="583" r:id="rId17"/>
    <p:sldId id="584" r:id="rId18"/>
    <p:sldId id="585" r:id="rId19"/>
    <p:sldId id="586" r:id="rId20"/>
    <p:sldId id="546" r:id="rId21"/>
    <p:sldId id="587" r:id="rId22"/>
    <p:sldId id="588" r:id="rId23"/>
    <p:sldId id="589" r:id="rId24"/>
    <p:sldId id="444" r:id="rId25"/>
    <p:sldId id="445" r:id="rId26"/>
    <p:sldId id="447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5382" autoAdjust="0"/>
  </p:normalViewPr>
  <p:slideViewPr>
    <p:cSldViewPr snapToGrid="0">
      <p:cViewPr>
        <p:scale>
          <a:sx n="50" d="100"/>
          <a:sy n="50" d="100"/>
        </p:scale>
        <p:origin x="-56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2329B26-3993-480D-ACBC-570B525BEA8D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Lấy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viết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bật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11FA4535-43F3-412F-B2F4-E4E58DD278E7}" type="parTrans" cxnId="{81D5AC91-C3B1-4720-B198-9447E79B2885}">
      <dgm:prSet/>
      <dgm:spPr/>
      <dgm:t>
        <a:bodyPr/>
        <a:lstStyle/>
        <a:p>
          <a:endParaRPr lang="en-US" sz="3600"/>
        </a:p>
      </dgm:t>
    </dgm:pt>
    <dgm:pt modelId="{4E035C98-3699-41B9-99FB-4862325E6F50}" type="sibTrans" cxnId="{81D5AC91-C3B1-4720-B198-9447E79B2885}">
      <dgm:prSet/>
      <dgm:spPr/>
      <dgm:t>
        <a:bodyPr/>
        <a:lstStyle/>
        <a:p>
          <a:endParaRPr lang="en-US" sz="3600"/>
        </a:p>
      </dgm:t>
    </dgm:pt>
    <dgm:pt modelId="{045B60E2-BA40-429A-B8DD-7C467FE1B918}">
      <dgm:prSet custT="1"/>
      <dgm:spPr/>
      <dgm:t>
        <a:bodyPr/>
        <a:lstStyle/>
        <a:p>
          <a:r>
            <a:rPr lang="vi-VN" sz="3600" b="0" dirty="0" smtClean="0">
              <a:latin typeface="Times New Roman" pitchFamily="18" charset="0"/>
              <a:cs typeface="Times New Roman" pitchFamily="18" charset="0"/>
            </a:rPr>
            <a:t>Sử dụng WP Query và Loop (vòng lặp) để lấy bài viết</a:t>
          </a:r>
          <a:endParaRPr lang="en-US" sz="3600" b="0" dirty="0">
            <a:latin typeface="Times New Roman" pitchFamily="18" charset="0"/>
            <a:cs typeface="Times New Roman" pitchFamily="18" charset="0"/>
          </a:endParaRPr>
        </a:p>
      </dgm:t>
    </dgm:pt>
    <dgm:pt modelId="{7EDE2DAE-2FA8-4B78-B64C-865D2C8B487D}" type="parTrans" cxnId="{7FDE1FE6-A86A-4B92-9869-3B737EDCC135}">
      <dgm:prSet/>
      <dgm:spPr/>
      <dgm:t>
        <a:bodyPr/>
        <a:lstStyle/>
        <a:p>
          <a:endParaRPr lang="en-US"/>
        </a:p>
      </dgm:t>
    </dgm:pt>
    <dgm:pt modelId="{78E0045F-8F44-4056-9C57-B9C7F2BC9002}" type="sibTrans" cxnId="{7FDE1FE6-A86A-4B92-9869-3B737EDCC135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2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2"/>
      <dgm:spPr/>
    </dgm:pt>
    <dgm:pt modelId="{8F9BCFB6-4E51-43CA-BE15-9AFB8F2DBBB1}" type="pres">
      <dgm:prSet presAssocID="{C98C41DB-A256-4DD6-9087-BEEDD9D36424}" presName="dstNode" presStyleLbl="node1" presStyleIdx="0" presStyleCnt="2"/>
      <dgm:spPr/>
    </dgm:pt>
    <dgm:pt modelId="{3F316FA0-0BB6-43FA-85D7-E99CFC8022F1}" type="pres">
      <dgm:prSet presAssocID="{045B60E2-BA40-429A-B8DD-7C467FE1B91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E959C-7AC0-4A0B-ADDC-DB1760E4532C}" type="pres">
      <dgm:prSet presAssocID="{045B60E2-BA40-429A-B8DD-7C467FE1B918}" presName="accent_1" presStyleCnt="0"/>
      <dgm:spPr/>
    </dgm:pt>
    <dgm:pt modelId="{CB6E77B8-B46B-4C73-AD08-2EE722168FFD}" type="pres">
      <dgm:prSet presAssocID="{045B60E2-BA40-429A-B8DD-7C467FE1B918}" presName="accentRepeatNode" presStyleLbl="solidFgAcc1" presStyleIdx="0" presStyleCnt="2"/>
      <dgm:spPr/>
    </dgm:pt>
    <dgm:pt modelId="{CFB0937A-D3D0-4EBF-8AB5-B385B735A6A4}" type="pres">
      <dgm:prSet presAssocID="{02329B26-3993-480D-ACBC-570B525BEA8D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889F-BB56-40DF-B93C-0CDE00E42093}" type="pres">
      <dgm:prSet presAssocID="{02329B26-3993-480D-ACBC-570B525BEA8D}" presName="accent_2" presStyleCnt="0"/>
      <dgm:spPr/>
    </dgm:pt>
    <dgm:pt modelId="{8421FFF0-9B68-47C1-9670-0A65D1152867}" type="pres">
      <dgm:prSet presAssocID="{02329B26-3993-480D-ACBC-570B525BEA8D}" presName="accentRepeatNode" presStyleLbl="solidFgAcc1" presStyleIdx="1" presStyleCnt="2"/>
      <dgm:spPr/>
    </dgm:pt>
  </dgm:ptLst>
  <dgm:cxnLst>
    <dgm:cxn modelId="{430B0D13-783A-4912-9900-8C7AB1E040D2}" type="presOf" srcId="{045B60E2-BA40-429A-B8DD-7C467FE1B918}" destId="{3F316FA0-0BB6-43FA-85D7-E99CFC8022F1}" srcOrd="0" destOrd="0" presId="urn:microsoft.com/office/officeart/2008/layout/VerticalCurvedList"/>
    <dgm:cxn modelId="{A8AD8EFA-B983-4F4F-8079-6A7C5A1A54D4}" type="presOf" srcId="{78E0045F-8F44-4056-9C57-B9C7F2BC9002}" destId="{E3AF4CFE-EFD8-4FF0-8409-D027A37D0B12}" srcOrd="0" destOrd="0" presId="urn:microsoft.com/office/officeart/2008/layout/VerticalCurvedList"/>
    <dgm:cxn modelId="{7FDE1FE6-A86A-4B92-9869-3B737EDCC135}" srcId="{C98C41DB-A256-4DD6-9087-BEEDD9D36424}" destId="{045B60E2-BA40-429A-B8DD-7C467FE1B918}" srcOrd="0" destOrd="0" parTransId="{7EDE2DAE-2FA8-4B78-B64C-865D2C8B487D}" sibTransId="{78E0045F-8F44-4056-9C57-B9C7F2BC9002}"/>
    <dgm:cxn modelId="{58C03DE9-5C9B-46BC-9234-1780ED88319B}" type="presOf" srcId="{02329B26-3993-480D-ACBC-570B525BEA8D}" destId="{CFB0937A-D3D0-4EBF-8AB5-B385B735A6A4}" srcOrd="0" destOrd="0" presId="urn:microsoft.com/office/officeart/2008/layout/VerticalCurvedList"/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81D5AC91-C3B1-4720-B198-9447E79B2885}" srcId="{C98C41DB-A256-4DD6-9087-BEEDD9D36424}" destId="{02329B26-3993-480D-ACBC-570B525BEA8D}" srcOrd="1" destOrd="0" parTransId="{11FA4535-43F3-412F-B2F4-E4E58DD278E7}" sibTransId="{4E035C98-3699-41B9-99FB-4862325E6F50}"/>
    <dgm:cxn modelId="{264AEB44-1D97-4D50-B1DB-C9F7B7581F05}" type="presParOf" srcId="{79318394-5224-4893-AF5C-6FFBE511F8C3}" destId="{4F76F852-A85A-4F9F-8C5D-1DA65793965C}" srcOrd="0" destOrd="0" presId="urn:microsoft.com/office/officeart/2008/layout/VerticalCurvedList"/>
    <dgm:cxn modelId="{83A79D9A-D619-46C4-B1EA-0EC0AA9F6084}" type="presParOf" srcId="{4F76F852-A85A-4F9F-8C5D-1DA65793965C}" destId="{F6026DCC-AF97-482C-A922-1EBA1A6F26C7}" srcOrd="0" destOrd="0" presId="urn:microsoft.com/office/officeart/2008/layout/VerticalCurvedList"/>
    <dgm:cxn modelId="{AFBC28F4-E820-4AF3-A83B-D47BDD9A5187}" type="presParOf" srcId="{F6026DCC-AF97-482C-A922-1EBA1A6F26C7}" destId="{528CF905-E8B3-4A8C-B401-7965387F7C73}" srcOrd="0" destOrd="0" presId="urn:microsoft.com/office/officeart/2008/layout/VerticalCurvedList"/>
    <dgm:cxn modelId="{F697F24E-A208-44B2-BE99-9E5BA6E311A2}" type="presParOf" srcId="{F6026DCC-AF97-482C-A922-1EBA1A6F26C7}" destId="{E3AF4CFE-EFD8-4FF0-8409-D027A37D0B12}" srcOrd="1" destOrd="0" presId="urn:microsoft.com/office/officeart/2008/layout/VerticalCurvedList"/>
    <dgm:cxn modelId="{42892A15-3CD6-4A8A-A24E-532DA4D15E5F}" type="presParOf" srcId="{F6026DCC-AF97-482C-A922-1EBA1A6F26C7}" destId="{5EDE7D33-F6BC-4D84-8A2C-78525067C1B5}" srcOrd="2" destOrd="0" presId="urn:microsoft.com/office/officeart/2008/layout/VerticalCurvedList"/>
    <dgm:cxn modelId="{1499F543-93E5-4222-AC0F-321447A4DD83}" type="presParOf" srcId="{F6026DCC-AF97-482C-A922-1EBA1A6F26C7}" destId="{8F9BCFB6-4E51-43CA-BE15-9AFB8F2DBBB1}" srcOrd="3" destOrd="0" presId="urn:microsoft.com/office/officeart/2008/layout/VerticalCurvedList"/>
    <dgm:cxn modelId="{B9D27C1B-B2A2-44EA-9DAD-7385B1530445}" type="presParOf" srcId="{4F76F852-A85A-4F9F-8C5D-1DA65793965C}" destId="{3F316FA0-0BB6-43FA-85D7-E99CFC8022F1}" srcOrd="1" destOrd="0" presId="urn:microsoft.com/office/officeart/2008/layout/VerticalCurvedList"/>
    <dgm:cxn modelId="{F3A21680-BAE2-4411-A9DD-120B237ACAFC}" type="presParOf" srcId="{4F76F852-A85A-4F9F-8C5D-1DA65793965C}" destId="{51BE959C-7AC0-4A0B-ADDC-DB1760E4532C}" srcOrd="2" destOrd="0" presId="urn:microsoft.com/office/officeart/2008/layout/VerticalCurvedList"/>
    <dgm:cxn modelId="{FFD7FE47-5C36-42EB-9213-DECE62EEEA49}" type="presParOf" srcId="{51BE959C-7AC0-4A0B-ADDC-DB1760E4532C}" destId="{CB6E77B8-B46B-4C73-AD08-2EE722168FFD}" srcOrd="0" destOrd="0" presId="urn:microsoft.com/office/officeart/2008/layout/VerticalCurvedList"/>
    <dgm:cxn modelId="{707F6A6D-7199-433F-AC28-3AC8E0AD3A83}" type="presParOf" srcId="{4F76F852-A85A-4F9F-8C5D-1DA65793965C}" destId="{CFB0937A-D3D0-4EBF-8AB5-B385B735A6A4}" srcOrd="3" destOrd="0" presId="urn:microsoft.com/office/officeart/2008/layout/VerticalCurvedList"/>
    <dgm:cxn modelId="{BD92A165-6AA7-4331-A19F-5399E05A5A1F}" type="presParOf" srcId="{4F76F852-A85A-4F9F-8C5D-1DA65793965C}" destId="{14DD889F-BB56-40DF-B93C-0CDE00E42093}" srcOrd="4" destOrd="0" presId="urn:microsoft.com/office/officeart/2008/layout/VerticalCurvedList"/>
    <dgm:cxn modelId="{DFCE6323-ED2A-4735-BB13-E75180B80600}" type="presParOf" srcId="{14DD889F-BB56-40DF-B93C-0CDE00E42093}" destId="{8421FFF0-9B68-47C1-9670-0A65D11528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3613961" y="-559145"/>
          <a:ext cx="4337740" cy="4337740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16FA0-0BB6-43FA-85D7-E99CFC8022F1}">
      <dsp:nvSpPr>
        <dsp:cNvPr id="0" name=""/>
        <dsp:cNvSpPr/>
      </dsp:nvSpPr>
      <dsp:spPr>
        <a:xfrm>
          <a:off x="591815" y="459930"/>
          <a:ext cx="10535452" cy="91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03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600" b="0" kern="1200" dirty="0" smtClean="0">
              <a:latin typeface="Times New Roman" pitchFamily="18" charset="0"/>
              <a:cs typeface="Times New Roman" pitchFamily="18" charset="0"/>
            </a:rPr>
            <a:t>Sử dụng WP Query và Loop (vòng lặp) để lấy bài viết</a:t>
          </a:r>
          <a:endParaRPr lang="en-US" sz="36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1815" y="459930"/>
        <a:ext cx="10535452" cy="919732"/>
      </dsp:txXfrm>
    </dsp:sp>
    <dsp:sp modelId="{CB6E77B8-B46B-4C73-AD08-2EE722168FFD}">
      <dsp:nvSpPr>
        <dsp:cNvPr id="0" name=""/>
        <dsp:cNvSpPr/>
      </dsp:nvSpPr>
      <dsp:spPr>
        <a:xfrm>
          <a:off x="16982" y="344964"/>
          <a:ext cx="1149665" cy="1149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0937A-D3D0-4EBF-8AB5-B385B735A6A4}">
      <dsp:nvSpPr>
        <dsp:cNvPr id="0" name=""/>
        <dsp:cNvSpPr/>
      </dsp:nvSpPr>
      <dsp:spPr>
        <a:xfrm>
          <a:off x="591815" y="1839786"/>
          <a:ext cx="10535452" cy="91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03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Lấy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viết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nổi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bật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1815" y="1839786"/>
        <a:ext cx="10535452" cy="919732"/>
      </dsp:txXfrm>
    </dsp:sp>
    <dsp:sp modelId="{8421FFF0-9B68-47C1-9670-0A65D1152867}">
      <dsp:nvSpPr>
        <dsp:cNvPr id="0" name=""/>
        <dsp:cNvSpPr/>
      </dsp:nvSpPr>
      <dsp:spPr>
        <a:xfrm>
          <a:off x="16982" y="1724820"/>
          <a:ext cx="1149665" cy="1149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22/03/2021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B52D9B-B8BF-4BE9-8674-916B43F40A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22/03/2021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Web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với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Wordpress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22/03/2021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22/03/2021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22/03/2021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22/03/2021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22/03/2021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22/03/2021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 sz="3600"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 sz="3600"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22/03/2021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22/03/2021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22/03/2021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22/03/2021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22/03/2021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22/03/2021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22/03/2021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22/03/2021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22/03/2021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22/03/2021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Autofit/>
          </a:bodyPr>
          <a:lstStyle/>
          <a:p>
            <a:pPr marL="0" indent="0" algn="ctr"/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THEMES:</a:t>
            </a:r>
            <a:b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DỰ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ÁN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tt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 dirty="0" smtClean="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1714497"/>
            <a:ext cx="10678390" cy="430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85475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3900"/>
            <a:ext cx="10972800" cy="5632451"/>
          </a:xfrm>
        </p:spPr>
        <p:txBody>
          <a:bodyPr/>
          <a:lstStyle/>
          <a:p>
            <a:r>
              <a:rPr lang="vi-VN" dirty="0"/>
              <a:t>Đối với các file tương ứng thì </a:t>
            </a:r>
            <a:r>
              <a:rPr lang="vi-VN" b="1" dirty="0"/>
              <a:t>lấy bài viết trong wordpress</a:t>
            </a:r>
            <a:r>
              <a:rPr lang="vi-VN" dirty="0"/>
              <a:t> sẽ như sau:</a:t>
            </a:r>
          </a:p>
          <a:p>
            <a:pPr lvl="1"/>
            <a:r>
              <a:rPr lang="vi-VN" sz="2800" dirty="0"/>
              <a:t>Vòng lặp này đặt ở file</a:t>
            </a:r>
            <a:r>
              <a:rPr lang="vi-VN" sz="2800" b="1" dirty="0"/>
              <a:t> index.php</a:t>
            </a:r>
            <a:r>
              <a:rPr lang="vi-VN" sz="2800" dirty="0"/>
              <a:t> nó sẽ lấy </a:t>
            </a:r>
            <a:r>
              <a:rPr lang="vi-VN" sz="2800" b="1" dirty="0"/>
              <a:t>tất cả bài viết có trong post</a:t>
            </a:r>
            <a:r>
              <a:rPr lang="vi-VN" sz="2800" dirty="0"/>
              <a:t> (Số lượng phụ thuộc vào sự điều chỉnh của chúng ta trong phần cài đặt).</a:t>
            </a:r>
          </a:p>
          <a:p>
            <a:pPr lvl="1"/>
            <a:r>
              <a:rPr lang="vi-VN" sz="2800" dirty="0"/>
              <a:t>Nếu đặt trong file </a:t>
            </a:r>
            <a:r>
              <a:rPr lang="vi-VN" sz="2800" b="1" dirty="0"/>
              <a:t>category.php</a:t>
            </a:r>
            <a:r>
              <a:rPr lang="vi-VN" sz="2800" dirty="0"/>
              <a:t> nó sẽ lấy tất cả bài viết có trong </a:t>
            </a:r>
            <a:r>
              <a:rPr lang="vi-VN" sz="2800" b="1" dirty="0"/>
              <a:t>chuyên mục tương ứng</a:t>
            </a:r>
            <a:r>
              <a:rPr lang="vi-VN" sz="2800" dirty="0"/>
              <a:t> khi chúng ta vào chuyên mục đó.</a:t>
            </a:r>
          </a:p>
          <a:p>
            <a:pPr lvl="1"/>
            <a:r>
              <a:rPr lang="vi-VN" sz="2800" dirty="0"/>
              <a:t>Đặt trong file </a:t>
            </a:r>
            <a:r>
              <a:rPr lang="vi-VN" sz="2800" b="1" dirty="0"/>
              <a:t>single.php</a:t>
            </a:r>
            <a:r>
              <a:rPr lang="vi-VN" sz="2800" dirty="0"/>
              <a:t> nó sẽ lấy 1 bài viết khi chúng ta truy cập đến </a:t>
            </a:r>
            <a:r>
              <a:rPr lang="vi-VN" sz="2800" b="1" dirty="0"/>
              <a:t>bài viết tương ứng</a:t>
            </a:r>
            <a:r>
              <a:rPr lang="vi-VN" sz="2800" dirty="0"/>
              <a:t>.</a:t>
            </a:r>
          </a:p>
          <a:p>
            <a:pPr lvl="1"/>
            <a:r>
              <a:rPr lang="vi-VN" sz="2800" dirty="0"/>
              <a:t>Đặt trong </a:t>
            </a:r>
            <a:r>
              <a:rPr lang="vi-VN" sz="2800" b="1" dirty="0"/>
              <a:t>author.php </a:t>
            </a:r>
            <a:r>
              <a:rPr lang="vi-VN" sz="2800" dirty="0"/>
              <a:t>nó sẽ lấy</a:t>
            </a:r>
            <a:r>
              <a:rPr lang="vi-VN" sz="2800" b="1" dirty="0"/>
              <a:t> tất cả các bài viết mà tác giả đó viết</a:t>
            </a:r>
            <a:r>
              <a:rPr lang="vi-VN" sz="2800" dirty="0"/>
              <a:t> khi chúng ta truy cập đến tác giả tương ứng</a:t>
            </a:r>
          </a:p>
          <a:p>
            <a:pPr lvl="1"/>
            <a:r>
              <a:rPr lang="vi-VN" sz="2800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433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query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WP_Query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931319"/>
            <a:ext cx="7573252" cy="99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74500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5" y="3349010"/>
            <a:ext cx="7908989" cy="219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5" y="2119313"/>
            <a:ext cx="7908989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22413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" y="2076450"/>
            <a:ext cx="110861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57226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  </a:t>
            </a:r>
            <a:r>
              <a:rPr lang="en-US" dirty="0" err="1"/>
              <a:t>lấy</a:t>
            </a:r>
            <a:r>
              <a:rPr lang="en-US" dirty="0"/>
              <a:t> 10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57400"/>
            <a:ext cx="10950348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96973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 </a:t>
            </a:r>
            <a:r>
              <a:rPr lang="en-US" dirty="0" err="1"/>
              <a:t>Lấy</a:t>
            </a:r>
            <a:r>
              <a:rPr lang="en-US" dirty="0"/>
              <a:t> 5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là</a:t>
            </a:r>
            <a:r>
              <a:rPr lang="en-US" dirty="0"/>
              <a:t> 1).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028824"/>
            <a:ext cx="11079407" cy="38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46851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 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</a:t>
            </a:r>
            <a:r>
              <a:rPr lang="en-US" dirty="0" err="1"/>
              <a:t>post_type</a:t>
            </a:r>
            <a:r>
              <a:rPr lang="en-US" dirty="0"/>
              <a:t> page).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128838"/>
            <a:ext cx="11042770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35825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4: 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post_type</a:t>
            </a:r>
            <a:r>
              <a:rPr lang="en-US" dirty="0"/>
              <a:t> page </a:t>
            </a:r>
            <a:r>
              <a:rPr lang="en-US" dirty="0" smtClean="0"/>
              <a:t>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/>
              <a:t>id </a:t>
            </a:r>
            <a:r>
              <a:rPr lang="en-US" dirty="0" err="1"/>
              <a:t>là</a:t>
            </a:r>
            <a:r>
              <a:rPr lang="en-US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038350"/>
            <a:ext cx="10197994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2727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LẤY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BÀI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NỔI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BẬT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62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544431"/>
              </p:ext>
            </p:extLst>
          </p:nvPr>
        </p:nvGraphicFramePr>
        <p:xfrm>
          <a:off x="742950" y="2438400"/>
          <a:ext cx="111442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: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801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990600"/>
            <a:ext cx="1115427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02234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181100"/>
            <a:ext cx="1180978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4698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Tóm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tắt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92" y="1861411"/>
            <a:ext cx="10910808" cy="4155592"/>
          </a:xfrm>
        </p:spPr>
        <p:txBody>
          <a:bodyPr/>
          <a:lstStyle/>
          <a:p>
            <a:pPr algn="just" eaLnBrk="1" hangingPunct="1"/>
            <a:endParaRPr lang="en-US" dirty="0" smtClean="0"/>
          </a:p>
          <a:p>
            <a:pPr algn="just" eaLnBrk="1" hangingPunct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1" y="1890794"/>
            <a:ext cx="10724828" cy="421615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Plugin </a:t>
            </a:r>
            <a:r>
              <a:rPr lang="en-US" dirty="0" err="1" smtClean="0"/>
              <a:t>và</a:t>
            </a:r>
            <a:r>
              <a:rPr lang="en-US" dirty="0" smtClean="0"/>
              <a:t> Themes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25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135188"/>
            <a:ext cx="891523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bật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Clr>
                <a:srgbClr val="002060"/>
              </a:buCl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WP QUERY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LOOP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LẤY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DANH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SÁCH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BÀI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14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531"/>
            <a:ext cx="10972800" cy="4389120"/>
          </a:xfrm>
        </p:spPr>
        <p:txBody>
          <a:bodyPr/>
          <a:lstStyle/>
          <a:p>
            <a:r>
              <a:rPr lang="vi-VN" dirty="0"/>
              <a:t>Những đoạn code đặt bên trong một Loop </a:t>
            </a:r>
            <a:r>
              <a:rPr lang="vi-VN" dirty="0" smtClean="0"/>
              <a:t>gọi </a:t>
            </a:r>
            <a:r>
              <a:rPr lang="vi-VN" dirty="0"/>
              <a:t>là Template Tags, các hàm này có ý nghĩa hiển thị những thành phần cụ thể như:</a:t>
            </a:r>
          </a:p>
          <a:p>
            <a:pPr lvl="1"/>
            <a:r>
              <a:rPr lang="vi-VN" b="1" dirty="0"/>
              <a:t>the_title()</a:t>
            </a:r>
            <a:r>
              <a:rPr lang="vi-VN" dirty="0"/>
              <a:t> : hiển thị tiêu đề của post.</a:t>
            </a:r>
          </a:p>
          <a:p>
            <a:pPr lvl="1"/>
            <a:r>
              <a:rPr lang="vi-VN" b="1" dirty="0"/>
              <a:t>the_content()</a:t>
            </a:r>
            <a:r>
              <a:rPr lang="vi-VN" dirty="0"/>
              <a:t> : hiển thị nội dung của post.</a:t>
            </a:r>
          </a:p>
          <a:p>
            <a:pPr lvl="1"/>
            <a:r>
              <a:rPr lang="vi-VN" b="1" dirty="0"/>
              <a:t>the_excerpt() </a:t>
            </a:r>
            <a:r>
              <a:rPr lang="vi-VN" dirty="0"/>
              <a:t>: hiển thị nội dung excerpt của post, nếu không có excerpt thì nó sẽ tự động cắt một phần nội dung.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438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333500"/>
            <a:ext cx="1148238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373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Như vậy, nếu </a:t>
            </a:r>
            <a:r>
              <a:rPr lang="en-US" dirty="0"/>
              <a:t>đ</a:t>
            </a:r>
            <a:r>
              <a:rPr lang="vi-VN" dirty="0" smtClean="0"/>
              <a:t>ặt </a:t>
            </a:r>
            <a:r>
              <a:rPr lang="vi-VN" dirty="0"/>
              <a:t>đoạn code trên vào các file như home.php, index.php, category.php, archive.php, tag.php thì nó sẽ hiển thị danh sách các bài viết.</a:t>
            </a:r>
          </a:p>
          <a:p>
            <a:r>
              <a:rPr lang="vi-VN" dirty="0"/>
              <a:t>Nếu </a:t>
            </a:r>
            <a:r>
              <a:rPr lang="vi-VN" dirty="0" smtClean="0"/>
              <a:t>đặt </a:t>
            </a:r>
            <a:r>
              <a:rPr lang="vi-VN" dirty="0"/>
              <a:t>vào bên trong các file như single.php và page.php thì nó sẽ hiển thị nội dung của bài viết đó. Đây là cấu trúc template do WordPress định sẵn.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080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376488"/>
            <a:ext cx="9380824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89396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lấy 2 bài viết này hiển thị ở </a:t>
            </a:r>
            <a:r>
              <a:rPr lang="vi-VN" b="1" dirty="0"/>
              <a:t>trang chủ</a:t>
            </a:r>
            <a:r>
              <a:rPr lang="vi-VN" dirty="0"/>
              <a:t> ta sử dụng đoạn code như sau đặt vào file </a:t>
            </a:r>
            <a:r>
              <a:rPr lang="vi-VN" b="1" dirty="0"/>
              <a:t>index.php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429000"/>
            <a:ext cx="8183479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33181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F3BB996FAC94BB31824EEE89D49B0" ma:contentTypeVersion="9" ma:contentTypeDescription="Create a new document." ma:contentTypeScope="" ma:versionID="73cb6c8b984af0c4a57220b74dbe6475">
  <xsd:schema xmlns:xsd="http://www.w3.org/2001/XMLSchema" xmlns:xs="http://www.w3.org/2001/XMLSchema" xmlns:p="http://schemas.microsoft.com/office/2006/metadata/properties" xmlns:ns2="790ed4af-d927-4062-bd09-0d6ef63e8600" targetNamespace="http://schemas.microsoft.com/office/2006/metadata/properties" ma:root="true" ma:fieldsID="0d1352709bf7c3bccf7b631f6cc17e8f" ns2:_="">
    <xsd:import namespace="790ed4af-d927-4062-bd09-0d6ef63e8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ed4af-d927-4062-bd09-0d6ef63e8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87382-5C27-4D8C-B240-897D211EB5A6}"/>
</file>

<file path=customXml/itemProps2.xml><?xml version="1.0" encoding="utf-8"?>
<ds:datastoreItem xmlns:ds="http://schemas.openxmlformats.org/officeDocument/2006/customXml" ds:itemID="{309DE2EA-AEE0-4FB8-B165-E92075DD3C6B}"/>
</file>

<file path=customXml/itemProps3.xml><?xml version="1.0" encoding="utf-8"?>
<ds:datastoreItem xmlns:ds="http://schemas.openxmlformats.org/officeDocument/2006/customXml" ds:itemID="{F814C827-52E7-4218-8F8B-0D5160D2A8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381</Words>
  <Application>Microsoft Office PowerPoint</Application>
  <PresentationFormat>Custom</PresentationFormat>
  <Paragraphs>77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Presentation on brainstorming</vt:lpstr>
      <vt:lpstr>1_Presentation on brainstorming</vt:lpstr>
      <vt:lpstr>LẬP TRÌNH THEMES: THỰC HIỆN DỰ ÁN (tt)</vt:lpstr>
      <vt:lpstr>Nội dung</vt:lpstr>
      <vt:lpstr>Mục tiêu</vt:lpstr>
      <vt:lpstr>PowerPoint Presentation</vt:lpstr>
      <vt:lpstr>PowerPoint Presentation</vt:lpstr>
      <vt:lpstr>Ví dụ</vt:lpstr>
      <vt:lpstr>PowerPoint Presentation</vt:lpstr>
      <vt:lpstr>Cú pháp để lấy bài viết</vt:lpstr>
      <vt:lpstr>Ví dụ</vt:lpstr>
      <vt:lpstr>Ví dụ</vt:lpstr>
      <vt:lpstr>PowerPoint Presentation</vt:lpstr>
      <vt:lpstr>Tạo mới query với WP_Query</vt:lpstr>
      <vt:lpstr>Ví dụ</vt:lpstr>
      <vt:lpstr>Ví dụ</vt:lpstr>
      <vt:lpstr>Ví dụ 1:   lấy 10 bài viết mới nhất:</vt:lpstr>
      <vt:lpstr>Ví dụ 2: Lấy 5 bài viết trong chuyên mục Học tập (chuyên mục học tập có id là 1).</vt:lpstr>
      <vt:lpstr>Ví dụ 3: lấy tất cả bài viết trong trong phần trang (post_type page).</vt:lpstr>
      <vt:lpstr>Ví dụ 4: lấy nội dung của bài viết giới thiệu trong post_type page (có id là 2)</vt:lpstr>
      <vt:lpstr>PowerPoint Presentation</vt:lpstr>
      <vt:lpstr>Chuẩn bị</vt:lpstr>
      <vt:lpstr>PowerPoint Presentation</vt:lpstr>
      <vt:lpstr>PowerPoint Presentation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789</cp:revision>
  <dcterms:created xsi:type="dcterms:W3CDTF">2018-10-17T08:05:59Z</dcterms:created>
  <dcterms:modified xsi:type="dcterms:W3CDTF">2021-03-22T06:15:16Z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0x010100684F3BB996FAC94BB31824EEE89D49B0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