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72" r:id="rId2"/>
    <p:sldId id="683" r:id="rId3"/>
    <p:sldId id="693" r:id="rId4"/>
    <p:sldId id="695" r:id="rId5"/>
    <p:sldId id="694" r:id="rId6"/>
    <p:sldId id="703" r:id="rId7"/>
    <p:sldId id="704" r:id="rId8"/>
    <p:sldId id="700" r:id="rId9"/>
    <p:sldId id="706" r:id="rId10"/>
    <p:sldId id="701" r:id="rId11"/>
    <p:sldId id="707" r:id="rId12"/>
    <p:sldId id="709" r:id="rId13"/>
    <p:sldId id="710" r:id="rId14"/>
    <p:sldId id="711" r:id="rId15"/>
    <p:sldId id="712" r:id="rId16"/>
    <p:sldId id="726" r:id="rId17"/>
    <p:sldId id="713" r:id="rId18"/>
    <p:sldId id="715" r:id="rId19"/>
    <p:sldId id="716" r:id="rId20"/>
    <p:sldId id="717" r:id="rId21"/>
    <p:sldId id="718" r:id="rId22"/>
    <p:sldId id="714" r:id="rId23"/>
    <p:sldId id="719" r:id="rId24"/>
    <p:sldId id="720" r:id="rId25"/>
    <p:sldId id="721" r:id="rId26"/>
    <p:sldId id="722" r:id="rId27"/>
    <p:sldId id="723" r:id="rId28"/>
    <p:sldId id="724" r:id="rId29"/>
    <p:sldId id="725" r:id="rId30"/>
    <p:sldId id="6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197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pos="3704" userDrawn="1">
          <p15:clr>
            <a:srgbClr val="A4A3A4"/>
          </p15:clr>
        </p15:guide>
        <p15:guide id="6" pos="688" userDrawn="1">
          <p15:clr>
            <a:srgbClr val="A4A3A4"/>
          </p15:clr>
        </p15:guide>
        <p15:guide id="7" orient="horz" pos="1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228"/>
    <a:srgbClr val="160976"/>
    <a:srgbClr val="E4888F"/>
    <a:srgbClr val="F85959"/>
    <a:srgbClr val="DC626B"/>
    <a:srgbClr val="DE3E3E"/>
    <a:srgbClr val="E15151"/>
    <a:srgbClr val="DE3C3C"/>
    <a:srgbClr val="DF4141"/>
    <a:srgbClr val="58589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9" autoAdjust="0"/>
    <p:restoredTop sz="80963" autoAdjust="0"/>
  </p:normalViewPr>
  <p:slideViewPr>
    <p:cSldViewPr snapToGrid="0" showGuides="1">
      <p:cViewPr>
        <p:scale>
          <a:sx n="125" d="100"/>
          <a:sy n="125" d="100"/>
        </p:scale>
        <p:origin x="198" y="-150"/>
      </p:cViewPr>
      <p:guideLst>
        <p:guide pos="7197"/>
        <p:guide orient="horz" pos="3952"/>
        <p:guide pos="3704"/>
        <p:guide pos="688"/>
        <p:guide orient="horz" pos="1752"/>
      </p:guideLst>
    </p:cSldViewPr>
  </p:slideViewPr>
  <p:outlineViewPr>
    <p:cViewPr>
      <p:scale>
        <a:sx n="33" d="100"/>
        <a:sy n="33" d="100"/>
      </p:scale>
      <p:origin x="0" y="-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-3320"/>
    </p:cViewPr>
  </p:sorterViewPr>
  <p:notesViewPr>
    <p:cSldViewPr snapToGrid="0" showGuides="1">
      <p:cViewPr varScale="1">
        <p:scale>
          <a:sx n="52" d="100"/>
          <a:sy n="52" d="100"/>
        </p:scale>
        <p:origin x="29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12E80-25F6-4899-916F-A4A979F5001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39082B-5FCD-4EB0-963C-52DD5504D743}">
      <dgm:prSet phldrT="[Text]"/>
      <dgm:spPr/>
      <dgm:t>
        <a:bodyPr/>
        <a:lstStyle/>
        <a:p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bầu</a:t>
          </a:r>
          <a:r>
            <a:rPr lang="en-US" dirty="0" smtClean="0"/>
            <a:t> </a:t>
          </a:r>
          <a:r>
            <a:rPr lang="en-US" dirty="0" err="1" smtClean="0"/>
            <a:t>cử</a:t>
          </a:r>
          <a:endParaRPr lang="en-US" dirty="0"/>
        </a:p>
      </dgm:t>
    </dgm:pt>
    <dgm:pt modelId="{AD0694E3-394F-41A0-A32D-256B9EC936E3}" type="parTrans" cxnId="{236BCB4B-5D91-40CA-8271-B0BDBF862C20}">
      <dgm:prSet/>
      <dgm:spPr/>
      <dgm:t>
        <a:bodyPr/>
        <a:lstStyle/>
        <a:p>
          <a:endParaRPr lang="en-US"/>
        </a:p>
      </dgm:t>
    </dgm:pt>
    <dgm:pt modelId="{12C71580-A20B-4DB8-9DD0-97CA774A7B96}" type="sibTrans" cxnId="{236BCB4B-5D91-40CA-8271-B0BDBF862C20}">
      <dgm:prSet/>
      <dgm:spPr/>
      <dgm:t>
        <a:bodyPr/>
        <a:lstStyle/>
        <a:p>
          <a:endParaRPr lang="en-US"/>
        </a:p>
      </dgm:t>
    </dgm:pt>
    <dgm:pt modelId="{C40F0EF7-30D1-442B-BAF0-EFC11E6BC0D1}">
      <dgm:prSet phldrT="[Text]"/>
      <dgm:spPr/>
      <dgm:t>
        <a:bodyPr/>
        <a:lstStyle/>
        <a:p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vận</a:t>
          </a:r>
          <a:r>
            <a:rPr lang="en-US" dirty="0" smtClean="0"/>
            <a:t> </a:t>
          </a:r>
          <a:r>
            <a:rPr lang="en-US" dirty="0" err="1" smtClean="0"/>
            <a:t>hành</a:t>
          </a:r>
          <a:endParaRPr lang="en-US" dirty="0"/>
        </a:p>
      </dgm:t>
    </dgm:pt>
    <dgm:pt modelId="{828F726C-53F2-4542-8B43-50E9E3E7322E}" type="parTrans" cxnId="{55C57DE2-7CA4-4385-831D-D2B1DA8C4A39}">
      <dgm:prSet/>
      <dgm:spPr/>
      <dgm:t>
        <a:bodyPr/>
        <a:lstStyle/>
        <a:p>
          <a:endParaRPr lang="en-US"/>
        </a:p>
      </dgm:t>
    </dgm:pt>
    <dgm:pt modelId="{88816AB2-B973-4B1F-98F6-64E5C738A861}" type="sibTrans" cxnId="{55C57DE2-7CA4-4385-831D-D2B1DA8C4A39}">
      <dgm:prSet/>
      <dgm:spPr/>
      <dgm:t>
        <a:bodyPr/>
        <a:lstStyle/>
        <a:p>
          <a:endParaRPr lang="en-US"/>
        </a:p>
      </dgm:t>
    </dgm:pt>
    <dgm:pt modelId="{F5C6C106-2222-4744-9E55-026EA80BB191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kỹ</a:t>
          </a:r>
          <a:r>
            <a:rPr lang="en-US" dirty="0" smtClean="0"/>
            <a:t> </a:t>
          </a:r>
          <a:r>
            <a:rPr lang="en-US" dirty="0" err="1" smtClean="0"/>
            <a:t>thuật</a:t>
          </a:r>
          <a:r>
            <a:rPr lang="en-US" dirty="0" smtClean="0"/>
            <a:t> </a:t>
          </a:r>
          <a:endParaRPr lang="en-US" dirty="0"/>
        </a:p>
      </dgm:t>
    </dgm:pt>
    <dgm:pt modelId="{BD93BBAF-E3F6-49D5-9CE4-B9F3A6ECE6A3}" type="parTrans" cxnId="{25DB5498-9F0C-41A6-852C-467498E3AFC9}">
      <dgm:prSet/>
      <dgm:spPr/>
      <dgm:t>
        <a:bodyPr/>
        <a:lstStyle/>
        <a:p>
          <a:endParaRPr lang="en-US"/>
        </a:p>
      </dgm:t>
    </dgm:pt>
    <dgm:pt modelId="{2DA50933-06B1-4188-A049-985A638D0683}" type="sibTrans" cxnId="{25DB5498-9F0C-41A6-852C-467498E3AFC9}">
      <dgm:prSet/>
      <dgm:spPr/>
      <dgm:t>
        <a:bodyPr/>
        <a:lstStyle/>
        <a:p>
          <a:endParaRPr lang="en-US"/>
        </a:p>
      </dgm:t>
    </dgm:pt>
    <dgm:pt modelId="{5A7BDCDE-8576-408E-9903-A294FBAAFCFE}">
      <dgm:prSet phldrT="[Text]"/>
      <dgm:spPr/>
      <dgm:t>
        <a:bodyPr/>
        <a:lstStyle/>
        <a:p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nghệ</a:t>
          </a:r>
          <a:endParaRPr lang="en-US" dirty="0"/>
        </a:p>
      </dgm:t>
    </dgm:pt>
    <dgm:pt modelId="{BD50A286-632F-4214-8A06-D9DBF2202E1A}" type="parTrans" cxnId="{A9D7FE84-B250-4CEF-9CDF-95772CE787F0}">
      <dgm:prSet/>
      <dgm:spPr/>
      <dgm:t>
        <a:bodyPr/>
        <a:lstStyle/>
        <a:p>
          <a:endParaRPr lang="en-US"/>
        </a:p>
      </dgm:t>
    </dgm:pt>
    <dgm:pt modelId="{7BD77B13-E262-421E-82B0-745C3BD637A3}" type="sibTrans" cxnId="{A9D7FE84-B250-4CEF-9CDF-95772CE787F0}">
      <dgm:prSet/>
      <dgm:spPr/>
      <dgm:t>
        <a:bodyPr/>
        <a:lstStyle/>
        <a:p>
          <a:endParaRPr lang="en-US"/>
        </a:p>
      </dgm:t>
    </dgm:pt>
    <dgm:pt modelId="{216E3BD2-8986-4663-8345-90D77A5A12F3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luận</a:t>
          </a:r>
          <a:endParaRPr lang="en-US" dirty="0"/>
        </a:p>
      </dgm:t>
    </dgm:pt>
    <dgm:pt modelId="{43578E73-BC17-4198-8E95-94EF810AFFAB}" type="parTrans" cxnId="{CB07618C-7ED1-4D84-8189-A14814948101}">
      <dgm:prSet/>
      <dgm:spPr/>
      <dgm:t>
        <a:bodyPr/>
        <a:lstStyle/>
        <a:p>
          <a:endParaRPr lang="en-US"/>
        </a:p>
      </dgm:t>
    </dgm:pt>
    <dgm:pt modelId="{CC11C171-E259-4605-BA52-8E7948586862}" type="sibTrans" cxnId="{CB07618C-7ED1-4D84-8189-A14814948101}">
      <dgm:prSet/>
      <dgm:spPr/>
      <dgm:t>
        <a:bodyPr/>
        <a:lstStyle/>
        <a:p>
          <a:endParaRPr lang="en-US"/>
        </a:p>
      </dgm:t>
    </dgm:pt>
    <dgm:pt modelId="{F8384F89-CAFF-410F-8851-A7F39DFC81CE}" type="pres">
      <dgm:prSet presAssocID="{5B812E80-25F6-4899-916F-A4A979F5001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A99953-4742-4944-A686-DF4288C7A5FC}" type="pres">
      <dgm:prSet presAssocID="{9039082B-5FCD-4EB0-963C-52DD5504D74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4A0AC-7881-4469-9A49-33E946E55D11}" type="pres">
      <dgm:prSet presAssocID="{12C71580-A20B-4DB8-9DD0-97CA774A7B96}" presName="sibTrans" presStyleCnt="0"/>
      <dgm:spPr/>
    </dgm:pt>
    <dgm:pt modelId="{AF857DD6-CAEB-4D17-9258-830A63B1E242}" type="pres">
      <dgm:prSet presAssocID="{C40F0EF7-30D1-442B-BAF0-EFC11E6BC0D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10600-D3A8-46EF-8E30-E88323CCD563}" type="pres">
      <dgm:prSet presAssocID="{88816AB2-B973-4B1F-98F6-64E5C738A861}" presName="sibTrans" presStyleCnt="0"/>
      <dgm:spPr/>
    </dgm:pt>
    <dgm:pt modelId="{2921D5B8-DBA3-43E8-B65D-0A76184100F0}" type="pres">
      <dgm:prSet presAssocID="{F5C6C106-2222-4744-9E55-026EA80BB19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D6962-FBAA-45CD-8529-84D80729D181}" type="pres">
      <dgm:prSet presAssocID="{2DA50933-06B1-4188-A049-985A638D0683}" presName="sibTrans" presStyleCnt="0"/>
      <dgm:spPr/>
    </dgm:pt>
    <dgm:pt modelId="{84D7A853-6D1A-45CD-BC33-154F8DEF3D2B}" type="pres">
      <dgm:prSet presAssocID="{5A7BDCDE-8576-408E-9903-A294FBAAFCF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B2C75-7CCA-493E-8C4A-5BDCA1AE7178}" type="pres">
      <dgm:prSet presAssocID="{7BD77B13-E262-421E-82B0-745C3BD637A3}" presName="sibTrans" presStyleCnt="0"/>
      <dgm:spPr/>
    </dgm:pt>
    <dgm:pt modelId="{BA1D4E21-4739-4461-99A1-F27D3D9A8FF9}" type="pres">
      <dgm:prSet presAssocID="{216E3BD2-8986-4663-8345-90D77A5A12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60D1C1-CA06-4CA9-A5DA-8B8755ED2D04}" type="presOf" srcId="{F5C6C106-2222-4744-9E55-026EA80BB191}" destId="{2921D5B8-DBA3-43E8-B65D-0A76184100F0}" srcOrd="0" destOrd="0" presId="urn:microsoft.com/office/officeart/2005/8/layout/default"/>
    <dgm:cxn modelId="{BB3D9228-0CF1-49BA-9138-ECDB2232D4FA}" type="presOf" srcId="{216E3BD2-8986-4663-8345-90D77A5A12F3}" destId="{BA1D4E21-4739-4461-99A1-F27D3D9A8FF9}" srcOrd="0" destOrd="0" presId="urn:microsoft.com/office/officeart/2005/8/layout/default"/>
    <dgm:cxn modelId="{25DB5498-9F0C-41A6-852C-467498E3AFC9}" srcId="{5B812E80-25F6-4899-916F-A4A979F5001F}" destId="{F5C6C106-2222-4744-9E55-026EA80BB191}" srcOrd="2" destOrd="0" parTransId="{BD93BBAF-E3F6-49D5-9CE4-B9F3A6ECE6A3}" sibTransId="{2DA50933-06B1-4188-A049-985A638D0683}"/>
    <dgm:cxn modelId="{08224AB6-CDBF-4288-B368-F8BCC8F11E81}" type="presOf" srcId="{5B812E80-25F6-4899-916F-A4A979F5001F}" destId="{F8384F89-CAFF-410F-8851-A7F39DFC81CE}" srcOrd="0" destOrd="0" presId="urn:microsoft.com/office/officeart/2005/8/layout/default"/>
    <dgm:cxn modelId="{CB07618C-7ED1-4D84-8189-A14814948101}" srcId="{5B812E80-25F6-4899-916F-A4A979F5001F}" destId="{216E3BD2-8986-4663-8345-90D77A5A12F3}" srcOrd="4" destOrd="0" parTransId="{43578E73-BC17-4198-8E95-94EF810AFFAB}" sibTransId="{CC11C171-E259-4605-BA52-8E7948586862}"/>
    <dgm:cxn modelId="{2CBCDE49-61D2-4244-B743-688EC37A2139}" type="presOf" srcId="{5A7BDCDE-8576-408E-9903-A294FBAAFCFE}" destId="{84D7A853-6D1A-45CD-BC33-154F8DEF3D2B}" srcOrd="0" destOrd="0" presId="urn:microsoft.com/office/officeart/2005/8/layout/default"/>
    <dgm:cxn modelId="{236BCB4B-5D91-40CA-8271-B0BDBF862C20}" srcId="{5B812E80-25F6-4899-916F-A4A979F5001F}" destId="{9039082B-5FCD-4EB0-963C-52DD5504D743}" srcOrd="0" destOrd="0" parTransId="{AD0694E3-394F-41A0-A32D-256B9EC936E3}" sibTransId="{12C71580-A20B-4DB8-9DD0-97CA774A7B96}"/>
    <dgm:cxn modelId="{A9D7FE84-B250-4CEF-9CDF-95772CE787F0}" srcId="{5B812E80-25F6-4899-916F-A4A979F5001F}" destId="{5A7BDCDE-8576-408E-9903-A294FBAAFCFE}" srcOrd="3" destOrd="0" parTransId="{BD50A286-632F-4214-8A06-D9DBF2202E1A}" sibTransId="{7BD77B13-E262-421E-82B0-745C3BD637A3}"/>
    <dgm:cxn modelId="{17E519D8-080E-4FED-AE5E-2ABF41DE4E0A}" type="presOf" srcId="{9039082B-5FCD-4EB0-963C-52DD5504D743}" destId="{E5A99953-4742-4944-A686-DF4288C7A5FC}" srcOrd="0" destOrd="0" presId="urn:microsoft.com/office/officeart/2005/8/layout/default"/>
    <dgm:cxn modelId="{92186C50-122A-4947-AF85-4E29A09B1990}" type="presOf" srcId="{C40F0EF7-30D1-442B-BAF0-EFC11E6BC0D1}" destId="{AF857DD6-CAEB-4D17-9258-830A63B1E242}" srcOrd="0" destOrd="0" presId="urn:microsoft.com/office/officeart/2005/8/layout/default"/>
    <dgm:cxn modelId="{55C57DE2-7CA4-4385-831D-D2B1DA8C4A39}" srcId="{5B812E80-25F6-4899-916F-A4A979F5001F}" destId="{C40F0EF7-30D1-442B-BAF0-EFC11E6BC0D1}" srcOrd="1" destOrd="0" parTransId="{828F726C-53F2-4542-8B43-50E9E3E7322E}" sibTransId="{88816AB2-B973-4B1F-98F6-64E5C738A861}"/>
    <dgm:cxn modelId="{60848846-79E4-4AB8-B843-927E22E4341E}" type="presParOf" srcId="{F8384F89-CAFF-410F-8851-A7F39DFC81CE}" destId="{E5A99953-4742-4944-A686-DF4288C7A5FC}" srcOrd="0" destOrd="0" presId="urn:microsoft.com/office/officeart/2005/8/layout/default"/>
    <dgm:cxn modelId="{64975A84-FF32-4A06-A306-F7987BA5E485}" type="presParOf" srcId="{F8384F89-CAFF-410F-8851-A7F39DFC81CE}" destId="{A4A4A0AC-7881-4469-9A49-33E946E55D11}" srcOrd="1" destOrd="0" presId="urn:microsoft.com/office/officeart/2005/8/layout/default"/>
    <dgm:cxn modelId="{0FF88B46-F281-4F05-9AB1-84688A92EE6C}" type="presParOf" srcId="{F8384F89-CAFF-410F-8851-A7F39DFC81CE}" destId="{AF857DD6-CAEB-4D17-9258-830A63B1E242}" srcOrd="2" destOrd="0" presId="urn:microsoft.com/office/officeart/2005/8/layout/default"/>
    <dgm:cxn modelId="{2C273F98-287F-410D-BA62-E3EEE87FDB23}" type="presParOf" srcId="{F8384F89-CAFF-410F-8851-A7F39DFC81CE}" destId="{63010600-D3A8-46EF-8E30-E88323CCD563}" srcOrd="3" destOrd="0" presId="urn:microsoft.com/office/officeart/2005/8/layout/default"/>
    <dgm:cxn modelId="{DB29912A-BA81-4A31-ACE6-1F448BEFC1BD}" type="presParOf" srcId="{F8384F89-CAFF-410F-8851-A7F39DFC81CE}" destId="{2921D5B8-DBA3-43E8-B65D-0A76184100F0}" srcOrd="4" destOrd="0" presId="urn:microsoft.com/office/officeart/2005/8/layout/default"/>
    <dgm:cxn modelId="{4DC86792-54B9-46AE-B7E8-A1D6789BE7E4}" type="presParOf" srcId="{F8384F89-CAFF-410F-8851-A7F39DFC81CE}" destId="{A0CD6962-FBAA-45CD-8529-84D80729D181}" srcOrd="5" destOrd="0" presId="urn:microsoft.com/office/officeart/2005/8/layout/default"/>
    <dgm:cxn modelId="{05A1B379-60CA-4B05-BCEC-5C0AB4725CCF}" type="presParOf" srcId="{F8384F89-CAFF-410F-8851-A7F39DFC81CE}" destId="{84D7A853-6D1A-45CD-BC33-154F8DEF3D2B}" srcOrd="6" destOrd="0" presId="urn:microsoft.com/office/officeart/2005/8/layout/default"/>
    <dgm:cxn modelId="{5D6977B9-0EC7-4FF2-80D9-4AF3F0FB7EFC}" type="presParOf" srcId="{F8384F89-CAFF-410F-8851-A7F39DFC81CE}" destId="{32EB2C75-7CCA-493E-8C4A-5BDCA1AE7178}" srcOrd="7" destOrd="0" presId="urn:microsoft.com/office/officeart/2005/8/layout/default"/>
    <dgm:cxn modelId="{DA05BE29-9717-497B-A2D1-25551FB367B9}" type="presParOf" srcId="{F8384F89-CAFF-410F-8851-A7F39DFC81CE}" destId="{BA1D4E21-4739-4461-99A1-F27D3D9A8FF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7499A2-0E71-4890-BDF8-1F0454F9F76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41670E35-C3DD-4AD3-8FE3-3B378F7AE4D5}">
      <dgm:prSet phldrT="[Text]"/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tra</a:t>
          </a:r>
          <a:endParaRPr lang="en-US" dirty="0"/>
        </a:p>
      </dgm:t>
    </dgm:pt>
    <dgm:pt modelId="{6CA4EFD3-BDDE-42B7-A679-234AFDB5BAD0}" type="parTrans" cxnId="{8B538560-762D-43B4-BCE5-900D54ACA732}">
      <dgm:prSet/>
      <dgm:spPr/>
      <dgm:t>
        <a:bodyPr/>
        <a:lstStyle/>
        <a:p>
          <a:endParaRPr lang="en-US"/>
        </a:p>
      </dgm:t>
    </dgm:pt>
    <dgm:pt modelId="{65D88604-9C83-4C2F-A3CD-CAF23725656E}" type="sibTrans" cxnId="{8B538560-762D-43B4-BCE5-900D54ACA732}">
      <dgm:prSet/>
      <dgm:spPr/>
      <dgm:t>
        <a:bodyPr/>
        <a:lstStyle/>
        <a:p>
          <a:endParaRPr lang="en-US"/>
        </a:p>
      </dgm:t>
    </dgm:pt>
    <dgm:pt modelId="{90E8615F-7E24-42CC-8F2B-B8EFAB50B146}">
      <dgm:prSet phldrT="[Text]"/>
      <dgm:spPr/>
      <dgm:t>
        <a:bodyPr/>
        <a:lstStyle/>
        <a:p>
          <a:r>
            <a:rPr lang="en-US" dirty="0" err="1" smtClean="0"/>
            <a:t>Bình</a:t>
          </a:r>
          <a:r>
            <a:rPr lang="en-US" dirty="0" smtClean="0"/>
            <a:t> </a:t>
          </a:r>
          <a:r>
            <a:rPr lang="en-US" dirty="0" err="1" smtClean="0"/>
            <a:t>bầu</a:t>
          </a:r>
          <a:endParaRPr lang="en-US" dirty="0"/>
        </a:p>
      </dgm:t>
    </dgm:pt>
    <dgm:pt modelId="{FDF54BA6-663F-4F32-8AC7-15B7FCCFE03C}" type="parTrans" cxnId="{B6431494-145F-48F7-88F9-A4DBC910AE16}">
      <dgm:prSet/>
      <dgm:spPr/>
      <dgm:t>
        <a:bodyPr/>
        <a:lstStyle/>
        <a:p>
          <a:endParaRPr lang="en-US"/>
        </a:p>
      </dgm:t>
    </dgm:pt>
    <dgm:pt modelId="{0533E79F-AA1D-41B2-8EC4-0DEB5BB98947}" type="sibTrans" cxnId="{B6431494-145F-48F7-88F9-A4DBC910AE16}">
      <dgm:prSet/>
      <dgm:spPr/>
      <dgm:t>
        <a:bodyPr/>
        <a:lstStyle/>
        <a:p>
          <a:endParaRPr lang="en-US"/>
        </a:p>
      </dgm:t>
    </dgm:pt>
    <dgm:pt modelId="{C011BADF-8B4C-4341-80CD-6670E9EA4FC6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1DA1A451-6AE0-4955-AFE0-F5B5EC365F73}" type="parTrans" cxnId="{9D8DD0C5-B209-4D70-BC56-8DCFE541AABD}">
      <dgm:prSet/>
      <dgm:spPr/>
      <dgm:t>
        <a:bodyPr/>
        <a:lstStyle/>
        <a:p>
          <a:endParaRPr lang="en-US"/>
        </a:p>
      </dgm:t>
    </dgm:pt>
    <dgm:pt modelId="{AD171F80-EE15-4216-89C7-E99BE93C8F74}" type="sibTrans" cxnId="{9D8DD0C5-B209-4D70-BC56-8DCFE541AABD}">
      <dgm:prSet/>
      <dgm:spPr/>
      <dgm:t>
        <a:bodyPr/>
        <a:lstStyle/>
        <a:p>
          <a:endParaRPr lang="en-US"/>
        </a:p>
      </dgm:t>
    </dgm:pt>
    <dgm:pt modelId="{1256E061-27E5-44A2-8BB6-70085EDA0E1E}" type="pres">
      <dgm:prSet presAssocID="{387499A2-0E71-4890-BDF8-1F0454F9F764}" presName="CompostProcess" presStyleCnt="0">
        <dgm:presLayoutVars>
          <dgm:dir/>
          <dgm:resizeHandles val="exact"/>
        </dgm:presLayoutVars>
      </dgm:prSet>
      <dgm:spPr/>
    </dgm:pt>
    <dgm:pt modelId="{91452601-0B14-473F-8CEB-483054882DEF}" type="pres">
      <dgm:prSet presAssocID="{387499A2-0E71-4890-BDF8-1F0454F9F764}" presName="arrow" presStyleLbl="bgShp" presStyleIdx="0" presStyleCnt="1"/>
      <dgm:spPr/>
    </dgm:pt>
    <dgm:pt modelId="{B0565EC0-C7B5-451A-8F14-0C2E5808EA6D}" type="pres">
      <dgm:prSet presAssocID="{387499A2-0E71-4890-BDF8-1F0454F9F764}" presName="linearProcess" presStyleCnt="0"/>
      <dgm:spPr/>
    </dgm:pt>
    <dgm:pt modelId="{CACA1647-C5AD-46F7-9F2F-352DA68B2F8F}" type="pres">
      <dgm:prSet presAssocID="{41670E35-C3DD-4AD3-8FE3-3B378F7AE4D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D35DC-B4E7-4983-B45D-80F403E8FF1B}" type="pres">
      <dgm:prSet presAssocID="{65D88604-9C83-4C2F-A3CD-CAF23725656E}" presName="sibTrans" presStyleCnt="0"/>
      <dgm:spPr/>
    </dgm:pt>
    <dgm:pt modelId="{9A898FB8-2A01-4E94-8FA2-A01A4090C375}" type="pres">
      <dgm:prSet presAssocID="{90E8615F-7E24-42CC-8F2B-B8EFAB50B14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5F69D-AD0E-4C32-89EF-929EEAA3796E}" type="pres">
      <dgm:prSet presAssocID="{0533E79F-AA1D-41B2-8EC4-0DEB5BB98947}" presName="sibTrans" presStyleCnt="0"/>
      <dgm:spPr/>
    </dgm:pt>
    <dgm:pt modelId="{41611FBC-CA21-461F-B527-DD9137091C7E}" type="pres">
      <dgm:prSet presAssocID="{C011BADF-8B4C-4341-80CD-6670E9EA4FC6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B7E43-8128-48E8-9FA8-23B13FC00D14}" type="presOf" srcId="{C011BADF-8B4C-4341-80CD-6670E9EA4FC6}" destId="{41611FBC-CA21-461F-B527-DD9137091C7E}" srcOrd="0" destOrd="0" presId="urn:microsoft.com/office/officeart/2005/8/layout/hProcess9"/>
    <dgm:cxn modelId="{693E8BE2-E41C-4CF5-8382-5B4963D547C8}" type="presOf" srcId="{387499A2-0E71-4890-BDF8-1F0454F9F764}" destId="{1256E061-27E5-44A2-8BB6-70085EDA0E1E}" srcOrd="0" destOrd="0" presId="urn:microsoft.com/office/officeart/2005/8/layout/hProcess9"/>
    <dgm:cxn modelId="{9D8DD0C5-B209-4D70-BC56-8DCFE541AABD}" srcId="{387499A2-0E71-4890-BDF8-1F0454F9F764}" destId="{C011BADF-8B4C-4341-80CD-6670E9EA4FC6}" srcOrd="2" destOrd="0" parTransId="{1DA1A451-6AE0-4955-AFE0-F5B5EC365F73}" sibTransId="{AD171F80-EE15-4216-89C7-E99BE93C8F74}"/>
    <dgm:cxn modelId="{8B538560-762D-43B4-BCE5-900D54ACA732}" srcId="{387499A2-0E71-4890-BDF8-1F0454F9F764}" destId="{41670E35-C3DD-4AD3-8FE3-3B378F7AE4D5}" srcOrd="0" destOrd="0" parTransId="{6CA4EFD3-BDDE-42B7-A679-234AFDB5BAD0}" sibTransId="{65D88604-9C83-4C2F-A3CD-CAF23725656E}"/>
    <dgm:cxn modelId="{985B0305-8150-4095-8FDA-B29841C179A5}" type="presOf" srcId="{90E8615F-7E24-42CC-8F2B-B8EFAB50B146}" destId="{9A898FB8-2A01-4E94-8FA2-A01A4090C375}" srcOrd="0" destOrd="0" presId="urn:microsoft.com/office/officeart/2005/8/layout/hProcess9"/>
    <dgm:cxn modelId="{B6431494-145F-48F7-88F9-A4DBC910AE16}" srcId="{387499A2-0E71-4890-BDF8-1F0454F9F764}" destId="{90E8615F-7E24-42CC-8F2B-B8EFAB50B146}" srcOrd="1" destOrd="0" parTransId="{FDF54BA6-663F-4F32-8AC7-15B7FCCFE03C}" sibTransId="{0533E79F-AA1D-41B2-8EC4-0DEB5BB98947}"/>
    <dgm:cxn modelId="{BEDF7195-A54A-4A38-A3AC-5704180DFDF2}" type="presOf" srcId="{41670E35-C3DD-4AD3-8FE3-3B378F7AE4D5}" destId="{CACA1647-C5AD-46F7-9F2F-352DA68B2F8F}" srcOrd="0" destOrd="0" presId="urn:microsoft.com/office/officeart/2005/8/layout/hProcess9"/>
    <dgm:cxn modelId="{3ABE7618-D7C3-4AD5-BA8D-2B583C8696E8}" type="presParOf" srcId="{1256E061-27E5-44A2-8BB6-70085EDA0E1E}" destId="{91452601-0B14-473F-8CEB-483054882DEF}" srcOrd="0" destOrd="0" presId="urn:microsoft.com/office/officeart/2005/8/layout/hProcess9"/>
    <dgm:cxn modelId="{79DF1DA0-6C1C-4499-9DD8-B63F0837E8BC}" type="presParOf" srcId="{1256E061-27E5-44A2-8BB6-70085EDA0E1E}" destId="{B0565EC0-C7B5-451A-8F14-0C2E5808EA6D}" srcOrd="1" destOrd="0" presId="urn:microsoft.com/office/officeart/2005/8/layout/hProcess9"/>
    <dgm:cxn modelId="{97E70843-1462-4607-BB9C-2E0EF634A1B7}" type="presParOf" srcId="{B0565EC0-C7B5-451A-8F14-0C2E5808EA6D}" destId="{CACA1647-C5AD-46F7-9F2F-352DA68B2F8F}" srcOrd="0" destOrd="0" presId="urn:microsoft.com/office/officeart/2005/8/layout/hProcess9"/>
    <dgm:cxn modelId="{96D21DAA-4B1B-4D3F-8E8F-6DA7F27C83DB}" type="presParOf" srcId="{B0565EC0-C7B5-451A-8F14-0C2E5808EA6D}" destId="{49ED35DC-B4E7-4983-B45D-80F403E8FF1B}" srcOrd="1" destOrd="0" presId="urn:microsoft.com/office/officeart/2005/8/layout/hProcess9"/>
    <dgm:cxn modelId="{2140B25F-AA8B-4469-B0D0-37A4439A4B90}" type="presParOf" srcId="{B0565EC0-C7B5-451A-8F14-0C2E5808EA6D}" destId="{9A898FB8-2A01-4E94-8FA2-A01A4090C375}" srcOrd="2" destOrd="0" presId="urn:microsoft.com/office/officeart/2005/8/layout/hProcess9"/>
    <dgm:cxn modelId="{97235F58-BA16-4A30-A4F3-C674A5C426D6}" type="presParOf" srcId="{B0565EC0-C7B5-451A-8F14-0C2E5808EA6D}" destId="{5765F69D-AD0E-4C32-89EF-929EEAA3796E}" srcOrd="3" destOrd="0" presId="urn:microsoft.com/office/officeart/2005/8/layout/hProcess9"/>
    <dgm:cxn modelId="{7F7823C5-F1F7-44DC-9B3E-3410498AD964}" type="presParOf" srcId="{B0565EC0-C7B5-451A-8F14-0C2E5808EA6D}" destId="{41611FBC-CA21-461F-B527-DD9137091C7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4A1B4A-CAE5-47D1-8A7B-5FCC25E1A25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A67AAD-F809-48A1-9B05-1D43A7C64A72}">
      <dgm:prSet phldrT="[Text]"/>
      <dgm:spPr/>
      <dgm:t>
        <a:bodyPr/>
        <a:lstStyle/>
        <a:p>
          <a:r>
            <a:rPr lang="en-US" dirty="0" err="1" smtClean="0"/>
            <a:t>Gian</a:t>
          </a:r>
          <a:r>
            <a:rPr lang="en-US" dirty="0" smtClean="0"/>
            <a:t> </a:t>
          </a:r>
          <a:r>
            <a:rPr lang="en-US" dirty="0" err="1" smtClean="0"/>
            <a:t>lận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bầu</a:t>
          </a:r>
          <a:r>
            <a:rPr lang="en-US" dirty="0" smtClean="0"/>
            <a:t> </a:t>
          </a:r>
          <a:r>
            <a:rPr lang="en-US" dirty="0" err="1" smtClean="0"/>
            <a:t>cử</a:t>
          </a:r>
          <a:endParaRPr lang="en-US" dirty="0"/>
        </a:p>
      </dgm:t>
    </dgm:pt>
    <dgm:pt modelId="{B62A6E2A-47A7-4055-A168-DC992C1AC280}" type="parTrans" cxnId="{72713A2D-3D46-4D92-9B6D-F3FF68C40BEF}">
      <dgm:prSet/>
      <dgm:spPr/>
      <dgm:t>
        <a:bodyPr/>
        <a:lstStyle/>
        <a:p>
          <a:endParaRPr lang="en-US"/>
        </a:p>
      </dgm:t>
    </dgm:pt>
    <dgm:pt modelId="{2275FE5A-7E9C-4B82-98AB-57B1AEA9D85C}" type="sibTrans" cxnId="{72713A2D-3D46-4D92-9B6D-F3FF68C40BEF}">
      <dgm:prSet/>
      <dgm:spPr/>
      <dgm:t>
        <a:bodyPr/>
        <a:lstStyle/>
        <a:p>
          <a:endParaRPr lang="en-US"/>
        </a:p>
      </dgm:t>
    </dgm:pt>
    <dgm:pt modelId="{F82082A9-6B8C-4E5F-86B4-EA18E1B16A4F}">
      <dgm:prSet phldrT="[Text]"/>
      <dgm:spPr/>
      <dgm:t>
        <a:bodyPr/>
        <a:lstStyle/>
        <a:p>
          <a:r>
            <a:rPr lang="en-US" dirty="0" err="1" smtClean="0"/>
            <a:t>Trùng</a:t>
          </a:r>
          <a:r>
            <a:rPr lang="en-US" dirty="0" smtClean="0"/>
            <a:t> </a:t>
          </a:r>
          <a:r>
            <a:rPr lang="en-US" dirty="0" err="1" smtClean="0"/>
            <a:t>lắp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bầu</a:t>
          </a:r>
          <a:r>
            <a:rPr lang="en-US" dirty="0" smtClean="0"/>
            <a:t> </a:t>
          </a:r>
          <a:r>
            <a:rPr lang="en-US" dirty="0" err="1" smtClean="0"/>
            <a:t>cử</a:t>
          </a:r>
          <a:endParaRPr lang="en-US" dirty="0"/>
        </a:p>
      </dgm:t>
    </dgm:pt>
    <dgm:pt modelId="{922EBEB0-F373-422C-9FC2-57E3B9F6D467}" type="parTrans" cxnId="{3197824B-F770-4A5A-9377-049EC21EE775}">
      <dgm:prSet/>
      <dgm:spPr/>
      <dgm:t>
        <a:bodyPr/>
        <a:lstStyle/>
        <a:p>
          <a:endParaRPr lang="en-US"/>
        </a:p>
      </dgm:t>
    </dgm:pt>
    <dgm:pt modelId="{9C4276C7-BB45-4164-9BE3-32567DD728B7}" type="sibTrans" cxnId="{3197824B-F770-4A5A-9377-049EC21EE775}">
      <dgm:prSet/>
      <dgm:spPr/>
      <dgm:t>
        <a:bodyPr/>
        <a:lstStyle/>
        <a:p>
          <a:endParaRPr lang="en-US"/>
        </a:p>
      </dgm:t>
    </dgm:pt>
    <dgm:pt modelId="{C22126EC-B844-41C9-9FCC-A643C3CDCF0F}">
      <dgm:prSet phldrT="[Text]"/>
      <dgm:spPr/>
      <dgm:t>
        <a:bodyPr/>
        <a:lstStyle/>
        <a:p>
          <a:r>
            <a:rPr lang="en-US" dirty="0" err="1" smtClean="0"/>
            <a:t>Gây</a:t>
          </a:r>
          <a:r>
            <a:rPr lang="en-US" dirty="0" smtClean="0"/>
            <a:t> </a:t>
          </a:r>
          <a:r>
            <a:rPr lang="en-US" dirty="0" err="1" smtClean="0"/>
            <a:t>áp</a:t>
          </a:r>
          <a:r>
            <a:rPr lang="en-US" dirty="0" smtClean="0"/>
            <a:t> </a:t>
          </a:r>
          <a:r>
            <a:rPr lang="en-US" dirty="0" err="1" smtClean="0"/>
            <a:t>lực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hội</a:t>
          </a:r>
          <a:r>
            <a:rPr lang="en-US" dirty="0" smtClean="0"/>
            <a:t> </a:t>
          </a:r>
          <a:r>
            <a:rPr lang="en-US" dirty="0" err="1" smtClean="0"/>
            <a:t>đồng</a:t>
          </a:r>
          <a:r>
            <a:rPr lang="en-US" dirty="0" smtClean="0"/>
            <a:t> </a:t>
          </a:r>
          <a:r>
            <a:rPr lang="en-US" dirty="0" err="1" smtClean="0"/>
            <a:t>bầu</a:t>
          </a:r>
          <a:r>
            <a:rPr lang="en-US" dirty="0" smtClean="0"/>
            <a:t> </a:t>
          </a:r>
          <a:r>
            <a:rPr lang="en-US" dirty="0" err="1" smtClean="0"/>
            <a:t>cử</a:t>
          </a:r>
          <a:endParaRPr lang="en-US" dirty="0"/>
        </a:p>
      </dgm:t>
    </dgm:pt>
    <dgm:pt modelId="{871E5B72-4600-4CB1-BAB5-E172EA9DC305}" type="parTrans" cxnId="{825EF22F-3EB8-4CE5-A5F2-5E597EAABDDE}">
      <dgm:prSet/>
      <dgm:spPr/>
      <dgm:t>
        <a:bodyPr/>
        <a:lstStyle/>
        <a:p>
          <a:endParaRPr lang="en-US"/>
        </a:p>
      </dgm:t>
    </dgm:pt>
    <dgm:pt modelId="{E2B5BB34-2957-498A-990F-DC60947CADD2}" type="sibTrans" cxnId="{825EF22F-3EB8-4CE5-A5F2-5E597EAABDDE}">
      <dgm:prSet/>
      <dgm:spPr/>
      <dgm:t>
        <a:bodyPr/>
        <a:lstStyle/>
        <a:p>
          <a:endParaRPr lang="en-US"/>
        </a:p>
      </dgm:t>
    </dgm:pt>
    <dgm:pt modelId="{EA37BB25-0218-47F9-BD33-C5A28DFF6305}">
      <dgm:prSet phldrT="[Text]"/>
      <dgm:spPr/>
      <dgm:t>
        <a:bodyPr/>
        <a:lstStyle/>
        <a:p>
          <a:r>
            <a:rPr lang="en-US" dirty="0" err="1" smtClean="0"/>
            <a:t>Thiếu</a:t>
          </a:r>
          <a:r>
            <a:rPr lang="en-US" dirty="0" smtClean="0"/>
            <a:t> </a:t>
          </a:r>
          <a:r>
            <a:rPr lang="en-US" dirty="0" err="1" smtClean="0"/>
            <a:t>xót</a:t>
          </a:r>
          <a:r>
            <a:rPr lang="en-US" dirty="0" smtClean="0"/>
            <a:t> </a:t>
          </a:r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endParaRPr lang="en-US" dirty="0"/>
        </a:p>
      </dgm:t>
    </dgm:pt>
    <dgm:pt modelId="{F056D505-4727-4AD5-B3E2-1427A599209A}" type="parTrans" cxnId="{034B37AE-9DF8-4D94-A8D7-970FE8DB4756}">
      <dgm:prSet/>
      <dgm:spPr/>
      <dgm:t>
        <a:bodyPr/>
        <a:lstStyle/>
        <a:p>
          <a:endParaRPr lang="en-US"/>
        </a:p>
      </dgm:t>
    </dgm:pt>
    <dgm:pt modelId="{70DBD696-F603-4D8D-9663-9D4F19826539}" type="sibTrans" cxnId="{034B37AE-9DF8-4D94-A8D7-970FE8DB4756}">
      <dgm:prSet/>
      <dgm:spPr/>
      <dgm:t>
        <a:bodyPr/>
        <a:lstStyle/>
        <a:p>
          <a:endParaRPr lang="en-US"/>
        </a:p>
      </dgm:t>
    </dgm:pt>
    <dgm:pt modelId="{1722944D-B264-4285-BB24-E0E7F6782FFC}">
      <dgm:prSet phldrT="[Text]"/>
      <dgm:spPr/>
      <dgm:t>
        <a:bodyPr/>
        <a:lstStyle/>
        <a:p>
          <a:r>
            <a:rPr lang="en-US" dirty="0" err="1" smtClean="0"/>
            <a:t>Thiếu</a:t>
          </a:r>
          <a:r>
            <a:rPr lang="en-US" dirty="0" smtClean="0"/>
            <a:t> </a:t>
          </a:r>
          <a:r>
            <a:rPr lang="en-US" dirty="0" err="1" smtClean="0"/>
            <a:t>sự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tâm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dân</a:t>
          </a:r>
          <a:endParaRPr lang="en-US" dirty="0"/>
        </a:p>
      </dgm:t>
    </dgm:pt>
    <dgm:pt modelId="{049EE8D1-B48F-49DE-A684-89F8949B12F2}" type="parTrans" cxnId="{8BA48801-DE73-4BBB-A983-A60A2C8209CC}">
      <dgm:prSet/>
      <dgm:spPr/>
      <dgm:t>
        <a:bodyPr/>
        <a:lstStyle/>
        <a:p>
          <a:endParaRPr lang="en-US"/>
        </a:p>
      </dgm:t>
    </dgm:pt>
    <dgm:pt modelId="{F2E15515-FCF1-4D17-B30A-F94C00C3126C}" type="sibTrans" cxnId="{8BA48801-DE73-4BBB-A983-A60A2C8209CC}">
      <dgm:prSet/>
      <dgm:spPr/>
      <dgm:t>
        <a:bodyPr/>
        <a:lstStyle/>
        <a:p>
          <a:endParaRPr lang="en-US"/>
        </a:p>
      </dgm:t>
    </dgm:pt>
    <dgm:pt modelId="{04621059-00AA-4943-BEF5-5E216DDA83C6}" type="pres">
      <dgm:prSet presAssocID="{B94A1B4A-CAE5-47D1-8A7B-5FCC25E1A25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49A426-932D-45FA-A0F3-D0D5DD09F69F}" type="pres">
      <dgm:prSet presAssocID="{47A67AAD-F809-48A1-9B05-1D43A7C64A72}" presName="parentLin" presStyleCnt="0"/>
      <dgm:spPr/>
    </dgm:pt>
    <dgm:pt modelId="{5D3E1A1F-9C02-4549-8669-DAA1A0FA9F1B}" type="pres">
      <dgm:prSet presAssocID="{47A67AAD-F809-48A1-9B05-1D43A7C64A7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FA533F5-AEC0-4E52-940F-C27080F25EDB}" type="pres">
      <dgm:prSet presAssocID="{47A67AAD-F809-48A1-9B05-1D43A7C64A7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B5871-253F-4025-9078-D70EDECE1FC6}" type="pres">
      <dgm:prSet presAssocID="{47A67AAD-F809-48A1-9B05-1D43A7C64A72}" presName="negativeSpace" presStyleCnt="0"/>
      <dgm:spPr/>
    </dgm:pt>
    <dgm:pt modelId="{5454B88C-3F84-4F72-844E-5B3D5778E545}" type="pres">
      <dgm:prSet presAssocID="{47A67AAD-F809-48A1-9B05-1D43A7C64A72}" presName="childText" presStyleLbl="conFgAcc1" presStyleIdx="0" presStyleCnt="5">
        <dgm:presLayoutVars>
          <dgm:bulletEnabled val="1"/>
        </dgm:presLayoutVars>
      </dgm:prSet>
      <dgm:spPr/>
    </dgm:pt>
    <dgm:pt modelId="{74857C89-1E10-429C-842F-4B526A830C6A}" type="pres">
      <dgm:prSet presAssocID="{2275FE5A-7E9C-4B82-98AB-57B1AEA9D85C}" presName="spaceBetweenRectangles" presStyleCnt="0"/>
      <dgm:spPr/>
    </dgm:pt>
    <dgm:pt modelId="{C3743EBE-C1D1-4042-9F37-F26F6A22EE53}" type="pres">
      <dgm:prSet presAssocID="{F82082A9-6B8C-4E5F-86B4-EA18E1B16A4F}" presName="parentLin" presStyleCnt="0"/>
      <dgm:spPr/>
    </dgm:pt>
    <dgm:pt modelId="{37C377F8-882D-4666-86AD-AFBEA60D1C1F}" type="pres">
      <dgm:prSet presAssocID="{F82082A9-6B8C-4E5F-86B4-EA18E1B16A4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63BF4EE-1775-4746-9D90-86D14789B3B2}" type="pres">
      <dgm:prSet presAssocID="{F82082A9-6B8C-4E5F-86B4-EA18E1B16A4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857CF-6FC9-48B1-B280-BCEF3665407B}" type="pres">
      <dgm:prSet presAssocID="{F82082A9-6B8C-4E5F-86B4-EA18E1B16A4F}" presName="negativeSpace" presStyleCnt="0"/>
      <dgm:spPr/>
    </dgm:pt>
    <dgm:pt modelId="{8C43FA34-2DDA-408D-8F25-EE25C0BA16D2}" type="pres">
      <dgm:prSet presAssocID="{F82082A9-6B8C-4E5F-86B4-EA18E1B16A4F}" presName="childText" presStyleLbl="conFgAcc1" presStyleIdx="1" presStyleCnt="5">
        <dgm:presLayoutVars>
          <dgm:bulletEnabled val="1"/>
        </dgm:presLayoutVars>
      </dgm:prSet>
      <dgm:spPr/>
    </dgm:pt>
    <dgm:pt modelId="{681B6AC9-7617-4924-94E9-438AADD291BD}" type="pres">
      <dgm:prSet presAssocID="{9C4276C7-BB45-4164-9BE3-32567DD728B7}" presName="spaceBetweenRectangles" presStyleCnt="0"/>
      <dgm:spPr/>
    </dgm:pt>
    <dgm:pt modelId="{13D9C856-B719-4B02-99BF-341CF70C79AD}" type="pres">
      <dgm:prSet presAssocID="{C22126EC-B844-41C9-9FCC-A643C3CDCF0F}" presName="parentLin" presStyleCnt="0"/>
      <dgm:spPr/>
    </dgm:pt>
    <dgm:pt modelId="{4A610788-CABA-473B-93A5-A25B6EBAEB31}" type="pres">
      <dgm:prSet presAssocID="{C22126EC-B844-41C9-9FCC-A643C3CDCF0F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93AC0677-3536-4245-A041-66D88DF2BEC2}" type="pres">
      <dgm:prSet presAssocID="{C22126EC-B844-41C9-9FCC-A643C3CDCF0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FE1CB-1FAD-4B54-A090-2E9EDC20AC0B}" type="pres">
      <dgm:prSet presAssocID="{C22126EC-B844-41C9-9FCC-A643C3CDCF0F}" presName="negativeSpace" presStyleCnt="0"/>
      <dgm:spPr/>
    </dgm:pt>
    <dgm:pt modelId="{13C8D475-FFB9-4542-BAB9-E4BAAC6013E0}" type="pres">
      <dgm:prSet presAssocID="{C22126EC-B844-41C9-9FCC-A643C3CDCF0F}" presName="childText" presStyleLbl="conFgAcc1" presStyleIdx="2" presStyleCnt="5">
        <dgm:presLayoutVars>
          <dgm:bulletEnabled val="1"/>
        </dgm:presLayoutVars>
      </dgm:prSet>
      <dgm:spPr/>
    </dgm:pt>
    <dgm:pt modelId="{DF1E739A-1363-448F-9C56-8F5EB0C144A2}" type="pres">
      <dgm:prSet presAssocID="{E2B5BB34-2957-498A-990F-DC60947CADD2}" presName="spaceBetweenRectangles" presStyleCnt="0"/>
      <dgm:spPr/>
    </dgm:pt>
    <dgm:pt modelId="{FB4AD875-9181-41BF-8D77-B48CBA05B8A9}" type="pres">
      <dgm:prSet presAssocID="{EA37BB25-0218-47F9-BD33-C5A28DFF6305}" presName="parentLin" presStyleCnt="0"/>
      <dgm:spPr/>
    </dgm:pt>
    <dgm:pt modelId="{BC0F30FE-D8DE-4EA9-9388-8E37C7330808}" type="pres">
      <dgm:prSet presAssocID="{EA37BB25-0218-47F9-BD33-C5A28DFF6305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ADC18CCA-939A-47A2-9FF2-18BC3F6F3DB4}" type="pres">
      <dgm:prSet presAssocID="{EA37BB25-0218-47F9-BD33-C5A28DFF630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FD738-7B9C-4AEB-AB37-434A6EC8C8B0}" type="pres">
      <dgm:prSet presAssocID="{EA37BB25-0218-47F9-BD33-C5A28DFF6305}" presName="negativeSpace" presStyleCnt="0"/>
      <dgm:spPr/>
    </dgm:pt>
    <dgm:pt modelId="{B132CC86-A191-4C60-8E80-96CE4A515B4D}" type="pres">
      <dgm:prSet presAssocID="{EA37BB25-0218-47F9-BD33-C5A28DFF6305}" presName="childText" presStyleLbl="conFgAcc1" presStyleIdx="3" presStyleCnt="5">
        <dgm:presLayoutVars>
          <dgm:bulletEnabled val="1"/>
        </dgm:presLayoutVars>
      </dgm:prSet>
      <dgm:spPr/>
    </dgm:pt>
    <dgm:pt modelId="{FAEBEE15-D3CD-4CD0-B5EB-FB1A21E40844}" type="pres">
      <dgm:prSet presAssocID="{70DBD696-F603-4D8D-9663-9D4F19826539}" presName="spaceBetweenRectangles" presStyleCnt="0"/>
      <dgm:spPr/>
    </dgm:pt>
    <dgm:pt modelId="{69DADCB7-E22A-44A3-A5BB-1B16A4975374}" type="pres">
      <dgm:prSet presAssocID="{1722944D-B264-4285-BB24-E0E7F6782FFC}" presName="parentLin" presStyleCnt="0"/>
      <dgm:spPr/>
    </dgm:pt>
    <dgm:pt modelId="{030FF724-A946-470D-8BBC-B286AD45D68C}" type="pres">
      <dgm:prSet presAssocID="{1722944D-B264-4285-BB24-E0E7F6782FFC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EBF615BA-9BCC-459C-968C-49401AEF03A2}" type="pres">
      <dgm:prSet presAssocID="{1722944D-B264-4285-BB24-E0E7F6782FF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4842D-7BD9-4B9D-AB97-9B8A5A9D6CA5}" type="pres">
      <dgm:prSet presAssocID="{1722944D-B264-4285-BB24-E0E7F6782FFC}" presName="negativeSpace" presStyleCnt="0"/>
      <dgm:spPr/>
    </dgm:pt>
    <dgm:pt modelId="{85D8D3F6-75F4-4ED6-AF4A-15A6A684605C}" type="pres">
      <dgm:prSet presAssocID="{1722944D-B264-4285-BB24-E0E7F6782FF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2903BDB-297D-4D6D-8B1E-8244481D50E7}" type="presOf" srcId="{EA37BB25-0218-47F9-BD33-C5A28DFF6305}" destId="{ADC18CCA-939A-47A2-9FF2-18BC3F6F3DB4}" srcOrd="1" destOrd="0" presId="urn:microsoft.com/office/officeart/2005/8/layout/list1"/>
    <dgm:cxn modelId="{A918E257-7023-45B7-8E3B-13125B3325E5}" type="presOf" srcId="{47A67AAD-F809-48A1-9B05-1D43A7C64A72}" destId="{AFA533F5-AEC0-4E52-940F-C27080F25EDB}" srcOrd="1" destOrd="0" presId="urn:microsoft.com/office/officeart/2005/8/layout/list1"/>
    <dgm:cxn modelId="{3197824B-F770-4A5A-9377-049EC21EE775}" srcId="{B94A1B4A-CAE5-47D1-8A7B-5FCC25E1A25F}" destId="{F82082A9-6B8C-4E5F-86B4-EA18E1B16A4F}" srcOrd="1" destOrd="0" parTransId="{922EBEB0-F373-422C-9FC2-57E3B9F6D467}" sibTransId="{9C4276C7-BB45-4164-9BE3-32567DD728B7}"/>
    <dgm:cxn modelId="{3F21628F-B1A7-41AE-8BB8-F208A1C82967}" type="presOf" srcId="{47A67AAD-F809-48A1-9B05-1D43A7C64A72}" destId="{5D3E1A1F-9C02-4549-8669-DAA1A0FA9F1B}" srcOrd="0" destOrd="0" presId="urn:microsoft.com/office/officeart/2005/8/layout/list1"/>
    <dgm:cxn modelId="{05AF2C98-375F-4C7A-B636-9949CDAF3187}" type="presOf" srcId="{1722944D-B264-4285-BB24-E0E7F6782FFC}" destId="{EBF615BA-9BCC-459C-968C-49401AEF03A2}" srcOrd="1" destOrd="0" presId="urn:microsoft.com/office/officeart/2005/8/layout/list1"/>
    <dgm:cxn modelId="{79848E3C-F25C-41CD-9AFD-BACA6A61CA62}" type="presOf" srcId="{B94A1B4A-CAE5-47D1-8A7B-5FCC25E1A25F}" destId="{04621059-00AA-4943-BEF5-5E216DDA83C6}" srcOrd="0" destOrd="0" presId="urn:microsoft.com/office/officeart/2005/8/layout/list1"/>
    <dgm:cxn modelId="{8BB28CFA-0FA4-4720-842C-12D99FF7CA06}" type="presOf" srcId="{C22126EC-B844-41C9-9FCC-A643C3CDCF0F}" destId="{4A610788-CABA-473B-93A5-A25B6EBAEB31}" srcOrd="0" destOrd="0" presId="urn:microsoft.com/office/officeart/2005/8/layout/list1"/>
    <dgm:cxn modelId="{034B37AE-9DF8-4D94-A8D7-970FE8DB4756}" srcId="{B94A1B4A-CAE5-47D1-8A7B-5FCC25E1A25F}" destId="{EA37BB25-0218-47F9-BD33-C5A28DFF6305}" srcOrd="3" destOrd="0" parTransId="{F056D505-4727-4AD5-B3E2-1427A599209A}" sibTransId="{70DBD696-F603-4D8D-9663-9D4F19826539}"/>
    <dgm:cxn modelId="{825EF22F-3EB8-4CE5-A5F2-5E597EAABDDE}" srcId="{B94A1B4A-CAE5-47D1-8A7B-5FCC25E1A25F}" destId="{C22126EC-B844-41C9-9FCC-A643C3CDCF0F}" srcOrd="2" destOrd="0" parTransId="{871E5B72-4600-4CB1-BAB5-E172EA9DC305}" sibTransId="{E2B5BB34-2957-498A-990F-DC60947CADD2}"/>
    <dgm:cxn modelId="{9CDFB808-6CAC-4D4F-8644-25B594A7E5F5}" type="presOf" srcId="{F82082A9-6B8C-4E5F-86B4-EA18E1B16A4F}" destId="{763BF4EE-1775-4746-9D90-86D14789B3B2}" srcOrd="1" destOrd="0" presId="urn:microsoft.com/office/officeart/2005/8/layout/list1"/>
    <dgm:cxn modelId="{72713A2D-3D46-4D92-9B6D-F3FF68C40BEF}" srcId="{B94A1B4A-CAE5-47D1-8A7B-5FCC25E1A25F}" destId="{47A67AAD-F809-48A1-9B05-1D43A7C64A72}" srcOrd="0" destOrd="0" parTransId="{B62A6E2A-47A7-4055-A168-DC992C1AC280}" sibTransId="{2275FE5A-7E9C-4B82-98AB-57B1AEA9D85C}"/>
    <dgm:cxn modelId="{BF76FAEA-E69A-4C92-B1FD-3613E0F7AA60}" type="presOf" srcId="{C22126EC-B844-41C9-9FCC-A643C3CDCF0F}" destId="{93AC0677-3536-4245-A041-66D88DF2BEC2}" srcOrd="1" destOrd="0" presId="urn:microsoft.com/office/officeart/2005/8/layout/list1"/>
    <dgm:cxn modelId="{8BA48801-DE73-4BBB-A983-A60A2C8209CC}" srcId="{B94A1B4A-CAE5-47D1-8A7B-5FCC25E1A25F}" destId="{1722944D-B264-4285-BB24-E0E7F6782FFC}" srcOrd="4" destOrd="0" parTransId="{049EE8D1-B48F-49DE-A684-89F8949B12F2}" sibTransId="{F2E15515-FCF1-4D17-B30A-F94C00C3126C}"/>
    <dgm:cxn modelId="{758A85CE-84DF-470F-A7EA-C2CAE4F50C9F}" type="presOf" srcId="{1722944D-B264-4285-BB24-E0E7F6782FFC}" destId="{030FF724-A946-470D-8BBC-B286AD45D68C}" srcOrd="0" destOrd="0" presId="urn:microsoft.com/office/officeart/2005/8/layout/list1"/>
    <dgm:cxn modelId="{8743C8C2-8E49-41FD-A4B3-262C21D82532}" type="presOf" srcId="{EA37BB25-0218-47F9-BD33-C5A28DFF6305}" destId="{BC0F30FE-D8DE-4EA9-9388-8E37C7330808}" srcOrd="0" destOrd="0" presId="urn:microsoft.com/office/officeart/2005/8/layout/list1"/>
    <dgm:cxn modelId="{B534B5A4-4870-40AD-AE01-CEA1A7F95B2A}" type="presOf" srcId="{F82082A9-6B8C-4E5F-86B4-EA18E1B16A4F}" destId="{37C377F8-882D-4666-86AD-AFBEA60D1C1F}" srcOrd="0" destOrd="0" presId="urn:microsoft.com/office/officeart/2005/8/layout/list1"/>
    <dgm:cxn modelId="{40E846A5-B01C-4177-B0DC-5BD657320E12}" type="presParOf" srcId="{04621059-00AA-4943-BEF5-5E216DDA83C6}" destId="{6849A426-932D-45FA-A0F3-D0D5DD09F69F}" srcOrd="0" destOrd="0" presId="urn:microsoft.com/office/officeart/2005/8/layout/list1"/>
    <dgm:cxn modelId="{5242719F-4AD0-413F-93FF-B2F21F2DEE28}" type="presParOf" srcId="{6849A426-932D-45FA-A0F3-D0D5DD09F69F}" destId="{5D3E1A1F-9C02-4549-8669-DAA1A0FA9F1B}" srcOrd="0" destOrd="0" presId="urn:microsoft.com/office/officeart/2005/8/layout/list1"/>
    <dgm:cxn modelId="{83084CF1-73BD-4F2D-A80D-74F1D90DDB7A}" type="presParOf" srcId="{6849A426-932D-45FA-A0F3-D0D5DD09F69F}" destId="{AFA533F5-AEC0-4E52-940F-C27080F25EDB}" srcOrd="1" destOrd="0" presId="urn:microsoft.com/office/officeart/2005/8/layout/list1"/>
    <dgm:cxn modelId="{26879518-747D-4885-91B0-C6FC2666A7E9}" type="presParOf" srcId="{04621059-00AA-4943-BEF5-5E216DDA83C6}" destId="{FB0B5871-253F-4025-9078-D70EDECE1FC6}" srcOrd="1" destOrd="0" presId="urn:microsoft.com/office/officeart/2005/8/layout/list1"/>
    <dgm:cxn modelId="{9DB515D8-D43A-47DA-9564-E3885B4D1516}" type="presParOf" srcId="{04621059-00AA-4943-BEF5-5E216DDA83C6}" destId="{5454B88C-3F84-4F72-844E-5B3D5778E545}" srcOrd="2" destOrd="0" presId="urn:microsoft.com/office/officeart/2005/8/layout/list1"/>
    <dgm:cxn modelId="{3B862B0F-A0CF-4768-AAB0-818C978F4B0C}" type="presParOf" srcId="{04621059-00AA-4943-BEF5-5E216DDA83C6}" destId="{74857C89-1E10-429C-842F-4B526A830C6A}" srcOrd="3" destOrd="0" presId="urn:microsoft.com/office/officeart/2005/8/layout/list1"/>
    <dgm:cxn modelId="{C65B1299-5052-4CC8-84D8-4F0AFA304730}" type="presParOf" srcId="{04621059-00AA-4943-BEF5-5E216DDA83C6}" destId="{C3743EBE-C1D1-4042-9F37-F26F6A22EE53}" srcOrd="4" destOrd="0" presId="urn:microsoft.com/office/officeart/2005/8/layout/list1"/>
    <dgm:cxn modelId="{5AB3B7EA-9A4A-4113-B505-2F1E4C5B5C6D}" type="presParOf" srcId="{C3743EBE-C1D1-4042-9F37-F26F6A22EE53}" destId="{37C377F8-882D-4666-86AD-AFBEA60D1C1F}" srcOrd="0" destOrd="0" presId="urn:microsoft.com/office/officeart/2005/8/layout/list1"/>
    <dgm:cxn modelId="{9D2DDDD8-9B35-4733-B80B-CB80BCB5BF6C}" type="presParOf" srcId="{C3743EBE-C1D1-4042-9F37-F26F6A22EE53}" destId="{763BF4EE-1775-4746-9D90-86D14789B3B2}" srcOrd="1" destOrd="0" presId="urn:microsoft.com/office/officeart/2005/8/layout/list1"/>
    <dgm:cxn modelId="{8089F39B-751B-41C3-808D-FD222663B7B7}" type="presParOf" srcId="{04621059-00AA-4943-BEF5-5E216DDA83C6}" destId="{0DC857CF-6FC9-48B1-B280-BCEF3665407B}" srcOrd="5" destOrd="0" presId="urn:microsoft.com/office/officeart/2005/8/layout/list1"/>
    <dgm:cxn modelId="{2FC6E2FD-4EFF-4015-A3F2-AB86FC901B65}" type="presParOf" srcId="{04621059-00AA-4943-BEF5-5E216DDA83C6}" destId="{8C43FA34-2DDA-408D-8F25-EE25C0BA16D2}" srcOrd="6" destOrd="0" presId="urn:microsoft.com/office/officeart/2005/8/layout/list1"/>
    <dgm:cxn modelId="{81951573-D92E-4100-AE58-5675D1E00120}" type="presParOf" srcId="{04621059-00AA-4943-BEF5-5E216DDA83C6}" destId="{681B6AC9-7617-4924-94E9-438AADD291BD}" srcOrd="7" destOrd="0" presId="urn:microsoft.com/office/officeart/2005/8/layout/list1"/>
    <dgm:cxn modelId="{64B9F844-8C57-4BDE-92C2-908F4D3F61F3}" type="presParOf" srcId="{04621059-00AA-4943-BEF5-5E216DDA83C6}" destId="{13D9C856-B719-4B02-99BF-341CF70C79AD}" srcOrd="8" destOrd="0" presId="urn:microsoft.com/office/officeart/2005/8/layout/list1"/>
    <dgm:cxn modelId="{3E0603F6-AAEC-4979-9548-74B2DA8F8973}" type="presParOf" srcId="{13D9C856-B719-4B02-99BF-341CF70C79AD}" destId="{4A610788-CABA-473B-93A5-A25B6EBAEB31}" srcOrd="0" destOrd="0" presId="urn:microsoft.com/office/officeart/2005/8/layout/list1"/>
    <dgm:cxn modelId="{756BA2C8-6E17-49D0-847A-6DD1406A9D38}" type="presParOf" srcId="{13D9C856-B719-4B02-99BF-341CF70C79AD}" destId="{93AC0677-3536-4245-A041-66D88DF2BEC2}" srcOrd="1" destOrd="0" presId="urn:microsoft.com/office/officeart/2005/8/layout/list1"/>
    <dgm:cxn modelId="{69D3A8DF-83A8-409A-928C-A280EE77AE53}" type="presParOf" srcId="{04621059-00AA-4943-BEF5-5E216DDA83C6}" destId="{74EFE1CB-1FAD-4B54-A090-2E9EDC20AC0B}" srcOrd="9" destOrd="0" presId="urn:microsoft.com/office/officeart/2005/8/layout/list1"/>
    <dgm:cxn modelId="{C100A1B0-BF1B-4B78-9574-55A1277CDDF7}" type="presParOf" srcId="{04621059-00AA-4943-BEF5-5E216DDA83C6}" destId="{13C8D475-FFB9-4542-BAB9-E4BAAC6013E0}" srcOrd="10" destOrd="0" presId="urn:microsoft.com/office/officeart/2005/8/layout/list1"/>
    <dgm:cxn modelId="{00264885-1C96-49E5-80CA-671589979537}" type="presParOf" srcId="{04621059-00AA-4943-BEF5-5E216DDA83C6}" destId="{DF1E739A-1363-448F-9C56-8F5EB0C144A2}" srcOrd="11" destOrd="0" presId="urn:microsoft.com/office/officeart/2005/8/layout/list1"/>
    <dgm:cxn modelId="{0E4B3327-B147-4490-8225-04157E222D1C}" type="presParOf" srcId="{04621059-00AA-4943-BEF5-5E216DDA83C6}" destId="{FB4AD875-9181-41BF-8D77-B48CBA05B8A9}" srcOrd="12" destOrd="0" presId="urn:microsoft.com/office/officeart/2005/8/layout/list1"/>
    <dgm:cxn modelId="{8A5D4390-9CF3-4F47-934E-16CD7AF9AAFA}" type="presParOf" srcId="{FB4AD875-9181-41BF-8D77-B48CBA05B8A9}" destId="{BC0F30FE-D8DE-4EA9-9388-8E37C7330808}" srcOrd="0" destOrd="0" presId="urn:microsoft.com/office/officeart/2005/8/layout/list1"/>
    <dgm:cxn modelId="{843AE9A6-FC9C-4E01-B462-0F81155D23EB}" type="presParOf" srcId="{FB4AD875-9181-41BF-8D77-B48CBA05B8A9}" destId="{ADC18CCA-939A-47A2-9FF2-18BC3F6F3DB4}" srcOrd="1" destOrd="0" presId="urn:microsoft.com/office/officeart/2005/8/layout/list1"/>
    <dgm:cxn modelId="{1D37ED27-96F5-40F1-96D3-4179BBBEC900}" type="presParOf" srcId="{04621059-00AA-4943-BEF5-5E216DDA83C6}" destId="{AF7FD738-7B9C-4AEB-AB37-434A6EC8C8B0}" srcOrd="13" destOrd="0" presId="urn:microsoft.com/office/officeart/2005/8/layout/list1"/>
    <dgm:cxn modelId="{63108024-8A72-4CAB-A74C-C821D086C3F4}" type="presParOf" srcId="{04621059-00AA-4943-BEF5-5E216DDA83C6}" destId="{B132CC86-A191-4C60-8E80-96CE4A515B4D}" srcOrd="14" destOrd="0" presId="urn:microsoft.com/office/officeart/2005/8/layout/list1"/>
    <dgm:cxn modelId="{B838838C-D0C4-4012-8B87-4C214BA4CAE9}" type="presParOf" srcId="{04621059-00AA-4943-BEF5-5E216DDA83C6}" destId="{FAEBEE15-D3CD-4CD0-B5EB-FB1A21E40844}" srcOrd="15" destOrd="0" presId="urn:microsoft.com/office/officeart/2005/8/layout/list1"/>
    <dgm:cxn modelId="{39EA3521-C91A-4A79-863D-9D2527327F7D}" type="presParOf" srcId="{04621059-00AA-4943-BEF5-5E216DDA83C6}" destId="{69DADCB7-E22A-44A3-A5BB-1B16A4975374}" srcOrd="16" destOrd="0" presId="urn:microsoft.com/office/officeart/2005/8/layout/list1"/>
    <dgm:cxn modelId="{7DDE222F-1D76-439C-BA1F-14E8CF8B42B6}" type="presParOf" srcId="{69DADCB7-E22A-44A3-A5BB-1B16A4975374}" destId="{030FF724-A946-470D-8BBC-B286AD45D68C}" srcOrd="0" destOrd="0" presId="urn:microsoft.com/office/officeart/2005/8/layout/list1"/>
    <dgm:cxn modelId="{69465D48-8420-4FA4-8BC5-499786457DBA}" type="presParOf" srcId="{69DADCB7-E22A-44A3-A5BB-1B16A4975374}" destId="{EBF615BA-9BCC-459C-968C-49401AEF03A2}" srcOrd="1" destOrd="0" presId="urn:microsoft.com/office/officeart/2005/8/layout/list1"/>
    <dgm:cxn modelId="{C559C3DB-6D5D-4346-86CF-374939130361}" type="presParOf" srcId="{04621059-00AA-4943-BEF5-5E216DDA83C6}" destId="{5594842D-7BD9-4B9D-AB97-9B8A5A9D6CA5}" srcOrd="17" destOrd="0" presId="urn:microsoft.com/office/officeart/2005/8/layout/list1"/>
    <dgm:cxn modelId="{9E3DCC12-CE55-4125-9164-F45565C0FAE1}" type="presParOf" srcId="{04621059-00AA-4943-BEF5-5E216DDA83C6}" destId="{85D8D3F6-75F4-4ED6-AF4A-15A6A684605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425577-A8F7-4A12-93F3-D392011EFD3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6895CD7-7F2F-4AF1-B1BE-B6529FBC755D}">
      <dgm:prSet phldrT="[Text]"/>
      <dgm:spPr/>
      <dgm:t>
        <a:bodyPr/>
        <a:lstStyle/>
        <a:p>
          <a:r>
            <a:rPr lang="en-US" dirty="0" err="1" smtClean="0"/>
            <a:t>Kiếm</a:t>
          </a:r>
          <a:r>
            <a:rPr lang="en-US" dirty="0" smtClean="0"/>
            <a:t> </a:t>
          </a:r>
          <a:r>
            <a:rPr lang="en-US" dirty="0" err="1" smtClean="0"/>
            <a:t>tra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bỏ</a:t>
          </a:r>
          <a:r>
            <a:rPr lang="en-US" dirty="0" smtClean="0"/>
            <a:t> </a:t>
          </a:r>
          <a:r>
            <a:rPr lang="en-US" dirty="0" err="1" smtClean="0"/>
            <a:t>phiếu</a:t>
          </a:r>
          <a:endParaRPr lang="en-US" dirty="0"/>
        </a:p>
      </dgm:t>
    </dgm:pt>
    <dgm:pt modelId="{183F10FD-8F29-496D-8C60-72CCF85772C2}" type="parTrans" cxnId="{A2C2A50B-CE72-4B1D-9605-2B102FCB60E0}">
      <dgm:prSet/>
      <dgm:spPr/>
      <dgm:t>
        <a:bodyPr/>
        <a:lstStyle/>
        <a:p>
          <a:endParaRPr lang="en-US"/>
        </a:p>
      </dgm:t>
    </dgm:pt>
    <dgm:pt modelId="{FBE237FA-C687-43E9-B20D-359F677235BB}" type="sibTrans" cxnId="{A2C2A50B-CE72-4B1D-9605-2B102FCB60E0}">
      <dgm:prSet/>
      <dgm:spPr/>
      <dgm:t>
        <a:bodyPr/>
        <a:lstStyle/>
        <a:p>
          <a:endParaRPr lang="en-US"/>
        </a:p>
      </dgm:t>
    </dgm:pt>
    <dgm:pt modelId="{38EFEDE8-F397-4CB2-BA3D-5F2E6862A0ED}">
      <dgm:prSet phldrT="[Text]"/>
      <dgm:spPr/>
      <dgm:t>
        <a:bodyPr/>
        <a:lstStyle/>
        <a:p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thi</a:t>
          </a:r>
          <a:r>
            <a:rPr lang="en-US" dirty="0" smtClean="0"/>
            <a:t> </a:t>
          </a:r>
          <a:r>
            <a:rPr lang="en-US" dirty="0" err="1" smtClean="0"/>
            <a:t>bỏ</a:t>
          </a:r>
          <a:r>
            <a:rPr lang="en-US" dirty="0" smtClean="0"/>
            <a:t> </a:t>
          </a:r>
          <a:r>
            <a:rPr lang="en-US" dirty="0" err="1" smtClean="0"/>
            <a:t>phiếu</a:t>
          </a:r>
          <a:endParaRPr lang="en-US" dirty="0"/>
        </a:p>
      </dgm:t>
    </dgm:pt>
    <dgm:pt modelId="{C59B0B17-1AF0-49D1-9E41-74006A96E0E9}" type="parTrans" cxnId="{78374B9E-44A1-4455-AF9C-311C46EF7BCF}">
      <dgm:prSet/>
      <dgm:spPr/>
      <dgm:t>
        <a:bodyPr/>
        <a:lstStyle/>
        <a:p>
          <a:endParaRPr lang="en-US"/>
        </a:p>
      </dgm:t>
    </dgm:pt>
    <dgm:pt modelId="{B42BA011-50A9-4ED3-B473-82546A5E1172}" type="sibTrans" cxnId="{78374B9E-44A1-4455-AF9C-311C46EF7BCF}">
      <dgm:prSet/>
      <dgm:spPr/>
      <dgm:t>
        <a:bodyPr/>
        <a:lstStyle/>
        <a:p>
          <a:endParaRPr lang="en-US"/>
        </a:p>
      </dgm:t>
    </dgm:pt>
    <dgm:pt modelId="{D513536E-8154-4012-9134-C94B755C49F7}">
      <dgm:prSet phldrT="[Text]"/>
      <dgm:spPr/>
      <dgm:t>
        <a:bodyPr/>
        <a:lstStyle/>
        <a:p>
          <a:r>
            <a:rPr lang="en-US" dirty="0" smtClean="0"/>
            <a:t>Voted</a:t>
          </a:r>
          <a:endParaRPr lang="en-US" dirty="0"/>
        </a:p>
      </dgm:t>
    </dgm:pt>
    <dgm:pt modelId="{3B406BFC-0FC3-4DEA-A5D4-A5508D340206}" type="parTrans" cxnId="{66439956-6F2F-44E0-B9E4-CB48B2E4DD01}">
      <dgm:prSet/>
      <dgm:spPr/>
      <dgm:t>
        <a:bodyPr/>
        <a:lstStyle/>
        <a:p>
          <a:endParaRPr lang="en-US"/>
        </a:p>
      </dgm:t>
    </dgm:pt>
    <dgm:pt modelId="{5F3E3571-DCF6-4EA9-B5BD-6E0701FE22EB}" type="sibTrans" cxnId="{66439956-6F2F-44E0-B9E4-CB48B2E4DD01}">
      <dgm:prSet/>
      <dgm:spPr/>
      <dgm:t>
        <a:bodyPr/>
        <a:lstStyle/>
        <a:p>
          <a:endParaRPr lang="en-US"/>
        </a:p>
      </dgm:t>
    </dgm:pt>
    <dgm:pt modelId="{BE732A8E-0743-4FC4-A822-C31200B48494}">
      <dgm:prSet phldrT="[Text]"/>
      <dgm:spPr/>
      <dgm:t>
        <a:bodyPr/>
        <a:lstStyle/>
        <a:p>
          <a:r>
            <a:rPr lang="en-US" dirty="0" err="1" smtClean="0"/>
            <a:t>Tiếp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bỏ</a:t>
          </a:r>
          <a:r>
            <a:rPr lang="en-US" dirty="0" smtClean="0"/>
            <a:t> </a:t>
          </a:r>
          <a:r>
            <a:rPr lang="en-US" dirty="0" err="1" smtClean="0"/>
            <a:t>phiếu</a:t>
          </a:r>
          <a:endParaRPr lang="en-US" dirty="0"/>
        </a:p>
      </dgm:t>
    </dgm:pt>
    <dgm:pt modelId="{1946B37D-EFAB-4F48-81C8-BC66E6240008}" type="parTrans" cxnId="{0FDF9634-A226-4DC7-B3BF-0B14E3E80B9E}">
      <dgm:prSet/>
      <dgm:spPr/>
      <dgm:t>
        <a:bodyPr/>
        <a:lstStyle/>
        <a:p>
          <a:endParaRPr lang="en-US"/>
        </a:p>
      </dgm:t>
    </dgm:pt>
    <dgm:pt modelId="{170989AF-35F4-4F35-A692-E1B7E1A02C37}" type="sibTrans" cxnId="{0FDF9634-A226-4DC7-B3BF-0B14E3E80B9E}">
      <dgm:prSet/>
      <dgm:spPr/>
      <dgm:t>
        <a:bodyPr/>
        <a:lstStyle/>
        <a:p>
          <a:endParaRPr lang="en-US"/>
        </a:p>
      </dgm:t>
    </dgm:pt>
    <dgm:pt modelId="{746E8082-812C-4D20-87AB-6177A57A33F1}">
      <dgm:prSet phldrT="[Text]"/>
      <dgm:spPr/>
      <dgm:t>
        <a:bodyPr/>
        <a:lstStyle/>
        <a:p>
          <a:r>
            <a:rPr lang="en-US" dirty="0" err="1" smtClean="0"/>
            <a:t>Thông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</a:t>
          </a:r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3A687C41-64E7-4464-B052-38E59413C60E}" type="parTrans" cxnId="{81CE87B6-A9EE-4CA3-A289-2B21ED828A59}">
      <dgm:prSet/>
      <dgm:spPr/>
      <dgm:t>
        <a:bodyPr/>
        <a:lstStyle/>
        <a:p>
          <a:endParaRPr lang="en-US"/>
        </a:p>
      </dgm:t>
    </dgm:pt>
    <dgm:pt modelId="{08D0B775-9EB6-4FFD-B265-25026F2AED95}" type="sibTrans" cxnId="{81CE87B6-A9EE-4CA3-A289-2B21ED828A59}">
      <dgm:prSet/>
      <dgm:spPr/>
      <dgm:t>
        <a:bodyPr/>
        <a:lstStyle/>
        <a:p>
          <a:endParaRPr lang="en-US"/>
        </a:p>
      </dgm:t>
    </dgm:pt>
    <dgm:pt modelId="{C352045D-16A2-4E17-83A3-72BB4083780C}" type="pres">
      <dgm:prSet presAssocID="{28425577-A8F7-4A12-93F3-D392011EFD31}" presName="Name0" presStyleCnt="0">
        <dgm:presLayoutVars>
          <dgm:dir/>
          <dgm:resizeHandles val="exact"/>
        </dgm:presLayoutVars>
      </dgm:prSet>
      <dgm:spPr/>
    </dgm:pt>
    <dgm:pt modelId="{DF4B2E06-383B-4500-AB1D-F8D6E6ADB662}" type="pres">
      <dgm:prSet presAssocID="{E6895CD7-7F2F-4AF1-B1BE-B6529FBC755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A4539-1544-4401-B370-42F6A87FE1A5}" type="pres">
      <dgm:prSet presAssocID="{FBE237FA-C687-43E9-B20D-359F677235B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356F2C1-11E0-4373-84D2-C05D0801B9AA}" type="pres">
      <dgm:prSet presAssocID="{FBE237FA-C687-43E9-B20D-359F677235B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15EB06F-9414-430D-896C-F6F0856EE63A}" type="pres">
      <dgm:prSet presAssocID="{38EFEDE8-F397-4CB2-BA3D-5F2E6862A0E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A3D63-119B-4C8A-B7FF-5D9691DB13BE}" type="pres">
      <dgm:prSet presAssocID="{B42BA011-50A9-4ED3-B473-82546A5E117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3D38D1F-564A-4163-AEF2-A350161A9D36}" type="pres">
      <dgm:prSet presAssocID="{B42BA011-50A9-4ED3-B473-82546A5E1172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8047CBA-12C8-411F-8EBA-02F9A006BD92}" type="pres">
      <dgm:prSet presAssocID="{D513536E-8154-4012-9134-C94B755C49F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FF91E-2271-4420-B499-948077CE6FA9}" type="pres">
      <dgm:prSet presAssocID="{5F3E3571-DCF6-4EA9-B5BD-6E0701FE22E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5B2ABD0-FDD1-4703-96BA-02BF6E9435E0}" type="pres">
      <dgm:prSet presAssocID="{5F3E3571-DCF6-4EA9-B5BD-6E0701FE22E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723F8D2-2E82-446E-B604-ACA44DF7167E}" type="pres">
      <dgm:prSet presAssocID="{BE732A8E-0743-4FC4-A822-C31200B4849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63B6F-551C-41AE-89F3-D07FC7996646}" type="pres">
      <dgm:prSet presAssocID="{170989AF-35F4-4F35-A692-E1B7E1A02C37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D8C109E-9786-4B7D-8E27-3C042F9643D0}" type="pres">
      <dgm:prSet presAssocID="{170989AF-35F4-4F35-A692-E1B7E1A02C3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CC37F2A-A4BA-435A-B4F8-78934CB6FAD6}" type="pres">
      <dgm:prSet presAssocID="{746E8082-812C-4D20-87AB-6177A57A33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C83D54-5B1D-476B-81D7-140A81B8EA23}" type="presOf" srcId="{FBE237FA-C687-43E9-B20D-359F677235BB}" destId="{6356F2C1-11E0-4373-84D2-C05D0801B9AA}" srcOrd="1" destOrd="0" presId="urn:microsoft.com/office/officeart/2005/8/layout/process1"/>
    <dgm:cxn modelId="{81CE87B6-A9EE-4CA3-A289-2B21ED828A59}" srcId="{28425577-A8F7-4A12-93F3-D392011EFD31}" destId="{746E8082-812C-4D20-87AB-6177A57A33F1}" srcOrd="4" destOrd="0" parTransId="{3A687C41-64E7-4464-B052-38E59413C60E}" sibTransId="{08D0B775-9EB6-4FFD-B265-25026F2AED95}"/>
    <dgm:cxn modelId="{66439956-6F2F-44E0-B9E4-CB48B2E4DD01}" srcId="{28425577-A8F7-4A12-93F3-D392011EFD31}" destId="{D513536E-8154-4012-9134-C94B755C49F7}" srcOrd="2" destOrd="0" parTransId="{3B406BFC-0FC3-4DEA-A5D4-A5508D340206}" sibTransId="{5F3E3571-DCF6-4EA9-B5BD-6E0701FE22EB}"/>
    <dgm:cxn modelId="{0FDF9634-A226-4DC7-B3BF-0B14E3E80B9E}" srcId="{28425577-A8F7-4A12-93F3-D392011EFD31}" destId="{BE732A8E-0743-4FC4-A822-C31200B48494}" srcOrd="3" destOrd="0" parTransId="{1946B37D-EFAB-4F48-81C8-BC66E6240008}" sibTransId="{170989AF-35F4-4F35-A692-E1B7E1A02C37}"/>
    <dgm:cxn modelId="{750B4404-35AA-4D15-B999-54D3667AF762}" type="presOf" srcId="{FBE237FA-C687-43E9-B20D-359F677235BB}" destId="{48AA4539-1544-4401-B370-42F6A87FE1A5}" srcOrd="0" destOrd="0" presId="urn:microsoft.com/office/officeart/2005/8/layout/process1"/>
    <dgm:cxn modelId="{A1A3CCEE-A625-45DE-8F3F-4F4EFF97BBEB}" type="presOf" srcId="{5F3E3571-DCF6-4EA9-B5BD-6E0701FE22EB}" destId="{D55FF91E-2271-4420-B499-948077CE6FA9}" srcOrd="0" destOrd="0" presId="urn:microsoft.com/office/officeart/2005/8/layout/process1"/>
    <dgm:cxn modelId="{21C46DBC-3FD5-4092-8221-86120253465F}" type="presOf" srcId="{D513536E-8154-4012-9134-C94B755C49F7}" destId="{88047CBA-12C8-411F-8EBA-02F9A006BD92}" srcOrd="0" destOrd="0" presId="urn:microsoft.com/office/officeart/2005/8/layout/process1"/>
    <dgm:cxn modelId="{A2C2A50B-CE72-4B1D-9605-2B102FCB60E0}" srcId="{28425577-A8F7-4A12-93F3-D392011EFD31}" destId="{E6895CD7-7F2F-4AF1-B1BE-B6529FBC755D}" srcOrd="0" destOrd="0" parTransId="{183F10FD-8F29-496D-8C60-72CCF85772C2}" sibTransId="{FBE237FA-C687-43E9-B20D-359F677235BB}"/>
    <dgm:cxn modelId="{A5101477-B060-47C2-8838-0F04AB6E41B1}" type="presOf" srcId="{170989AF-35F4-4F35-A692-E1B7E1A02C37}" destId="{BB263B6F-551C-41AE-89F3-D07FC7996646}" srcOrd="0" destOrd="0" presId="urn:microsoft.com/office/officeart/2005/8/layout/process1"/>
    <dgm:cxn modelId="{2960A4AA-F38B-403B-8384-F4E886D7B513}" type="presOf" srcId="{B42BA011-50A9-4ED3-B473-82546A5E1172}" destId="{F3D38D1F-564A-4163-AEF2-A350161A9D36}" srcOrd="1" destOrd="0" presId="urn:microsoft.com/office/officeart/2005/8/layout/process1"/>
    <dgm:cxn modelId="{684D760E-0053-4B8B-B5B7-E3D7220C51DD}" type="presOf" srcId="{38EFEDE8-F397-4CB2-BA3D-5F2E6862A0ED}" destId="{F15EB06F-9414-430D-896C-F6F0856EE63A}" srcOrd="0" destOrd="0" presId="urn:microsoft.com/office/officeart/2005/8/layout/process1"/>
    <dgm:cxn modelId="{6D3EDBE8-3489-4ACE-8B21-5C4830207B1B}" type="presOf" srcId="{170989AF-35F4-4F35-A692-E1B7E1A02C37}" destId="{AD8C109E-9786-4B7D-8E27-3C042F9643D0}" srcOrd="1" destOrd="0" presId="urn:microsoft.com/office/officeart/2005/8/layout/process1"/>
    <dgm:cxn modelId="{74C4AF65-BEB3-45BE-B4F8-C0516657EF3F}" type="presOf" srcId="{746E8082-812C-4D20-87AB-6177A57A33F1}" destId="{1CC37F2A-A4BA-435A-B4F8-78934CB6FAD6}" srcOrd="0" destOrd="0" presId="urn:microsoft.com/office/officeart/2005/8/layout/process1"/>
    <dgm:cxn modelId="{6A3880E6-BDB7-40E6-BA31-2EEA6F539356}" type="presOf" srcId="{28425577-A8F7-4A12-93F3-D392011EFD31}" destId="{C352045D-16A2-4E17-83A3-72BB4083780C}" srcOrd="0" destOrd="0" presId="urn:microsoft.com/office/officeart/2005/8/layout/process1"/>
    <dgm:cxn modelId="{0765E163-1799-45CE-B098-4BA241C81602}" type="presOf" srcId="{BE732A8E-0743-4FC4-A822-C31200B48494}" destId="{2723F8D2-2E82-446E-B604-ACA44DF7167E}" srcOrd="0" destOrd="0" presId="urn:microsoft.com/office/officeart/2005/8/layout/process1"/>
    <dgm:cxn modelId="{FBE1AAF2-CD94-43F4-AF68-45B14E9FCBD7}" type="presOf" srcId="{E6895CD7-7F2F-4AF1-B1BE-B6529FBC755D}" destId="{DF4B2E06-383B-4500-AB1D-F8D6E6ADB662}" srcOrd="0" destOrd="0" presId="urn:microsoft.com/office/officeart/2005/8/layout/process1"/>
    <dgm:cxn modelId="{6F049CC1-6ACA-4EC6-9409-ECF077CF6CB8}" type="presOf" srcId="{5F3E3571-DCF6-4EA9-B5BD-6E0701FE22EB}" destId="{A5B2ABD0-FDD1-4703-96BA-02BF6E9435E0}" srcOrd="1" destOrd="0" presId="urn:microsoft.com/office/officeart/2005/8/layout/process1"/>
    <dgm:cxn modelId="{361F34EE-AE74-4E53-8EE8-752A09F07070}" type="presOf" srcId="{B42BA011-50A9-4ED3-B473-82546A5E1172}" destId="{452A3D63-119B-4C8A-B7FF-5D9691DB13BE}" srcOrd="0" destOrd="0" presId="urn:microsoft.com/office/officeart/2005/8/layout/process1"/>
    <dgm:cxn modelId="{78374B9E-44A1-4455-AF9C-311C46EF7BCF}" srcId="{28425577-A8F7-4A12-93F3-D392011EFD31}" destId="{38EFEDE8-F397-4CB2-BA3D-5F2E6862A0ED}" srcOrd="1" destOrd="0" parTransId="{C59B0B17-1AF0-49D1-9E41-74006A96E0E9}" sibTransId="{B42BA011-50A9-4ED3-B473-82546A5E1172}"/>
    <dgm:cxn modelId="{AC58948A-5C4A-451D-AF8C-DBCFE8E547F0}" type="presParOf" srcId="{C352045D-16A2-4E17-83A3-72BB4083780C}" destId="{DF4B2E06-383B-4500-AB1D-F8D6E6ADB662}" srcOrd="0" destOrd="0" presId="urn:microsoft.com/office/officeart/2005/8/layout/process1"/>
    <dgm:cxn modelId="{614DB4C2-515E-4146-B8B0-6C3992949C65}" type="presParOf" srcId="{C352045D-16A2-4E17-83A3-72BB4083780C}" destId="{48AA4539-1544-4401-B370-42F6A87FE1A5}" srcOrd="1" destOrd="0" presId="urn:microsoft.com/office/officeart/2005/8/layout/process1"/>
    <dgm:cxn modelId="{D51F175F-7440-4F12-B9CF-3120E4F6D3A4}" type="presParOf" srcId="{48AA4539-1544-4401-B370-42F6A87FE1A5}" destId="{6356F2C1-11E0-4373-84D2-C05D0801B9AA}" srcOrd="0" destOrd="0" presId="urn:microsoft.com/office/officeart/2005/8/layout/process1"/>
    <dgm:cxn modelId="{8DFFAC57-9143-4028-8777-479ECF1384B5}" type="presParOf" srcId="{C352045D-16A2-4E17-83A3-72BB4083780C}" destId="{F15EB06F-9414-430D-896C-F6F0856EE63A}" srcOrd="2" destOrd="0" presId="urn:microsoft.com/office/officeart/2005/8/layout/process1"/>
    <dgm:cxn modelId="{85390FF7-7A77-41D9-B14E-548D7BBC9B1D}" type="presParOf" srcId="{C352045D-16A2-4E17-83A3-72BB4083780C}" destId="{452A3D63-119B-4C8A-B7FF-5D9691DB13BE}" srcOrd="3" destOrd="0" presId="urn:microsoft.com/office/officeart/2005/8/layout/process1"/>
    <dgm:cxn modelId="{4CA72A86-D932-45A9-82EB-587A614CCB3A}" type="presParOf" srcId="{452A3D63-119B-4C8A-B7FF-5D9691DB13BE}" destId="{F3D38D1F-564A-4163-AEF2-A350161A9D36}" srcOrd="0" destOrd="0" presId="urn:microsoft.com/office/officeart/2005/8/layout/process1"/>
    <dgm:cxn modelId="{010E6E0C-6E05-4ADF-A065-4572DB46B594}" type="presParOf" srcId="{C352045D-16A2-4E17-83A3-72BB4083780C}" destId="{88047CBA-12C8-411F-8EBA-02F9A006BD92}" srcOrd="4" destOrd="0" presId="urn:microsoft.com/office/officeart/2005/8/layout/process1"/>
    <dgm:cxn modelId="{6D9395ED-0E15-44C7-BAE1-CC291FAF273D}" type="presParOf" srcId="{C352045D-16A2-4E17-83A3-72BB4083780C}" destId="{D55FF91E-2271-4420-B499-948077CE6FA9}" srcOrd="5" destOrd="0" presId="urn:microsoft.com/office/officeart/2005/8/layout/process1"/>
    <dgm:cxn modelId="{F8C2F0B4-D023-45B8-9E3A-51150B5CEAF1}" type="presParOf" srcId="{D55FF91E-2271-4420-B499-948077CE6FA9}" destId="{A5B2ABD0-FDD1-4703-96BA-02BF6E9435E0}" srcOrd="0" destOrd="0" presId="urn:microsoft.com/office/officeart/2005/8/layout/process1"/>
    <dgm:cxn modelId="{6C24280A-537A-4F25-A3CA-37AC571FE25D}" type="presParOf" srcId="{C352045D-16A2-4E17-83A3-72BB4083780C}" destId="{2723F8D2-2E82-446E-B604-ACA44DF7167E}" srcOrd="6" destOrd="0" presId="urn:microsoft.com/office/officeart/2005/8/layout/process1"/>
    <dgm:cxn modelId="{044EB06D-760E-4C12-9D2D-ABE959B425F8}" type="presParOf" srcId="{C352045D-16A2-4E17-83A3-72BB4083780C}" destId="{BB263B6F-551C-41AE-89F3-D07FC7996646}" srcOrd="7" destOrd="0" presId="urn:microsoft.com/office/officeart/2005/8/layout/process1"/>
    <dgm:cxn modelId="{FCC889C6-C72D-4AD8-B98A-5F6DCF1089CF}" type="presParOf" srcId="{BB263B6F-551C-41AE-89F3-D07FC7996646}" destId="{AD8C109E-9786-4B7D-8E27-3C042F9643D0}" srcOrd="0" destOrd="0" presId="urn:microsoft.com/office/officeart/2005/8/layout/process1"/>
    <dgm:cxn modelId="{5A1823B4-D1F7-45B0-A925-298EB3F2103F}" type="presParOf" srcId="{C352045D-16A2-4E17-83A3-72BB4083780C}" destId="{1CC37F2A-A4BA-435A-B4F8-78934CB6FAD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5D9A68-2170-493F-9E98-34AC290EE84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475F4D0F-9AF6-4C04-9273-2ADD2CBC037A}">
      <dgm:prSet phldrT="[Text]" custT="1"/>
      <dgm:spPr/>
      <dgm:t>
        <a:bodyPr/>
        <a:lstStyle/>
        <a:p>
          <a:r>
            <a:rPr lang="en-US" sz="3200" dirty="0" smtClean="0"/>
            <a:t>The layer 3 (with whom) </a:t>
          </a:r>
          <a:endParaRPr lang="en-US" sz="3200" dirty="0"/>
        </a:p>
      </dgm:t>
    </dgm:pt>
    <dgm:pt modelId="{92607136-5926-42D3-89B0-36FDA0F5E2E7}" type="parTrans" cxnId="{7692EFC1-F33B-4DBD-9760-7C230863A90F}">
      <dgm:prSet/>
      <dgm:spPr/>
      <dgm:t>
        <a:bodyPr/>
        <a:lstStyle/>
        <a:p>
          <a:endParaRPr lang="en-US"/>
        </a:p>
      </dgm:t>
    </dgm:pt>
    <dgm:pt modelId="{BF7E0B67-360E-4C3D-97CF-811CDD868223}" type="sibTrans" cxnId="{7692EFC1-F33B-4DBD-9760-7C230863A90F}">
      <dgm:prSet/>
      <dgm:spPr/>
      <dgm:t>
        <a:bodyPr/>
        <a:lstStyle/>
        <a:p>
          <a:endParaRPr lang="en-US"/>
        </a:p>
      </dgm:t>
    </dgm:pt>
    <dgm:pt modelId="{106288A2-FD21-4D2A-AB01-F002CAC7644F}">
      <dgm:prSet phldrT="[Text]"/>
      <dgm:spPr/>
      <dgm:t>
        <a:bodyPr/>
        <a:lstStyle/>
        <a:p>
          <a:r>
            <a:rPr lang="en-US" dirty="0" smtClean="0"/>
            <a:t>The Layer 2(How)</a:t>
          </a:r>
          <a:endParaRPr lang="en-US" dirty="0"/>
        </a:p>
      </dgm:t>
    </dgm:pt>
    <dgm:pt modelId="{FB29E7A2-D9E4-45FB-BBC7-EA58BA99FDF2}" type="parTrans" cxnId="{23DB57F3-2BB0-4926-A399-FFBFD846A0CD}">
      <dgm:prSet/>
      <dgm:spPr/>
      <dgm:t>
        <a:bodyPr/>
        <a:lstStyle/>
        <a:p>
          <a:endParaRPr lang="en-US"/>
        </a:p>
      </dgm:t>
    </dgm:pt>
    <dgm:pt modelId="{974EF129-DEF7-4B70-AFC1-F760E969D18A}" type="sibTrans" cxnId="{23DB57F3-2BB0-4926-A399-FFBFD846A0CD}">
      <dgm:prSet/>
      <dgm:spPr/>
      <dgm:t>
        <a:bodyPr/>
        <a:lstStyle/>
        <a:p>
          <a:endParaRPr lang="en-US"/>
        </a:p>
      </dgm:t>
    </dgm:pt>
    <dgm:pt modelId="{5A8334A8-EBD4-48F3-82C6-EA54D13DFA77}">
      <dgm:prSet phldrT="[Text]"/>
      <dgm:spPr/>
      <dgm:t>
        <a:bodyPr/>
        <a:lstStyle/>
        <a:p>
          <a:r>
            <a:rPr lang="en-US" dirty="0" smtClean="0"/>
            <a:t>The Layer 1(Who)</a:t>
          </a:r>
          <a:endParaRPr lang="en-US" dirty="0"/>
        </a:p>
      </dgm:t>
    </dgm:pt>
    <dgm:pt modelId="{42CC5929-F070-41D8-B060-0F1F49E7A633}" type="parTrans" cxnId="{B8934878-AB6C-4BF9-A7C8-866D9E3039EC}">
      <dgm:prSet/>
      <dgm:spPr/>
      <dgm:t>
        <a:bodyPr/>
        <a:lstStyle/>
        <a:p>
          <a:endParaRPr lang="en-US"/>
        </a:p>
      </dgm:t>
    </dgm:pt>
    <dgm:pt modelId="{8DE73587-DB65-4790-B9FF-AFB696A92FAB}" type="sibTrans" cxnId="{B8934878-AB6C-4BF9-A7C8-866D9E3039EC}">
      <dgm:prSet/>
      <dgm:spPr/>
      <dgm:t>
        <a:bodyPr/>
        <a:lstStyle/>
        <a:p>
          <a:endParaRPr lang="en-US"/>
        </a:p>
      </dgm:t>
    </dgm:pt>
    <dgm:pt modelId="{36121605-F7C2-4C24-85F4-CD0D3A7D6EB4}" type="pres">
      <dgm:prSet presAssocID="{BA5D9A68-2170-493F-9E98-34AC290EE844}" presName="Name0" presStyleCnt="0">
        <dgm:presLayoutVars>
          <dgm:dir/>
          <dgm:animLvl val="lvl"/>
          <dgm:resizeHandles val="exact"/>
        </dgm:presLayoutVars>
      </dgm:prSet>
      <dgm:spPr/>
    </dgm:pt>
    <dgm:pt modelId="{595C3DCF-4FEB-4D92-87A2-314BE9257E1C}" type="pres">
      <dgm:prSet presAssocID="{475F4D0F-9AF6-4C04-9273-2ADD2CBC037A}" presName="Name8" presStyleCnt="0"/>
      <dgm:spPr/>
    </dgm:pt>
    <dgm:pt modelId="{603AA654-3DCB-4CBA-B4DC-23B50E84464A}" type="pres">
      <dgm:prSet presAssocID="{475F4D0F-9AF6-4C04-9273-2ADD2CBC037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50842-FEF5-491C-887E-6B56937B5117}" type="pres">
      <dgm:prSet presAssocID="{475F4D0F-9AF6-4C04-9273-2ADD2CBC037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F3236-6C72-4EE4-9F1E-71D560A4A8C9}" type="pres">
      <dgm:prSet presAssocID="{106288A2-FD21-4D2A-AB01-F002CAC7644F}" presName="Name8" presStyleCnt="0"/>
      <dgm:spPr/>
    </dgm:pt>
    <dgm:pt modelId="{6DDB2FE8-751D-4A39-98FA-E1C130EA0F49}" type="pres">
      <dgm:prSet presAssocID="{106288A2-FD21-4D2A-AB01-F002CAC7644F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459F1-64DF-47D6-ACFD-A427277C6CEA}" type="pres">
      <dgm:prSet presAssocID="{106288A2-FD21-4D2A-AB01-F002CAC7644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A217C-6140-4980-BC81-1DCAFDE12C88}" type="pres">
      <dgm:prSet presAssocID="{5A8334A8-EBD4-48F3-82C6-EA54D13DFA77}" presName="Name8" presStyleCnt="0"/>
      <dgm:spPr/>
    </dgm:pt>
    <dgm:pt modelId="{0636174F-6D29-4BBE-AEC8-5B80A7668C6B}" type="pres">
      <dgm:prSet presAssocID="{5A8334A8-EBD4-48F3-82C6-EA54D13DFA7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D4F70-ECD1-479B-9715-8FE7529359B3}" type="pres">
      <dgm:prSet presAssocID="{5A8334A8-EBD4-48F3-82C6-EA54D13DFA7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9C427-99D7-41D7-935F-42F60E61DA89}" type="presOf" srcId="{475F4D0F-9AF6-4C04-9273-2ADD2CBC037A}" destId="{6F250842-FEF5-491C-887E-6B56937B5117}" srcOrd="1" destOrd="0" presId="urn:microsoft.com/office/officeart/2005/8/layout/pyramid1"/>
    <dgm:cxn modelId="{2A0C3079-B7D6-4208-833A-CCD2F0AF426B}" type="presOf" srcId="{BA5D9A68-2170-493F-9E98-34AC290EE844}" destId="{36121605-F7C2-4C24-85F4-CD0D3A7D6EB4}" srcOrd="0" destOrd="0" presId="urn:microsoft.com/office/officeart/2005/8/layout/pyramid1"/>
    <dgm:cxn modelId="{23DB57F3-2BB0-4926-A399-FFBFD846A0CD}" srcId="{BA5D9A68-2170-493F-9E98-34AC290EE844}" destId="{106288A2-FD21-4D2A-AB01-F002CAC7644F}" srcOrd="1" destOrd="0" parTransId="{FB29E7A2-D9E4-45FB-BBC7-EA58BA99FDF2}" sibTransId="{974EF129-DEF7-4B70-AFC1-F760E969D18A}"/>
    <dgm:cxn modelId="{017E5DAF-BC90-46F3-9464-F6AD0F76506A}" type="presOf" srcId="{5A8334A8-EBD4-48F3-82C6-EA54D13DFA77}" destId="{0636174F-6D29-4BBE-AEC8-5B80A7668C6B}" srcOrd="0" destOrd="0" presId="urn:microsoft.com/office/officeart/2005/8/layout/pyramid1"/>
    <dgm:cxn modelId="{B8934878-AB6C-4BF9-A7C8-866D9E3039EC}" srcId="{BA5D9A68-2170-493F-9E98-34AC290EE844}" destId="{5A8334A8-EBD4-48F3-82C6-EA54D13DFA77}" srcOrd="2" destOrd="0" parTransId="{42CC5929-F070-41D8-B060-0F1F49E7A633}" sibTransId="{8DE73587-DB65-4790-B9FF-AFB696A92FAB}"/>
    <dgm:cxn modelId="{18B8BE5E-419B-442A-8F87-03B819621594}" type="presOf" srcId="{475F4D0F-9AF6-4C04-9273-2ADD2CBC037A}" destId="{603AA654-3DCB-4CBA-B4DC-23B50E84464A}" srcOrd="0" destOrd="0" presId="urn:microsoft.com/office/officeart/2005/8/layout/pyramid1"/>
    <dgm:cxn modelId="{29E89437-F4C1-457D-92D7-6029034C2CEE}" type="presOf" srcId="{106288A2-FD21-4D2A-AB01-F002CAC7644F}" destId="{6DDB2FE8-751D-4A39-98FA-E1C130EA0F49}" srcOrd="0" destOrd="0" presId="urn:microsoft.com/office/officeart/2005/8/layout/pyramid1"/>
    <dgm:cxn modelId="{7692EFC1-F33B-4DBD-9760-7C230863A90F}" srcId="{BA5D9A68-2170-493F-9E98-34AC290EE844}" destId="{475F4D0F-9AF6-4C04-9273-2ADD2CBC037A}" srcOrd="0" destOrd="0" parTransId="{92607136-5926-42D3-89B0-36FDA0F5E2E7}" sibTransId="{BF7E0B67-360E-4C3D-97CF-811CDD868223}"/>
    <dgm:cxn modelId="{BC47D411-EE7B-4563-AF7B-86BAE5FD957A}" type="presOf" srcId="{5A8334A8-EBD4-48F3-82C6-EA54D13DFA77}" destId="{53FD4F70-ECD1-479B-9715-8FE7529359B3}" srcOrd="1" destOrd="0" presId="urn:microsoft.com/office/officeart/2005/8/layout/pyramid1"/>
    <dgm:cxn modelId="{59FF9A09-4F88-409E-A896-8299D43C2281}" type="presOf" srcId="{106288A2-FD21-4D2A-AB01-F002CAC7644F}" destId="{008459F1-64DF-47D6-ACFD-A427277C6CEA}" srcOrd="1" destOrd="0" presId="urn:microsoft.com/office/officeart/2005/8/layout/pyramid1"/>
    <dgm:cxn modelId="{36D6FB98-1EF2-4ABD-B5D7-9AA3930B38C0}" type="presParOf" srcId="{36121605-F7C2-4C24-85F4-CD0D3A7D6EB4}" destId="{595C3DCF-4FEB-4D92-87A2-314BE9257E1C}" srcOrd="0" destOrd="0" presId="urn:microsoft.com/office/officeart/2005/8/layout/pyramid1"/>
    <dgm:cxn modelId="{60BB714C-1FC9-452D-97B2-66272987B173}" type="presParOf" srcId="{595C3DCF-4FEB-4D92-87A2-314BE9257E1C}" destId="{603AA654-3DCB-4CBA-B4DC-23B50E84464A}" srcOrd="0" destOrd="0" presId="urn:microsoft.com/office/officeart/2005/8/layout/pyramid1"/>
    <dgm:cxn modelId="{75682DE8-4CE5-44DE-ABC6-F98787317D7B}" type="presParOf" srcId="{595C3DCF-4FEB-4D92-87A2-314BE9257E1C}" destId="{6F250842-FEF5-491C-887E-6B56937B5117}" srcOrd="1" destOrd="0" presId="urn:microsoft.com/office/officeart/2005/8/layout/pyramid1"/>
    <dgm:cxn modelId="{746699AD-10E9-4A3B-B052-47F78857E1B2}" type="presParOf" srcId="{36121605-F7C2-4C24-85F4-CD0D3A7D6EB4}" destId="{8F5F3236-6C72-4EE4-9F1E-71D560A4A8C9}" srcOrd="1" destOrd="0" presId="urn:microsoft.com/office/officeart/2005/8/layout/pyramid1"/>
    <dgm:cxn modelId="{291BEC10-033E-4C09-8CF7-AE9E244D1EBB}" type="presParOf" srcId="{8F5F3236-6C72-4EE4-9F1E-71D560A4A8C9}" destId="{6DDB2FE8-751D-4A39-98FA-E1C130EA0F49}" srcOrd="0" destOrd="0" presId="urn:microsoft.com/office/officeart/2005/8/layout/pyramid1"/>
    <dgm:cxn modelId="{23A1FC96-DD89-4301-B455-1426081608DD}" type="presParOf" srcId="{8F5F3236-6C72-4EE4-9F1E-71D560A4A8C9}" destId="{008459F1-64DF-47D6-ACFD-A427277C6CEA}" srcOrd="1" destOrd="0" presId="urn:microsoft.com/office/officeart/2005/8/layout/pyramid1"/>
    <dgm:cxn modelId="{70FB12D8-DA28-4B74-B69C-25E9CA526449}" type="presParOf" srcId="{36121605-F7C2-4C24-85F4-CD0D3A7D6EB4}" destId="{FE2A217C-6140-4980-BC81-1DCAFDE12C88}" srcOrd="2" destOrd="0" presId="urn:microsoft.com/office/officeart/2005/8/layout/pyramid1"/>
    <dgm:cxn modelId="{C2DCBD92-4A5A-43C7-AC2C-73C46A3A491A}" type="presParOf" srcId="{FE2A217C-6140-4980-BC81-1DCAFDE12C88}" destId="{0636174F-6D29-4BBE-AEC8-5B80A7668C6B}" srcOrd="0" destOrd="0" presId="urn:microsoft.com/office/officeart/2005/8/layout/pyramid1"/>
    <dgm:cxn modelId="{19545E7B-039E-440F-ACA8-A1AB75A5A9E8}" type="presParOf" srcId="{FE2A217C-6140-4980-BC81-1DCAFDE12C88}" destId="{53FD4F70-ECD1-479B-9715-8FE7529359B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71A383-1FDB-4B03-A984-E828795CF04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DAAC669-01B1-41B6-99D1-24C1741E9476}">
      <dgm:prSet phldrT="[Text]"/>
      <dgm:spPr/>
      <dgm:t>
        <a:bodyPr/>
        <a:lstStyle/>
        <a:p>
          <a:r>
            <a:rPr lang="en-US" dirty="0" smtClean="0"/>
            <a:t>Creation of block</a:t>
          </a:r>
          <a:endParaRPr lang="en-US" dirty="0"/>
        </a:p>
      </dgm:t>
    </dgm:pt>
    <dgm:pt modelId="{34C0E738-8A2D-43C5-9AC1-73B826C58260}" type="parTrans" cxnId="{74519BD3-96DA-47D4-8DD0-C02E2B148596}">
      <dgm:prSet/>
      <dgm:spPr/>
      <dgm:t>
        <a:bodyPr/>
        <a:lstStyle/>
        <a:p>
          <a:endParaRPr lang="en-US"/>
        </a:p>
      </dgm:t>
    </dgm:pt>
    <dgm:pt modelId="{D0D967FC-E887-4A8A-BEAC-4F45E657998E}" type="sibTrans" cxnId="{74519BD3-96DA-47D4-8DD0-C02E2B148596}">
      <dgm:prSet/>
      <dgm:spPr/>
      <dgm:t>
        <a:bodyPr/>
        <a:lstStyle/>
        <a:p>
          <a:endParaRPr lang="en-US"/>
        </a:p>
      </dgm:t>
    </dgm:pt>
    <dgm:pt modelId="{521DAF6D-E085-49CE-BFE8-52788FED3315}">
      <dgm:prSet phldrT="[Text]"/>
      <dgm:spPr/>
      <dgm:t>
        <a:bodyPr/>
        <a:lstStyle/>
        <a:p>
          <a:r>
            <a:rPr lang="en-US" dirty="0" smtClean="0"/>
            <a:t>Sealing of Blocks</a:t>
          </a:r>
          <a:endParaRPr lang="en-US" dirty="0"/>
        </a:p>
      </dgm:t>
    </dgm:pt>
    <dgm:pt modelId="{FE757FFD-606A-486F-B09F-4B309208D163}" type="parTrans" cxnId="{DB18BF2F-5755-4BA0-BE9E-46EF6607042C}">
      <dgm:prSet/>
      <dgm:spPr/>
      <dgm:t>
        <a:bodyPr/>
        <a:lstStyle/>
        <a:p>
          <a:endParaRPr lang="en-US"/>
        </a:p>
      </dgm:t>
    </dgm:pt>
    <dgm:pt modelId="{B184922F-9855-494A-A144-4EA399F74E4C}" type="sibTrans" cxnId="{DB18BF2F-5755-4BA0-BE9E-46EF6607042C}">
      <dgm:prSet/>
      <dgm:spPr/>
      <dgm:t>
        <a:bodyPr/>
        <a:lstStyle/>
        <a:p>
          <a:endParaRPr lang="en-US"/>
        </a:p>
      </dgm:t>
    </dgm:pt>
    <dgm:pt modelId="{2899E8F8-F69B-41CB-B376-F214B0C0D602}">
      <dgm:prSet phldrT="[Text]"/>
      <dgm:spPr/>
      <dgm:t>
        <a:bodyPr/>
        <a:lstStyle/>
        <a:p>
          <a:r>
            <a:rPr lang="en-US" dirty="0" smtClean="0"/>
            <a:t>Polling Time</a:t>
          </a:r>
          <a:endParaRPr lang="en-US" dirty="0"/>
        </a:p>
      </dgm:t>
    </dgm:pt>
    <dgm:pt modelId="{6FAC3950-6E9C-4122-B5BE-A87C097B5D45}" type="parTrans" cxnId="{62C97847-48C4-45FC-BD87-CA057494043B}">
      <dgm:prSet/>
      <dgm:spPr/>
      <dgm:t>
        <a:bodyPr/>
        <a:lstStyle/>
        <a:p>
          <a:endParaRPr lang="en-US"/>
        </a:p>
      </dgm:t>
    </dgm:pt>
    <dgm:pt modelId="{C94FE5FA-2815-4FFF-86D9-34599D0B66DA}" type="sibTrans" cxnId="{62C97847-48C4-45FC-BD87-CA057494043B}">
      <dgm:prSet/>
      <dgm:spPr/>
      <dgm:t>
        <a:bodyPr/>
        <a:lstStyle/>
        <a:p>
          <a:endParaRPr lang="en-US"/>
        </a:p>
      </dgm:t>
    </dgm:pt>
    <dgm:pt modelId="{EB3EA00E-0C5D-4EC3-89B8-FF5B7639EBB5}" type="pres">
      <dgm:prSet presAssocID="{D171A383-1FDB-4B03-A984-E828795CF041}" presName="linearFlow" presStyleCnt="0">
        <dgm:presLayoutVars>
          <dgm:resizeHandles val="exact"/>
        </dgm:presLayoutVars>
      </dgm:prSet>
      <dgm:spPr/>
    </dgm:pt>
    <dgm:pt modelId="{B6D7A14B-587E-4E80-B38A-D122E3A0ADC2}" type="pres">
      <dgm:prSet presAssocID="{FDAAC669-01B1-41B6-99D1-24C1741E94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13CBE-9B6F-4BB1-A1C2-9284B0625517}" type="pres">
      <dgm:prSet presAssocID="{D0D967FC-E887-4A8A-BEAC-4F45E657998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BFC9110-3A99-43DC-860D-D797F598AD60}" type="pres">
      <dgm:prSet presAssocID="{D0D967FC-E887-4A8A-BEAC-4F45E657998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48169EC-DEA9-4C4A-ADF8-43A707043EC2}" type="pres">
      <dgm:prSet presAssocID="{521DAF6D-E085-49CE-BFE8-52788FED331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9E1946-91BF-4C58-BAEF-AB279770E168}" type="pres">
      <dgm:prSet presAssocID="{B184922F-9855-494A-A144-4EA399F74E4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2ADF245-C5E9-4D4F-BE8D-371DEA6430EE}" type="pres">
      <dgm:prSet presAssocID="{B184922F-9855-494A-A144-4EA399F74E4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5120151-A558-4E92-861E-A47F984F0584}" type="pres">
      <dgm:prSet presAssocID="{2899E8F8-F69B-41CB-B376-F214B0C0D60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EDFF56-0239-4DE5-8F4E-0A7CEACEED76}" type="presOf" srcId="{FDAAC669-01B1-41B6-99D1-24C1741E9476}" destId="{B6D7A14B-587E-4E80-B38A-D122E3A0ADC2}" srcOrd="0" destOrd="0" presId="urn:microsoft.com/office/officeart/2005/8/layout/process2"/>
    <dgm:cxn modelId="{C6941ADD-2C7C-43EA-9491-B1A38F43D81D}" type="presOf" srcId="{521DAF6D-E085-49CE-BFE8-52788FED3315}" destId="{948169EC-DEA9-4C4A-ADF8-43A707043EC2}" srcOrd="0" destOrd="0" presId="urn:microsoft.com/office/officeart/2005/8/layout/process2"/>
    <dgm:cxn modelId="{5AC10F2B-EE33-43DD-A2DA-E774E68C7B6A}" type="presOf" srcId="{B184922F-9855-494A-A144-4EA399F74E4C}" destId="{12ADF245-C5E9-4D4F-BE8D-371DEA6430EE}" srcOrd="1" destOrd="0" presId="urn:microsoft.com/office/officeart/2005/8/layout/process2"/>
    <dgm:cxn modelId="{74519BD3-96DA-47D4-8DD0-C02E2B148596}" srcId="{D171A383-1FDB-4B03-A984-E828795CF041}" destId="{FDAAC669-01B1-41B6-99D1-24C1741E9476}" srcOrd="0" destOrd="0" parTransId="{34C0E738-8A2D-43C5-9AC1-73B826C58260}" sibTransId="{D0D967FC-E887-4A8A-BEAC-4F45E657998E}"/>
    <dgm:cxn modelId="{DB18BF2F-5755-4BA0-BE9E-46EF6607042C}" srcId="{D171A383-1FDB-4B03-A984-E828795CF041}" destId="{521DAF6D-E085-49CE-BFE8-52788FED3315}" srcOrd="1" destOrd="0" parTransId="{FE757FFD-606A-486F-B09F-4B309208D163}" sibTransId="{B184922F-9855-494A-A144-4EA399F74E4C}"/>
    <dgm:cxn modelId="{A8568F5C-5B82-427D-AEE6-86AF6092EB0B}" type="presOf" srcId="{2899E8F8-F69B-41CB-B376-F214B0C0D602}" destId="{35120151-A558-4E92-861E-A47F984F0584}" srcOrd="0" destOrd="0" presId="urn:microsoft.com/office/officeart/2005/8/layout/process2"/>
    <dgm:cxn modelId="{D4D45EC4-AB31-48CD-BA74-A30824F19AB0}" type="presOf" srcId="{D0D967FC-E887-4A8A-BEAC-4F45E657998E}" destId="{69513CBE-9B6F-4BB1-A1C2-9284B0625517}" srcOrd="0" destOrd="0" presId="urn:microsoft.com/office/officeart/2005/8/layout/process2"/>
    <dgm:cxn modelId="{8B923727-2F4E-43D6-9ABD-E733C97A9D9A}" type="presOf" srcId="{D0D967FC-E887-4A8A-BEAC-4F45E657998E}" destId="{9BFC9110-3A99-43DC-860D-D797F598AD60}" srcOrd="1" destOrd="0" presId="urn:microsoft.com/office/officeart/2005/8/layout/process2"/>
    <dgm:cxn modelId="{62C97847-48C4-45FC-BD87-CA057494043B}" srcId="{D171A383-1FDB-4B03-A984-E828795CF041}" destId="{2899E8F8-F69B-41CB-B376-F214B0C0D602}" srcOrd="2" destOrd="0" parTransId="{6FAC3950-6E9C-4122-B5BE-A87C097B5D45}" sibTransId="{C94FE5FA-2815-4FFF-86D9-34599D0B66DA}"/>
    <dgm:cxn modelId="{E9CA98F0-CDB2-4A43-BDEE-3E034C3580E3}" type="presOf" srcId="{D171A383-1FDB-4B03-A984-E828795CF041}" destId="{EB3EA00E-0C5D-4EC3-89B8-FF5B7639EBB5}" srcOrd="0" destOrd="0" presId="urn:microsoft.com/office/officeart/2005/8/layout/process2"/>
    <dgm:cxn modelId="{A59C327C-0570-4EB7-985B-B6B670CC2B6D}" type="presOf" srcId="{B184922F-9855-494A-A144-4EA399F74E4C}" destId="{469E1946-91BF-4C58-BAEF-AB279770E168}" srcOrd="0" destOrd="0" presId="urn:microsoft.com/office/officeart/2005/8/layout/process2"/>
    <dgm:cxn modelId="{6CE6EFDF-21D7-4CBC-B9AF-6D46985D23BA}" type="presParOf" srcId="{EB3EA00E-0C5D-4EC3-89B8-FF5B7639EBB5}" destId="{B6D7A14B-587E-4E80-B38A-D122E3A0ADC2}" srcOrd="0" destOrd="0" presId="urn:microsoft.com/office/officeart/2005/8/layout/process2"/>
    <dgm:cxn modelId="{4B047F75-089E-45CF-A3FE-052226E000F1}" type="presParOf" srcId="{EB3EA00E-0C5D-4EC3-89B8-FF5B7639EBB5}" destId="{69513CBE-9B6F-4BB1-A1C2-9284B0625517}" srcOrd="1" destOrd="0" presId="urn:microsoft.com/office/officeart/2005/8/layout/process2"/>
    <dgm:cxn modelId="{9F54BACA-04A8-41CA-829B-C84E24B1807F}" type="presParOf" srcId="{69513CBE-9B6F-4BB1-A1C2-9284B0625517}" destId="{9BFC9110-3A99-43DC-860D-D797F598AD60}" srcOrd="0" destOrd="0" presId="urn:microsoft.com/office/officeart/2005/8/layout/process2"/>
    <dgm:cxn modelId="{3545F2EF-8A03-4B28-BC57-F152B409F1DD}" type="presParOf" srcId="{EB3EA00E-0C5D-4EC3-89B8-FF5B7639EBB5}" destId="{948169EC-DEA9-4C4A-ADF8-43A707043EC2}" srcOrd="2" destOrd="0" presId="urn:microsoft.com/office/officeart/2005/8/layout/process2"/>
    <dgm:cxn modelId="{CA2FDB7C-F1E9-448A-8032-BE29A1284810}" type="presParOf" srcId="{EB3EA00E-0C5D-4EC3-89B8-FF5B7639EBB5}" destId="{469E1946-91BF-4C58-BAEF-AB279770E168}" srcOrd="3" destOrd="0" presId="urn:microsoft.com/office/officeart/2005/8/layout/process2"/>
    <dgm:cxn modelId="{E8665FD7-2AB4-42A4-9708-D5F57A4B1A1F}" type="presParOf" srcId="{469E1946-91BF-4C58-BAEF-AB279770E168}" destId="{12ADF245-C5E9-4D4F-BE8D-371DEA6430EE}" srcOrd="0" destOrd="0" presId="urn:microsoft.com/office/officeart/2005/8/layout/process2"/>
    <dgm:cxn modelId="{6F77E0A2-DBC5-427C-8A41-DF66FBDDFEEB}" type="presParOf" srcId="{EB3EA00E-0C5D-4EC3-89B8-FF5B7639EBB5}" destId="{35120151-A558-4E92-861E-A47F984F058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CE7A0D-CD6C-4C04-BAD6-A11053A8056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FBCD10-87A9-4844-81A1-B85D2064F724}">
      <dgm:prSet phldrT="[Text]"/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tra</a:t>
          </a:r>
          <a:r>
            <a:rPr lang="en-US" dirty="0" smtClean="0"/>
            <a:t> unique ID, biometric</a:t>
          </a:r>
          <a:endParaRPr lang="en-US" dirty="0"/>
        </a:p>
      </dgm:t>
    </dgm:pt>
    <dgm:pt modelId="{66706AD3-048B-409B-9BF7-8A16C4C06AE3}" type="parTrans" cxnId="{7510F30D-9A25-4584-9507-7C952960ABBB}">
      <dgm:prSet/>
      <dgm:spPr/>
      <dgm:t>
        <a:bodyPr/>
        <a:lstStyle/>
        <a:p>
          <a:endParaRPr lang="en-US"/>
        </a:p>
      </dgm:t>
    </dgm:pt>
    <dgm:pt modelId="{0FC85E90-4E62-4468-BC2C-AA59AB67C6CC}" type="sibTrans" cxnId="{7510F30D-9A25-4584-9507-7C952960ABBB}">
      <dgm:prSet/>
      <dgm:spPr/>
      <dgm:t>
        <a:bodyPr/>
        <a:lstStyle/>
        <a:p>
          <a:endParaRPr lang="en-US"/>
        </a:p>
      </dgm:t>
    </dgm:pt>
    <dgm:pt modelId="{4DC81316-DCCC-45B7-BE97-9ECB989F7B27}">
      <dgm:prSet phldrT="[Text]"/>
      <dgm:spPr/>
      <dgm:t>
        <a:bodyPr/>
        <a:lstStyle/>
        <a:p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quyền</a:t>
          </a:r>
          <a:r>
            <a:rPr lang="en-US" dirty="0" smtClean="0"/>
            <a:t> </a:t>
          </a:r>
          <a:r>
            <a:rPr lang="en-US" dirty="0" err="1" smtClean="0"/>
            <a:t>vào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CEAFF254-70B0-4D92-A38F-6ACA5B8D4BBB}" type="parTrans" cxnId="{CB7FF135-D46F-48BD-8334-6D48AEAD67E1}">
      <dgm:prSet/>
      <dgm:spPr/>
      <dgm:t>
        <a:bodyPr/>
        <a:lstStyle/>
        <a:p>
          <a:endParaRPr lang="en-US"/>
        </a:p>
      </dgm:t>
    </dgm:pt>
    <dgm:pt modelId="{868F315B-230F-4E40-94D0-013174B83CD4}" type="sibTrans" cxnId="{CB7FF135-D46F-48BD-8334-6D48AEAD67E1}">
      <dgm:prSet/>
      <dgm:spPr/>
      <dgm:t>
        <a:bodyPr/>
        <a:lstStyle/>
        <a:p>
          <a:endParaRPr lang="en-US"/>
        </a:p>
      </dgm:t>
    </dgm:pt>
    <dgm:pt modelId="{006204B2-8A76-4C61-B9CC-3C9059B9B94C}">
      <dgm:prSet phldrT="[Text]"/>
      <dgm:spPr/>
      <dgm:t>
        <a:bodyPr/>
        <a:lstStyle/>
        <a:p>
          <a:r>
            <a:rPr lang="en-US" dirty="0" err="1" smtClean="0"/>
            <a:t>Tạo</a:t>
          </a:r>
          <a:r>
            <a:rPr lang="en-US" dirty="0" smtClean="0"/>
            <a:t> </a:t>
          </a:r>
          <a:r>
            <a:rPr lang="en-US" dirty="0" err="1" smtClean="0"/>
            <a:t>số</a:t>
          </a:r>
          <a:r>
            <a:rPr lang="en-US" dirty="0" smtClean="0"/>
            <a:t> </a:t>
          </a:r>
          <a:r>
            <a:rPr lang="en-US" dirty="0" err="1" smtClean="0"/>
            <a:t>ngẩu</a:t>
          </a:r>
          <a:r>
            <a:rPr lang="en-US" dirty="0" smtClean="0"/>
            <a:t> </a:t>
          </a:r>
          <a:r>
            <a:rPr lang="en-US" dirty="0" err="1" smtClean="0"/>
            <a:t>nhiên</a:t>
          </a:r>
          <a:r>
            <a:rPr lang="en-US" dirty="0" smtClean="0"/>
            <a:t>, dung SHA-256</a:t>
          </a:r>
          <a:endParaRPr lang="en-US" dirty="0"/>
        </a:p>
      </dgm:t>
    </dgm:pt>
    <dgm:pt modelId="{1FA1E2FC-C906-4E6A-A72D-3A91BCE86675}" type="parTrans" cxnId="{3117CD56-814D-40E9-A38B-43AF7B165207}">
      <dgm:prSet/>
      <dgm:spPr/>
      <dgm:t>
        <a:bodyPr/>
        <a:lstStyle/>
        <a:p>
          <a:endParaRPr lang="en-US"/>
        </a:p>
      </dgm:t>
    </dgm:pt>
    <dgm:pt modelId="{63F96D8F-FAAC-4D52-9843-9F98C3D68B21}" type="sibTrans" cxnId="{3117CD56-814D-40E9-A38B-43AF7B165207}">
      <dgm:prSet/>
      <dgm:spPr/>
      <dgm:t>
        <a:bodyPr/>
        <a:lstStyle/>
        <a:p>
          <a:endParaRPr lang="en-US"/>
        </a:p>
      </dgm:t>
    </dgm:pt>
    <dgm:pt modelId="{15EC4E37-4E1A-4AE1-B338-D910E8EA2C5C}">
      <dgm:prSet phldrT="[Text]"/>
      <dgm:spPr/>
      <dgm:t>
        <a:bodyPr/>
        <a:lstStyle/>
        <a:p>
          <a:r>
            <a:rPr lang="en-US" dirty="0" smtClean="0"/>
            <a:t>Block </a:t>
          </a:r>
          <a:r>
            <a:rPr lang="en-US" dirty="0" err="1" smtClean="0"/>
            <a:t>tiếp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tạo</a:t>
          </a:r>
          <a:r>
            <a:rPr lang="en-US" dirty="0" smtClean="0"/>
            <a:t> </a:t>
          </a:r>
          <a:r>
            <a:rPr lang="en-US" dirty="0" err="1" smtClean="0"/>
            <a:t>ra</a:t>
          </a:r>
          <a:endParaRPr lang="en-US" dirty="0"/>
        </a:p>
      </dgm:t>
    </dgm:pt>
    <dgm:pt modelId="{4B42610B-FE79-4761-A428-0E9EEEA2E43A}" type="parTrans" cxnId="{8165610F-FD0E-4BFD-93C1-FC3C7AAA4CF4}">
      <dgm:prSet/>
      <dgm:spPr/>
      <dgm:t>
        <a:bodyPr/>
        <a:lstStyle/>
        <a:p>
          <a:endParaRPr lang="en-US"/>
        </a:p>
      </dgm:t>
    </dgm:pt>
    <dgm:pt modelId="{96A01CA2-D491-477C-BF32-FAE19E674C74}" type="sibTrans" cxnId="{8165610F-FD0E-4BFD-93C1-FC3C7AAA4CF4}">
      <dgm:prSet/>
      <dgm:spPr/>
      <dgm:t>
        <a:bodyPr/>
        <a:lstStyle/>
        <a:p>
          <a:endParaRPr lang="en-US"/>
        </a:p>
      </dgm:t>
    </dgm:pt>
    <dgm:pt modelId="{D1383CBA-F0C7-49FD-9210-34326A41F32B}" type="pres">
      <dgm:prSet presAssocID="{DDCE7A0D-CD6C-4C04-BAD6-A11053A8056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1DBF3D-241B-40EA-9CE3-74FF34BDE3D6}" type="pres">
      <dgm:prSet presAssocID="{D1FBCD10-87A9-4844-81A1-B85D2064F724}" presName="parentLin" presStyleCnt="0"/>
      <dgm:spPr/>
    </dgm:pt>
    <dgm:pt modelId="{7AFF9097-C2EB-4AD9-8602-EB96D454695A}" type="pres">
      <dgm:prSet presAssocID="{D1FBCD10-87A9-4844-81A1-B85D2064F72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CAC2670-B011-4001-8E0E-BAC13A01E4AF}" type="pres">
      <dgm:prSet presAssocID="{D1FBCD10-87A9-4844-81A1-B85D2064F72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5566B-6395-4F4E-B7DD-96506F55CE19}" type="pres">
      <dgm:prSet presAssocID="{D1FBCD10-87A9-4844-81A1-B85D2064F724}" presName="negativeSpace" presStyleCnt="0"/>
      <dgm:spPr/>
    </dgm:pt>
    <dgm:pt modelId="{4A003D98-DACA-4740-B81F-478714BFC864}" type="pres">
      <dgm:prSet presAssocID="{D1FBCD10-87A9-4844-81A1-B85D2064F724}" presName="childText" presStyleLbl="conFgAcc1" presStyleIdx="0" presStyleCnt="4">
        <dgm:presLayoutVars>
          <dgm:bulletEnabled val="1"/>
        </dgm:presLayoutVars>
      </dgm:prSet>
      <dgm:spPr/>
    </dgm:pt>
    <dgm:pt modelId="{7E4CDAEF-A4FD-441B-A631-6BE236AFC0D1}" type="pres">
      <dgm:prSet presAssocID="{0FC85E90-4E62-4468-BC2C-AA59AB67C6CC}" presName="spaceBetweenRectangles" presStyleCnt="0"/>
      <dgm:spPr/>
    </dgm:pt>
    <dgm:pt modelId="{8C056715-9408-4286-9DEE-5F907B5A7CC1}" type="pres">
      <dgm:prSet presAssocID="{4DC81316-DCCC-45B7-BE97-9ECB989F7B27}" presName="parentLin" presStyleCnt="0"/>
      <dgm:spPr/>
    </dgm:pt>
    <dgm:pt modelId="{E60D5C7A-D7AF-4EB0-88A1-A0BC973FEF1F}" type="pres">
      <dgm:prSet presAssocID="{4DC81316-DCCC-45B7-BE97-9ECB989F7B2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4E79BAB-59AA-4DA4-BE62-9941D8802E03}" type="pres">
      <dgm:prSet presAssocID="{4DC81316-DCCC-45B7-BE97-9ECB989F7B2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6B5C4-A912-4779-852F-C18EDA519073}" type="pres">
      <dgm:prSet presAssocID="{4DC81316-DCCC-45B7-BE97-9ECB989F7B27}" presName="negativeSpace" presStyleCnt="0"/>
      <dgm:spPr/>
    </dgm:pt>
    <dgm:pt modelId="{ABDA28E4-8040-421D-8F9F-383E4D175E61}" type="pres">
      <dgm:prSet presAssocID="{4DC81316-DCCC-45B7-BE97-9ECB989F7B27}" presName="childText" presStyleLbl="conFgAcc1" presStyleIdx="1" presStyleCnt="4">
        <dgm:presLayoutVars>
          <dgm:bulletEnabled val="1"/>
        </dgm:presLayoutVars>
      </dgm:prSet>
      <dgm:spPr/>
    </dgm:pt>
    <dgm:pt modelId="{DF35A650-F582-473F-B8CA-FD9EE47AF523}" type="pres">
      <dgm:prSet presAssocID="{868F315B-230F-4E40-94D0-013174B83CD4}" presName="spaceBetweenRectangles" presStyleCnt="0"/>
      <dgm:spPr/>
    </dgm:pt>
    <dgm:pt modelId="{EFE430DF-C977-46B6-BB36-1197DE19F319}" type="pres">
      <dgm:prSet presAssocID="{006204B2-8A76-4C61-B9CC-3C9059B9B94C}" presName="parentLin" presStyleCnt="0"/>
      <dgm:spPr/>
    </dgm:pt>
    <dgm:pt modelId="{FCA3A821-0B4E-4983-8F64-ED54B48AB660}" type="pres">
      <dgm:prSet presAssocID="{006204B2-8A76-4C61-B9CC-3C9059B9B94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886BD92-D074-4D00-89D8-6350DAE8DBE9}" type="pres">
      <dgm:prSet presAssocID="{006204B2-8A76-4C61-B9CC-3C9059B9B94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8A150-430B-4D20-BA01-598B212D3FD9}" type="pres">
      <dgm:prSet presAssocID="{006204B2-8A76-4C61-B9CC-3C9059B9B94C}" presName="negativeSpace" presStyleCnt="0"/>
      <dgm:spPr/>
    </dgm:pt>
    <dgm:pt modelId="{FF1C9325-816D-459E-912B-C7671E1DF28B}" type="pres">
      <dgm:prSet presAssocID="{006204B2-8A76-4C61-B9CC-3C9059B9B94C}" presName="childText" presStyleLbl="conFgAcc1" presStyleIdx="2" presStyleCnt="4">
        <dgm:presLayoutVars>
          <dgm:bulletEnabled val="1"/>
        </dgm:presLayoutVars>
      </dgm:prSet>
      <dgm:spPr/>
    </dgm:pt>
    <dgm:pt modelId="{CDC333DA-C442-4265-9A97-53F2A1AB211D}" type="pres">
      <dgm:prSet presAssocID="{63F96D8F-FAAC-4D52-9843-9F98C3D68B21}" presName="spaceBetweenRectangles" presStyleCnt="0"/>
      <dgm:spPr/>
    </dgm:pt>
    <dgm:pt modelId="{89637EEB-E21B-466A-BA72-FAD4BD551909}" type="pres">
      <dgm:prSet presAssocID="{15EC4E37-4E1A-4AE1-B338-D910E8EA2C5C}" presName="parentLin" presStyleCnt="0"/>
      <dgm:spPr/>
    </dgm:pt>
    <dgm:pt modelId="{1DCC7F94-338A-4A69-959D-2AC14CAC9649}" type="pres">
      <dgm:prSet presAssocID="{15EC4E37-4E1A-4AE1-B338-D910E8EA2C5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E8E6D0CB-793C-463A-A8A4-4377333EDB6F}" type="pres">
      <dgm:prSet presAssocID="{15EC4E37-4E1A-4AE1-B338-D910E8EA2C5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CCB48-FB0E-4E97-B90B-4839B5D71ACD}" type="pres">
      <dgm:prSet presAssocID="{15EC4E37-4E1A-4AE1-B338-D910E8EA2C5C}" presName="negativeSpace" presStyleCnt="0"/>
      <dgm:spPr/>
    </dgm:pt>
    <dgm:pt modelId="{694137C8-066C-4D85-ACAD-053745963625}" type="pres">
      <dgm:prSet presAssocID="{15EC4E37-4E1A-4AE1-B338-D910E8EA2C5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B7FF135-D46F-48BD-8334-6D48AEAD67E1}" srcId="{DDCE7A0D-CD6C-4C04-BAD6-A11053A8056D}" destId="{4DC81316-DCCC-45B7-BE97-9ECB989F7B27}" srcOrd="1" destOrd="0" parTransId="{CEAFF254-70B0-4D92-A38F-6ACA5B8D4BBB}" sibTransId="{868F315B-230F-4E40-94D0-013174B83CD4}"/>
    <dgm:cxn modelId="{2EB215DA-0E1A-4645-BFD2-74A1CE0234B4}" type="presOf" srcId="{15EC4E37-4E1A-4AE1-B338-D910E8EA2C5C}" destId="{1DCC7F94-338A-4A69-959D-2AC14CAC9649}" srcOrd="0" destOrd="0" presId="urn:microsoft.com/office/officeart/2005/8/layout/list1"/>
    <dgm:cxn modelId="{8165610F-FD0E-4BFD-93C1-FC3C7AAA4CF4}" srcId="{DDCE7A0D-CD6C-4C04-BAD6-A11053A8056D}" destId="{15EC4E37-4E1A-4AE1-B338-D910E8EA2C5C}" srcOrd="3" destOrd="0" parTransId="{4B42610B-FE79-4761-A428-0E9EEEA2E43A}" sibTransId="{96A01CA2-D491-477C-BF32-FAE19E674C74}"/>
    <dgm:cxn modelId="{1E95C864-844A-4424-AFE3-02967CA05EDE}" type="presOf" srcId="{4DC81316-DCCC-45B7-BE97-9ECB989F7B27}" destId="{94E79BAB-59AA-4DA4-BE62-9941D8802E03}" srcOrd="1" destOrd="0" presId="urn:microsoft.com/office/officeart/2005/8/layout/list1"/>
    <dgm:cxn modelId="{5720F6DB-8125-4BAE-A24B-695092A9EDF4}" type="presOf" srcId="{006204B2-8A76-4C61-B9CC-3C9059B9B94C}" destId="{FCA3A821-0B4E-4983-8F64-ED54B48AB660}" srcOrd="0" destOrd="0" presId="urn:microsoft.com/office/officeart/2005/8/layout/list1"/>
    <dgm:cxn modelId="{A30D5644-FE23-4DC5-9A4F-CD7FB941D4AF}" type="presOf" srcId="{DDCE7A0D-CD6C-4C04-BAD6-A11053A8056D}" destId="{D1383CBA-F0C7-49FD-9210-34326A41F32B}" srcOrd="0" destOrd="0" presId="urn:microsoft.com/office/officeart/2005/8/layout/list1"/>
    <dgm:cxn modelId="{3117CD56-814D-40E9-A38B-43AF7B165207}" srcId="{DDCE7A0D-CD6C-4C04-BAD6-A11053A8056D}" destId="{006204B2-8A76-4C61-B9CC-3C9059B9B94C}" srcOrd="2" destOrd="0" parTransId="{1FA1E2FC-C906-4E6A-A72D-3A91BCE86675}" sibTransId="{63F96D8F-FAAC-4D52-9843-9F98C3D68B21}"/>
    <dgm:cxn modelId="{857530CC-7F83-4067-8160-CE5E94E479DB}" type="presOf" srcId="{006204B2-8A76-4C61-B9CC-3C9059B9B94C}" destId="{1886BD92-D074-4D00-89D8-6350DAE8DBE9}" srcOrd="1" destOrd="0" presId="urn:microsoft.com/office/officeart/2005/8/layout/list1"/>
    <dgm:cxn modelId="{7510F30D-9A25-4584-9507-7C952960ABBB}" srcId="{DDCE7A0D-CD6C-4C04-BAD6-A11053A8056D}" destId="{D1FBCD10-87A9-4844-81A1-B85D2064F724}" srcOrd="0" destOrd="0" parTransId="{66706AD3-048B-409B-9BF7-8A16C4C06AE3}" sibTransId="{0FC85E90-4E62-4468-BC2C-AA59AB67C6CC}"/>
    <dgm:cxn modelId="{BA969209-140C-4D12-9546-04864F24A0BD}" type="presOf" srcId="{4DC81316-DCCC-45B7-BE97-9ECB989F7B27}" destId="{E60D5C7A-D7AF-4EB0-88A1-A0BC973FEF1F}" srcOrd="0" destOrd="0" presId="urn:microsoft.com/office/officeart/2005/8/layout/list1"/>
    <dgm:cxn modelId="{23ED1D71-89AE-4735-A404-76CF9408F7B3}" type="presOf" srcId="{15EC4E37-4E1A-4AE1-B338-D910E8EA2C5C}" destId="{E8E6D0CB-793C-463A-A8A4-4377333EDB6F}" srcOrd="1" destOrd="0" presId="urn:microsoft.com/office/officeart/2005/8/layout/list1"/>
    <dgm:cxn modelId="{A7A9C96C-09CF-4483-B15B-431CD6BD1CD9}" type="presOf" srcId="{D1FBCD10-87A9-4844-81A1-B85D2064F724}" destId="{7AFF9097-C2EB-4AD9-8602-EB96D454695A}" srcOrd="0" destOrd="0" presId="urn:microsoft.com/office/officeart/2005/8/layout/list1"/>
    <dgm:cxn modelId="{DF7C9FE1-03B2-41B6-9876-2652D3366B62}" type="presOf" srcId="{D1FBCD10-87A9-4844-81A1-B85D2064F724}" destId="{CCAC2670-B011-4001-8E0E-BAC13A01E4AF}" srcOrd="1" destOrd="0" presId="urn:microsoft.com/office/officeart/2005/8/layout/list1"/>
    <dgm:cxn modelId="{2C8FA8AC-43D6-499C-9B6D-89CE65FB8C66}" type="presParOf" srcId="{D1383CBA-F0C7-49FD-9210-34326A41F32B}" destId="{1D1DBF3D-241B-40EA-9CE3-74FF34BDE3D6}" srcOrd="0" destOrd="0" presId="urn:microsoft.com/office/officeart/2005/8/layout/list1"/>
    <dgm:cxn modelId="{B375A7EE-DA6F-4318-BC72-9CE8D74D764A}" type="presParOf" srcId="{1D1DBF3D-241B-40EA-9CE3-74FF34BDE3D6}" destId="{7AFF9097-C2EB-4AD9-8602-EB96D454695A}" srcOrd="0" destOrd="0" presId="urn:microsoft.com/office/officeart/2005/8/layout/list1"/>
    <dgm:cxn modelId="{DE109645-29B7-4EE7-90D8-BF3F07DAD09C}" type="presParOf" srcId="{1D1DBF3D-241B-40EA-9CE3-74FF34BDE3D6}" destId="{CCAC2670-B011-4001-8E0E-BAC13A01E4AF}" srcOrd="1" destOrd="0" presId="urn:microsoft.com/office/officeart/2005/8/layout/list1"/>
    <dgm:cxn modelId="{E52C4000-B0A1-4A1B-8431-7AB3E066C629}" type="presParOf" srcId="{D1383CBA-F0C7-49FD-9210-34326A41F32B}" destId="{C3F5566B-6395-4F4E-B7DD-96506F55CE19}" srcOrd="1" destOrd="0" presId="urn:microsoft.com/office/officeart/2005/8/layout/list1"/>
    <dgm:cxn modelId="{B6AE41BC-B154-4185-98E3-61E9367BFB3A}" type="presParOf" srcId="{D1383CBA-F0C7-49FD-9210-34326A41F32B}" destId="{4A003D98-DACA-4740-B81F-478714BFC864}" srcOrd="2" destOrd="0" presId="urn:microsoft.com/office/officeart/2005/8/layout/list1"/>
    <dgm:cxn modelId="{363CA3DF-EF50-4A13-8E93-29BC45C95D0F}" type="presParOf" srcId="{D1383CBA-F0C7-49FD-9210-34326A41F32B}" destId="{7E4CDAEF-A4FD-441B-A631-6BE236AFC0D1}" srcOrd="3" destOrd="0" presId="urn:microsoft.com/office/officeart/2005/8/layout/list1"/>
    <dgm:cxn modelId="{F5F26000-6600-4F54-BAA8-1B75C87ABCD4}" type="presParOf" srcId="{D1383CBA-F0C7-49FD-9210-34326A41F32B}" destId="{8C056715-9408-4286-9DEE-5F907B5A7CC1}" srcOrd="4" destOrd="0" presId="urn:microsoft.com/office/officeart/2005/8/layout/list1"/>
    <dgm:cxn modelId="{364CE39C-79DA-4A1A-A1DC-374380920B6F}" type="presParOf" srcId="{8C056715-9408-4286-9DEE-5F907B5A7CC1}" destId="{E60D5C7A-D7AF-4EB0-88A1-A0BC973FEF1F}" srcOrd="0" destOrd="0" presId="urn:microsoft.com/office/officeart/2005/8/layout/list1"/>
    <dgm:cxn modelId="{9A8980E8-08B3-425A-93AB-3B9CDA45475C}" type="presParOf" srcId="{8C056715-9408-4286-9DEE-5F907B5A7CC1}" destId="{94E79BAB-59AA-4DA4-BE62-9941D8802E03}" srcOrd="1" destOrd="0" presId="urn:microsoft.com/office/officeart/2005/8/layout/list1"/>
    <dgm:cxn modelId="{1D18539F-C554-428E-8D5B-160C17F7A057}" type="presParOf" srcId="{D1383CBA-F0C7-49FD-9210-34326A41F32B}" destId="{8CA6B5C4-A912-4779-852F-C18EDA519073}" srcOrd="5" destOrd="0" presId="urn:microsoft.com/office/officeart/2005/8/layout/list1"/>
    <dgm:cxn modelId="{C10E6E27-98D7-40E6-A459-1731B2F9B818}" type="presParOf" srcId="{D1383CBA-F0C7-49FD-9210-34326A41F32B}" destId="{ABDA28E4-8040-421D-8F9F-383E4D175E61}" srcOrd="6" destOrd="0" presId="urn:microsoft.com/office/officeart/2005/8/layout/list1"/>
    <dgm:cxn modelId="{EC749298-11A8-4EEB-A8B0-5CBE7EA03DC6}" type="presParOf" srcId="{D1383CBA-F0C7-49FD-9210-34326A41F32B}" destId="{DF35A650-F582-473F-B8CA-FD9EE47AF523}" srcOrd="7" destOrd="0" presId="urn:microsoft.com/office/officeart/2005/8/layout/list1"/>
    <dgm:cxn modelId="{C500D9A9-1ACB-4C92-B4CD-6D4D67F3E984}" type="presParOf" srcId="{D1383CBA-F0C7-49FD-9210-34326A41F32B}" destId="{EFE430DF-C977-46B6-BB36-1197DE19F319}" srcOrd="8" destOrd="0" presId="urn:microsoft.com/office/officeart/2005/8/layout/list1"/>
    <dgm:cxn modelId="{BEB849A0-7CFC-47A2-8F4B-3B4C353DB8E6}" type="presParOf" srcId="{EFE430DF-C977-46B6-BB36-1197DE19F319}" destId="{FCA3A821-0B4E-4983-8F64-ED54B48AB660}" srcOrd="0" destOrd="0" presId="urn:microsoft.com/office/officeart/2005/8/layout/list1"/>
    <dgm:cxn modelId="{06D01350-D7B0-49E8-88E2-5982376467DD}" type="presParOf" srcId="{EFE430DF-C977-46B6-BB36-1197DE19F319}" destId="{1886BD92-D074-4D00-89D8-6350DAE8DBE9}" srcOrd="1" destOrd="0" presId="urn:microsoft.com/office/officeart/2005/8/layout/list1"/>
    <dgm:cxn modelId="{4A11A1D0-E6C3-4FA1-9EB5-B1BCE7E2F456}" type="presParOf" srcId="{D1383CBA-F0C7-49FD-9210-34326A41F32B}" destId="{F1F8A150-430B-4D20-BA01-598B212D3FD9}" srcOrd="9" destOrd="0" presId="urn:microsoft.com/office/officeart/2005/8/layout/list1"/>
    <dgm:cxn modelId="{57292716-AB14-4E8A-8516-F5DCADDD8EB3}" type="presParOf" srcId="{D1383CBA-F0C7-49FD-9210-34326A41F32B}" destId="{FF1C9325-816D-459E-912B-C7671E1DF28B}" srcOrd="10" destOrd="0" presId="urn:microsoft.com/office/officeart/2005/8/layout/list1"/>
    <dgm:cxn modelId="{40570789-DA00-48A1-B83C-37BDD5E78D49}" type="presParOf" srcId="{D1383CBA-F0C7-49FD-9210-34326A41F32B}" destId="{CDC333DA-C442-4265-9A97-53F2A1AB211D}" srcOrd="11" destOrd="0" presId="urn:microsoft.com/office/officeart/2005/8/layout/list1"/>
    <dgm:cxn modelId="{D9048106-AD19-40FD-91B5-95CDB9688CBC}" type="presParOf" srcId="{D1383CBA-F0C7-49FD-9210-34326A41F32B}" destId="{89637EEB-E21B-466A-BA72-FAD4BD551909}" srcOrd="12" destOrd="0" presId="urn:microsoft.com/office/officeart/2005/8/layout/list1"/>
    <dgm:cxn modelId="{847F7D6C-C85E-4D64-8BDC-B0A39DF3ABF4}" type="presParOf" srcId="{89637EEB-E21B-466A-BA72-FAD4BD551909}" destId="{1DCC7F94-338A-4A69-959D-2AC14CAC9649}" srcOrd="0" destOrd="0" presId="urn:microsoft.com/office/officeart/2005/8/layout/list1"/>
    <dgm:cxn modelId="{F80CA7C7-CD7E-4728-8688-9EBAFD35FF8C}" type="presParOf" srcId="{89637EEB-E21B-466A-BA72-FAD4BD551909}" destId="{E8E6D0CB-793C-463A-A8A4-4377333EDB6F}" srcOrd="1" destOrd="0" presId="urn:microsoft.com/office/officeart/2005/8/layout/list1"/>
    <dgm:cxn modelId="{E7E05B7C-99D7-4C60-8A32-9396EBCA94C0}" type="presParOf" srcId="{D1383CBA-F0C7-49FD-9210-34326A41F32B}" destId="{F44CCB48-FB0E-4E97-B90B-4839B5D71ACD}" srcOrd="13" destOrd="0" presId="urn:microsoft.com/office/officeart/2005/8/layout/list1"/>
    <dgm:cxn modelId="{3053E16E-47F8-4EEB-9DF6-10A1E2FD59E3}" type="presParOf" srcId="{D1383CBA-F0C7-49FD-9210-34326A41F32B}" destId="{694137C8-066C-4D85-ACAD-05374596362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CE7A0D-CD6C-4C04-BAD6-A11053A8056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FBCD10-87A9-4844-81A1-B85D2064F724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thúc</a:t>
          </a:r>
          <a:r>
            <a:rPr lang="en-US" dirty="0" smtClean="0"/>
            <a:t> </a:t>
          </a:r>
          <a:r>
            <a:rPr lang="en-US" dirty="0" err="1" smtClean="0"/>
            <a:t>thời</a:t>
          </a:r>
          <a:r>
            <a:rPr lang="en-US" dirty="0" smtClean="0"/>
            <a:t> </a:t>
          </a:r>
          <a:r>
            <a:rPr lang="en-US" dirty="0" err="1" smtClean="0"/>
            <a:t>gian</a:t>
          </a:r>
          <a:r>
            <a:rPr lang="en-US" dirty="0" smtClean="0"/>
            <a:t>, </a:t>
          </a:r>
          <a:r>
            <a:rPr lang="en-US" dirty="0" err="1" smtClean="0"/>
            <a:t>hoặc</a:t>
          </a:r>
          <a:r>
            <a:rPr lang="en-US" dirty="0" smtClean="0"/>
            <a:t> </a:t>
          </a:r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bầu</a:t>
          </a:r>
          <a:r>
            <a:rPr lang="en-US" dirty="0" smtClean="0"/>
            <a:t> </a:t>
          </a:r>
          <a:r>
            <a:rPr lang="en-US" dirty="0" err="1" smtClean="0"/>
            <a:t>cử</a:t>
          </a:r>
          <a:endParaRPr lang="en-US" dirty="0"/>
        </a:p>
      </dgm:t>
    </dgm:pt>
    <dgm:pt modelId="{66706AD3-048B-409B-9BF7-8A16C4C06AE3}" type="parTrans" cxnId="{7510F30D-9A25-4584-9507-7C952960ABBB}">
      <dgm:prSet/>
      <dgm:spPr/>
      <dgm:t>
        <a:bodyPr/>
        <a:lstStyle/>
        <a:p>
          <a:endParaRPr lang="en-US"/>
        </a:p>
      </dgm:t>
    </dgm:pt>
    <dgm:pt modelId="{0FC85E90-4E62-4468-BC2C-AA59AB67C6CC}" type="sibTrans" cxnId="{7510F30D-9A25-4584-9507-7C952960ABBB}">
      <dgm:prSet/>
      <dgm:spPr/>
      <dgm:t>
        <a:bodyPr/>
        <a:lstStyle/>
        <a:p>
          <a:endParaRPr lang="en-US"/>
        </a:p>
      </dgm:t>
    </dgm:pt>
    <dgm:pt modelId="{4DC81316-DCCC-45B7-BE97-9ECB989F7B27}">
      <dgm:prSet phldrT="[Text]"/>
      <dgm:spPr/>
      <dgm:t>
        <a:bodyPr/>
        <a:lstStyle/>
        <a:p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bởi</a:t>
          </a:r>
          <a:r>
            <a:rPr lang="en-US" dirty="0" smtClean="0"/>
            <a:t> PO </a:t>
          </a:r>
          <a:r>
            <a:rPr lang="en-US" dirty="0" err="1" smtClean="0"/>
            <a:t>của</a:t>
          </a:r>
          <a:r>
            <a:rPr lang="en-US" dirty="0" smtClean="0"/>
            <a:t> Polling station</a:t>
          </a:r>
          <a:endParaRPr lang="en-US" dirty="0"/>
        </a:p>
      </dgm:t>
    </dgm:pt>
    <dgm:pt modelId="{CEAFF254-70B0-4D92-A38F-6ACA5B8D4BBB}" type="parTrans" cxnId="{CB7FF135-D46F-48BD-8334-6D48AEAD67E1}">
      <dgm:prSet/>
      <dgm:spPr/>
      <dgm:t>
        <a:bodyPr/>
        <a:lstStyle/>
        <a:p>
          <a:endParaRPr lang="en-US"/>
        </a:p>
      </dgm:t>
    </dgm:pt>
    <dgm:pt modelId="{868F315B-230F-4E40-94D0-013174B83CD4}" type="sibTrans" cxnId="{CB7FF135-D46F-48BD-8334-6D48AEAD67E1}">
      <dgm:prSet/>
      <dgm:spPr/>
      <dgm:t>
        <a:bodyPr/>
        <a:lstStyle/>
        <a:p>
          <a:endParaRPr lang="en-US"/>
        </a:p>
      </dgm:t>
    </dgm:pt>
    <dgm:pt modelId="{006204B2-8A76-4C61-B9CC-3C9059B9B94C}">
      <dgm:prSet phldrT="[Text]"/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mỗi</a:t>
          </a:r>
          <a:r>
            <a:rPr lang="en-US" dirty="0" smtClean="0"/>
            <a:t> transactions + </a:t>
          </a:r>
          <a:r>
            <a:rPr lang="en-US" dirty="0" err="1" smtClean="0"/>
            <a:t>randomnuber</a:t>
          </a:r>
          <a:endParaRPr lang="en-US" dirty="0"/>
        </a:p>
      </dgm:t>
    </dgm:pt>
    <dgm:pt modelId="{1FA1E2FC-C906-4E6A-A72D-3A91BCE86675}" type="parTrans" cxnId="{3117CD56-814D-40E9-A38B-43AF7B165207}">
      <dgm:prSet/>
      <dgm:spPr/>
      <dgm:t>
        <a:bodyPr/>
        <a:lstStyle/>
        <a:p>
          <a:endParaRPr lang="en-US"/>
        </a:p>
      </dgm:t>
    </dgm:pt>
    <dgm:pt modelId="{63F96D8F-FAAC-4D52-9843-9F98C3D68B21}" type="sibTrans" cxnId="{3117CD56-814D-40E9-A38B-43AF7B165207}">
      <dgm:prSet/>
      <dgm:spPr/>
      <dgm:t>
        <a:bodyPr/>
        <a:lstStyle/>
        <a:p>
          <a:endParaRPr lang="en-US"/>
        </a:p>
      </dgm:t>
    </dgm:pt>
    <dgm:pt modelId="{D1383CBA-F0C7-49FD-9210-34326A41F32B}" type="pres">
      <dgm:prSet presAssocID="{DDCE7A0D-CD6C-4C04-BAD6-A11053A8056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1DBF3D-241B-40EA-9CE3-74FF34BDE3D6}" type="pres">
      <dgm:prSet presAssocID="{D1FBCD10-87A9-4844-81A1-B85D2064F724}" presName="parentLin" presStyleCnt="0"/>
      <dgm:spPr/>
    </dgm:pt>
    <dgm:pt modelId="{7AFF9097-C2EB-4AD9-8602-EB96D454695A}" type="pres">
      <dgm:prSet presAssocID="{D1FBCD10-87A9-4844-81A1-B85D2064F72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CAC2670-B011-4001-8E0E-BAC13A01E4AF}" type="pres">
      <dgm:prSet presAssocID="{D1FBCD10-87A9-4844-81A1-B85D2064F72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5566B-6395-4F4E-B7DD-96506F55CE19}" type="pres">
      <dgm:prSet presAssocID="{D1FBCD10-87A9-4844-81A1-B85D2064F724}" presName="negativeSpace" presStyleCnt="0"/>
      <dgm:spPr/>
    </dgm:pt>
    <dgm:pt modelId="{4A003D98-DACA-4740-B81F-478714BFC864}" type="pres">
      <dgm:prSet presAssocID="{D1FBCD10-87A9-4844-81A1-B85D2064F724}" presName="childText" presStyleLbl="conFgAcc1" presStyleIdx="0" presStyleCnt="3">
        <dgm:presLayoutVars>
          <dgm:bulletEnabled val="1"/>
        </dgm:presLayoutVars>
      </dgm:prSet>
      <dgm:spPr/>
    </dgm:pt>
    <dgm:pt modelId="{7E4CDAEF-A4FD-441B-A631-6BE236AFC0D1}" type="pres">
      <dgm:prSet presAssocID="{0FC85E90-4E62-4468-BC2C-AA59AB67C6CC}" presName="spaceBetweenRectangles" presStyleCnt="0"/>
      <dgm:spPr/>
    </dgm:pt>
    <dgm:pt modelId="{8C056715-9408-4286-9DEE-5F907B5A7CC1}" type="pres">
      <dgm:prSet presAssocID="{4DC81316-DCCC-45B7-BE97-9ECB989F7B27}" presName="parentLin" presStyleCnt="0"/>
      <dgm:spPr/>
    </dgm:pt>
    <dgm:pt modelId="{E60D5C7A-D7AF-4EB0-88A1-A0BC973FEF1F}" type="pres">
      <dgm:prSet presAssocID="{4DC81316-DCCC-45B7-BE97-9ECB989F7B2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4E79BAB-59AA-4DA4-BE62-9941D8802E03}" type="pres">
      <dgm:prSet presAssocID="{4DC81316-DCCC-45B7-BE97-9ECB989F7B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6B5C4-A912-4779-852F-C18EDA519073}" type="pres">
      <dgm:prSet presAssocID="{4DC81316-DCCC-45B7-BE97-9ECB989F7B27}" presName="negativeSpace" presStyleCnt="0"/>
      <dgm:spPr/>
    </dgm:pt>
    <dgm:pt modelId="{ABDA28E4-8040-421D-8F9F-383E4D175E61}" type="pres">
      <dgm:prSet presAssocID="{4DC81316-DCCC-45B7-BE97-9ECB989F7B27}" presName="childText" presStyleLbl="conFgAcc1" presStyleIdx="1" presStyleCnt="3">
        <dgm:presLayoutVars>
          <dgm:bulletEnabled val="1"/>
        </dgm:presLayoutVars>
      </dgm:prSet>
      <dgm:spPr/>
    </dgm:pt>
    <dgm:pt modelId="{DF35A650-F582-473F-B8CA-FD9EE47AF523}" type="pres">
      <dgm:prSet presAssocID="{868F315B-230F-4E40-94D0-013174B83CD4}" presName="spaceBetweenRectangles" presStyleCnt="0"/>
      <dgm:spPr/>
    </dgm:pt>
    <dgm:pt modelId="{EFE430DF-C977-46B6-BB36-1197DE19F319}" type="pres">
      <dgm:prSet presAssocID="{006204B2-8A76-4C61-B9CC-3C9059B9B94C}" presName="parentLin" presStyleCnt="0"/>
      <dgm:spPr/>
    </dgm:pt>
    <dgm:pt modelId="{FCA3A821-0B4E-4983-8F64-ED54B48AB660}" type="pres">
      <dgm:prSet presAssocID="{006204B2-8A76-4C61-B9CC-3C9059B9B94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886BD92-D074-4D00-89D8-6350DAE8DBE9}" type="pres">
      <dgm:prSet presAssocID="{006204B2-8A76-4C61-B9CC-3C9059B9B94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8A150-430B-4D20-BA01-598B212D3FD9}" type="pres">
      <dgm:prSet presAssocID="{006204B2-8A76-4C61-B9CC-3C9059B9B94C}" presName="negativeSpace" presStyleCnt="0"/>
      <dgm:spPr/>
    </dgm:pt>
    <dgm:pt modelId="{FF1C9325-816D-459E-912B-C7671E1DF28B}" type="pres">
      <dgm:prSet presAssocID="{006204B2-8A76-4C61-B9CC-3C9059B9B94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E95C864-844A-4424-AFE3-02967CA05EDE}" type="presOf" srcId="{4DC81316-DCCC-45B7-BE97-9ECB989F7B27}" destId="{94E79BAB-59AA-4DA4-BE62-9941D8802E03}" srcOrd="1" destOrd="0" presId="urn:microsoft.com/office/officeart/2005/8/layout/list1"/>
    <dgm:cxn modelId="{7510F30D-9A25-4584-9507-7C952960ABBB}" srcId="{DDCE7A0D-CD6C-4C04-BAD6-A11053A8056D}" destId="{D1FBCD10-87A9-4844-81A1-B85D2064F724}" srcOrd="0" destOrd="0" parTransId="{66706AD3-048B-409B-9BF7-8A16C4C06AE3}" sibTransId="{0FC85E90-4E62-4468-BC2C-AA59AB67C6CC}"/>
    <dgm:cxn modelId="{857530CC-7F83-4067-8160-CE5E94E479DB}" type="presOf" srcId="{006204B2-8A76-4C61-B9CC-3C9059B9B94C}" destId="{1886BD92-D074-4D00-89D8-6350DAE8DBE9}" srcOrd="1" destOrd="0" presId="urn:microsoft.com/office/officeart/2005/8/layout/list1"/>
    <dgm:cxn modelId="{A7A9C96C-09CF-4483-B15B-431CD6BD1CD9}" type="presOf" srcId="{D1FBCD10-87A9-4844-81A1-B85D2064F724}" destId="{7AFF9097-C2EB-4AD9-8602-EB96D454695A}" srcOrd="0" destOrd="0" presId="urn:microsoft.com/office/officeart/2005/8/layout/list1"/>
    <dgm:cxn modelId="{BA969209-140C-4D12-9546-04864F24A0BD}" type="presOf" srcId="{4DC81316-DCCC-45B7-BE97-9ECB989F7B27}" destId="{E60D5C7A-D7AF-4EB0-88A1-A0BC973FEF1F}" srcOrd="0" destOrd="0" presId="urn:microsoft.com/office/officeart/2005/8/layout/list1"/>
    <dgm:cxn modelId="{DF7C9FE1-03B2-41B6-9876-2652D3366B62}" type="presOf" srcId="{D1FBCD10-87A9-4844-81A1-B85D2064F724}" destId="{CCAC2670-B011-4001-8E0E-BAC13A01E4AF}" srcOrd="1" destOrd="0" presId="urn:microsoft.com/office/officeart/2005/8/layout/list1"/>
    <dgm:cxn modelId="{A30D5644-FE23-4DC5-9A4F-CD7FB941D4AF}" type="presOf" srcId="{DDCE7A0D-CD6C-4C04-BAD6-A11053A8056D}" destId="{D1383CBA-F0C7-49FD-9210-34326A41F32B}" srcOrd="0" destOrd="0" presId="urn:microsoft.com/office/officeart/2005/8/layout/list1"/>
    <dgm:cxn modelId="{5720F6DB-8125-4BAE-A24B-695092A9EDF4}" type="presOf" srcId="{006204B2-8A76-4C61-B9CC-3C9059B9B94C}" destId="{FCA3A821-0B4E-4983-8F64-ED54B48AB660}" srcOrd="0" destOrd="0" presId="urn:microsoft.com/office/officeart/2005/8/layout/list1"/>
    <dgm:cxn modelId="{CB7FF135-D46F-48BD-8334-6D48AEAD67E1}" srcId="{DDCE7A0D-CD6C-4C04-BAD6-A11053A8056D}" destId="{4DC81316-DCCC-45B7-BE97-9ECB989F7B27}" srcOrd="1" destOrd="0" parTransId="{CEAFF254-70B0-4D92-A38F-6ACA5B8D4BBB}" sibTransId="{868F315B-230F-4E40-94D0-013174B83CD4}"/>
    <dgm:cxn modelId="{3117CD56-814D-40E9-A38B-43AF7B165207}" srcId="{DDCE7A0D-CD6C-4C04-BAD6-A11053A8056D}" destId="{006204B2-8A76-4C61-B9CC-3C9059B9B94C}" srcOrd="2" destOrd="0" parTransId="{1FA1E2FC-C906-4E6A-A72D-3A91BCE86675}" sibTransId="{63F96D8F-FAAC-4D52-9843-9F98C3D68B21}"/>
    <dgm:cxn modelId="{2C8FA8AC-43D6-499C-9B6D-89CE65FB8C66}" type="presParOf" srcId="{D1383CBA-F0C7-49FD-9210-34326A41F32B}" destId="{1D1DBF3D-241B-40EA-9CE3-74FF34BDE3D6}" srcOrd="0" destOrd="0" presId="urn:microsoft.com/office/officeart/2005/8/layout/list1"/>
    <dgm:cxn modelId="{B375A7EE-DA6F-4318-BC72-9CE8D74D764A}" type="presParOf" srcId="{1D1DBF3D-241B-40EA-9CE3-74FF34BDE3D6}" destId="{7AFF9097-C2EB-4AD9-8602-EB96D454695A}" srcOrd="0" destOrd="0" presId="urn:microsoft.com/office/officeart/2005/8/layout/list1"/>
    <dgm:cxn modelId="{DE109645-29B7-4EE7-90D8-BF3F07DAD09C}" type="presParOf" srcId="{1D1DBF3D-241B-40EA-9CE3-74FF34BDE3D6}" destId="{CCAC2670-B011-4001-8E0E-BAC13A01E4AF}" srcOrd="1" destOrd="0" presId="urn:microsoft.com/office/officeart/2005/8/layout/list1"/>
    <dgm:cxn modelId="{E52C4000-B0A1-4A1B-8431-7AB3E066C629}" type="presParOf" srcId="{D1383CBA-F0C7-49FD-9210-34326A41F32B}" destId="{C3F5566B-6395-4F4E-B7DD-96506F55CE19}" srcOrd="1" destOrd="0" presId="urn:microsoft.com/office/officeart/2005/8/layout/list1"/>
    <dgm:cxn modelId="{B6AE41BC-B154-4185-98E3-61E9367BFB3A}" type="presParOf" srcId="{D1383CBA-F0C7-49FD-9210-34326A41F32B}" destId="{4A003D98-DACA-4740-B81F-478714BFC864}" srcOrd="2" destOrd="0" presId="urn:microsoft.com/office/officeart/2005/8/layout/list1"/>
    <dgm:cxn modelId="{363CA3DF-EF50-4A13-8E93-29BC45C95D0F}" type="presParOf" srcId="{D1383CBA-F0C7-49FD-9210-34326A41F32B}" destId="{7E4CDAEF-A4FD-441B-A631-6BE236AFC0D1}" srcOrd="3" destOrd="0" presId="urn:microsoft.com/office/officeart/2005/8/layout/list1"/>
    <dgm:cxn modelId="{F5F26000-6600-4F54-BAA8-1B75C87ABCD4}" type="presParOf" srcId="{D1383CBA-F0C7-49FD-9210-34326A41F32B}" destId="{8C056715-9408-4286-9DEE-5F907B5A7CC1}" srcOrd="4" destOrd="0" presId="urn:microsoft.com/office/officeart/2005/8/layout/list1"/>
    <dgm:cxn modelId="{364CE39C-79DA-4A1A-A1DC-374380920B6F}" type="presParOf" srcId="{8C056715-9408-4286-9DEE-5F907B5A7CC1}" destId="{E60D5C7A-D7AF-4EB0-88A1-A0BC973FEF1F}" srcOrd="0" destOrd="0" presId="urn:microsoft.com/office/officeart/2005/8/layout/list1"/>
    <dgm:cxn modelId="{9A8980E8-08B3-425A-93AB-3B9CDA45475C}" type="presParOf" srcId="{8C056715-9408-4286-9DEE-5F907B5A7CC1}" destId="{94E79BAB-59AA-4DA4-BE62-9941D8802E03}" srcOrd="1" destOrd="0" presId="urn:microsoft.com/office/officeart/2005/8/layout/list1"/>
    <dgm:cxn modelId="{1D18539F-C554-428E-8D5B-160C17F7A057}" type="presParOf" srcId="{D1383CBA-F0C7-49FD-9210-34326A41F32B}" destId="{8CA6B5C4-A912-4779-852F-C18EDA519073}" srcOrd="5" destOrd="0" presId="urn:microsoft.com/office/officeart/2005/8/layout/list1"/>
    <dgm:cxn modelId="{C10E6E27-98D7-40E6-A459-1731B2F9B818}" type="presParOf" srcId="{D1383CBA-F0C7-49FD-9210-34326A41F32B}" destId="{ABDA28E4-8040-421D-8F9F-383E4D175E61}" srcOrd="6" destOrd="0" presId="urn:microsoft.com/office/officeart/2005/8/layout/list1"/>
    <dgm:cxn modelId="{EC749298-11A8-4EEB-A8B0-5CBE7EA03DC6}" type="presParOf" srcId="{D1383CBA-F0C7-49FD-9210-34326A41F32B}" destId="{DF35A650-F582-473F-B8CA-FD9EE47AF523}" srcOrd="7" destOrd="0" presId="urn:microsoft.com/office/officeart/2005/8/layout/list1"/>
    <dgm:cxn modelId="{C500D9A9-1ACB-4C92-B4CD-6D4D67F3E984}" type="presParOf" srcId="{D1383CBA-F0C7-49FD-9210-34326A41F32B}" destId="{EFE430DF-C977-46B6-BB36-1197DE19F319}" srcOrd="8" destOrd="0" presId="urn:microsoft.com/office/officeart/2005/8/layout/list1"/>
    <dgm:cxn modelId="{BEB849A0-7CFC-47A2-8F4B-3B4C353DB8E6}" type="presParOf" srcId="{EFE430DF-C977-46B6-BB36-1197DE19F319}" destId="{FCA3A821-0B4E-4983-8F64-ED54B48AB660}" srcOrd="0" destOrd="0" presId="urn:microsoft.com/office/officeart/2005/8/layout/list1"/>
    <dgm:cxn modelId="{06D01350-D7B0-49E8-88E2-5982376467DD}" type="presParOf" srcId="{EFE430DF-C977-46B6-BB36-1197DE19F319}" destId="{1886BD92-D074-4D00-89D8-6350DAE8DBE9}" srcOrd="1" destOrd="0" presId="urn:microsoft.com/office/officeart/2005/8/layout/list1"/>
    <dgm:cxn modelId="{4A11A1D0-E6C3-4FA1-9EB5-B1BCE7E2F456}" type="presParOf" srcId="{D1383CBA-F0C7-49FD-9210-34326A41F32B}" destId="{F1F8A150-430B-4D20-BA01-598B212D3FD9}" srcOrd="9" destOrd="0" presId="urn:microsoft.com/office/officeart/2005/8/layout/list1"/>
    <dgm:cxn modelId="{57292716-AB14-4E8A-8516-F5DCADDD8EB3}" type="presParOf" srcId="{D1383CBA-F0C7-49FD-9210-34326A41F32B}" destId="{FF1C9325-816D-459E-912B-C7671E1DF2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99953-4742-4944-A686-DF4288C7A5FC}">
      <dsp:nvSpPr>
        <dsp:cNvPr id="0" name=""/>
        <dsp:cNvSpPr/>
      </dsp:nvSpPr>
      <dsp:spPr>
        <a:xfrm>
          <a:off x="0" y="945885"/>
          <a:ext cx="2852830" cy="17116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Hệ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thống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bầu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cử</a:t>
          </a:r>
          <a:endParaRPr lang="en-US" sz="4500" kern="1200" dirty="0"/>
        </a:p>
      </dsp:txBody>
      <dsp:txXfrm>
        <a:off x="0" y="945885"/>
        <a:ext cx="2852830" cy="1711698"/>
      </dsp:txXfrm>
    </dsp:sp>
    <dsp:sp modelId="{AF857DD6-CAEB-4D17-9258-830A63B1E242}">
      <dsp:nvSpPr>
        <dsp:cNvPr id="0" name=""/>
        <dsp:cNvSpPr/>
      </dsp:nvSpPr>
      <dsp:spPr>
        <a:xfrm>
          <a:off x="3138114" y="945885"/>
          <a:ext cx="2852830" cy="17116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Cách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vận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hành</a:t>
          </a:r>
          <a:endParaRPr lang="en-US" sz="4500" kern="1200" dirty="0"/>
        </a:p>
      </dsp:txBody>
      <dsp:txXfrm>
        <a:off x="3138114" y="945885"/>
        <a:ext cx="2852830" cy="1711698"/>
      </dsp:txXfrm>
    </dsp:sp>
    <dsp:sp modelId="{2921D5B8-DBA3-43E8-B65D-0A76184100F0}">
      <dsp:nvSpPr>
        <dsp:cNvPr id="0" name=""/>
        <dsp:cNvSpPr/>
      </dsp:nvSpPr>
      <dsp:spPr>
        <a:xfrm>
          <a:off x="6276228" y="945885"/>
          <a:ext cx="2852830" cy="17116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Các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kỹ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thuật</a:t>
          </a:r>
          <a:r>
            <a:rPr lang="en-US" sz="4500" kern="1200" dirty="0" smtClean="0"/>
            <a:t> </a:t>
          </a:r>
          <a:endParaRPr lang="en-US" sz="4500" kern="1200" dirty="0"/>
        </a:p>
      </dsp:txBody>
      <dsp:txXfrm>
        <a:off x="6276228" y="945885"/>
        <a:ext cx="2852830" cy="1711698"/>
      </dsp:txXfrm>
    </dsp:sp>
    <dsp:sp modelId="{84D7A853-6D1A-45CD-BC33-154F8DEF3D2B}">
      <dsp:nvSpPr>
        <dsp:cNvPr id="0" name=""/>
        <dsp:cNvSpPr/>
      </dsp:nvSpPr>
      <dsp:spPr>
        <a:xfrm>
          <a:off x="1569057" y="2942867"/>
          <a:ext cx="2852830" cy="17116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Công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nghệ</a:t>
          </a:r>
          <a:endParaRPr lang="en-US" sz="4500" kern="1200" dirty="0"/>
        </a:p>
      </dsp:txBody>
      <dsp:txXfrm>
        <a:off x="1569057" y="2942867"/>
        <a:ext cx="2852830" cy="1711698"/>
      </dsp:txXfrm>
    </dsp:sp>
    <dsp:sp modelId="{BA1D4E21-4739-4461-99A1-F27D3D9A8FF9}">
      <dsp:nvSpPr>
        <dsp:cNvPr id="0" name=""/>
        <dsp:cNvSpPr/>
      </dsp:nvSpPr>
      <dsp:spPr>
        <a:xfrm>
          <a:off x="4707171" y="2942867"/>
          <a:ext cx="2852830" cy="17116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Kết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luận</a:t>
          </a:r>
          <a:endParaRPr lang="en-US" sz="4500" kern="1200" dirty="0"/>
        </a:p>
      </dsp:txBody>
      <dsp:txXfrm>
        <a:off x="4707171" y="2942867"/>
        <a:ext cx="2852830" cy="1711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2601-0B14-473F-8CEB-483054882DEF}">
      <dsp:nvSpPr>
        <dsp:cNvPr id="0" name=""/>
        <dsp:cNvSpPr/>
      </dsp:nvSpPr>
      <dsp:spPr>
        <a:xfrm>
          <a:off x="523314" y="0"/>
          <a:ext cx="5930899" cy="44260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A1647-C5AD-46F7-9F2F-352DA68B2F8F}">
      <dsp:nvSpPr>
        <dsp:cNvPr id="0" name=""/>
        <dsp:cNvSpPr/>
      </dsp:nvSpPr>
      <dsp:spPr>
        <a:xfrm>
          <a:off x="156040" y="1327822"/>
          <a:ext cx="2093258" cy="1770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/>
            <a:t>Kiểm</a:t>
          </a:r>
          <a:r>
            <a:rPr lang="en-US" sz="4200" kern="1200" dirty="0" smtClean="0"/>
            <a:t> </a:t>
          </a:r>
          <a:r>
            <a:rPr lang="en-US" sz="4200" kern="1200" dirty="0" err="1" smtClean="0"/>
            <a:t>tra</a:t>
          </a:r>
          <a:endParaRPr lang="en-US" sz="4200" kern="1200" dirty="0"/>
        </a:p>
      </dsp:txBody>
      <dsp:txXfrm>
        <a:off x="242465" y="1414247"/>
        <a:ext cx="1920408" cy="1597580"/>
      </dsp:txXfrm>
    </dsp:sp>
    <dsp:sp modelId="{9A898FB8-2A01-4E94-8FA2-A01A4090C375}">
      <dsp:nvSpPr>
        <dsp:cNvPr id="0" name=""/>
        <dsp:cNvSpPr/>
      </dsp:nvSpPr>
      <dsp:spPr>
        <a:xfrm>
          <a:off x="2442135" y="1327822"/>
          <a:ext cx="2093258" cy="17704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/>
            <a:t>Bình</a:t>
          </a:r>
          <a:r>
            <a:rPr lang="en-US" sz="4200" kern="1200" dirty="0" smtClean="0"/>
            <a:t> </a:t>
          </a:r>
          <a:r>
            <a:rPr lang="en-US" sz="4200" kern="1200" dirty="0" err="1" smtClean="0"/>
            <a:t>bầu</a:t>
          </a:r>
          <a:endParaRPr lang="en-US" sz="4200" kern="1200" dirty="0"/>
        </a:p>
      </dsp:txBody>
      <dsp:txXfrm>
        <a:off x="2528560" y="1414247"/>
        <a:ext cx="1920408" cy="1597580"/>
      </dsp:txXfrm>
    </dsp:sp>
    <dsp:sp modelId="{41611FBC-CA21-461F-B527-DD9137091C7E}">
      <dsp:nvSpPr>
        <dsp:cNvPr id="0" name=""/>
        <dsp:cNvSpPr/>
      </dsp:nvSpPr>
      <dsp:spPr>
        <a:xfrm>
          <a:off x="4728229" y="1327822"/>
          <a:ext cx="2093258" cy="17704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/>
            <a:t>Kết</a:t>
          </a:r>
          <a:r>
            <a:rPr lang="en-US" sz="4200" kern="1200" dirty="0" smtClean="0"/>
            <a:t> </a:t>
          </a:r>
          <a:r>
            <a:rPr lang="en-US" sz="4200" kern="1200" dirty="0" err="1" smtClean="0"/>
            <a:t>quả</a:t>
          </a:r>
          <a:endParaRPr lang="en-US" sz="4200" kern="1200" dirty="0"/>
        </a:p>
      </dsp:txBody>
      <dsp:txXfrm>
        <a:off x="4814654" y="1414247"/>
        <a:ext cx="1920408" cy="1597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4B88C-3F84-4F72-844E-5B3D5778E545}">
      <dsp:nvSpPr>
        <dsp:cNvPr id="0" name=""/>
        <dsp:cNvSpPr/>
      </dsp:nvSpPr>
      <dsp:spPr>
        <a:xfrm>
          <a:off x="0" y="40677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533F5-AEC0-4E52-940F-C27080F25EDB}">
      <dsp:nvSpPr>
        <dsp:cNvPr id="0" name=""/>
        <dsp:cNvSpPr/>
      </dsp:nvSpPr>
      <dsp:spPr>
        <a:xfrm>
          <a:off x="406400" y="52533"/>
          <a:ext cx="568960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Gian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lận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trong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bầu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cử</a:t>
          </a:r>
          <a:endParaRPr lang="en-US" sz="2400" kern="1200" dirty="0"/>
        </a:p>
      </dsp:txBody>
      <dsp:txXfrm>
        <a:off x="440985" y="87118"/>
        <a:ext cx="5620430" cy="639310"/>
      </dsp:txXfrm>
    </dsp:sp>
    <dsp:sp modelId="{8C43FA34-2DDA-408D-8F25-EE25C0BA16D2}">
      <dsp:nvSpPr>
        <dsp:cNvPr id="0" name=""/>
        <dsp:cNvSpPr/>
      </dsp:nvSpPr>
      <dsp:spPr>
        <a:xfrm>
          <a:off x="0" y="149541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BF4EE-1775-4746-9D90-86D14789B3B2}">
      <dsp:nvSpPr>
        <dsp:cNvPr id="0" name=""/>
        <dsp:cNvSpPr/>
      </dsp:nvSpPr>
      <dsp:spPr>
        <a:xfrm>
          <a:off x="406400" y="1141173"/>
          <a:ext cx="568960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Trùng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lắp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trong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việc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bầu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cử</a:t>
          </a:r>
          <a:endParaRPr lang="en-US" sz="2400" kern="1200" dirty="0"/>
        </a:p>
      </dsp:txBody>
      <dsp:txXfrm>
        <a:off x="440985" y="1175758"/>
        <a:ext cx="5620430" cy="639310"/>
      </dsp:txXfrm>
    </dsp:sp>
    <dsp:sp modelId="{13C8D475-FFB9-4542-BAB9-E4BAAC6013E0}">
      <dsp:nvSpPr>
        <dsp:cNvPr id="0" name=""/>
        <dsp:cNvSpPr/>
      </dsp:nvSpPr>
      <dsp:spPr>
        <a:xfrm>
          <a:off x="0" y="258405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C0677-3536-4245-A041-66D88DF2BEC2}">
      <dsp:nvSpPr>
        <dsp:cNvPr id="0" name=""/>
        <dsp:cNvSpPr/>
      </dsp:nvSpPr>
      <dsp:spPr>
        <a:xfrm>
          <a:off x="406400" y="2229813"/>
          <a:ext cx="5689600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Gây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áp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lực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với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hội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đồng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bầu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cử</a:t>
          </a:r>
          <a:endParaRPr lang="en-US" sz="2400" kern="1200" dirty="0"/>
        </a:p>
      </dsp:txBody>
      <dsp:txXfrm>
        <a:off x="440985" y="2264398"/>
        <a:ext cx="5620430" cy="639310"/>
      </dsp:txXfrm>
    </dsp:sp>
    <dsp:sp modelId="{B132CC86-A191-4C60-8E80-96CE4A515B4D}">
      <dsp:nvSpPr>
        <dsp:cNvPr id="0" name=""/>
        <dsp:cNvSpPr/>
      </dsp:nvSpPr>
      <dsp:spPr>
        <a:xfrm>
          <a:off x="0" y="367269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18CCA-939A-47A2-9FF2-18BC3F6F3DB4}">
      <dsp:nvSpPr>
        <dsp:cNvPr id="0" name=""/>
        <dsp:cNvSpPr/>
      </dsp:nvSpPr>
      <dsp:spPr>
        <a:xfrm>
          <a:off x="406400" y="3318453"/>
          <a:ext cx="568960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Thiếu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xót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kiểm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định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440985" y="3353038"/>
        <a:ext cx="5620430" cy="639310"/>
      </dsp:txXfrm>
    </dsp:sp>
    <dsp:sp modelId="{85D8D3F6-75F4-4ED6-AF4A-15A6A684605C}">
      <dsp:nvSpPr>
        <dsp:cNvPr id="0" name=""/>
        <dsp:cNvSpPr/>
      </dsp:nvSpPr>
      <dsp:spPr>
        <a:xfrm>
          <a:off x="0" y="476133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615BA-9BCC-459C-968C-49401AEF03A2}">
      <dsp:nvSpPr>
        <dsp:cNvPr id="0" name=""/>
        <dsp:cNvSpPr/>
      </dsp:nvSpPr>
      <dsp:spPr>
        <a:xfrm>
          <a:off x="406400" y="4407093"/>
          <a:ext cx="5689600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Thiếu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sự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quan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tâm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của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người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dân</a:t>
          </a:r>
          <a:endParaRPr lang="en-US" sz="2400" kern="1200" dirty="0"/>
        </a:p>
      </dsp:txBody>
      <dsp:txXfrm>
        <a:off x="440985" y="4441678"/>
        <a:ext cx="562043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B2E06-383B-4500-AB1D-F8D6E6ADB662}">
      <dsp:nvSpPr>
        <dsp:cNvPr id="0" name=""/>
        <dsp:cNvSpPr/>
      </dsp:nvSpPr>
      <dsp:spPr>
        <a:xfrm>
          <a:off x="3968" y="2184528"/>
          <a:ext cx="1230312" cy="1049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Kiếm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người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bỏ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phiếu</a:t>
          </a:r>
          <a:endParaRPr lang="en-US" sz="1800" kern="1200" dirty="0"/>
        </a:p>
      </dsp:txBody>
      <dsp:txXfrm>
        <a:off x="34710" y="2215270"/>
        <a:ext cx="1168828" cy="988126"/>
      </dsp:txXfrm>
    </dsp:sp>
    <dsp:sp modelId="{48AA4539-1544-4401-B370-42F6A87FE1A5}">
      <dsp:nvSpPr>
        <dsp:cNvPr id="0" name=""/>
        <dsp:cNvSpPr/>
      </dsp:nvSpPr>
      <dsp:spPr>
        <a:xfrm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357312" y="2617797"/>
        <a:ext cx="182578" cy="183071"/>
      </dsp:txXfrm>
    </dsp:sp>
    <dsp:sp modelId="{F15EB06F-9414-430D-896C-F6F0856EE63A}">
      <dsp:nvSpPr>
        <dsp:cNvPr id="0" name=""/>
        <dsp:cNvSpPr/>
      </dsp:nvSpPr>
      <dsp:spPr>
        <a:xfrm>
          <a:off x="1726406" y="2184528"/>
          <a:ext cx="1230312" cy="1049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Thực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bỏ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phiếu</a:t>
          </a:r>
          <a:endParaRPr lang="en-US" sz="1800" kern="1200" dirty="0"/>
        </a:p>
      </dsp:txBody>
      <dsp:txXfrm>
        <a:off x="1757148" y="2215270"/>
        <a:ext cx="1168828" cy="988126"/>
      </dsp:txXfrm>
    </dsp:sp>
    <dsp:sp modelId="{452A3D63-119B-4C8A-B7FF-5D9691DB13BE}">
      <dsp:nvSpPr>
        <dsp:cNvPr id="0" name=""/>
        <dsp:cNvSpPr/>
      </dsp:nvSpPr>
      <dsp:spPr>
        <a:xfrm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079750" y="2617797"/>
        <a:ext cx="182578" cy="183071"/>
      </dsp:txXfrm>
    </dsp:sp>
    <dsp:sp modelId="{88047CBA-12C8-411F-8EBA-02F9A006BD92}">
      <dsp:nvSpPr>
        <dsp:cNvPr id="0" name=""/>
        <dsp:cNvSpPr/>
      </dsp:nvSpPr>
      <dsp:spPr>
        <a:xfrm>
          <a:off x="3448843" y="2184528"/>
          <a:ext cx="1230312" cy="1049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Voted</a:t>
          </a:r>
          <a:endParaRPr lang="en-US" sz="1800" kern="1200" dirty="0"/>
        </a:p>
      </dsp:txBody>
      <dsp:txXfrm>
        <a:off x="3479585" y="2215270"/>
        <a:ext cx="1168828" cy="988126"/>
      </dsp:txXfrm>
    </dsp:sp>
    <dsp:sp modelId="{D55FF91E-2271-4420-B499-948077CE6FA9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802187" y="2617797"/>
        <a:ext cx="182578" cy="183071"/>
      </dsp:txXfrm>
    </dsp:sp>
    <dsp:sp modelId="{2723F8D2-2E82-446E-B604-ACA44DF7167E}">
      <dsp:nvSpPr>
        <dsp:cNvPr id="0" name=""/>
        <dsp:cNvSpPr/>
      </dsp:nvSpPr>
      <dsp:spPr>
        <a:xfrm>
          <a:off x="5171281" y="2184528"/>
          <a:ext cx="1230312" cy="1049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Tiếp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tục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bỏ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phiếu</a:t>
          </a:r>
          <a:endParaRPr lang="en-US" sz="1800" kern="1200" dirty="0"/>
        </a:p>
      </dsp:txBody>
      <dsp:txXfrm>
        <a:off x="5202023" y="2215270"/>
        <a:ext cx="1168828" cy="988126"/>
      </dsp:txXfrm>
    </dsp:sp>
    <dsp:sp modelId="{BB263B6F-551C-41AE-89F3-D07FC7996646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524624" y="2617797"/>
        <a:ext cx="182578" cy="183071"/>
      </dsp:txXfrm>
    </dsp:sp>
    <dsp:sp modelId="{1CC37F2A-A4BA-435A-B4F8-78934CB6FAD6}">
      <dsp:nvSpPr>
        <dsp:cNvPr id="0" name=""/>
        <dsp:cNvSpPr/>
      </dsp:nvSpPr>
      <dsp:spPr>
        <a:xfrm>
          <a:off x="6893718" y="2184528"/>
          <a:ext cx="1230312" cy="1049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Thông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báo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quả</a:t>
          </a:r>
          <a:endParaRPr lang="en-US" sz="1800" kern="1200" dirty="0"/>
        </a:p>
      </dsp:txBody>
      <dsp:txXfrm>
        <a:off x="6924460" y="2215270"/>
        <a:ext cx="1168828" cy="9881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AA654-3DCB-4CBA-B4DC-23B50E84464A}">
      <dsp:nvSpPr>
        <dsp:cNvPr id="0" name=""/>
        <dsp:cNvSpPr/>
      </dsp:nvSpPr>
      <dsp:spPr>
        <a:xfrm>
          <a:off x="3010149" y="0"/>
          <a:ext cx="3010149" cy="1869805"/>
        </a:xfrm>
        <a:prstGeom prst="trapezoid">
          <a:avLst>
            <a:gd name="adj" fmla="val 8049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The layer 3 (with whom) </a:t>
          </a:r>
          <a:endParaRPr lang="en-US" sz="3200" kern="1200" dirty="0"/>
        </a:p>
      </dsp:txBody>
      <dsp:txXfrm>
        <a:off x="3010149" y="0"/>
        <a:ext cx="3010149" cy="1869805"/>
      </dsp:txXfrm>
    </dsp:sp>
    <dsp:sp modelId="{6DDB2FE8-751D-4A39-98FA-E1C130EA0F49}">
      <dsp:nvSpPr>
        <dsp:cNvPr id="0" name=""/>
        <dsp:cNvSpPr/>
      </dsp:nvSpPr>
      <dsp:spPr>
        <a:xfrm>
          <a:off x="1505074" y="1869805"/>
          <a:ext cx="6020298" cy="1869805"/>
        </a:xfrm>
        <a:prstGeom prst="trapezoid">
          <a:avLst>
            <a:gd name="adj" fmla="val 8049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The Layer 2(How)</a:t>
          </a:r>
          <a:endParaRPr lang="en-US" sz="5600" kern="1200" dirty="0"/>
        </a:p>
      </dsp:txBody>
      <dsp:txXfrm>
        <a:off x="2558626" y="1869805"/>
        <a:ext cx="3913193" cy="1869805"/>
      </dsp:txXfrm>
    </dsp:sp>
    <dsp:sp modelId="{0636174F-6D29-4BBE-AEC8-5B80A7668C6B}">
      <dsp:nvSpPr>
        <dsp:cNvPr id="0" name=""/>
        <dsp:cNvSpPr/>
      </dsp:nvSpPr>
      <dsp:spPr>
        <a:xfrm>
          <a:off x="0" y="3739610"/>
          <a:ext cx="9030447" cy="1869805"/>
        </a:xfrm>
        <a:prstGeom prst="trapezoid">
          <a:avLst>
            <a:gd name="adj" fmla="val 8049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The Layer 1(Who)</a:t>
          </a:r>
          <a:endParaRPr lang="en-US" sz="5600" kern="1200" dirty="0"/>
        </a:p>
      </dsp:txBody>
      <dsp:txXfrm>
        <a:off x="1580328" y="3739610"/>
        <a:ext cx="5869790" cy="18698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7A14B-587E-4E80-B38A-D122E3A0ADC2}">
      <dsp:nvSpPr>
        <dsp:cNvPr id="0" name=""/>
        <dsp:cNvSpPr/>
      </dsp:nvSpPr>
      <dsp:spPr>
        <a:xfrm>
          <a:off x="2791834" y="0"/>
          <a:ext cx="2229371" cy="1238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Creation of block</a:t>
          </a:r>
          <a:endParaRPr lang="en-US" sz="3000" kern="1200" dirty="0"/>
        </a:p>
      </dsp:txBody>
      <dsp:txXfrm>
        <a:off x="2828110" y="36276"/>
        <a:ext cx="2156819" cy="1165987"/>
      </dsp:txXfrm>
    </dsp:sp>
    <dsp:sp modelId="{69513CBE-9B6F-4BB1-A1C2-9284B0625517}">
      <dsp:nvSpPr>
        <dsp:cNvPr id="0" name=""/>
        <dsp:cNvSpPr/>
      </dsp:nvSpPr>
      <dsp:spPr>
        <a:xfrm rot="5400000">
          <a:off x="3674293" y="1269502"/>
          <a:ext cx="464452" cy="557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-5400000">
        <a:off x="3739316" y="1315947"/>
        <a:ext cx="334406" cy="325116"/>
      </dsp:txXfrm>
    </dsp:sp>
    <dsp:sp modelId="{948169EC-DEA9-4C4A-ADF8-43A707043EC2}">
      <dsp:nvSpPr>
        <dsp:cNvPr id="0" name=""/>
        <dsp:cNvSpPr/>
      </dsp:nvSpPr>
      <dsp:spPr>
        <a:xfrm>
          <a:off x="2791834" y="1857809"/>
          <a:ext cx="2229371" cy="1238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Sealing of Blocks</a:t>
          </a:r>
          <a:endParaRPr lang="en-US" sz="3000" kern="1200" dirty="0"/>
        </a:p>
      </dsp:txBody>
      <dsp:txXfrm>
        <a:off x="2828110" y="1894085"/>
        <a:ext cx="2156819" cy="1165987"/>
      </dsp:txXfrm>
    </dsp:sp>
    <dsp:sp modelId="{469E1946-91BF-4C58-BAEF-AB279770E168}">
      <dsp:nvSpPr>
        <dsp:cNvPr id="0" name=""/>
        <dsp:cNvSpPr/>
      </dsp:nvSpPr>
      <dsp:spPr>
        <a:xfrm rot="5400000">
          <a:off x="3674293" y="3127312"/>
          <a:ext cx="464452" cy="557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-5400000">
        <a:off x="3739316" y="3173757"/>
        <a:ext cx="334406" cy="325116"/>
      </dsp:txXfrm>
    </dsp:sp>
    <dsp:sp modelId="{35120151-A558-4E92-861E-A47F984F0584}">
      <dsp:nvSpPr>
        <dsp:cNvPr id="0" name=""/>
        <dsp:cNvSpPr/>
      </dsp:nvSpPr>
      <dsp:spPr>
        <a:xfrm>
          <a:off x="2791834" y="3715618"/>
          <a:ext cx="2229371" cy="1238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Polling Time</a:t>
          </a:r>
          <a:endParaRPr lang="en-US" sz="3000" kern="1200" dirty="0"/>
        </a:p>
      </dsp:txBody>
      <dsp:txXfrm>
        <a:off x="2828110" y="3751894"/>
        <a:ext cx="2156819" cy="11659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03D98-DACA-4740-B81F-478714BFC864}">
      <dsp:nvSpPr>
        <dsp:cNvPr id="0" name=""/>
        <dsp:cNvSpPr/>
      </dsp:nvSpPr>
      <dsp:spPr>
        <a:xfrm>
          <a:off x="0" y="804573"/>
          <a:ext cx="8128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C2670-B011-4001-8E0E-BAC13A01E4AF}">
      <dsp:nvSpPr>
        <dsp:cNvPr id="0" name=""/>
        <dsp:cNvSpPr/>
      </dsp:nvSpPr>
      <dsp:spPr>
        <a:xfrm>
          <a:off x="406400" y="420813"/>
          <a:ext cx="568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Kiểm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tra</a:t>
          </a:r>
          <a:r>
            <a:rPr lang="en-US" sz="2600" kern="1200" dirty="0" smtClean="0"/>
            <a:t> unique ID, biometric</a:t>
          </a:r>
          <a:endParaRPr lang="en-US" sz="2600" kern="1200" dirty="0"/>
        </a:p>
      </dsp:txBody>
      <dsp:txXfrm>
        <a:off x="443867" y="458280"/>
        <a:ext cx="5614666" cy="692586"/>
      </dsp:txXfrm>
    </dsp:sp>
    <dsp:sp modelId="{ABDA28E4-8040-421D-8F9F-383E4D175E61}">
      <dsp:nvSpPr>
        <dsp:cNvPr id="0" name=""/>
        <dsp:cNvSpPr/>
      </dsp:nvSpPr>
      <dsp:spPr>
        <a:xfrm>
          <a:off x="0" y="1983933"/>
          <a:ext cx="8128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79BAB-59AA-4DA4-BE62-9941D8802E03}">
      <dsp:nvSpPr>
        <dsp:cNvPr id="0" name=""/>
        <dsp:cNvSpPr/>
      </dsp:nvSpPr>
      <dsp:spPr>
        <a:xfrm>
          <a:off x="406400" y="1600173"/>
          <a:ext cx="568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Cấp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quyền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vào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hệ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thống</a:t>
          </a:r>
          <a:endParaRPr lang="en-US" sz="2600" kern="1200" dirty="0"/>
        </a:p>
      </dsp:txBody>
      <dsp:txXfrm>
        <a:off x="443867" y="1637640"/>
        <a:ext cx="5614666" cy="692586"/>
      </dsp:txXfrm>
    </dsp:sp>
    <dsp:sp modelId="{FF1C9325-816D-459E-912B-C7671E1DF28B}">
      <dsp:nvSpPr>
        <dsp:cNvPr id="0" name=""/>
        <dsp:cNvSpPr/>
      </dsp:nvSpPr>
      <dsp:spPr>
        <a:xfrm>
          <a:off x="0" y="3163293"/>
          <a:ext cx="8128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6BD92-D074-4D00-89D8-6350DAE8DBE9}">
      <dsp:nvSpPr>
        <dsp:cNvPr id="0" name=""/>
        <dsp:cNvSpPr/>
      </dsp:nvSpPr>
      <dsp:spPr>
        <a:xfrm>
          <a:off x="406400" y="2779533"/>
          <a:ext cx="568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Tạo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số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ngẩu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nhiên</a:t>
          </a:r>
          <a:r>
            <a:rPr lang="en-US" sz="2600" kern="1200" dirty="0" smtClean="0"/>
            <a:t>, dung SHA-256</a:t>
          </a:r>
          <a:endParaRPr lang="en-US" sz="2600" kern="1200" dirty="0"/>
        </a:p>
      </dsp:txBody>
      <dsp:txXfrm>
        <a:off x="443867" y="2817000"/>
        <a:ext cx="5614666" cy="692586"/>
      </dsp:txXfrm>
    </dsp:sp>
    <dsp:sp modelId="{694137C8-066C-4D85-ACAD-053745963625}">
      <dsp:nvSpPr>
        <dsp:cNvPr id="0" name=""/>
        <dsp:cNvSpPr/>
      </dsp:nvSpPr>
      <dsp:spPr>
        <a:xfrm>
          <a:off x="0" y="4342653"/>
          <a:ext cx="8128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6D0CB-793C-463A-A8A4-4377333EDB6F}">
      <dsp:nvSpPr>
        <dsp:cNvPr id="0" name=""/>
        <dsp:cNvSpPr/>
      </dsp:nvSpPr>
      <dsp:spPr>
        <a:xfrm>
          <a:off x="406400" y="3958893"/>
          <a:ext cx="568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Block </a:t>
          </a:r>
          <a:r>
            <a:rPr lang="en-US" sz="2600" kern="1200" dirty="0" err="1" smtClean="0"/>
            <a:t>tiếp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theo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được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tạo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ra</a:t>
          </a:r>
          <a:endParaRPr lang="en-US" sz="2600" kern="1200" dirty="0"/>
        </a:p>
      </dsp:txBody>
      <dsp:txXfrm>
        <a:off x="443867" y="3996360"/>
        <a:ext cx="5614666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03D98-DACA-4740-B81F-478714BFC864}">
      <dsp:nvSpPr>
        <dsp:cNvPr id="0" name=""/>
        <dsp:cNvSpPr/>
      </dsp:nvSpPr>
      <dsp:spPr>
        <a:xfrm>
          <a:off x="0" y="829810"/>
          <a:ext cx="1046247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C2670-B011-4001-8E0E-BAC13A01E4AF}">
      <dsp:nvSpPr>
        <dsp:cNvPr id="0" name=""/>
        <dsp:cNvSpPr/>
      </dsp:nvSpPr>
      <dsp:spPr>
        <a:xfrm>
          <a:off x="523123" y="505090"/>
          <a:ext cx="7323733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20" tIns="0" rIns="27682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Kết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thúc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thời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gian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hoặc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hoàn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thành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bầu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cử</a:t>
          </a:r>
          <a:endParaRPr lang="en-US" sz="2200" kern="1200" dirty="0"/>
        </a:p>
      </dsp:txBody>
      <dsp:txXfrm>
        <a:off x="554826" y="536793"/>
        <a:ext cx="7260327" cy="586034"/>
      </dsp:txXfrm>
    </dsp:sp>
    <dsp:sp modelId="{ABDA28E4-8040-421D-8F9F-383E4D175E61}">
      <dsp:nvSpPr>
        <dsp:cNvPr id="0" name=""/>
        <dsp:cNvSpPr/>
      </dsp:nvSpPr>
      <dsp:spPr>
        <a:xfrm>
          <a:off x="0" y="1827731"/>
          <a:ext cx="1046247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79BAB-59AA-4DA4-BE62-9941D8802E03}">
      <dsp:nvSpPr>
        <dsp:cNvPr id="0" name=""/>
        <dsp:cNvSpPr/>
      </dsp:nvSpPr>
      <dsp:spPr>
        <a:xfrm>
          <a:off x="523123" y="1503011"/>
          <a:ext cx="7323733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20" tIns="0" rIns="27682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Việc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hoàn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thành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xác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định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bởi</a:t>
          </a:r>
          <a:r>
            <a:rPr lang="en-US" sz="2200" kern="1200" dirty="0" smtClean="0"/>
            <a:t> PO </a:t>
          </a:r>
          <a:r>
            <a:rPr lang="en-US" sz="2200" kern="1200" dirty="0" err="1" smtClean="0"/>
            <a:t>của</a:t>
          </a:r>
          <a:r>
            <a:rPr lang="en-US" sz="2200" kern="1200" dirty="0" smtClean="0"/>
            <a:t> Polling station</a:t>
          </a:r>
          <a:endParaRPr lang="en-US" sz="2200" kern="1200" dirty="0"/>
        </a:p>
      </dsp:txBody>
      <dsp:txXfrm>
        <a:off x="554826" y="1534714"/>
        <a:ext cx="7260327" cy="586034"/>
      </dsp:txXfrm>
    </dsp:sp>
    <dsp:sp modelId="{FF1C9325-816D-459E-912B-C7671E1DF28B}">
      <dsp:nvSpPr>
        <dsp:cNvPr id="0" name=""/>
        <dsp:cNvSpPr/>
      </dsp:nvSpPr>
      <dsp:spPr>
        <a:xfrm>
          <a:off x="0" y="2825651"/>
          <a:ext cx="1046247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6BD92-D074-4D00-89D8-6350DAE8DBE9}">
      <dsp:nvSpPr>
        <dsp:cNvPr id="0" name=""/>
        <dsp:cNvSpPr/>
      </dsp:nvSpPr>
      <dsp:spPr>
        <a:xfrm>
          <a:off x="523123" y="2500930"/>
          <a:ext cx="7323733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20" tIns="0" rIns="27682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Xác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định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hoàn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thành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mỗi</a:t>
          </a:r>
          <a:r>
            <a:rPr lang="en-US" sz="2200" kern="1200" dirty="0" smtClean="0"/>
            <a:t> transactions + </a:t>
          </a:r>
          <a:r>
            <a:rPr lang="en-US" sz="2200" kern="1200" dirty="0" err="1" smtClean="0"/>
            <a:t>randomnuber</a:t>
          </a:r>
          <a:endParaRPr lang="en-US" sz="2200" kern="1200" dirty="0"/>
        </a:p>
      </dsp:txBody>
      <dsp:txXfrm>
        <a:off x="554826" y="2532633"/>
        <a:ext cx="726032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3E4160-E25F-47C6-B13E-451D84D53D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B4D68-BE18-45B3-BBD4-4B259AF480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64AEF-D1AD-46B9-9B29-995A5C2E4E2E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C172F-0872-4644-9C00-F82604178F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23560-3888-44A8-9649-0B29E9D108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18646-FEFB-4159-97C0-229F45F5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1C4DD-1CA6-4C79-9028-D583A8F9C15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1DE8C-D7B2-4D05-9B4A-462DC818F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9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89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Layer 1 (Who)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polling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polling staff,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Layer 2 (How)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Layer 3 (With Whom)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9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 là dựa trên phương thức học (learning style), hai là dựa trên chức năng (function) (của mỗi thuật toán).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31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1 message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miner,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public key,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đào</a:t>
            </a:r>
            <a:r>
              <a:rPr lang="en-US" baseline="0" dirty="0" smtClean="0"/>
              <a:t> xa1xc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Alice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bitcoin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miner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63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miner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block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miner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transaction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miner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miner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block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miner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transaction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4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Pow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3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Pow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22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 là dựa trên phương thức học (learning style), hai là dựa trên chức năng (function) (của mỗi thuật toán).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8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Creation of block: </a:t>
            </a:r>
            <a:r>
              <a:rPr lang="en-US" dirty="0" err="1" smtClean="0"/>
              <a:t>tạo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voters </a:t>
            </a:r>
            <a:r>
              <a:rPr lang="en-US" baseline="0" dirty="0" err="1" smtClean="0"/>
              <a:t>bầu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POW,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, block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Sealing of block: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cử</a:t>
            </a:r>
            <a:r>
              <a:rPr lang="en-US" baseline="0" dirty="0" smtClean="0"/>
              <a:t> tri </a:t>
            </a:r>
            <a:r>
              <a:rPr lang="en-US" baseline="0" dirty="0" err="1" smtClean="0"/>
              <a:t>bầu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transaction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blocks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niêm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hash,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dung </a:t>
            </a:r>
            <a:r>
              <a:rPr lang="en-US" dirty="0" err="1" smtClean="0"/>
              <a:t>Merkle</a:t>
            </a:r>
            <a:r>
              <a:rPr lang="en-US" dirty="0" smtClean="0"/>
              <a:t> tree and nonce function.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Polling time: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PoW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0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SHA-256 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hash,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PO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gen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block.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Bước</a:t>
            </a:r>
            <a:r>
              <a:rPr lang="en-US" baseline="0" dirty="0" smtClean="0"/>
              <a:t> 4: block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 Po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hash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PO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Unique Id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r>
              <a:rPr lang="en-US" baseline="0" dirty="0" smtClean="0"/>
              <a:t> Next block dc gen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apply SHA-256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9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 là dựa trên phương thức học (learning style), hai là dựa trên chức năng (function) (của mỗi thuật toán).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50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DIFFICULTY AND NONCE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Block </a:t>
            </a:r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Uid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randome</a:t>
            </a:r>
            <a:r>
              <a:rPr lang="en-US" baseline="0" dirty="0" smtClean="0"/>
              <a:t> (3) -&gt; apply SHA256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Next block = hash(</a:t>
            </a:r>
            <a:r>
              <a:rPr lang="en-US" baseline="0" dirty="0" err="1" smtClean="0"/>
              <a:t>prrvious</a:t>
            </a:r>
            <a:r>
              <a:rPr lang="en-US" baseline="0" dirty="0" smtClean="0"/>
              <a:t> block) + UID + random (n -1)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5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smtClean="0"/>
              <a:t>Khi khối đã được tạo, quá trình bỏ phiếu có thể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smtClean="0"/>
              <a:t>bắt đầu như được minh họa trong Hình 2. Mỗi phiếu bầu sẽ phục vụ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smtClean="0"/>
              <a:t>như một giao dịch mới. Các khối sẽ tiếp tục ghi lại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smtClean="0"/>
              <a:t>giao dịch trừ khi quá trình bỏ phiếu được hoàn thành như hình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smtClean="0"/>
              <a:t>trong hình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86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Bước</a:t>
            </a:r>
            <a:r>
              <a:rPr lang="en-US" baseline="0" dirty="0" smtClean="0"/>
              <a:t> 3: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baseline="0" dirty="0" smtClean="0"/>
              <a:t> block dc hash dung SHA256.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block.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Bước</a:t>
            </a:r>
            <a:r>
              <a:rPr lang="en-US" baseline="0" dirty="0" smtClean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56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Bước</a:t>
            </a:r>
            <a:r>
              <a:rPr lang="en-US" baseline="0" dirty="0" smtClean="0"/>
              <a:t> 3: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baseline="0" dirty="0" smtClean="0"/>
              <a:t> block dc hash dung SHA256.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block.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Bước</a:t>
            </a:r>
            <a:r>
              <a:rPr lang="en-US" baseline="0" dirty="0" smtClean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7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Bước</a:t>
            </a:r>
            <a:r>
              <a:rPr lang="en-US" baseline="0" dirty="0" smtClean="0"/>
              <a:t> 3: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baseline="0" dirty="0" smtClean="0"/>
              <a:t> block dc hash dung SHA256.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block.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Bước</a:t>
            </a:r>
            <a:r>
              <a:rPr lang="en-US" baseline="0" dirty="0" smtClean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Bước</a:t>
            </a:r>
            <a:r>
              <a:rPr lang="en-US" baseline="0" dirty="0" smtClean="0"/>
              <a:t> 3: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baseline="0" dirty="0" smtClean="0"/>
              <a:t> block dc hash dung SHA256.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block.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Bước</a:t>
            </a:r>
            <a:r>
              <a:rPr lang="en-US" baseline="0" dirty="0" smtClean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2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Bước</a:t>
            </a:r>
            <a:r>
              <a:rPr lang="en-US" baseline="0" dirty="0" smtClean="0"/>
              <a:t> 3: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baseline="0" dirty="0" smtClean="0"/>
              <a:t> block dc hash dung SHA256.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block.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Bước</a:t>
            </a:r>
            <a:r>
              <a:rPr lang="en-US" baseline="0" dirty="0" smtClean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1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3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66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51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18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the activities formulating the electronic voting process? </a:t>
            </a:r>
          </a:p>
          <a:p>
            <a:r>
              <a:rPr lang="en-US" dirty="0" smtClean="0"/>
              <a:t>How to ensure that the transactions and voters data are secure?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2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the activities formulating the electronic voting process? </a:t>
            </a:r>
          </a:p>
          <a:p>
            <a:r>
              <a:rPr lang="en-US" dirty="0" smtClean="0"/>
              <a:t>How to ensure that the transactions and voters data are secure?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9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thong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records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records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“voted”.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chặn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9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thong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records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records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“voted”.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chặn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8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Picture 512" descr="A large building&#10;&#10;Description generated with very high confidence">
            <a:extLst>
              <a:ext uri="{FF2B5EF4-FFF2-40B4-BE49-F238E27FC236}">
                <a16:creationId xmlns:a16="http://schemas.microsoft.com/office/drawing/2014/main" id="{DBD46319-7666-44A3-91EA-04050CF00B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514" name="Rectangle 513">
            <a:extLst>
              <a:ext uri="{FF2B5EF4-FFF2-40B4-BE49-F238E27FC236}">
                <a16:creationId xmlns:a16="http://schemas.microsoft.com/office/drawing/2014/main" id="{964ADAE3-636E-4659-B90E-A9559E0D680D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66000">
                <a:srgbClr val="FFFFFF"/>
              </a:gs>
              <a:gs pos="83000">
                <a:srgbClr val="FFFFFF"/>
              </a:gs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51B919-FCA1-4474-BA29-F53B1E9674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bg1"/>
              </a:gs>
              <a:gs pos="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aphic 5">
            <a:extLst>
              <a:ext uri="{FF2B5EF4-FFF2-40B4-BE49-F238E27FC236}">
                <a16:creationId xmlns:a16="http://schemas.microsoft.com/office/drawing/2014/main" id="{66E03F3D-FA7C-4C2C-BB57-6BC29F791A41}"/>
              </a:ext>
            </a:extLst>
          </p:cNvPr>
          <p:cNvGrpSpPr/>
          <p:nvPr userDrawn="1"/>
        </p:nvGrpSpPr>
        <p:grpSpPr>
          <a:xfrm>
            <a:off x="-838200" y="-1066800"/>
            <a:ext cx="5375787" cy="3798804"/>
            <a:chOff x="-905870" y="-1363794"/>
            <a:chExt cx="6732253" cy="4757352"/>
          </a:xfrm>
          <a:gradFill>
            <a:gsLst>
              <a:gs pos="100000">
                <a:srgbClr val="010673"/>
              </a:gs>
              <a:gs pos="87000">
                <a:srgbClr val="393D92"/>
              </a:gs>
              <a:gs pos="0">
                <a:schemeClr val="bg1"/>
              </a:gs>
            </a:gsLst>
            <a:lin ang="9600000" scaled="0"/>
          </a:gra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15DFC58-CDB8-48C5-81F1-7F0F9AC0599E}"/>
                </a:ext>
              </a:extLst>
            </p:cNvPr>
            <p:cNvSpPr/>
            <p:nvPr/>
          </p:nvSpPr>
          <p:spPr>
            <a:xfrm>
              <a:off x="3927040" y="-34716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ABEDBC4-ABEF-4664-AF54-DAA2EDA90711}"/>
                </a:ext>
              </a:extLst>
            </p:cNvPr>
            <p:cNvSpPr/>
            <p:nvPr/>
          </p:nvSpPr>
          <p:spPr>
            <a:xfrm>
              <a:off x="4069361" y="-34716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F5F7316-641F-4AAA-9C35-567D43196E45}"/>
                </a:ext>
              </a:extLst>
            </p:cNvPr>
            <p:cNvSpPr/>
            <p:nvPr/>
          </p:nvSpPr>
          <p:spPr>
            <a:xfrm>
              <a:off x="4212481" y="-347160"/>
              <a:ext cx="7996" cy="7996"/>
            </a:xfrm>
            <a:custGeom>
              <a:avLst/>
              <a:gdLst>
                <a:gd name="connsiteX0" fmla="*/ 9195 w 7995"/>
                <a:gd name="connsiteY0" fmla="*/ 7596 h 7995"/>
                <a:gd name="connsiteX1" fmla="*/ 7596 w 7995"/>
                <a:gd name="connsiteY1" fmla="*/ 9195 h 7995"/>
                <a:gd name="connsiteX2" fmla="*/ 5996 w 7995"/>
                <a:gd name="connsiteY2" fmla="*/ 7596 h 7995"/>
                <a:gd name="connsiteX3" fmla="*/ 7596 w 7995"/>
                <a:gd name="connsiteY3" fmla="*/ 5997 h 7995"/>
                <a:gd name="connsiteX4" fmla="*/ 9195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9195" y="7596"/>
                  </a:moveTo>
                  <a:cubicBezTo>
                    <a:pt x="9195" y="8479"/>
                    <a:pt x="8479" y="9195"/>
                    <a:pt x="7596" y="9195"/>
                  </a:cubicBezTo>
                  <a:cubicBezTo>
                    <a:pt x="6712" y="9195"/>
                    <a:pt x="5996" y="8479"/>
                    <a:pt x="5996" y="7596"/>
                  </a:cubicBezTo>
                  <a:cubicBezTo>
                    <a:pt x="5996" y="6713"/>
                    <a:pt x="6712" y="5997"/>
                    <a:pt x="7596" y="5997"/>
                  </a:cubicBezTo>
                  <a:cubicBezTo>
                    <a:pt x="8479" y="5997"/>
                    <a:pt x="9195" y="6713"/>
                    <a:pt x="9195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035C99-00FD-4767-BE62-D6DAEEBD8926}"/>
                </a:ext>
              </a:extLst>
            </p:cNvPr>
            <p:cNvSpPr/>
            <p:nvPr/>
          </p:nvSpPr>
          <p:spPr>
            <a:xfrm>
              <a:off x="3641381" y="-204839"/>
              <a:ext cx="15991" cy="15991"/>
            </a:xfrm>
            <a:custGeom>
              <a:avLst/>
              <a:gdLst>
                <a:gd name="connsiteX0" fmla="*/ 7814 w 15991"/>
                <a:gd name="connsiteY0" fmla="*/ 9994 h 15991"/>
                <a:gd name="connsiteX1" fmla="*/ 10212 w 15991"/>
                <a:gd name="connsiteY1" fmla="*/ 8395 h 15991"/>
                <a:gd name="connsiteX2" fmla="*/ 7814 w 15991"/>
                <a:gd name="connsiteY2" fmla="*/ 5997 h 15991"/>
                <a:gd name="connsiteX3" fmla="*/ 6215 w 15991"/>
                <a:gd name="connsiteY3" fmla="*/ 8395 h 15991"/>
                <a:gd name="connsiteX4" fmla="*/ 7814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814" y="9994"/>
                  </a:moveTo>
                  <a:cubicBezTo>
                    <a:pt x="8613" y="9994"/>
                    <a:pt x="10212" y="9195"/>
                    <a:pt x="10212" y="8395"/>
                  </a:cubicBezTo>
                  <a:cubicBezTo>
                    <a:pt x="10212" y="7596"/>
                    <a:pt x="9413" y="5997"/>
                    <a:pt x="7814" y="5997"/>
                  </a:cubicBezTo>
                  <a:cubicBezTo>
                    <a:pt x="7014" y="5997"/>
                    <a:pt x="6215" y="6796"/>
                    <a:pt x="6215" y="8395"/>
                  </a:cubicBezTo>
                  <a:cubicBezTo>
                    <a:pt x="5415" y="9195"/>
                    <a:pt x="7014" y="9994"/>
                    <a:pt x="7814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23CEE8-EA0A-40BD-A68A-60D4D9640E29}"/>
                </a:ext>
              </a:extLst>
            </p:cNvPr>
            <p:cNvSpPr/>
            <p:nvPr/>
          </p:nvSpPr>
          <p:spPr>
            <a:xfrm>
              <a:off x="3783920" y="-20483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DBE268-213A-4549-B575-E3485B1773F7}"/>
                </a:ext>
              </a:extLst>
            </p:cNvPr>
            <p:cNvSpPr/>
            <p:nvPr/>
          </p:nvSpPr>
          <p:spPr>
            <a:xfrm>
              <a:off x="3927040" y="-20483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DE8CB13-53C1-42C4-BC9A-F9D13B3B4A9E}"/>
                </a:ext>
              </a:extLst>
            </p:cNvPr>
            <p:cNvSpPr/>
            <p:nvPr/>
          </p:nvSpPr>
          <p:spPr>
            <a:xfrm>
              <a:off x="4069361" y="-20483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B12B47-62A0-49D8-A61B-177E1E6D6893}"/>
                </a:ext>
              </a:extLst>
            </p:cNvPr>
            <p:cNvSpPr/>
            <p:nvPr/>
          </p:nvSpPr>
          <p:spPr>
            <a:xfrm>
              <a:off x="4212481" y="-204839"/>
              <a:ext cx="7996" cy="7996"/>
            </a:xfrm>
            <a:custGeom>
              <a:avLst/>
              <a:gdLst>
                <a:gd name="connsiteX0" fmla="*/ 7595 w 7995"/>
                <a:gd name="connsiteY0" fmla="*/ 9195 h 7995"/>
                <a:gd name="connsiteX1" fmla="*/ 9195 w 7995"/>
                <a:gd name="connsiteY1" fmla="*/ 7596 h 7995"/>
                <a:gd name="connsiteX2" fmla="*/ 7595 w 7995"/>
                <a:gd name="connsiteY2" fmla="*/ 5997 h 7995"/>
                <a:gd name="connsiteX3" fmla="*/ 5997 w 7995"/>
                <a:gd name="connsiteY3" fmla="*/ 7596 h 7995"/>
                <a:gd name="connsiteX4" fmla="*/ 7595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5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5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5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3DF50E5-3775-4B9B-A0ED-ECCB8F3B57E8}"/>
                </a:ext>
              </a:extLst>
            </p:cNvPr>
            <p:cNvSpPr/>
            <p:nvPr/>
          </p:nvSpPr>
          <p:spPr>
            <a:xfrm>
              <a:off x="4354802" y="-20483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0EA5B0-AF54-4710-9E8F-BC591714C293}"/>
                </a:ext>
              </a:extLst>
            </p:cNvPr>
            <p:cNvSpPr/>
            <p:nvPr/>
          </p:nvSpPr>
          <p:spPr>
            <a:xfrm>
              <a:off x="2215993" y="-60919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6796 w 7995"/>
                <a:gd name="connsiteY1" fmla="*/ 75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6796" y="7596"/>
                    <a:pt x="7596" y="6796"/>
                    <a:pt x="6796" y="7596"/>
                  </a:cubicBezTo>
                  <a:cubicBezTo>
                    <a:pt x="7596" y="5997"/>
                    <a:pt x="67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5997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E9F6BD-723C-4B7A-8CC5-2C29D7AD32DE}"/>
                </a:ext>
              </a:extLst>
            </p:cNvPr>
            <p:cNvSpPr/>
            <p:nvPr/>
          </p:nvSpPr>
          <p:spPr>
            <a:xfrm>
              <a:off x="2358313" y="-60919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6796"/>
                    <a:pt x="7596" y="6796"/>
                  </a:cubicBezTo>
                  <a:cubicBezTo>
                    <a:pt x="7596" y="5997"/>
                    <a:pt x="6796" y="5997"/>
                    <a:pt x="6796" y="5997"/>
                  </a:cubicBezTo>
                  <a:cubicBezTo>
                    <a:pt x="5997" y="5997"/>
                    <a:pt x="5997" y="6796"/>
                    <a:pt x="5997" y="6796"/>
                  </a:cubicBezTo>
                  <a:cubicBezTo>
                    <a:pt x="5997" y="7596"/>
                    <a:pt x="5997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232733A-0757-44FD-83DB-8A360904A862}"/>
                </a:ext>
              </a:extLst>
            </p:cNvPr>
            <p:cNvSpPr/>
            <p:nvPr/>
          </p:nvSpPr>
          <p:spPr>
            <a:xfrm>
              <a:off x="2501434" y="-60919"/>
              <a:ext cx="7996" cy="7996"/>
            </a:xfrm>
            <a:custGeom>
              <a:avLst/>
              <a:gdLst>
                <a:gd name="connsiteX0" fmla="*/ 5997 w 7995"/>
                <a:gd name="connsiteY0" fmla="*/ 6796 h 7995"/>
                <a:gd name="connsiteX1" fmla="*/ 5997 w 7995"/>
                <a:gd name="connsiteY1" fmla="*/ 6796 h 7995"/>
                <a:gd name="connsiteX2" fmla="*/ 5997 w 7995"/>
                <a:gd name="connsiteY2" fmla="*/ 5997 h 7995"/>
                <a:gd name="connsiteX3" fmla="*/ 5997 w 7995"/>
                <a:gd name="connsiteY3" fmla="*/ 6796 h 7995"/>
                <a:gd name="connsiteX4" fmla="*/ 5997 w 7995"/>
                <a:gd name="connsiteY4" fmla="*/ 67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5997" y="6796"/>
                  </a:moveTo>
                  <a:cubicBezTo>
                    <a:pt x="6796" y="6796"/>
                    <a:pt x="6796" y="6796"/>
                    <a:pt x="5997" y="6796"/>
                  </a:cubicBezTo>
                  <a:cubicBezTo>
                    <a:pt x="5997" y="5997"/>
                    <a:pt x="5997" y="5997"/>
                    <a:pt x="5997" y="5997"/>
                  </a:cubicBezTo>
                  <a:cubicBezTo>
                    <a:pt x="5997" y="5997"/>
                    <a:pt x="5997" y="6796"/>
                    <a:pt x="5997" y="6796"/>
                  </a:cubicBezTo>
                  <a:cubicBezTo>
                    <a:pt x="5997" y="6796"/>
                    <a:pt x="5997" y="6796"/>
                    <a:pt x="5997" y="6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87F3301-0E03-42A3-B4AE-92B01EE480F8}"/>
                </a:ext>
              </a:extLst>
            </p:cNvPr>
            <p:cNvSpPr/>
            <p:nvPr/>
          </p:nvSpPr>
          <p:spPr>
            <a:xfrm>
              <a:off x="3356158" y="-60919"/>
              <a:ext cx="7996" cy="7996"/>
            </a:xfrm>
            <a:custGeom>
              <a:avLst/>
              <a:gdLst>
                <a:gd name="connsiteX0" fmla="*/ 7596 w 7995"/>
                <a:gd name="connsiteY0" fmla="*/ 7596 h 7995"/>
                <a:gd name="connsiteX1" fmla="*/ 8395 w 7995"/>
                <a:gd name="connsiteY1" fmla="*/ 6796 h 7995"/>
                <a:gd name="connsiteX2" fmla="*/ 7596 w 7995"/>
                <a:gd name="connsiteY2" fmla="*/ 5997 h 7995"/>
                <a:gd name="connsiteX3" fmla="*/ 5997 w 7995"/>
                <a:gd name="connsiteY3" fmla="*/ 6796 h 7995"/>
                <a:gd name="connsiteX4" fmla="*/ 75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7596"/>
                  </a:moveTo>
                  <a:cubicBezTo>
                    <a:pt x="8395" y="7596"/>
                    <a:pt x="8395" y="6796"/>
                    <a:pt x="8395" y="6796"/>
                  </a:cubicBezTo>
                  <a:cubicBezTo>
                    <a:pt x="8395" y="5997"/>
                    <a:pt x="7596" y="5997"/>
                    <a:pt x="7596" y="5997"/>
                  </a:cubicBezTo>
                  <a:cubicBezTo>
                    <a:pt x="6797" y="5997"/>
                    <a:pt x="5997" y="6796"/>
                    <a:pt x="5997" y="6796"/>
                  </a:cubicBezTo>
                  <a:cubicBezTo>
                    <a:pt x="6797" y="7596"/>
                    <a:pt x="7596" y="7596"/>
                    <a:pt x="75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D6D661F-932E-4479-A9CE-E4F34CFC51EA}"/>
                </a:ext>
              </a:extLst>
            </p:cNvPr>
            <p:cNvSpPr/>
            <p:nvPr/>
          </p:nvSpPr>
          <p:spPr>
            <a:xfrm>
              <a:off x="3498478" y="-62518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8395 h 15991"/>
                <a:gd name="connsiteX2" fmla="*/ 7596 w 15991"/>
                <a:gd name="connsiteY2" fmla="*/ 5997 h 15991"/>
                <a:gd name="connsiteX3" fmla="*/ 5997 w 15991"/>
                <a:gd name="connsiteY3" fmla="*/ 8395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9195" y="9994"/>
                    <a:pt x="9994" y="9195"/>
                    <a:pt x="9994" y="8395"/>
                  </a:cubicBezTo>
                  <a:cubicBezTo>
                    <a:pt x="9994" y="7596"/>
                    <a:pt x="9195" y="5997"/>
                    <a:pt x="7596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195"/>
                    <a:pt x="6797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1FE923-1F05-4B62-98DD-766975443CAE}"/>
                </a:ext>
              </a:extLst>
            </p:cNvPr>
            <p:cNvSpPr/>
            <p:nvPr/>
          </p:nvSpPr>
          <p:spPr>
            <a:xfrm>
              <a:off x="3641381" y="-62518"/>
              <a:ext cx="15991" cy="15991"/>
            </a:xfrm>
            <a:custGeom>
              <a:avLst/>
              <a:gdLst>
                <a:gd name="connsiteX0" fmla="*/ 7814 w 15991"/>
                <a:gd name="connsiteY0" fmla="*/ 9994 h 15991"/>
                <a:gd name="connsiteX1" fmla="*/ 10212 w 15991"/>
                <a:gd name="connsiteY1" fmla="*/ 8395 h 15991"/>
                <a:gd name="connsiteX2" fmla="*/ 7814 w 15991"/>
                <a:gd name="connsiteY2" fmla="*/ 5997 h 15991"/>
                <a:gd name="connsiteX3" fmla="*/ 6215 w 15991"/>
                <a:gd name="connsiteY3" fmla="*/ 8395 h 15991"/>
                <a:gd name="connsiteX4" fmla="*/ 7814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814" y="9994"/>
                  </a:moveTo>
                  <a:cubicBezTo>
                    <a:pt x="8613" y="9994"/>
                    <a:pt x="10212" y="9195"/>
                    <a:pt x="10212" y="8395"/>
                  </a:cubicBezTo>
                  <a:cubicBezTo>
                    <a:pt x="10212" y="7596"/>
                    <a:pt x="9413" y="5997"/>
                    <a:pt x="7814" y="5997"/>
                  </a:cubicBezTo>
                  <a:cubicBezTo>
                    <a:pt x="7014" y="5997"/>
                    <a:pt x="6215" y="6796"/>
                    <a:pt x="6215" y="8395"/>
                  </a:cubicBezTo>
                  <a:cubicBezTo>
                    <a:pt x="5415" y="9195"/>
                    <a:pt x="7014" y="9994"/>
                    <a:pt x="7814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347366-55B0-4188-98C6-D84288FDEB23}"/>
                </a:ext>
              </a:extLst>
            </p:cNvPr>
            <p:cNvSpPr/>
            <p:nvPr/>
          </p:nvSpPr>
          <p:spPr>
            <a:xfrm>
              <a:off x="3783920" y="-6171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32CC1C-1AA5-46A1-ACE5-77959230BDEE}"/>
                </a:ext>
              </a:extLst>
            </p:cNvPr>
            <p:cNvSpPr/>
            <p:nvPr/>
          </p:nvSpPr>
          <p:spPr>
            <a:xfrm>
              <a:off x="3927040" y="-6171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7CB2B8A-0683-4106-AC91-961EAFBAECF0}"/>
                </a:ext>
              </a:extLst>
            </p:cNvPr>
            <p:cNvSpPr/>
            <p:nvPr/>
          </p:nvSpPr>
          <p:spPr>
            <a:xfrm>
              <a:off x="4069361" y="-6171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FCB95EE-5E94-48A9-B325-F6E121C418EF}"/>
                </a:ext>
              </a:extLst>
            </p:cNvPr>
            <p:cNvSpPr/>
            <p:nvPr/>
          </p:nvSpPr>
          <p:spPr>
            <a:xfrm>
              <a:off x="4212481" y="-61719"/>
              <a:ext cx="7996" cy="7996"/>
            </a:xfrm>
            <a:custGeom>
              <a:avLst/>
              <a:gdLst>
                <a:gd name="connsiteX0" fmla="*/ 7595 w 7995"/>
                <a:gd name="connsiteY0" fmla="*/ 9195 h 7995"/>
                <a:gd name="connsiteX1" fmla="*/ 9195 w 7995"/>
                <a:gd name="connsiteY1" fmla="*/ 7596 h 7995"/>
                <a:gd name="connsiteX2" fmla="*/ 7595 w 7995"/>
                <a:gd name="connsiteY2" fmla="*/ 5997 h 7995"/>
                <a:gd name="connsiteX3" fmla="*/ 5997 w 7995"/>
                <a:gd name="connsiteY3" fmla="*/ 7596 h 7995"/>
                <a:gd name="connsiteX4" fmla="*/ 7595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5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5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5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C442E65-1C6F-4D0F-B2A4-C532FAE6AFF5}"/>
                </a:ext>
              </a:extLst>
            </p:cNvPr>
            <p:cNvSpPr/>
            <p:nvPr/>
          </p:nvSpPr>
          <p:spPr>
            <a:xfrm>
              <a:off x="4354802" y="-6171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B7D9F1-48B3-4744-B78D-497073B23535}"/>
                </a:ext>
              </a:extLst>
            </p:cNvPr>
            <p:cNvSpPr/>
            <p:nvPr/>
          </p:nvSpPr>
          <p:spPr>
            <a:xfrm>
              <a:off x="4497123" y="-62518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1C948BF-02A3-46A6-BE7F-26DFA910D679}"/>
                </a:ext>
              </a:extLst>
            </p:cNvPr>
            <p:cNvSpPr/>
            <p:nvPr/>
          </p:nvSpPr>
          <p:spPr>
            <a:xfrm>
              <a:off x="359426" y="7980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17F3B63-9525-4A93-AE1F-8E9CB64E1EE0}"/>
                </a:ext>
              </a:extLst>
            </p:cNvPr>
            <p:cNvSpPr/>
            <p:nvPr/>
          </p:nvSpPr>
          <p:spPr>
            <a:xfrm>
              <a:off x="501747" y="7980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6796" y="9994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0BE6968-0D03-475C-9D8D-A955F0571C2A}"/>
                </a:ext>
              </a:extLst>
            </p:cNvPr>
            <p:cNvSpPr/>
            <p:nvPr/>
          </p:nvSpPr>
          <p:spPr>
            <a:xfrm>
              <a:off x="644867" y="81402"/>
              <a:ext cx="15991" cy="7996"/>
            </a:xfrm>
            <a:custGeom>
              <a:avLst/>
              <a:gdLst>
                <a:gd name="connsiteX0" fmla="*/ 8395 w 15991"/>
                <a:gd name="connsiteY0" fmla="*/ 9195 h 7995"/>
                <a:gd name="connsiteX1" fmla="*/ 9994 w 15991"/>
                <a:gd name="connsiteY1" fmla="*/ 7596 h 7995"/>
                <a:gd name="connsiteX2" fmla="*/ 8395 w 15991"/>
                <a:gd name="connsiteY2" fmla="*/ 5997 h 7995"/>
                <a:gd name="connsiteX3" fmla="*/ 5997 w 15991"/>
                <a:gd name="connsiteY3" fmla="*/ 7596 h 7995"/>
                <a:gd name="connsiteX4" fmla="*/ 8395 w 15991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7995">
                  <a:moveTo>
                    <a:pt x="8395" y="9195"/>
                  </a:moveTo>
                  <a:cubicBezTo>
                    <a:pt x="9195" y="9195"/>
                    <a:pt x="9994" y="83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8395"/>
                    <a:pt x="7596" y="9195"/>
                    <a:pt x="8395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11EF7D-5541-474B-B03A-C3BDD4C75F53}"/>
                </a:ext>
              </a:extLst>
            </p:cNvPr>
            <p:cNvSpPr/>
            <p:nvPr/>
          </p:nvSpPr>
          <p:spPr>
            <a:xfrm>
              <a:off x="787987" y="8140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12EA0B-3DDD-44A4-BA8B-2B59BA027005}"/>
                </a:ext>
              </a:extLst>
            </p:cNvPr>
            <p:cNvSpPr/>
            <p:nvPr/>
          </p:nvSpPr>
          <p:spPr>
            <a:xfrm>
              <a:off x="931108" y="8060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A2DC02-13A9-4AE6-AFAE-7C373358A180}"/>
                </a:ext>
              </a:extLst>
            </p:cNvPr>
            <p:cNvSpPr/>
            <p:nvPr/>
          </p:nvSpPr>
          <p:spPr>
            <a:xfrm>
              <a:off x="2072872" y="8140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7596"/>
                    <a:pt x="7596" y="6796"/>
                  </a:cubicBezTo>
                  <a:cubicBezTo>
                    <a:pt x="7596" y="5997"/>
                    <a:pt x="75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75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452E76E-C735-4976-9FCB-6CB3ABF7DD3A}"/>
                </a:ext>
              </a:extLst>
            </p:cNvPr>
            <p:cNvSpPr/>
            <p:nvPr/>
          </p:nvSpPr>
          <p:spPr>
            <a:xfrm>
              <a:off x="2215661" y="81402"/>
              <a:ext cx="7996" cy="7996"/>
            </a:xfrm>
            <a:custGeom>
              <a:avLst/>
              <a:gdLst>
                <a:gd name="connsiteX0" fmla="*/ 7127 w 7995"/>
                <a:gd name="connsiteY0" fmla="*/ 8395 h 7995"/>
                <a:gd name="connsiteX1" fmla="*/ 7927 w 7995"/>
                <a:gd name="connsiteY1" fmla="*/ 7596 h 7995"/>
                <a:gd name="connsiteX2" fmla="*/ 7127 w 7995"/>
                <a:gd name="connsiteY2" fmla="*/ 5997 h 7995"/>
                <a:gd name="connsiteX3" fmla="*/ 6328 w 7995"/>
                <a:gd name="connsiteY3" fmla="*/ 7596 h 7995"/>
                <a:gd name="connsiteX4" fmla="*/ 7127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127" y="8395"/>
                  </a:moveTo>
                  <a:cubicBezTo>
                    <a:pt x="7927" y="8395"/>
                    <a:pt x="7927" y="7596"/>
                    <a:pt x="7927" y="7596"/>
                  </a:cubicBezTo>
                  <a:cubicBezTo>
                    <a:pt x="7927" y="6796"/>
                    <a:pt x="7127" y="5997"/>
                    <a:pt x="7127" y="5997"/>
                  </a:cubicBezTo>
                  <a:cubicBezTo>
                    <a:pt x="6328" y="5997"/>
                    <a:pt x="6328" y="6796"/>
                    <a:pt x="6328" y="7596"/>
                  </a:cubicBezTo>
                  <a:cubicBezTo>
                    <a:pt x="5528" y="7596"/>
                    <a:pt x="6328" y="8395"/>
                    <a:pt x="7127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B1261F8-E3A1-4448-8F7A-10FC04DBFB43}"/>
                </a:ext>
              </a:extLst>
            </p:cNvPr>
            <p:cNvSpPr/>
            <p:nvPr/>
          </p:nvSpPr>
          <p:spPr>
            <a:xfrm>
              <a:off x="2358313" y="81402"/>
              <a:ext cx="7996" cy="7996"/>
            </a:xfrm>
            <a:custGeom>
              <a:avLst/>
              <a:gdLst>
                <a:gd name="connsiteX0" fmla="*/ 6796 w 7995"/>
                <a:gd name="connsiteY0" fmla="*/ 8395 h 7995"/>
                <a:gd name="connsiteX1" fmla="*/ 7596 w 7995"/>
                <a:gd name="connsiteY1" fmla="*/ 7596 h 7995"/>
                <a:gd name="connsiteX2" fmla="*/ 6796 w 7995"/>
                <a:gd name="connsiteY2" fmla="*/ 5997 h 7995"/>
                <a:gd name="connsiteX3" fmla="*/ 5997 w 7995"/>
                <a:gd name="connsiteY3" fmla="*/ 7596 h 7995"/>
                <a:gd name="connsiteX4" fmla="*/ 67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8395"/>
                  </a:moveTo>
                  <a:cubicBezTo>
                    <a:pt x="7596" y="8395"/>
                    <a:pt x="7596" y="7596"/>
                    <a:pt x="7596" y="7596"/>
                  </a:cubicBezTo>
                  <a:cubicBezTo>
                    <a:pt x="7596" y="6796"/>
                    <a:pt x="6796" y="5997"/>
                    <a:pt x="6796" y="5997"/>
                  </a:cubicBezTo>
                  <a:cubicBezTo>
                    <a:pt x="5997" y="5997"/>
                    <a:pt x="5997" y="6796"/>
                    <a:pt x="5997" y="7596"/>
                  </a:cubicBezTo>
                  <a:cubicBezTo>
                    <a:pt x="5997" y="7596"/>
                    <a:pt x="5997" y="8395"/>
                    <a:pt x="67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727F6C8-A75B-487B-BD8B-76D5ED278818}"/>
                </a:ext>
              </a:extLst>
            </p:cNvPr>
            <p:cNvSpPr/>
            <p:nvPr/>
          </p:nvSpPr>
          <p:spPr>
            <a:xfrm>
              <a:off x="2500634" y="81402"/>
              <a:ext cx="7996" cy="7996"/>
            </a:xfrm>
            <a:custGeom>
              <a:avLst/>
              <a:gdLst>
                <a:gd name="connsiteX0" fmla="*/ 6796 w 7995"/>
                <a:gd name="connsiteY0" fmla="*/ 8395 h 7995"/>
                <a:gd name="connsiteX1" fmla="*/ 7596 w 7995"/>
                <a:gd name="connsiteY1" fmla="*/ 7596 h 7995"/>
                <a:gd name="connsiteX2" fmla="*/ 6796 w 7995"/>
                <a:gd name="connsiteY2" fmla="*/ 5997 h 7995"/>
                <a:gd name="connsiteX3" fmla="*/ 5997 w 7995"/>
                <a:gd name="connsiteY3" fmla="*/ 7596 h 7995"/>
                <a:gd name="connsiteX4" fmla="*/ 67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8395"/>
                  </a:moveTo>
                  <a:cubicBezTo>
                    <a:pt x="7596" y="8395"/>
                    <a:pt x="7596" y="7596"/>
                    <a:pt x="7596" y="75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5997" y="5997"/>
                    <a:pt x="5997" y="6796"/>
                    <a:pt x="5997" y="7596"/>
                  </a:cubicBezTo>
                  <a:cubicBezTo>
                    <a:pt x="5997" y="7596"/>
                    <a:pt x="6796" y="8395"/>
                    <a:pt x="67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1AF5F32-5F7C-4C6E-83C2-D2FB08D15B17}"/>
                </a:ext>
              </a:extLst>
            </p:cNvPr>
            <p:cNvSpPr/>
            <p:nvPr/>
          </p:nvSpPr>
          <p:spPr>
            <a:xfrm>
              <a:off x="3212238" y="79003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8FACFC-B456-4C16-9D79-38B9A1840771}"/>
                </a:ext>
              </a:extLst>
            </p:cNvPr>
            <p:cNvSpPr/>
            <p:nvPr/>
          </p:nvSpPr>
          <p:spPr>
            <a:xfrm>
              <a:off x="3355358" y="7980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CFA01F7-30A1-4961-959E-1E564734A9DE}"/>
                </a:ext>
              </a:extLst>
            </p:cNvPr>
            <p:cNvSpPr/>
            <p:nvPr/>
          </p:nvSpPr>
          <p:spPr>
            <a:xfrm>
              <a:off x="3498478" y="81402"/>
              <a:ext cx="15991" cy="7996"/>
            </a:xfrm>
            <a:custGeom>
              <a:avLst/>
              <a:gdLst>
                <a:gd name="connsiteX0" fmla="*/ 7596 w 15991"/>
                <a:gd name="connsiteY0" fmla="*/ 9195 h 7995"/>
                <a:gd name="connsiteX1" fmla="*/ 9994 w 15991"/>
                <a:gd name="connsiteY1" fmla="*/ 7596 h 7995"/>
                <a:gd name="connsiteX2" fmla="*/ 7596 w 15991"/>
                <a:gd name="connsiteY2" fmla="*/ 5997 h 7995"/>
                <a:gd name="connsiteX3" fmla="*/ 5997 w 15991"/>
                <a:gd name="connsiteY3" fmla="*/ 7596 h 7995"/>
                <a:gd name="connsiteX4" fmla="*/ 7596 w 15991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7995">
                  <a:moveTo>
                    <a:pt x="7596" y="9195"/>
                  </a:moveTo>
                  <a:cubicBezTo>
                    <a:pt x="9195" y="9195"/>
                    <a:pt x="9994" y="83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B6EBBDC-A8A1-4E12-BC5A-F261663AD8E4}"/>
                </a:ext>
              </a:extLst>
            </p:cNvPr>
            <p:cNvSpPr/>
            <p:nvPr/>
          </p:nvSpPr>
          <p:spPr>
            <a:xfrm>
              <a:off x="3641599" y="8060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570A912-4BCB-4472-B7A7-144E9C1D36ED}"/>
                </a:ext>
              </a:extLst>
            </p:cNvPr>
            <p:cNvSpPr/>
            <p:nvPr/>
          </p:nvSpPr>
          <p:spPr>
            <a:xfrm>
              <a:off x="3783920" y="80602"/>
              <a:ext cx="7996" cy="7996"/>
            </a:xfrm>
            <a:custGeom>
              <a:avLst/>
              <a:gdLst>
                <a:gd name="connsiteX0" fmla="*/ 9195 w 7995"/>
                <a:gd name="connsiteY0" fmla="*/ 7596 h 7995"/>
                <a:gd name="connsiteX1" fmla="*/ 7596 w 7995"/>
                <a:gd name="connsiteY1" fmla="*/ 9195 h 7995"/>
                <a:gd name="connsiteX2" fmla="*/ 5997 w 7995"/>
                <a:gd name="connsiteY2" fmla="*/ 7596 h 7995"/>
                <a:gd name="connsiteX3" fmla="*/ 7596 w 7995"/>
                <a:gd name="connsiteY3" fmla="*/ 5997 h 7995"/>
                <a:gd name="connsiteX4" fmla="*/ 9195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9195" y="7596"/>
                  </a:moveTo>
                  <a:cubicBezTo>
                    <a:pt x="9195" y="8479"/>
                    <a:pt x="8479" y="9195"/>
                    <a:pt x="7596" y="9195"/>
                  </a:cubicBezTo>
                  <a:cubicBezTo>
                    <a:pt x="6712" y="9195"/>
                    <a:pt x="5997" y="8479"/>
                    <a:pt x="5997" y="7596"/>
                  </a:cubicBezTo>
                  <a:cubicBezTo>
                    <a:pt x="5997" y="6713"/>
                    <a:pt x="6712" y="5997"/>
                    <a:pt x="7596" y="5997"/>
                  </a:cubicBezTo>
                  <a:cubicBezTo>
                    <a:pt x="8479" y="5997"/>
                    <a:pt x="9195" y="6713"/>
                    <a:pt x="9195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BD92462-0357-4A1E-BD26-673C3009D822}"/>
                </a:ext>
              </a:extLst>
            </p:cNvPr>
            <p:cNvSpPr/>
            <p:nvPr/>
          </p:nvSpPr>
          <p:spPr>
            <a:xfrm>
              <a:off x="3927040" y="8060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9436698-453E-4266-991B-1C685249EFFB}"/>
                </a:ext>
              </a:extLst>
            </p:cNvPr>
            <p:cNvSpPr/>
            <p:nvPr/>
          </p:nvSpPr>
          <p:spPr>
            <a:xfrm>
              <a:off x="4069361" y="8060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E29047-160A-4964-A0AC-28A9A191C184}"/>
                </a:ext>
              </a:extLst>
            </p:cNvPr>
            <p:cNvSpPr/>
            <p:nvPr/>
          </p:nvSpPr>
          <p:spPr>
            <a:xfrm>
              <a:off x="4212481" y="80602"/>
              <a:ext cx="7996" cy="7996"/>
            </a:xfrm>
            <a:custGeom>
              <a:avLst/>
              <a:gdLst>
                <a:gd name="connsiteX0" fmla="*/ 9195 w 7995"/>
                <a:gd name="connsiteY0" fmla="*/ 7596 h 7995"/>
                <a:gd name="connsiteX1" fmla="*/ 7596 w 7995"/>
                <a:gd name="connsiteY1" fmla="*/ 9195 h 7995"/>
                <a:gd name="connsiteX2" fmla="*/ 5996 w 7995"/>
                <a:gd name="connsiteY2" fmla="*/ 7596 h 7995"/>
                <a:gd name="connsiteX3" fmla="*/ 7596 w 7995"/>
                <a:gd name="connsiteY3" fmla="*/ 5997 h 7995"/>
                <a:gd name="connsiteX4" fmla="*/ 9195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9195" y="7596"/>
                  </a:moveTo>
                  <a:cubicBezTo>
                    <a:pt x="9195" y="8479"/>
                    <a:pt x="8479" y="9195"/>
                    <a:pt x="7596" y="9195"/>
                  </a:cubicBezTo>
                  <a:cubicBezTo>
                    <a:pt x="6712" y="9195"/>
                    <a:pt x="5996" y="8479"/>
                    <a:pt x="5996" y="7596"/>
                  </a:cubicBezTo>
                  <a:cubicBezTo>
                    <a:pt x="5996" y="6713"/>
                    <a:pt x="6712" y="5997"/>
                    <a:pt x="7596" y="5997"/>
                  </a:cubicBezTo>
                  <a:cubicBezTo>
                    <a:pt x="8479" y="5997"/>
                    <a:pt x="9195" y="6713"/>
                    <a:pt x="9195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A819B69-9209-4D4D-A237-9C9AAF664231}"/>
                </a:ext>
              </a:extLst>
            </p:cNvPr>
            <p:cNvSpPr/>
            <p:nvPr/>
          </p:nvSpPr>
          <p:spPr>
            <a:xfrm>
              <a:off x="4354002" y="81402"/>
              <a:ext cx="15991" cy="7996"/>
            </a:xfrm>
            <a:custGeom>
              <a:avLst/>
              <a:gdLst>
                <a:gd name="connsiteX0" fmla="*/ 8396 w 15991"/>
                <a:gd name="connsiteY0" fmla="*/ 9195 h 7995"/>
                <a:gd name="connsiteX1" fmla="*/ 9994 w 15991"/>
                <a:gd name="connsiteY1" fmla="*/ 7596 h 7995"/>
                <a:gd name="connsiteX2" fmla="*/ 8396 w 15991"/>
                <a:gd name="connsiteY2" fmla="*/ 5997 h 7995"/>
                <a:gd name="connsiteX3" fmla="*/ 5997 w 15991"/>
                <a:gd name="connsiteY3" fmla="*/ 7596 h 7995"/>
                <a:gd name="connsiteX4" fmla="*/ 8396 w 15991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7995">
                  <a:moveTo>
                    <a:pt x="8396" y="9195"/>
                  </a:moveTo>
                  <a:cubicBezTo>
                    <a:pt x="9195" y="9195"/>
                    <a:pt x="9994" y="8395"/>
                    <a:pt x="9994" y="7596"/>
                  </a:cubicBezTo>
                  <a:cubicBezTo>
                    <a:pt x="9994" y="6796"/>
                    <a:pt x="9195" y="5997"/>
                    <a:pt x="83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6797" y="8395"/>
                    <a:pt x="7596" y="9195"/>
                    <a:pt x="83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A118369-D212-494D-8001-27408C39BC60}"/>
                </a:ext>
              </a:extLst>
            </p:cNvPr>
            <p:cNvSpPr/>
            <p:nvPr/>
          </p:nvSpPr>
          <p:spPr>
            <a:xfrm>
              <a:off x="4497123" y="7980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FAB5DF-4C05-472A-BD87-201C32CFCD07}"/>
                </a:ext>
              </a:extLst>
            </p:cNvPr>
            <p:cNvSpPr/>
            <p:nvPr/>
          </p:nvSpPr>
          <p:spPr>
            <a:xfrm>
              <a:off x="356228" y="220524"/>
              <a:ext cx="15991" cy="15991"/>
            </a:xfrm>
            <a:custGeom>
              <a:avLst/>
              <a:gdLst>
                <a:gd name="connsiteX0" fmla="*/ 11594 w 15991"/>
                <a:gd name="connsiteY0" fmla="*/ 15591 h 15991"/>
                <a:gd name="connsiteX1" fmla="*/ 16391 w 15991"/>
                <a:gd name="connsiteY1" fmla="*/ 10794 h 15991"/>
                <a:gd name="connsiteX2" fmla="*/ 11594 w 15991"/>
                <a:gd name="connsiteY2" fmla="*/ 5997 h 15991"/>
                <a:gd name="connsiteX3" fmla="*/ 5997 w 15991"/>
                <a:gd name="connsiteY3" fmla="*/ 10794 h 15991"/>
                <a:gd name="connsiteX4" fmla="*/ 115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5591"/>
                  </a:moveTo>
                  <a:cubicBezTo>
                    <a:pt x="14792" y="15591"/>
                    <a:pt x="16391" y="13193"/>
                    <a:pt x="16391" y="10794"/>
                  </a:cubicBezTo>
                  <a:cubicBezTo>
                    <a:pt x="16391" y="8395"/>
                    <a:pt x="13992" y="5997"/>
                    <a:pt x="115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15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82F1584-95FB-4560-A9F0-81BA3BD11199}"/>
                </a:ext>
              </a:extLst>
            </p:cNvPr>
            <p:cNvSpPr/>
            <p:nvPr/>
          </p:nvSpPr>
          <p:spPr>
            <a:xfrm>
              <a:off x="499348" y="220524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63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992" y="15591"/>
                    <a:pt x="16391" y="13193"/>
                    <a:pt x="16391" y="10794"/>
                  </a:cubicBezTo>
                  <a:cubicBezTo>
                    <a:pt x="16391" y="8395"/>
                    <a:pt x="139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7ED4EBE-2EB8-40B4-A8ED-9B123B9FF4B4}"/>
                </a:ext>
              </a:extLst>
            </p:cNvPr>
            <p:cNvSpPr/>
            <p:nvPr/>
          </p:nvSpPr>
          <p:spPr>
            <a:xfrm>
              <a:off x="644867" y="222923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7596 h 15991"/>
                <a:gd name="connsiteX2" fmla="*/ 8395 w 15991"/>
                <a:gd name="connsiteY2" fmla="*/ 5997 h 15991"/>
                <a:gd name="connsiteX3" fmla="*/ 5997 w 15991"/>
                <a:gd name="connsiteY3" fmla="*/ 7596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9195"/>
                    <a:pt x="75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3707A6D-5E31-41EC-97BC-1A1960FE6F8E}"/>
                </a:ext>
              </a:extLst>
            </p:cNvPr>
            <p:cNvSpPr/>
            <p:nvPr/>
          </p:nvSpPr>
          <p:spPr>
            <a:xfrm>
              <a:off x="787987" y="222923"/>
              <a:ext cx="7996" cy="15991"/>
            </a:xfrm>
            <a:custGeom>
              <a:avLst/>
              <a:gdLst>
                <a:gd name="connsiteX0" fmla="*/ 7596 w 7995"/>
                <a:gd name="connsiteY0" fmla="*/ 9994 h 15991"/>
                <a:gd name="connsiteX1" fmla="*/ 9195 w 7995"/>
                <a:gd name="connsiteY1" fmla="*/ 7596 h 15991"/>
                <a:gd name="connsiteX2" fmla="*/ 7596 w 7995"/>
                <a:gd name="connsiteY2" fmla="*/ 5997 h 15991"/>
                <a:gd name="connsiteX3" fmla="*/ 5997 w 7995"/>
                <a:gd name="connsiteY3" fmla="*/ 7596 h 15991"/>
                <a:gd name="connsiteX4" fmla="*/ 7596 w 7995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15991">
                  <a:moveTo>
                    <a:pt x="7596" y="9994"/>
                  </a:moveTo>
                  <a:cubicBezTo>
                    <a:pt x="8395" y="9994"/>
                    <a:pt x="9195" y="91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DBE8E48-9EB9-4D47-A25D-479B6B48AAB2}"/>
                </a:ext>
              </a:extLst>
            </p:cNvPr>
            <p:cNvSpPr/>
            <p:nvPr/>
          </p:nvSpPr>
          <p:spPr>
            <a:xfrm>
              <a:off x="930308" y="22292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546896-BE84-447E-8EA3-2C8AF039D637}"/>
                </a:ext>
              </a:extLst>
            </p:cNvPr>
            <p:cNvSpPr/>
            <p:nvPr/>
          </p:nvSpPr>
          <p:spPr>
            <a:xfrm>
              <a:off x="1071030" y="221324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FEB9664-E2CC-458A-83EC-E03E0065E06E}"/>
                </a:ext>
              </a:extLst>
            </p:cNvPr>
            <p:cNvSpPr/>
            <p:nvPr/>
          </p:nvSpPr>
          <p:spPr>
            <a:xfrm>
              <a:off x="1216549" y="22372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4F984C5-F9F9-4D67-B258-7CBBAD18BCD1}"/>
                </a:ext>
              </a:extLst>
            </p:cNvPr>
            <p:cNvSpPr/>
            <p:nvPr/>
          </p:nvSpPr>
          <p:spPr>
            <a:xfrm>
              <a:off x="1930551" y="22452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6796" y="7596"/>
                    <a:pt x="7596" y="75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5997" y="6796"/>
                    <a:pt x="5997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6A30628-B204-4527-9897-B03A763DC048}"/>
                </a:ext>
              </a:extLst>
            </p:cNvPr>
            <p:cNvSpPr/>
            <p:nvPr/>
          </p:nvSpPr>
          <p:spPr>
            <a:xfrm>
              <a:off x="2072872" y="22452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75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26E6380-6C8D-496E-822D-E2F1D9749652}"/>
                </a:ext>
              </a:extLst>
            </p:cNvPr>
            <p:cNvSpPr/>
            <p:nvPr/>
          </p:nvSpPr>
          <p:spPr>
            <a:xfrm>
              <a:off x="2215993" y="22452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6796" y="7596"/>
                    <a:pt x="7596" y="75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5997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999DD5F-5B1A-48E0-9A07-9A0AAB8D16EC}"/>
                </a:ext>
              </a:extLst>
            </p:cNvPr>
            <p:cNvSpPr/>
            <p:nvPr/>
          </p:nvSpPr>
          <p:spPr>
            <a:xfrm>
              <a:off x="2358313" y="22452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75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0B71B94-C8DA-406A-848F-BA2032AAC59A}"/>
                </a:ext>
              </a:extLst>
            </p:cNvPr>
            <p:cNvSpPr/>
            <p:nvPr/>
          </p:nvSpPr>
          <p:spPr>
            <a:xfrm>
              <a:off x="2500634" y="22452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6796"/>
                    <a:pt x="7596" y="6796"/>
                  </a:cubicBezTo>
                  <a:cubicBezTo>
                    <a:pt x="7596" y="5997"/>
                    <a:pt x="7596" y="5997"/>
                    <a:pt x="6796" y="5997"/>
                  </a:cubicBezTo>
                  <a:cubicBezTo>
                    <a:pt x="5997" y="5997"/>
                    <a:pt x="5997" y="6796"/>
                    <a:pt x="5997" y="6796"/>
                  </a:cubicBezTo>
                  <a:cubicBezTo>
                    <a:pt x="5997" y="75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1C1C31D-9696-4ED9-8DC7-097DA77F3EE2}"/>
                </a:ext>
              </a:extLst>
            </p:cNvPr>
            <p:cNvSpPr/>
            <p:nvPr/>
          </p:nvSpPr>
          <p:spPr>
            <a:xfrm>
              <a:off x="2639757" y="220524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5103628-D8E5-49FC-AC3D-7DD41B7E18A5}"/>
                </a:ext>
              </a:extLst>
            </p:cNvPr>
            <p:cNvSpPr/>
            <p:nvPr/>
          </p:nvSpPr>
          <p:spPr>
            <a:xfrm>
              <a:off x="2785276" y="22372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6796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2CC4178-3D46-45CF-9183-7AEAC3919091}"/>
                </a:ext>
              </a:extLst>
            </p:cNvPr>
            <p:cNvSpPr/>
            <p:nvPr/>
          </p:nvSpPr>
          <p:spPr>
            <a:xfrm>
              <a:off x="2926797" y="222123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31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1593" y="12393"/>
                    <a:pt x="13193" y="10794"/>
                    <a:pt x="13193" y="9195"/>
                  </a:cubicBezTo>
                  <a:cubicBezTo>
                    <a:pt x="13193" y="7596"/>
                    <a:pt x="11593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67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CD5BA56-ED97-4376-A8B0-BDEBB9C3DD98}"/>
                </a:ext>
              </a:extLst>
            </p:cNvPr>
            <p:cNvSpPr/>
            <p:nvPr/>
          </p:nvSpPr>
          <p:spPr>
            <a:xfrm>
              <a:off x="3066719" y="219725"/>
              <a:ext cx="23987" cy="15991"/>
            </a:xfrm>
            <a:custGeom>
              <a:avLst/>
              <a:gdLst>
                <a:gd name="connsiteX0" fmla="*/ 11593 w 23986"/>
                <a:gd name="connsiteY0" fmla="*/ 17190 h 15991"/>
                <a:gd name="connsiteX1" fmla="*/ 17990 w 23986"/>
                <a:gd name="connsiteY1" fmla="*/ 11594 h 15991"/>
                <a:gd name="connsiteX2" fmla="*/ 11593 w 23986"/>
                <a:gd name="connsiteY2" fmla="*/ 5997 h 15991"/>
                <a:gd name="connsiteX3" fmla="*/ 5997 w 23986"/>
                <a:gd name="connsiteY3" fmla="*/ 11594 h 15991"/>
                <a:gd name="connsiteX4" fmla="*/ 11593 w 23986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15991">
                  <a:moveTo>
                    <a:pt x="11593" y="17190"/>
                  </a:moveTo>
                  <a:cubicBezTo>
                    <a:pt x="14792" y="17190"/>
                    <a:pt x="17990" y="14792"/>
                    <a:pt x="17990" y="11594"/>
                  </a:cubicBezTo>
                  <a:cubicBezTo>
                    <a:pt x="17990" y="8395"/>
                    <a:pt x="15591" y="5997"/>
                    <a:pt x="11593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0"/>
                    <a:pt x="11593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EACD260-7D76-4FAC-8DA1-91B22A4AD2C4}"/>
                </a:ext>
              </a:extLst>
            </p:cNvPr>
            <p:cNvSpPr/>
            <p:nvPr/>
          </p:nvSpPr>
          <p:spPr>
            <a:xfrm>
              <a:off x="3212238" y="222123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7B0680-8363-42C6-AA8C-467ABEC78D80}"/>
                </a:ext>
              </a:extLst>
            </p:cNvPr>
            <p:cNvSpPr/>
            <p:nvPr/>
          </p:nvSpPr>
          <p:spPr>
            <a:xfrm>
              <a:off x="3356158" y="222923"/>
              <a:ext cx="7996" cy="15991"/>
            </a:xfrm>
            <a:custGeom>
              <a:avLst/>
              <a:gdLst>
                <a:gd name="connsiteX0" fmla="*/ 7596 w 7995"/>
                <a:gd name="connsiteY0" fmla="*/ 9994 h 15991"/>
                <a:gd name="connsiteX1" fmla="*/ 9195 w 7995"/>
                <a:gd name="connsiteY1" fmla="*/ 7596 h 15991"/>
                <a:gd name="connsiteX2" fmla="*/ 7596 w 7995"/>
                <a:gd name="connsiteY2" fmla="*/ 5997 h 15991"/>
                <a:gd name="connsiteX3" fmla="*/ 5997 w 7995"/>
                <a:gd name="connsiteY3" fmla="*/ 7596 h 15991"/>
                <a:gd name="connsiteX4" fmla="*/ 7596 w 7995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15991">
                  <a:moveTo>
                    <a:pt x="7596" y="9994"/>
                  </a:moveTo>
                  <a:cubicBezTo>
                    <a:pt x="8395" y="9994"/>
                    <a:pt x="9195" y="91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5997" y="5997"/>
                    <a:pt x="5997" y="6796"/>
                    <a:pt x="5997" y="7596"/>
                  </a:cubicBezTo>
                  <a:cubicBezTo>
                    <a:pt x="5997" y="9195"/>
                    <a:pt x="6797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3F2EE49-34AD-4467-A428-679540DFB2F6}"/>
                </a:ext>
              </a:extLst>
            </p:cNvPr>
            <p:cNvSpPr/>
            <p:nvPr/>
          </p:nvSpPr>
          <p:spPr>
            <a:xfrm>
              <a:off x="3498478" y="222923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7596 h 15991"/>
                <a:gd name="connsiteX2" fmla="*/ 7596 w 15991"/>
                <a:gd name="connsiteY2" fmla="*/ 5997 h 15991"/>
                <a:gd name="connsiteX3" fmla="*/ 5997 w 15991"/>
                <a:gd name="connsiteY3" fmla="*/ 7596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9195"/>
                    <a:pt x="6797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D1D4F50-252D-42BA-B508-680122995079}"/>
                </a:ext>
              </a:extLst>
            </p:cNvPr>
            <p:cNvSpPr/>
            <p:nvPr/>
          </p:nvSpPr>
          <p:spPr>
            <a:xfrm>
              <a:off x="3641599" y="22372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48BFC53-A209-4B67-91C4-C82D5B07577C}"/>
                </a:ext>
              </a:extLst>
            </p:cNvPr>
            <p:cNvSpPr/>
            <p:nvPr/>
          </p:nvSpPr>
          <p:spPr>
            <a:xfrm>
              <a:off x="3783920" y="223722"/>
              <a:ext cx="7996" cy="7996"/>
            </a:xfrm>
            <a:custGeom>
              <a:avLst/>
              <a:gdLst>
                <a:gd name="connsiteX0" fmla="*/ 9195 w 7995"/>
                <a:gd name="connsiteY0" fmla="*/ 7596 h 7995"/>
                <a:gd name="connsiteX1" fmla="*/ 7596 w 7995"/>
                <a:gd name="connsiteY1" fmla="*/ 9195 h 7995"/>
                <a:gd name="connsiteX2" fmla="*/ 5997 w 7995"/>
                <a:gd name="connsiteY2" fmla="*/ 7596 h 7995"/>
                <a:gd name="connsiteX3" fmla="*/ 7596 w 7995"/>
                <a:gd name="connsiteY3" fmla="*/ 5997 h 7995"/>
                <a:gd name="connsiteX4" fmla="*/ 9195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9195" y="7596"/>
                  </a:moveTo>
                  <a:cubicBezTo>
                    <a:pt x="9195" y="8479"/>
                    <a:pt x="8479" y="9195"/>
                    <a:pt x="7596" y="9195"/>
                  </a:cubicBezTo>
                  <a:cubicBezTo>
                    <a:pt x="6712" y="9195"/>
                    <a:pt x="5997" y="8479"/>
                    <a:pt x="5997" y="7596"/>
                  </a:cubicBezTo>
                  <a:cubicBezTo>
                    <a:pt x="5997" y="6713"/>
                    <a:pt x="6712" y="5997"/>
                    <a:pt x="7596" y="5997"/>
                  </a:cubicBezTo>
                  <a:cubicBezTo>
                    <a:pt x="8479" y="5997"/>
                    <a:pt x="9195" y="6713"/>
                    <a:pt x="9195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AA53664-1821-42A2-A7CF-214BA803CED7}"/>
                </a:ext>
              </a:extLst>
            </p:cNvPr>
            <p:cNvSpPr/>
            <p:nvPr/>
          </p:nvSpPr>
          <p:spPr>
            <a:xfrm>
              <a:off x="3927040" y="22372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534BC86-4DBB-4992-9530-CF8E53F39E24}"/>
                </a:ext>
              </a:extLst>
            </p:cNvPr>
            <p:cNvSpPr/>
            <p:nvPr/>
          </p:nvSpPr>
          <p:spPr>
            <a:xfrm>
              <a:off x="4069361" y="222923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7596 h 15991"/>
                <a:gd name="connsiteX2" fmla="*/ 7596 w 15991"/>
                <a:gd name="connsiteY2" fmla="*/ 5997 h 15991"/>
                <a:gd name="connsiteX3" fmla="*/ 5997 w 15991"/>
                <a:gd name="connsiteY3" fmla="*/ 7596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83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153C811-B0C4-4057-8A9E-056C0003EDC9}"/>
                </a:ext>
              </a:extLst>
            </p:cNvPr>
            <p:cNvSpPr/>
            <p:nvPr/>
          </p:nvSpPr>
          <p:spPr>
            <a:xfrm>
              <a:off x="4210882" y="222123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77AA3E-B702-4CC4-B10B-37ECB46662B7}"/>
                </a:ext>
              </a:extLst>
            </p:cNvPr>
            <p:cNvSpPr/>
            <p:nvPr/>
          </p:nvSpPr>
          <p:spPr>
            <a:xfrm>
              <a:off x="4354002" y="222923"/>
              <a:ext cx="15991" cy="15991"/>
            </a:xfrm>
            <a:custGeom>
              <a:avLst/>
              <a:gdLst>
                <a:gd name="connsiteX0" fmla="*/ 8396 w 15991"/>
                <a:gd name="connsiteY0" fmla="*/ 9994 h 15991"/>
                <a:gd name="connsiteX1" fmla="*/ 9994 w 15991"/>
                <a:gd name="connsiteY1" fmla="*/ 7596 h 15991"/>
                <a:gd name="connsiteX2" fmla="*/ 8396 w 15991"/>
                <a:gd name="connsiteY2" fmla="*/ 5997 h 15991"/>
                <a:gd name="connsiteX3" fmla="*/ 5997 w 15991"/>
                <a:gd name="connsiteY3" fmla="*/ 7596 h 15991"/>
                <a:gd name="connsiteX4" fmla="*/ 83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6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6797" y="9195"/>
                    <a:pt x="7596" y="9994"/>
                    <a:pt x="83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2CB4C17-EC54-4ECE-8B0F-FD170739F331}"/>
                </a:ext>
              </a:extLst>
            </p:cNvPr>
            <p:cNvSpPr/>
            <p:nvPr/>
          </p:nvSpPr>
          <p:spPr>
            <a:xfrm>
              <a:off x="4497123" y="222923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CE02F3F-CCC9-4BCC-B116-93BD72CDAEDD}"/>
                </a:ext>
              </a:extLst>
            </p:cNvPr>
            <p:cNvSpPr/>
            <p:nvPr/>
          </p:nvSpPr>
          <p:spPr>
            <a:xfrm>
              <a:off x="351430" y="357248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5997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8D4971-EE6F-4526-9207-F83D40C99399}"/>
                </a:ext>
              </a:extLst>
            </p:cNvPr>
            <p:cNvSpPr/>
            <p:nvPr/>
          </p:nvSpPr>
          <p:spPr>
            <a:xfrm>
              <a:off x="493751" y="357248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6796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A3621A6-BEAF-4E74-8CCC-D02653E11F95}"/>
                </a:ext>
              </a:extLst>
            </p:cNvPr>
            <p:cNvSpPr/>
            <p:nvPr/>
          </p:nvSpPr>
          <p:spPr>
            <a:xfrm>
              <a:off x="640070" y="360446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24EED5B-ADF8-4591-B1DF-27D7F4287ED6}"/>
                </a:ext>
              </a:extLst>
            </p:cNvPr>
            <p:cNvSpPr/>
            <p:nvPr/>
          </p:nvSpPr>
          <p:spPr>
            <a:xfrm>
              <a:off x="784789" y="362845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8D973E8-0195-4D89-9287-CADC1CEECED4}"/>
                </a:ext>
              </a:extLst>
            </p:cNvPr>
            <p:cNvSpPr/>
            <p:nvPr/>
          </p:nvSpPr>
          <p:spPr>
            <a:xfrm>
              <a:off x="929300" y="364444"/>
              <a:ext cx="15991" cy="15991"/>
            </a:xfrm>
            <a:custGeom>
              <a:avLst/>
              <a:gdLst>
                <a:gd name="connsiteX0" fmla="*/ 9403 w 15991"/>
                <a:gd name="connsiteY0" fmla="*/ 13193 h 15991"/>
                <a:gd name="connsiteX1" fmla="*/ 13401 w 15991"/>
                <a:gd name="connsiteY1" fmla="*/ 9994 h 15991"/>
                <a:gd name="connsiteX2" fmla="*/ 9403 w 15991"/>
                <a:gd name="connsiteY2" fmla="*/ 5997 h 15991"/>
                <a:gd name="connsiteX3" fmla="*/ 6205 w 15991"/>
                <a:gd name="connsiteY3" fmla="*/ 9994 h 15991"/>
                <a:gd name="connsiteX4" fmla="*/ 9403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193"/>
                  </a:moveTo>
                  <a:cubicBezTo>
                    <a:pt x="11002" y="13193"/>
                    <a:pt x="13401" y="11594"/>
                    <a:pt x="13401" y="9994"/>
                  </a:cubicBezTo>
                  <a:cubicBezTo>
                    <a:pt x="13401" y="7596"/>
                    <a:pt x="11802" y="5997"/>
                    <a:pt x="9403" y="5997"/>
                  </a:cubicBezTo>
                  <a:cubicBezTo>
                    <a:pt x="7804" y="5997"/>
                    <a:pt x="6205" y="7596"/>
                    <a:pt x="6205" y="9994"/>
                  </a:cubicBezTo>
                  <a:cubicBezTo>
                    <a:pt x="5405" y="11594"/>
                    <a:pt x="7004" y="13193"/>
                    <a:pt x="9403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66C8446-D3A2-4DD7-B541-94C12EA7DB49}"/>
                </a:ext>
              </a:extLst>
            </p:cNvPr>
            <p:cNvSpPr/>
            <p:nvPr/>
          </p:nvSpPr>
          <p:spPr>
            <a:xfrm>
              <a:off x="1071829" y="364444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7596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149EFC0-B939-4EAF-90D5-71A37D813CCA}"/>
                </a:ext>
              </a:extLst>
            </p:cNvPr>
            <p:cNvSpPr/>
            <p:nvPr/>
          </p:nvSpPr>
          <p:spPr>
            <a:xfrm>
              <a:off x="1214150" y="364444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67F9DDE-30C9-4A41-BC68-5F428A3FF5B6}"/>
                </a:ext>
              </a:extLst>
            </p:cNvPr>
            <p:cNvSpPr/>
            <p:nvPr/>
          </p:nvSpPr>
          <p:spPr>
            <a:xfrm>
              <a:off x="1357270" y="364444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23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2393" y="11594"/>
                    <a:pt x="12393" y="9994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9DB8E01-F626-4296-A4A9-3143C34E30FC}"/>
                </a:ext>
              </a:extLst>
            </p:cNvPr>
            <p:cNvSpPr/>
            <p:nvPr/>
          </p:nvSpPr>
          <p:spPr>
            <a:xfrm>
              <a:off x="1501190" y="365244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5884A29-27D3-4C55-BFE6-C908DCD4C5F7}"/>
                </a:ext>
              </a:extLst>
            </p:cNvPr>
            <p:cNvSpPr/>
            <p:nvPr/>
          </p:nvSpPr>
          <p:spPr>
            <a:xfrm>
              <a:off x="1644311" y="366843"/>
              <a:ext cx="7996" cy="7996"/>
            </a:xfrm>
            <a:custGeom>
              <a:avLst/>
              <a:gdLst>
                <a:gd name="connsiteX0" fmla="*/ 7596 w 7995"/>
                <a:gd name="connsiteY0" fmla="*/ 8395 h 7995"/>
                <a:gd name="connsiteX1" fmla="*/ 83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8395"/>
                  </a:moveTo>
                  <a:cubicBezTo>
                    <a:pt x="8395" y="8395"/>
                    <a:pt x="8395" y="7596"/>
                    <a:pt x="8395" y="7596"/>
                  </a:cubicBezTo>
                  <a:cubicBezTo>
                    <a:pt x="8395" y="6796"/>
                    <a:pt x="7596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7596"/>
                    <a:pt x="6796" y="8395"/>
                    <a:pt x="75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DF3F1F-5780-46EB-B10A-0EF9BF275258}"/>
                </a:ext>
              </a:extLst>
            </p:cNvPr>
            <p:cNvSpPr/>
            <p:nvPr/>
          </p:nvSpPr>
          <p:spPr>
            <a:xfrm>
              <a:off x="1930220" y="366843"/>
              <a:ext cx="7996" cy="7996"/>
            </a:xfrm>
            <a:custGeom>
              <a:avLst/>
              <a:gdLst>
                <a:gd name="connsiteX0" fmla="*/ 7127 w 7995"/>
                <a:gd name="connsiteY0" fmla="*/ 8395 h 7995"/>
                <a:gd name="connsiteX1" fmla="*/ 7927 w 7995"/>
                <a:gd name="connsiteY1" fmla="*/ 7596 h 7995"/>
                <a:gd name="connsiteX2" fmla="*/ 7127 w 7995"/>
                <a:gd name="connsiteY2" fmla="*/ 5997 h 7995"/>
                <a:gd name="connsiteX3" fmla="*/ 6328 w 7995"/>
                <a:gd name="connsiteY3" fmla="*/ 7596 h 7995"/>
                <a:gd name="connsiteX4" fmla="*/ 7127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127" y="8395"/>
                  </a:moveTo>
                  <a:cubicBezTo>
                    <a:pt x="7927" y="8395"/>
                    <a:pt x="7927" y="7596"/>
                    <a:pt x="7927" y="7596"/>
                  </a:cubicBezTo>
                  <a:cubicBezTo>
                    <a:pt x="7927" y="6796"/>
                    <a:pt x="7127" y="5997"/>
                    <a:pt x="7127" y="5997"/>
                  </a:cubicBezTo>
                  <a:cubicBezTo>
                    <a:pt x="6328" y="5997"/>
                    <a:pt x="6328" y="6796"/>
                    <a:pt x="6328" y="7596"/>
                  </a:cubicBezTo>
                  <a:cubicBezTo>
                    <a:pt x="5528" y="7596"/>
                    <a:pt x="6328" y="8395"/>
                    <a:pt x="7127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C9AE5C0-A46D-49CA-87B5-21FB8D007FC9}"/>
                </a:ext>
              </a:extLst>
            </p:cNvPr>
            <p:cNvSpPr/>
            <p:nvPr/>
          </p:nvSpPr>
          <p:spPr>
            <a:xfrm>
              <a:off x="2072073" y="36604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C80E93F-2BF6-4661-98B1-7E6E74850EA2}"/>
                </a:ext>
              </a:extLst>
            </p:cNvPr>
            <p:cNvSpPr/>
            <p:nvPr/>
          </p:nvSpPr>
          <p:spPr>
            <a:xfrm>
              <a:off x="2212794" y="363645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96CDAB3-57CC-49C2-98C2-C0268C6063A2}"/>
                </a:ext>
              </a:extLst>
            </p:cNvPr>
            <p:cNvSpPr/>
            <p:nvPr/>
          </p:nvSpPr>
          <p:spPr>
            <a:xfrm>
              <a:off x="2351917" y="361246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63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2A727F-EEC7-46DC-BD27-D1455387C5F7}"/>
                </a:ext>
              </a:extLst>
            </p:cNvPr>
            <p:cNvSpPr/>
            <p:nvPr/>
          </p:nvSpPr>
          <p:spPr>
            <a:xfrm>
              <a:off x="2495037" y="361246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8395"/>
                    <a:pt x="15591" y="5997"/>
                    <a:pt x="12393" y="5997"/>
                  </a:cubicBezTo>
                  <a:cubicBezTo>
                    <a:pt x="9195" y="5997"/>
                    <a:pt x="5997" y="8395"/>
                    <a:pt x="5997" y="12393"/>
                  </a:cubicBezTo>
                  <a:cubicBezTo>
                    <a:pt x="6796" y="16391"/>
                    <a:pt x="91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FD69783-8137-453C-B055-AE30E73E2CB9}"/>
                </a:ext>
              </a:extLst>
            </p:cNvPr>
            <p:cNvSpPr/>
            <p:nvPr/>
          </p:nvSpPr>
          <p:spPr>
            <a:xfrm>
              <a:off x="2638157" y="361246"/>
              <a:ext cx="23987" cy="23987"/>
            </a:xfrm>
            <a:custGeom>
              <a:avLst/>
              <a:gdLst>
                <a:gd name="connsiteX0" fmla="*/ 12393 w 23986"/>
                <a:gd name="connsiteY0" fmla="*/ 19589 h 23986"/>
                <a:gd name="connsiteX1" fmla="*/ 18790 w 23986"/>
                <a:gd name="connsiteY1" fmla="*/ 13193 h 23986"/>
                <a:gd name="connsiteX2" fmla="*/ 12393 w 23986"/>
                <a:gd name="connsiteY2" fmla="*/ 5997 h 23986"/>
                <a:gd name="connsiteX3" fmla="*/ 5997 w 23986"/>
                <a:gd name="connsiteY3" fmla="*/ 13193 h 23986"/>
                <a:gd name="connsiteX4" fmla="*/ 12393 w 23986"/>
                <a:gd name="connsiteY4" fmla="*/ 195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9589"/>
                  </a:moveTo>
                  <a:cubicBezTo>
                    <a:pt x="16391" y="19589"/>
                    <a:pt x="18790" y="16391"/>
                    <a:pt x="18790" y="13193"/>
                  </a:cubicBezTo>
                  <a:cubicBezTo>
                    <a:pt x="18790" y="9195"/>
                    <a:pt x="15591" y="5997"/>
                    <a:pt x="12393" y="5997"/>
                  </a:cubicBezTo>
                  <a:cubicBezTo>
                    <a:pt x="8395" y="5997"/>
                    <a:pt x="5997" y="9195"/>
                    <a:pt x="5997" y="13193"/>
                  </a:cubicBezTo>
                  <a:cubicBezTo>
                    <a:pt x="5997" y="16391"/>
                    <a:pt x="8395" y="19589"/>
                    <a:pt x="12393" y="195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45135F0-F1D2-4C0B-98D1-D354B397D556}"/>
                </a:ext>
              </a:extLst>
            </p:cNvPr>
            <p:cNvSpPr/>
            <p:nvPr/>
          </p:nvSpPr>
          <p:spPr>
            <a:xfrm>
              <a:off x="2774881" y="355649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4386" y="29983"/>
                    <a:pt x="29983" y="24386"/>
                    <a:pt x="29983" y="17990"/>
                  </a:cubicBezTo>
                  <a:cubicBezTo>
                    <a:pt x="29983" y="11594"/>
                    <a:pt x="24386" y="5997"/>
                    <a:pt x="17990" y="5997"/>
                  </a:cubicBezTo>
                  <a:cubicBezTo>
                    <a:pt x="11593" y="5997"/>
                    <a:pt x="5997" y="11594"/>
                    <a:pt x="5997" y="17990"/>
                  </a:cubicBezTo>
                  <a:cubicBezTo>
                    <a:pt x="5997" y="24386"/>
                    <a:pt x="11593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035B191-215A-4598-B497-90072411D4CD}"/>
                </a:ext>
              </a:extLst>
            </p:cNvPr>
            <p:cNvSpPr/>
            <p:nvPr/>
          </p:nvSpPr>
          <p:spPr>
            <a:xfrm>
              <a:off x="2922799" y="360446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8631207-221D-42F0-A982-70002CD3EE2F}"/>
                </a:ext>
              </a:extLst>
            </p:cNvPr>
            <p:cNvSpPr/>
            <p:nvPr/>
          </p:nvSpPr>
          <p:spPr>
            <a:xfrm>
              <a:off x="3067519" y="362845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71529A2-93EC-407A-8C42-F811ECAD2A2A}"/>
                </a:ext>
              </a:extLst>
            </p:cNvPr>
            <p:cNvSpPr/>
            <p:nvPr/>
          </p:nvSpPr>
          <p:spPr>
            <a:xfrm>
              <a:off x="3211439" y="363645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9E3A21-E832-4A2B-99C8-C2F24A76BBA5}"/>
                </a:ext>
              </a:extLst>
            </p:cNvPr>
            <p:cNvSpPr/>
            <p:nvPr/>
          </p:nvSpPr>
          <p:spPr>
            <a:xfrm>
              <a:off x="3353759" y="364444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3052C36-CB48-418C-8705-E920F481B17A}"/>
                </a:ext>
              </a:extLst>
            </p:cNvPr>
            <p:cNvSpPr/>
            <p:nvPr/>
          </p:nvSpPr>
          <p:spPr>
            <a:xfrm>
              <a:off x="3498478" y="36604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6" y="9195"/>
                    <a:pt x="9195" y="8395"/>
                    <a:pt x="9195" y="7596"/>
                  </a:cubicBezTo>
                  <a:cubicBezTo>
                    <a:pt x="9195" y="6796"/>
                    <a:pt x="8396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75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7BF9715-9D11-4124-9661-621F7D9DF1A8}"/>
                </a:ext>
              </a:extLst>
            </p:cNvPr>
            <p:cNvSpPr/>
            <p:nvPr/>
          </p:nvSpPr>
          <p:spPr>
            <a:xfrm>
              <a:off x="3641599" y="36604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B39C20-3890-41ED-B878-CE1953BB8FC0}"/>
                </a:ext>
              </a:extLst>
            </p:cNvPr>
            <p:cNvSpPr/>
            <p:nvPr/>
          </p:nvSpPr>
          <p:spPr>
            <a:xfrm>
              <a:off x="3783920" y="36604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6F25A9A-9105-4773-B11A-4609F2FCB9E3}"/>
                </a:ext>
              </a:extLst>
            </p:cNvPr>
            <p:cNvSpPr/>
            <p:nvPr/>
          </p:nvSpPr>
          <p:spPr>
            <a:xfrm>
              <a:off x="3925441" y="365244"/>
              <a:ext cx="15991" cy="15991"/>
            </a:xfrm>
            <a:custGeom>
              <a:avLst/>
              <a:gdLst>
                <a:gd name="connsiteX0" fmla="*/ 9195 w 15991"/>
                <a:gd name="connsiteY0" fmla="*/ 11594 h 15991"/>
                <a:gd name="connsiteX1" fmla="*/ 11594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15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1594"/>
                  </a:moveTo>
                  <a:cubicBezTo>
                    <a:pt x="10794" y="11594"/>
                    <a:pt x="11594" y="9994"/>
                    <a:pt x="11594" y="9195"/>
                  </a:cubicBezTo>
                  <a:cubicBezTo>
                    <a:pt x="11594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9994"/>
                    <a:pt x="7596" y="11594"/>
                    <a:pt x="9195" y="115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56E1211-912B-46F5-B3F1-0A7A57A5DF0F}"/>
                </a:ext>
              </a:extLst>
            </p:cNvPr>
            <p:cNvSpPr/>
            <p:nvPr/>
          </p:nvSpPr>
          <p:spPr>
            <a:xfrm>
              <a:off x="4068562" y="365244"/>
              <a:ext cx="15991" cy="15991"/>
            </a:xfrm>
            <a:custGeom>
              <a:avLst/>
              <a:gdLst>
                <a:gd name="connsiteX0" fmla="*/ 8395 w 15991"/>
                <a:gd name="connsiteY0" fmla="*/ 11594 h 15991"/>
                <a:gd name="connsiteX1" fmla="*/ 11593 w 15991"/>
                <a:gd name="connsiteY1" fmla="*/ 9195 h 15991"/>
                <a:gd name="connsiteX2" fmla="*/ 8395 w 15991"/>
                <a:gd name="connsiteY2" fmla="*/ 5997 h 15991"/>
                <a:gd name="connsiteX3" fmla="*/ 5997 w 15991"/>
                <a:gd name="connsiteY3" fmla="*/ 9195 h 15991"/>
                <a:gd name="connsiteX4" fmla="*/ 8395 w 15991"/>
                <a:gd name="connsiteY4" fmla="*/ 115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1594"/>
                  </a:moveTo>
                  <a:cubicBezTo>
                    <a:pt x="9994" y="11594"/>
                    <a:pt x="11593" y="9994"/>
                    <a:pt x="11593" y="9195"/>
                  </a:cubicBezTo>
                  <a:cubicBezTo>
                    <a:pt x="11593" y="7596"/>
                    <a:pt x="9994" y="5997"/>
                    <a:pt x="8395" y="5997"/>
                  </a:cubicBezTo>
                  <a:cubicBezTo>
                    <a:pt x="6796" y="5997"/>
                    <a:pt x="5997" y="7596"/>
                    <a:pt x="5997" y="9195"/>
                  </a:cubicBezTo>
                  <a:cubicBezTo>
                    <a:pt x="5997" y="9994"/>
                    <a:pt x="6796" y="11594"/>
                    <a:pt x="8395" y="115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2D920ED-CF16-4A70-B5CF-CCB446DD8AD0}"/>
                </a:ext>
              </a:extLst>
            </p:cNvPr>
            <p:cNvSpPr/>
            <p:nvPr/>
          </p:nvSpPr>
          <p:spPr>
            <a:xfrm>
              <a:off x="4210882" y="365244"/>
              <a:ext cx="15991" cy="15991"/>
            </a:xfrm>
            <a:custGeom>
              <a:avLst/>
              <a:gdLst>
                <a:gd name="connsiteX0" fmla="*/ 9195 w 15991"/>
                <a:gd name="connsiteY0" fmla="*/ 11594 h 15991"/>
                <a:gd name="connsiteX1" fmla="*/ 11594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15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1594"/>
                  </a:moveTo>
                  <a:cubicBezTo>
                    <a:pt x="10794" y="11594"/>
                    <a:pt x="11594" y="9994"/>
                    <a:pt x="11594" y="9195"/>
                  </a:cubicBezTo>
                  <a:cubicBezTo>
                    <a:pt x="11594" y="7596"/>
                    <a:pt x="99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9994"/>
                    <a:pt x="7596" y="11594"/>
                    <a:pt x="9195" y="115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0A305C3-7A90-4395-B66A-62EDC41C8DF7}"/>
                </a:ext>
              </a:extLst>
            </p:cNvPr>
            <p:cNvSpPr/>
            <p:nvPr/>
          </p:nvSpPr>
          <p:spPr>
            <a:xfrm>
              <a:off x="4352404" y="364444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3" y="13193"/>
                    <a:pt x="13192" y="11594"/>
                    <a:pt x="13192" y="9994"/>
                  </a:cubicBezTo>
                  <a:cubicBezTo>
                    <a:pt x="13192" y="7596"/>
                    <a:pt x="11593" y="5997"/>
                    <a:pt x="9994" y="5997"/>
                  </a:cubicBezTo>
                  <a:cubicBezTo>
                    <a:pt x="7595" y="5997"/>
                    <a:pt x="5997" y="7596"/>
                    <a:pt x="5997" y="9994"/>
                  </a:cubicBezTo>
                  <a:cubicBezTo>
                    <a:pt x="6796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6012B64-B377-4C4B-93DD-1C90DF30F92D}"/>
                </a:ext>
              </a:extLst>
            </p:cNvPr>
            <p:cNvSpPr/>
            <p:nvPr/>
          </p:nvSpPr>
          <p:spPr>
            <a:xfrm>
              <a:off x="4497123" y="365244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DCCA4BE-0CF8-4FB2-A60B-498C20D73B83}"/>
                </a:ext>
              </a:extLst>
            </p:cNvPr>
            <p:cNvSpPr/>
            <p:nvPr/>
          </p:nvSpPr>
          <p:spPr>
            <a:xfrm>
              <a:off x="4637045" y="362845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0010606-E9E8-4E2E-A26F-CA96C56F62D0}"/>
                </a:ext>
              </a:extLst>
            </p:cNvPr>
            <p:cNvSpPr/>
            <p:nvPr/>
          </p:nvSpPr>
          <p:spPr>
            <a:xfrm>
              <a:off x="350631" y="498769"/>
              <a:ext cx="31982" cy="31982"/>
            </a:xfrm>
            <a:custGeom>
              <a:avLst/>
              <a:gdLst>
                <a:gd name="connsiteX0" fmla="*/ 17191 w 31982"/>
                <a:gd name="connsiteY0" fmla="*/ 28384 h 31982"/>
                <a:gd name="connsiteX1" fmla="*/ 28384 w 31982"/>
                <a:gd name="connsiteY1" fmla="*/ 17191 h 31982"/>
                <a:gd name="connsiteX2" fmla="*/ 17191 w 31982"/>
                <a:gd name="connsiteY2" fmla="*/ 5997 h 31982"/>
                <a:gd name="connsiteX3" fmla="*/ 5997 w 31982"/>
                <a:gd name="connsiteY3" fmla="*/ 17191 h 31982"/>
                <a:gd name="connsiteX4" fmla="*/ 17191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1" y="28384"/>
                  </a:moveTo>
                  <a:cubicBezTo>
                    <a:pt x="23587" y="28384"/>
                    <a:pt x="28384" y="23587"/>
                    <a:pt x="28384" y="17191"/>
                  </a:cubicBezTo>
                  <a:cubicBezTo>
                    <a:pt x="28384" y="10794"/>
                    <a:pt x="23587" y="5997"/>
                    <a:pt x="17191" y="5997"/>
                  </a:cubicBezTo>
                  <a:cubicBezTo>
                    <a:pt x="10794" y="5997"/>
                    <a:pt x="5997" y="10794"/>
                    <a:pt x="5997" y="17191"/>
                  </a:cubicBezTo>
                  <a:cubicBezTo>
                    <a:pt x="5997" y="23587"/>
                    <a:pt x="10794" y="28384"/>
                    <a:pt x="17191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CA2748E-0915-4444-A3E8-A2B4C09275A7}"/>
                </a:ext>
              </a:extLst>
            </p:cNvPr>
            <p:cNvSpPr/>
            <p:nvPr/>
          </p:nvSpPr>
          <p:spPr>
            <a:xfrm>
              <a:off x="492951" y="498769"/>
              <a:ext cx="31982" cy="31982"/>
            </a:xfrm>
            <a:custGeom>
              <a:avLst/>
              <a:gdLst>
                <a:gd name="connsiteX0" fmla="*/ 17191 w 31982"/>
                <a:gd name="connsiteY0" fmla="*/ 28384 h 31982"/>
                <a:gd name="connsiteX1" fmla="*/ 28384 w 31982"/>
                <a:gd name="connsiteY1" fmla="*/ 17191 h 31982"/>
                <a:gd name="connsiteX2" fmla="*/ 17191 w 31982"/>
                <a:gd name="connsiteY2" fmla="*/ 5997 h 31982"/>
                <a:gd name="connsiteX3" fmla="*/ 5997 w 31982"/>
                <a:gd name="connsiteY3" fmla="*/ 17191 h 31982"/>
                <a:gd name="connsiteX4" fmla="*/ 17191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1" y="28384"/>
                  </a:moveTo>
                  <a:cubicBezTo>
                    <a:pt x="23587" y="28384"/>
                    <a:pt x="28384" y="23587"/>
                    <a:pt x="28384" y="17191"/>
                  </a:cubicBezTo>
                  <a:cubicBezTo>
                    <a:pt x="28384" y="10794"/>
                    <a:pt x="23587" y="5997"/>
                    <a:pt x="17191" y="5997"/>
                  </a:cubicBezTo>
                  <a:cubicBezTo>
                    <a:pt x="11594" y="5997"/>
                    <a:pt x="5997" y="10794"/>
                    <a:pt x="5997" y="17191"/>
                  </a:cubicBezTo>
                  <a:cubicBezTo>
                    <a:pt x="6796" y="23587"/>
                    <a:pt x="11594" y="28384"/>
                    <a:pt x="17191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AF92880-FE54-4A23-8E78-2219657B90B6}"/>
                </a:ext>
              </a:extLst>
            </p:cNvPr>
            <p:cNvSpPr/>
            <p:nvPr/>
          </p:nvSpPr>
          <p:spPr>
            <a:xfrm>
              <a:off x="635272" y="498769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5186" y="29983"/>
                    <a:pt x="29983" y="24386"/>
                    <a:pt x="29983" y="17990"/>
                  </a:cubicBezTo>
                  <a:cubicBezTo>
                    <a:pt x="29983" y="10794"/>
                    <a:pt x="24386" y="5997"/>
                    <a:pt x="17990" y="5997"/>
                  </a:cubicBezTo>
                  <a:cubicBezTo>
                    <a:pt x="11594" y="5997"/>
                    <a:pt x="5997" y="11594"/>
                    <a:pt x="5997" y="17990"/>
                  </a:cubicBezTo>
                  <a:cubicBezTo>
                    <a:pt x="5997" y="24386"/>
                    <a:pt x="11594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BBE024E-05A4-4CDC-B23C-9248DAA4BAA6}"/>
                </a:ext>
              </a:extLst>
            </p:cNvPr>
            <p:cNvSpPr/>
            <p:nvPr/>
          </p:nvSpPr>
          <p:spPr>
            <a:xfrm>
              <a:off x="784789" y="506765"/>
              <a:ext cx="15991" cy="15991"/>
            </a:xfrm>
            <a:custGeom>
              <a:avLst/>
              <a:gdLst>
                <a:gd name="connsiteX0" fmla="*/ 10794 w 15991"/>
                <a:gd name="connsiteY0" fmla="*/ 13992 h 15991"/>
                <a:gd name="connsiteX1" fmla="*/ 14792 w 15991"/>
                <a:gd name="connsiteY1" fmla="*/ 9994 h 15991"/>
                <a:gd name="connsiteX2" fmla="*/ 10794 w 15991"/>
                <a:gd name="connsiteY2" fmla="*/ 5997 h 15991"/>
                <a:gd name="connsiteX3" fmla="*/ 5997 w 15991"/>
                <a:gd name="connsiteY3" fmla="*/ 9994 h 15991"/>
                <a:gd name="connsiteX4" fmla="*/ 107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3992"/>
                  </a:moveTo>
                  <a:cubicBezTo>
                    <a:pt x="13193" y="13992"/>
                    <a:pt x="14792" y="12393"/>
                    <a:pt x="14792" y="9994"/>
                  </a:cubicBezTo>
                  <a:cubicBezTo>
                    <a:pt x="14792" y="7596"/>
                    <a:pt x="12393" y="5997"/>
                    <a:pt x="107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6" y="12393"/>
                    <a:pt x="8395" y="13992"/>
                    <a:pt x="107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4760FC7-1739-4EE4-B138-D304E208F508}"/>
                </a:ext>
              </a:extLst>
            </p:cNvPr>
            <p:cNvSpPr/>
            <p:nvPr/>
          </p:nvSpPr>
          <p:spPr>
            <a:xfrm>
              <a:off x="929300" y="506765"/>
              <a:ext cx="15991" cy="15991"/>
            </a:xfrm>
            <a:custGeom>
              <a:avLst/>
              <a:gdLst>
                <a:gd name="connsiteX0" fmla="*/ 9403 w 15991"/>
                <a:gd name="connsiteY0" fmla="*/ 13193 h 15991"/>
                <a:gd name="connsiteX1" fmla="*/ 13401 w 15991"/>
                <a:gd name="connsiteY1" fmla="*/ 9994 h 15991"/>
                <a:gd name="connsiteX2" fmla="*/ 9403 w 15991"/>
                <a:gd name="connsiteY2" fmla="*/ 5997 h 15991"/>
                <a:gd name="connsiteX3" fmla="*/ 6205 w 15991"/>
                <a:gd name="connsiteY3" fmla="*/ 9994 h 15991"/>
                <a:gd name="connsiteX4" fmla="*/ 9403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193"/>
                  </a:moveTo>
                  <a:cubicBezTo>
                    <a:pt x="11002" y="13193"/>
                    <a:pt x="13401" y="11594"/>
                    <a:pt x="13401" y="9994"/>
                  </a:cubicBezTo>
                  <a:cubicBezTo>
                    <a:pt x="13401" y="8395"/>
                    <a:pt x="11802" y="5997"/>
                    <a:pt x="9403" y="5997"/>
                  </a:cubicBezTo>
                  <a:cubicBezTo>
                    <a:pt x="7804" y="5997"/>
                    <a:pt x="6205" y="7596"/>
                    <a:pt x="6205" y="9994"/>
                  </a:cubicBezTo>
                  <a:cubicBezTo>
                    <a:pt x="5405" y="11594"/>
                    <a:pt x="7004" y="13193"/>
                    <a:pt x="9403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DE436FE-A5FB-4316-B328-86EE2520F312}"/>
                </a:ext>
              </a:extLst>
            </p:cNvPr>
            <p:cNvSpPr/>
            <p:nvPr/>
          </p:nvSpPr>
          <p:spPr>
            <a:xfrm>
              <a:off x="1071829" y="506765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BC994FA-9979-46E0-80FC-B69D285EDFCF}"/>
                </a:ext>
              </a:extLst>
            </p:cNvPr>
            <p:cNvSpPr/>
            <p:nvPr/>
          </p:nvSpPr>
          <p:spPr>
            <a:xfrm>
              <a:off x="1214150" y="50676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5DF3323-11FF-4D6C-AB1C-A72C6EA128C0}"/>
                </a:ext>
              </a:extLst>
            </p:cNvPr>
            <p:cNvSpPr/>
            <p:nvPr/>
          </p:nvSpPr>
          <p:spPr>
            <a:xfrm>
              <a:off x="1357270" y="507564"/>
              <a:ext cx="15991" cy="15991"/>
            </a:xfrm>
            <a:custGeom>
              <a:avLst/>
              <a:gdLst>
                <a:gd name="connsiteX0" fmla="*/ 12393 w 15991"/>
                <a:gd name="connsiteY0" fmla="*/ 9195 h 15991"/>
                <a:gd name="connsiteX1" fmla="*/ 9195 w 15991"/>
                <a:gd name="connsiteY1" fmla="*/ 12393 h 15991"/>
                <a:gd name="connsiteX2" fmla="*/ 5997 w 15991"/>
                <a:gd name="connsiteY2" fmla="*/ 9195 h 15991"/>
                <a:gd name="connsiteX3" fmla="*/ 9195 w 15991"/>
                <a:gd name="connsiteY3" fmla="*/ 5997 h 15991"/>
                <a:gd name="connsiteX4" fmla="*/ 12393 w 15991"/>
                <a:gd name="connsiteY4" fmla="*/ 9195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2393" y="9195"/>
                  </a:moveTo>
                  <a:cubicBezTo>
                    <a:pt x="12393" y="10961"/>
                    <a:pt x="10961" y="12393"/>
                    <a:pt x="9195" y="12393"/>
                  </a:cubicBezTo>
                  <a:cubicBezTo>
                    <a:pt x="7429" y="12393"/>
                    <a:pt x="5997" y="10961"/>
                    <a:pt x="5997" y="9195"/>
                  </a:cubicBezTo>
                  <a:cubicBezTo>
                    <a:pt x="5997" y="7429"/>
                    <a:pt x="7429" y="5997"/>
                    <a:pt x="9195" y="5997"/>
                  </a:cubicBezTo>
                  <a:cubicBezTo>
                    <a:pt x="10961" y="5997"/>
                    <a:pt x="12393" y="7429"/>
                    <a:pt x="12393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227CD67-9915-4B16-B6EE-7331B67998AA}"/>
                </a:ext>
              </a:extLst>
            </p:cNvPr>
            <p:cNvSpPr/>
            <p:nvPr/>
          </p:nvSpPr>
          <p:spPr>
            <a:xfrm>
              <a:off x="1499591" y="505965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C168FCC-D508-4D0D-8798-0425E69538AA}"/>
                </a:ext>
              </a:extLst>
            </p:cNvPr>
            <p:cNvSpPr/>
            <p:nvPr/>
          </p:nvSpPr>
          <p:spPr>
            <a:xfrm>
              <a:off x="1641912" y="505965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BAB7BF7-BD83-4AEF-9271-4D57EA65E07E}"/>
                </a:ext>
              </a:extLst>
            </p:cNvPr>
            <p:cNvSpPr/>
            <p:nvPr/>
          </p:nvSpPr>
          <p:spPr>
            <a:xfrm>
              <a:off x="1784233" y="50676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3" y="13193"/>
                    <a:pt x="13193" y="11594"/>
                    <a:pt x="13193" y="9994"/>
                  </a:cubicBezTo>
                  <a:cubicBezTo>
                    <a:pt x="13193" y="8395"/>
                    <a:pt x="11593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6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C97FBD9-3CAA-4634-93EA-C3BB19D4D3C0}"/>
                </a:ext>
              </a:extLst>
            </p:cNvPr>
            <p:cNvSpPr/>
            <p:nvPr/>
          </p:nvSpPr>
          <p:spPr>
            <a:xfrm>
              <a:off x="1922556" y="501967"/>
              <a:ext cx="23987" cy="23987"/>
            </a:xfrm>
            <a:custGeom>
              <a:avLst/>
              <a:gdLst>
                <a:gd name="connsiteX0" fmla="*/ 23587 w 23986"/>
                <a:gd name="connsiteY0" fmla="*/ 14792 h 23986"/>
                <a:gd name="connsiteX1" fmla="*/ 14792 w 23986"/>
                <a:gd name="connsiteY1" fmla="*/ 23587 h 23986"/>
                <a:gd name="connsiteX2" fmla="*/ 5997 w 23986"/>
                <a:gd name="connsiteY2" fmla="*/ 14792 h 23986"/>
                <a:gd name="connsiteX3" fmla="*/ 14792 w 23986"/>
                <a:gd name="connsiteY3" fmla="*/ 5997 h 23986"/>
                <a:gd name="connsiteX4" fmla="*/ 23587 w 23986"/>
                <a:gd name="connsiteY4" fmla="*/ 14792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23587" y="14792"/>
                  </a:moveTo>
                  <a:cubicBezTo>
                    <a:pt x="23587" y="19649"/>
                    <a:pt x="19649" y="23587"/>
                    <a:pt x="14792" y="23587"/>
                  </a:cubicBezTo>
                  <a:cubicBezTo>
                    <a:pt x="9934" y="23587"/>
                    <a:pt x="5997" y="19649"/>
                    <a:pt x="5997" y="14792"/>
                  </a:cubicBezTo>
                  <a:cubicBezTo>
                    <a:pt x="5997" y="9934"/>
                    <a:pt x="9934" y="5997"/>
                    <a:pt x="14792" y="5997"/>
                  </a:cubicBezTo>
                  <a:cubicBezTo>
                    <a:pt x="19649" y="5997"/>
                    <a:pt x="23587" y="9934"/>
                    <a:pt x="23587" y="14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B94F8CB-DA2E-45A6-ACF5-99EF43EE8E75}"/>
                </a:ext>
              </a:extLst>
            </p:cNvPr>
            <p:cNvSpPr/>
            <p:nvPr/>
          </p:nvSpPr>
          <p:spPr>
            <a:xfrm>
              <a:off x="2065676" y="502767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8790" y="21988"/>
                    <a:pt x="21988" y="17990"/>
                    <a:pt x="21988" y="13992"/>
                  </a:cubicBezTo>
                  <a:cubicBezTo>
                    <a:pt x="21988" y="9994"/>
                    <a:pt x="18790" y="5997"/>
                    <a:pt x="13992" y="5997"/>
                  </a:cubicBezTo>
                  <a:cubicBezTo>
                    <a:pt x="9994" y="5997"/>
                    <a:pt x="5997" y="9994"/>
                    <a:pt x="5997" y="13992"/>
                  </a:cubicBezTo>
                  <a:cubicBezTo>
                    <a:pt x="5997" y="17990"/>
                    <a:pt x="9994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0E79385-9BD1-4FCA-BFEA-91DFA5BA414C}"/>
                </a:ext>
              </a:extLst>
            </p:cNvPr>
            <p:cNvSpPr/>
            <p:nvPr/>
          </p:nvSpPr>
          <p:spPr>
            <a:xfrm>
              <a:off x="2207997" y="501168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203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87FAB0B-89F5-44E5-8ABF-404D8AC31D5D}"/>
                </a:ext>
              </a:extLst>
            </p:cNvPr>
            <p:cNvSpPr/>
            <p:nvPr/>
          </p:nvSpPr>
          <p:spPr>
            <a:xfrm>
              <a:off x="2354315" y="505965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E2811E9-1844-433F-9325-0CFCD599D4ED}"/>
                </a:ext>
              </a:extLst>
            </p:cNvPr>
            <p:cNvSpPr/>
            <p:nvPr/>
          </p:nvSpPr>
          <p:spPr>
            <a:xfrm>
              <a:off x="2498235" y="506765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C026EBF-54E5-4B43-A59E-83A37D9E4481}"/>
                </a:ext>
              </a:extLst>
            </p:cNvPr>
            <p:cNvSpPr/>
            <p:nvPr/>
          </p:nvSpPr>
          <p:spPr>
            <a:xfrm>
              <a:off x="2638957" y="504366"/>
              <a:ext cx="15991" cy="15991"/>
            </a:xfrm>
            <a:custGeom>
              <a:avLst/>
              <a:gdLst>
                <a:gd name="connsiteX0" fmla="*/ 11593 w 15991"/>
                <a:gd name="connsiteY0" fmla="*/ 17191 h 15991"/>
                <a:gd name="connsiteX1" fmla="*/ 17190 w 15991"/>
                <a:gd name="connsiteY1" fmla="*/ 11594 h 15991"/>
                <a:gd name="connsiteX2" fmla="*/ 11593 w 15991"/>
                <a:gd name="connsiteY2" fmla="*/ 5997 h 15991"/>
                <a:gd name="connsiteX3" fmla="*/ 5997 w 15991"/>
                <a:gd name="connsiteY3" fmla="*/ 11594 h 15991"/>
                <a:gd name="connsiteX4" fmla="*/ 11593 w 15991"/>
                <a:gd name="connsiteY4" fmla="*/ 171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3" y="17191"/>
                  </a:moveTo>
                  <a:cubicBezTo>
                    <a:pt x="14792" y="17191"/>
                    <a:pt x="17190" y="14792"/>
                    <a:pt x="17190" y="11594"/>
                  </a:cubicBezTo>
                  <a:cubicBezTo>
                    <a:pt x="17190" y="8395"/>
                    <a:pt x="14792" y="5997"/>
                    <a:pt x="11593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1"/>
                    <a:pt x="11593" y="171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BF6C7B1-7A8A-4FF8-9C0A-F9B3A4C0E41E}"/>
                </a:ext>
              </a:extLst>
            </p:cNvPr>
            <p:cNvSpPr/>
            <p:nvPr/>
          </p:nvSpPr>
          <p:spPr>
            <a:xfrm>
              <a:off x="2780478" y="504366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6391" y="18790"/>
                    <a:pt x="18790" y="15591"/>
                    <a:pt x="18790" y="12393"/>
                  </a:cubicBezTo>
                  <a:cubicBezTo>
                    <a:pt x="18790" y="9195"/>
                    <a:pt x="16391" y="5997"/>
                    <a:pt x="12393" y="5997"/>
                  </a:cubicBezTo>
                  <a:cubicBezTo>
                    <a:pt x="9195" y="5997"/>
                    <a:pt x="5997" y="9195"/>
                    <a:pt x="5997" y="12393"/>
                  </a:cubicBezTo>
                  <a:cubicBezTo>
                    <a:pt x="5997" y="15591"/>
                    <a:pt x="91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A1E7521-E3C7-4AF9-946E-72F9EC89C432}"/>
                </a:ext>
              </a:extLst>
            </p:cNvPr>
            <p:cNvSpPr/>
            <p:nvPr/>
          </p:nvSpPr>
          <p:spPr>
            <a:xfrm>
              <a:off x="2925043" y="505965"/>
              <a:ext cx="15991" cy="15991"/>
            </a:xfrm>
            <a:custGeom>
              <a:avLst/>
              <a:gdLst>
                <a:gd name="connsiteX0" fmla="*/ 10949 w 15991"/>
                <a:gd name="connsiteY0" fmla="*/ 15591 h 15991"/>
                <a:gd name="connsiteX1" fmla="*/ 16546 w 15991"/>
                <a:gd name="connsiteY1" fmla="*/ 10794 h 15991"/>
                <a:gd name="connsiteX2" fmla="*/ 10949 w 15991"/>
                <a:gd name="connsiteY2" fmla="*/ 5997 h 15991"/>
                <a:gd name="connsiteX3" fmla="*/ 6152 w 15991"/>
                <a:gd name="connsiteY3" fmla="*/ 10794 h 15991"/>
                <a:gd name="connsiteX4" fmla="*/ 10949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949" y="15591"/>
                  </a:moveTo>
                  <a:cubicBezTo>
                    <a:pt x="14147" y="15591"/>
                    <a:pt x="16546" y="13193"/>
                    <a:pt x="16546" y="10794"/>
                  </a:cubicBezTo>
                  <a:cubicBezTo>
                    <a:pt x="16546" y="7596"/>
                    <a:pt x="14147" y="5997"/>
                    <a:pt x="10949" y="5997"/>
                  </a:cubicBezTo>
                  <a:cubicBezTo>
                    <a:pt x="7751" y="5997"/>
                    <a:pt x="6152" y="8395"/>
                    <a:pt x="6152" y="10794"/>
                  </a:cubicBezTo>
                  <a:cubicBezTo>
                    <a:pt x="5352" y="13193"/>
                    <a:pt x="7751" y="15591"/>
                    <a:pt x="10949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18D2B08-E0D7-4B13-B730-F037BE4A4309}"/>
                </a:ext>
              </a:extLst>
            </p:cNvPr>
            <p:cNvSpPr/>
            <p:nvPr/>
          </p:nvSpPr>
          <p:spPr>
            <a:xfrm>
              <a:off x="3068318" y="505965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EC9ADA6-78B7-4BAC-A237-FCF3F694C8D1}"/>
                </a:ext>
              </a:extLst>
            </p:cNvPr>
            <p:cNvSpPr/>
            <p:nvPr/>
          </p:nvSpPr>
          <p:spPr>
            <a:xfrm>
              <a:off x="3211438" y="507564"/>
              <a:ext cx="15991" cy="15991"/>
            </a:xfrm>
            <a:custGeom>
              <a:avLst/>
              <a:gdLst>
                <a:gd name="connsiteX0" fmla="*/ 13992 w 15991"/>
                <a:gd name="connsiteY0" fmla="*/ 9195 h 15991"/>
                <a:gd name="connsiteX1" fmla="*/ 9995 w 15991"/>
                <a:gd name="connsiteY1" fmla="*/ 12393 h 15991"/>
                <a:gd name="connsiteX2" fmla="*/ 5997 w 15991"/>
                <a:gd name="connsiteY2" fmla="*/ 9195 h 15991"/>
                <a:gd name="connsiteX3" fmla="*/ 9995 w 15991"/>
                <a:gd name="connsiteY3" fmla="*/ 5997 h 15991"/>
                <a:gd name="connsiteX4" fmla="*/ 13992 w 15991"/>
                <a:gd name="connsiteY4" fmla="*/ 9195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3992" y="9195"/>
                  </a:moveTo>
                  <a:cubicBezTo>
                    <a:pt x="13992" y="10961"/>
                    <a:pt x="12202" y="12393"/>
                    <a:pt x="9995" y="12393"/>
                  </a:cubicBezTo>
                  <a:cubicBezTo>
                    <a:pt x="7787" y="12393"/>
                    <a:pt x="5997" y="10961"/>
                    <a:pt x="5997" y="9195"/>
                  </a:cubicBezTo>
                  <a:cubicBezTo>
                    <a:pt x="5997" y="7429"/>
                    <a:pt x="7787" y="5997"/>
                    <a:pt x="9995" y="5997"/>
                  </a:cubicBezTo>
                  <a:cubicBezTo>
                    <a:pt x="12202" y="5997"/>
                    <a:pt x="13992" y="7429"/>
                    <a:pt x="13992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5D68B26-7882-4031-84DC-E101538FEC78}"/>
                </a:ext>
              </a:extLst>
            </p:cNvPr>
            <p:cNvSpPr/>
            <p:nvPr/>
          </p:nvSpPr>
          <p:spPr>
            <a:xfrm>
              <a:off x="3353759" y="50676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04FF6AF-3EC3-480E-8777-8905BDEF60D7}"/>
                </a:ext>
              </a:extLst>
            </p:cNvPr>
            <p:cNvSpPr/>
            <p:nvPr/>
          </p:nvSpPr>
          <p:spPr>
            <a:xfrm>
              <a:off x="3496880" y="507564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6796" y="10794"/>
                    <a:pt x="7595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2061B89-3D97-47BE-9794-7060EB953074}"/>
                </a:ext>
              </a:extLst>
            </p:cNvPr>
            <p:cNvSpPr/>
            <p:nvPr/>
          </p:nvSpPr>
          <p:spPr>
            <a:xfrm>
              <a:off x="3641599" y="50916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00D585B-568A-459C-B152-7BFC97C41B3E}"/>
                </a:ext>
              </a:extLst>
            </p:cNvPr>
            <p:cNvSpPr/>
            <p:nvPr/>
          </p:nvSpPr>
          <p:spPr>
            <a:xfrm>
              <a:off x="3783920" y="50916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7D7E00B-23E0-4751-B022-07A467BF8534}"/>
                </a:ext>
              </a:extLst>
            </p:cNvPr>
            <p:cNvSpPr/>
            <p:nvPr/>
          </p:nvSpPr>
          <p:spPr>
            <a:xfrm>
              <a:off x="3926240" y="508364"/>
              <a:ext cx="15991" cy="15991"/>
            </a:xfrm>
            <a:custGeom>
              <a:avLst/>
              <a:gdLst>
                <a:gd name="connsiteX0" fmla="*/ 8396 w 15991"/>
                <a:gd name="connsiteY0" fmla="*/ 10794 h 15991"/>
                <a:gd name="connsiteX1" fmla="*/ 10794 w 15991"/>
                <a:gd name="connsiteY1" fmla="*/ 8395 h 15991"/>
                <a:gd name="connsiteX2" fmla="*/ 8396 w 15991"/>
                <a:gd name="connsiteY2" fmla="*/ 5997 h 15991"/>
                <a:gd name="connsiteX3" fmla="*/ 5997 w 15991"/>
                <a:gd name="connsiteY3" fmla="*/ 8395 h 15991"/>
                <a:gd name="connsiteX4" fmla="*/ 8396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6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6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195"/>
                    <a:pt x="6797" y="10794"/>
                    <a:pt x="8396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DBD3B28-60D6-4F02-AF29-DCED27B0ABDF}"/>
                </a:ext>
              </a:extLst>
            </p:cNvPr>
            <p:cNvSpPr/>
            <p:nvPr/>
          </p:nvSpPr>
          <p:spPr>
            <a:xfrm>
              <a:off x="4068562" y="508364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1593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1593" y="9994"/>
                    <a:pt x="11593" y="8395"/>
                  </a:cubicBezTo>
                  <a:cubicBezTo>
                    <a:pt x="11593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DCEE806-378F-48F9-8A65-E867F250A7B9}"/>
                </a:ext>
              </a:extLst>
            </p:cNvPr>
            <p:cNvSpPr/>
            <p:nvPr/>
          </p:nvSpPr>
          <p:spPr>
            <a:xfrm>
              <a:off x="4210882" y="508364"/>
              <a:ext cx="15991" cy="15991"/>
            </a:xfrm>
            <a:custGeom>
              <a:avLst/>
              <a:gdLst>
                <a:gd name="connsiteX0" fmla="*/ 9195 w 15991"/>
                <a:gd name="connsiteY0" fmla="*/ 10794 h 15991"/>
                <a:gd name="connsiteX1" fmla="*/ 11594 w 15991"/>
                <a:gd name="connsiteY1" fmla="*/ 8395 h 15991"/>
                <a:gd name="connsiteX2" fmla="*/ 9195 w 15991"/>
                <a:gd name="connsiteY2" fmla="*/ 5997 h 15991"/>
                <a:gd name="connsiteX3" fmla="*/ 5997 w 15991"/>
                <a:gd name="connsiteY3" fmla="*/ 8395 h 15991"/>
                <a:gd name="connsiteX4" fmla="*/ 91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0794"/>
                  </a:moveTo>
                  <a:cubicBezTo>
                    <a:pt x="10794" y="10794"/>
                    <a:pt x="11594" y="9994"/>
                    <a:pt x="11594" y="8395"/>
                  </a:cubicBezTo>
                  <a:cubicBezTo>
                    <a:pt x="11594" y="6796"/>
                    <a:pt x="9994" y="5997"/>
                    <a:pt x="91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994"/>
                    <a:pt x="7596" y="10794"/>
                    <a:pt x="91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E6C85D6-ABB8-4E5D-9DFD-0A1B04A9C7E3}"/>
                </a:ext>
              </a:extLst>
            </p:cNvPr>
            <p:cNvSpPr/>
            <p:nvPr/>
          </p:nvSpPr>
          <p:spPr>
            <a:xfrm>
              <a:off x="4352404" y="50676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3" y="13193"/>
                    <a:pt x="13192" y="11594"/>
                    <a:pt x="13192" y="9994"/>
                  </a:cubicBezTo>
                  <a:cubicBezTo>
                    <a:pt x="13192" y="8395"/>
                    <a:pt x="11593" y="5997"/>
                    <a:pt x="9994" y="5997"/>
                  </a:cubicBezTo>
                  <a:cubicBezTo>
                    <a:pt x="7595" y="5997"/>
                    <a:pt x="5997" y="7596"/>
                    <a:pt x="5997" y="9994"/>
                  </a:cubicBezTo>
                  <a:cubicBezTo>
                    <a:pt x="6796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EFC1124-3517-4431-9277-D6D3F9C0CB63}"/>
                </a:ext>
              </a:extLst>
            </p:cNvPr>
            <p:cNvSpPr/>
            <p:nvPr/>
          </p:nvSpPr>
          <p:spPr>
            <a:xfrm>
              <a:off x="4487452" y="498769"/>
              <a:ext cx="31982" cy="31982"/>
            </a:xfrm>
            <a:custGeom>
              <a:avLst/>
              <a:gdLst>
                <a:gd name="connsiteX0" fmla="*/ 18066 w 31982"/>
                <a:gd name="connsiteY0" fmla="*/ 29983 h 31982"/>
                <a:gd name="connsiteX1" fmla="*/ 30059 w 31982"/>
                <a:gd name="connsiteY1" fmla="*/ 17990 h 31982"/>
                <a:gd name="connsiteX2" fmla="*/ 18066 w 31982"/>
                <a:gd name="connsiteY2" fmla="*/ 5997 h 31982"/>
                <a:gd name="connsiteX3" fmla="*/ 6073 w 31982"/>
                <a:gd name="connsiteY3" fmla="*/ 17990 h 31982"/>
                <a:gd name="connsiteX4" fmla="*/ 18066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066" y="29983"/>
                  </a:moveTo>
                  <a:cubicBezTo>
                    <a:pt x="24462" y="29983"/>
                    <a:pt x="30059" y="24386"/>
                    <a:pt x="30059" y="17990"/>
                  </a:cubicBezTo>
                  <a:cubicBezTo>
                    <a:pt x="30059" y="10794"/>
                    <a:pt x="24462" y="5997"/>
                    <a:pt x="18066" y="5997"/>
                  </a:cubicBezTo>
                  <a:cubicBezTo>
                    <a:pt x="10870" y="5997"/>
                    <a:pt x="6073" y="11594"/>
                    <a:pt x="6073" y="17990"/>
                  </a:cubicBezTo>
                  <a:cubicBezTo>
                    <a:pt x="5273" y="24386"/>
                    <a:pt x="10870" y="29983"/>
                    <a:pt x="18066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D1FD26F-C9CB-41E3-B64E-393B6140B3D7}"/>
                </a:ext>
              </a:extLst>
            </p:cNvPr>
            <p:cNvSpPr/>
            <p:nvPr/>
          </p:nvSpPr>
          <p:spPr>
            <a:xfrm>
              <a:off x="4636246" y="504366"/>
              <a:ext cx="15991" cy="15991"/>
            </a:xfrm>
            <a:custGeom>
              <a:avLst/>
              <a:gdLst>
                <a:gd name="connsiteX0" fmla="*/ 11593 w 15991"/>
                <a:gd name="connsiteY0" fmla="*/ 17191 h 15991"/>
                <a:gd name="connsiteX1" fmla="*/ 17190 w 15991"/>
                <a:gd name="connsiteY1" fmla="*/ 11594 h 15991"/>
                <a:gd name="connsiteX2" fmla="*/ 11593 w 15991"/>
                <a:gd name="connsiteY2" fmla="*/ 5997 h 15991"/>
                <a:gd name="connsiteX3" fmla="*/ 5997 w 15991"/>
                <a:gd name="connsiteY3" fmla="*/ 11594 h 15991"/>
                <a:gd name="connsiteX4" fmla="*/ 11593 w 15991"/>
                <a:gd name="connsiteY4" fmla="*/ 171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3" y="17191"/>
                  </a:moveTo>
                  <a:cubicBezTo>
                    <a:pt x="14792" y="17191"/>
                    <a:pt x="17190" y="14792"/>
                    <a:pt x="17190" y="11594"/>
                  </a:cubicBezTo>
                  <a:cubicBezTo>
                    <a:pt x="17190" y="8395"/>
                    <a:pt x="14792" y="5997"/>
                    <a:pt x="11593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1"/>
                    <a:pt x="11593" y="171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B16A472-D65E-46C2-ABF8-D025A6BB8E68}"/>
                </a:ext>
              </a:extLst>
            </p:cNvPr>
            <p:cNvSpPr/>
            <p:nvPr/>
          </p:nvSpPr>
          <p:spPr>
            <a:xfrm>
              <a:off x="349032" y="640290"/>
              <a:ext cx="31982" cy="31982"/>
            </a:xfrm>
            <a:custGeom>
              <a:avLst/>
              <a:gdLst>
                <a:gd name="connsiteX0" fmla="*/ 18790 w 31982"/>
                <a:gd name="connsiteY0" fmla="*/ 31583 h 31982"/>
                <a:gd name="connsiteX1" fmla="*/ 31582 w 31982"/>
                <a:gd name="connsiteY1" fmla="*/ 18790 h 31982"/>
                <a:gd name="connsiteX2" fmla="*/ 18790 w 31982"/>
                <a:gd name="connsiteY2" fmla="*/ 5997 h 31982"/>
                <a:gd name="connsiteX3" fmla="*/ 5997 w 31982"/>
                <a:gd name="connsiteY3" fmla="*/ 18790 h 31982"/>
                <a:gd name="connsiteX4" fmla="*/ 18790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3"/>
                  </a:moveTo>
                  <a:cubicBezTo>
                    <a:pt x="25986" y="31583"/>
                    <a:pt x="31582" y="25986"/>
                    <a:pt x="31582" y="18790"/>
                  </a:cubicBezTo>
                  <a:cubicBezTo>
                    <a:pt x="31582" y="11594"/>
                    <a:pt x="25986" y="5997"/>
                    <a:pt x="18790" y="5997"/>
                  </a:cubicBezTo>
                  <a:cubicBezTo>
                    <a:pt x="11594" y="5997"/>
                    <a:pt x="5997" y="11594"/>
                    <a:pt x="5997" y="18790"/>
                  </a:cubicBezTo>
                  <a:cubicBezTo>
                    <a:pt x="5997" y="25986"/>
                    <a:pt x="11594" y="31583"/>
                    <a:pt x="18790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1A5249E-4C37-4004-A85F-809A61889493}"/>
                </a:ext>
              </a:extLst>
            </p:cNvPr>
            <p:cNvSpPr/>
            <p:nvPr/>
          </p:nvSpPr>
          <p:spPr>
            <a:xfrm>
              <a:off x="491352" y="640290"/>
              <a:ext cx="31982" cy="31982"/>
            </a:xfrm>
            <a:custGeom>
              <a:avLst/>
              <a:gdLst>
                <a:gd name="connsiteX0" fmla="*/ 18790 w 31982"/>
                <a:gd name="connsiteY0" fmla="*/ 31583 h 31982"/>
                <a:gd name="connsiteX1" fmla="*/ 31582 w 31982"/>
                <a:gd name="connsiteY1" fmla="*/ 18790 h 31982"/>
                <a:gd name="connsiteX2" fmla="*/ 18790 w 31982"/>
                <a:gd name="connsiteY2" fmla="*/ 5997 h 31982"/>
                <a:gd name="connsiteX3" fmla="*/ 5997 w 31982"/>
                <a:gd name="connsiteY3" fmla="*/ 18790 h 31982"/>
                <a:gd name="connsiteX4" fmla="*/ 18790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3"/>
                  </a:moveTo>
                  <a:cubicBezTo>
                    <a:pt x="25986" y="31583"/>
                    <a:pt x="31582" y="25986"/>
                    <a:pt x="31582" y="18790"/>
                  </a:cubicBezTo>
                  <a:cubicBezTo>
                    <a:pt x="31582" y="11594"/>
                    <a:pt x="25986" y="5997"/>
                    <a:pt x="18790" y="5997"/>
                  </a:cubicBezTo>
                  <a:cubicBezTo>
                    <a:pt x="11594" y="5997"/>
                    <a:pt x="5997" y="11594"/>
                    <a:pt x="5997" y="18790"/>
                  </a:cubicBezTo>
                  <a:cubicBezTo>
                    <a:pt x="5997" y="25986"/>
                    <a:pt x="12393" y="31583"/>
                    <a:pt x="18790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9C9A393-A16B-41F8-BED8-4E3F05C1463D}"/>
                </a:ext>
              </a:extLst>
            </p:cNvPr>
            <p:cNvSpPr/>
            <p:nvPr/>
          </p:nvSpPr>
          <p:spPr>
            <a:xfrm>
              <a:off x="634473" y="640290"/>
              <a:ext cx="31982" cy="31982"/>
            </a:xfrm>
            <a:custGeom>
              <a:avLst/>
              <a:gdLst>
                <a:gd name="connsiteX0" fmla="*/ 18790 w 31982"/>
                <a:gd name="connsiteY0" fmla="*/ 31583 h 31982"/>
                <a:gd name="connsiteX1" fmla="*/ 31583 w 31982"/>
                <a:gd name="connsiteY1" fmla="*/ 18790 h 31982"/>
                <a:gd name="connsiteX2" fmla="*/ 18790 w 31982"/>
                <a:gd name="connsiteY2" fmla="*/ 5997 h 31982"/>
                <a:gd name="connsiteX3" fmla="*/ 5997 w 31982"/>
                <a:gd name="connsiteY3" fmla="*/ 18790 h 31982"/>
                <a:gd name="connsiteX4" fmla="*/ 18790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3"/>
                  </a:moveTo>
                  <a:cubicBezTo>
                    <a:pt x="25986" y="31583"/>
                    <a:pt x="31583" y="25986"/>
                    <a:pt x="31583" y="18790"/>
                  </a:cubicBezTo>
                  <a:cubicBezTo>
                    <a:pt x="31583" y="11594"/>
                    <a:pt x="25986" y="5997"/>
                    <a:pt x="18790" y="5997"/>
                  </a:cubicBezTo>
                  <a:cubicBezTo>
                    <a:pt x="11594" y="5997"/>
                    <a:pt x="5997" y="11594"/>
                    <a:pt x="5997" y="18790"/>
                  </a:cubicBezTo>
                  <a:cubicBezTo>
                    <a:pt x="5997" y="25986"/>
                    <a:pt x="11594" y="31583"/>
                    <a:pt x="18790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F8DF71E-3A1D-4DD7-B3A5-6180577F50BB}"/>
                </a:ext>
              </a:extLst>
            </p:cNvPr>
            <p:cNvSpPr/>
            <p:nvPr/>
          </p:nvSpPr>
          <p:spPr>
            <a:xfrm>
              <a:off x="782390" y="645887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994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6A880CA-550F-4238-B56A-191764C7C70F}"/>
                </a:ext>
              </a:extLst>
            </p:cNvPr>
            <p:cNvSpPr/>
            <p:nvPr/>
          </p:nvSpPr>
          <p:spPr>
            <a:xfrm>
              <a:off x="929300" y="649885"/>
              <a:ext cx="15991" cy="15991"/>
            </a:xfrm>
            <a:custGeom>
              <a:avLst/>
              <a:gdLst>
                <a:gd name="connsiteX0" fmla="*/ 9403 w 15991"/>
                <a:gd name="connsiteY0" fmla="*/ 13193 h 15991"/>
                <a:gd name="connsiteX1" fmla="*/ 13401 w 15991"/>
                <a:gd name="connsiteY1" fmla="*/ 9195 h 15991"/>
                <a:gd name="connsiteX2" fmla="*/ 9403 w 15991"/>
                <a:gd name="connsiteY2" fmla="*/ 5997 h 15991"/>
                <a:gd name="connsiteX3" fmla="*/ 6205 w 15991"/>
                <a:gd name="connsiteY3" fmla="*/ 9195 h 15991"/>
                <a:gd name="connsiteX4" fmla="*/ 9403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193"/>
                  </a:moveTo>
                  <a:cubicBezTo>
                    <a:pt x="11002" y="13193"/>
                    <a:pt x="13401" y="11594"/>
                    <a:pt x="13401" y="9195"/>
                  </a:cubicBezTo>
                  <a:cubicBezTo>
                    <a:pt x="13401" y="7596"/>
                    <a:pt x="11802" y="5997"/>
                    <a:pt x="9403" y="5997"/>
                  </a:cubicBezTo>
                  <a:cubicBezTo>
                    <a:pt x="7804" y="5997"/>
                    <a:pt x="6205" y="7596"/>
                    <a:pt x="6205" y="9195"/>
                  </a:cubicBezTo>
                  <a:cubicBezTo>
                    <a:pt x="5405" y="11594"/>
                    <a:pt x="7004" y="13193"/>
                    <a:pt x="9403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3150A5D-655E-4FBB-9768-7E1709FB6DB8}"/>
                </a:ext>
              </a:extLst>
            </p:cNvPr>
            <p:cNvSpPr/>
            <p:nvPr/>
          </p:nvSpPr>
          <p:spPr>
            <a:xfrm>
              <a:off x="1071829" y="649885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87F4952-F533-4426-99DE-575FCD27C724}"/>
                </a:ext>
              </a:extLst>
            </p:cNvPr>
            <p:cNvSpPr/>
            <p:nvPr/>
          </p:nvSpPr>
          <p:spPr>
            <a:xfrm>
              <a:off x="1214150" y="649086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A496D6E-6367-46C7-A316-5BAB0CA46451}"/>
                </a:ext>
              </a:extLst>
            </p:cNvPr>
            <p:cNvSpPr/>
            <p:nvPr/>
          </p:nvSpPr>
          <p:spPr>
            <a:xfrm>
              <a:off x="1355671" y="649086"/>
              <a:ext cx="15991" cy="15991"/>
            </a:xfrm>
            <a:custGeom>
              <a:avLst/>
              <a:gdLst>
                <a:gd name="connsiteX0" fmla="*/ 10794 w 15991"/>
                <a:gd name="connsiteY0" fmla="*/ 13992 h 15991"/>
                <a:gd name="connsiteX1" fmla="*/ 14792 w 15991"/>
                <a:gd name="connsiteY1" fmla="*/ 9994 h 15991"/>
                <a:gd name="connsiteX2" fmla="*/ 10794 w 15991"/>
                <a:gd name="connsiteY2" fmla="*/ 5997 h 15991"/>
                <a:gd name="connsiteX3" fmla="*/ 5997 w 15991"/>
                <a:gd name="connsiteY3" fmla="*/ 9994 h 15991"/>
                <a:gd name="connsiteX4" fmla="*/ 107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3992"/>
                  </a:moveTo>
                  <a:cubicBezTo>
                    <a:pt x="131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107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6" y="12393"/>
                    <a:pt x="8395" y="13992"/>
                    <a:pt x="107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256C973-DB62-4D2F-8F3C-E61A3A4385EF}"/>
                </a:ext>
              </a:extLst>
            </p:cNvPr>
            <p:cNvSpPr/>
            <p:nvPr/>
          </p:nvSpPr>
          <p:spPr>
            <a:xfrm>
              <a:off x="1498792" y="648286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3FC5908-D119-44FA-AE89-54B4842221E3}"/>
                </a:ext>
              </a:extLst>
            </p:cNvPr>
            <p:cNvSpPr/>
            <p:nvPr/>
          </p:nvSpPr>
          <p:spPr>
            <a:xfrm>
              <a:off x="1639513" y="646687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9195"/>
                    <a:pt x="16391" y="5997"/>
                    <a:pt x="12393" y="5997"/>
                  </a:cubicBezTo>
                  <a:cubicBezTo>
                    <a:pt x="8395" y="5997"/>
                    <a:pt x="5997" y="9195"/>
                    <a:pt x="5997" y="12393"/>
                  </a:cubicBezTo>
                  <a:cubicBezTo>
                    <a:pt x="5997" y="15591"/>
                    <a:pt x="83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A22EC39-EBDB-466C-A138-A46F8FBA3FC8}"/>
                </a:ext>
              </a:extLst>
            </p:cNvPr>
            <p:cNvSpPr/>
            <p:nvPr/>
          </p:nvSpPr>
          <p:spPr>
            <a:xfrm>
              <a:off x="1781034" y="645887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CD8CC4F-B6E4-4020-BF22-E9004F9DDE9B}"/>
                </a:ext>
              </a:extLst>
            </p:cNvPr>
            <p:cNvSpPr/>
            <p:nvPr/>
          </p:nvSpPr>
          <p:spPr>
            <a:xfrm>
              <a:off x="1922556" y="644288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6BB086A-2247-479B-8242-D647CE98DB7F}"/>
                </a:ext>
              </a:extLst>
            </p:cNvPr>
            <p:cNvSpPr/>
            <p:nvPr/>
          </p:nvSpPr>
          <p:spPr>
            <a:xfrm>
              <a:off x="2066476" y="645887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5DD50CE-A382-4DE6-B8A2-3F57C532199E}"/>
                </a:ext>
              </a:extLst>
            </p:cNvPr>
            <p:cNvSpPr/>
            <p:nvPr/>
          </p:nvSpPr>
          <p:spPr>
            <a:xfrm>
              <a:off x="2207197" y="643489"/>
              <a:ext cx="23987" cy="23987"/>
            </a:xfrm>
            <a:custGeom>
              <a:avLst/>
              <a:gdLst>
                <a:gd name="connsiteX0" fmla="*/ 15591 w 23986"/>
                <a:gd name="connsiteY0" fmla="*/ 25186 h 23986"/>
                <a:gd name="connsiteX1" fmla="*/ 25186 w 23986"/>
                <a:gd name="connsiteY1" fmla="*/ 15591 h 23986"/>
                <a:gd name="connsiteX2" fmla="*/ 15591 w 23986"/>
                <a:gd name="connsiteY2" fmla="*/ 5997 h 23986"/>
                <a:gd name="connsiteX3" fmla="*/ 5997 w 23986"/>
                <a:gd name="connsiteY3" fmla="*/ 15591 h 23986"/>
                <a:gd name="connsiteX4" fmla="*/ 15591 w 23986"/>
                <a:gd name="connsiteY4" fmla="*/ 25186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5591" y="25186"/>
                  </a:moveTo>
                  <a:cubicBezTo>
                    <a:pt x="21188" y="25186"/>
                    <a:pt x="25186" y="20389"/>
                    <a:pt x="25186" y="15591"/>
                  </a:cubicBezTo>
                  <a:cubicBezTo>
                    <a:pt x="25186" y="10794"/>
                    <a:pt x="20389" y="5997"/>
                    <a:pt x="15591" y="5997"/>
                  </a:cubicBezTo>
                  <a:cubicBezTo>
                    <a:pt x="9994" y="5997"/>
                    <a:pt x="5997" y="9994"/>
                    <a:pt x="5997" y="15591"/>
                  </a:cubicBezTo>
                  <a:cubicBezTo>
                    <a:pt x="5997" y="21188"/>
                    <a:pt x="9994" y="25186"/>
                    <a:pt x="15591" y="251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916E4F2-419A-46A8-B6A6-AD6F09A27457}"/>
                </a:ext>
              </a:extLst>
            </p:cNvPr>
            <p:cNvSpPr/>
            <p:nvPr/>
          </p:nvSpPr>
          <p:spPr>
            <a:xfrm>
              <a:off x="2351917" y="645887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CF67B32-81EB-42BC-BCA4-EAC0072B9EB6}"/>
                </a:ext>
              </a:extLst>
            </p:cNvPr>
            <p:cNvSpPr/>
            <p:nvPr/>
          </p:nvSpPr>
          <p:spPr>
            <a:xfrm>
              <a:off x="2496636" y="648286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992" y="15591"/>
                    <a:pt x="15591" y="13193"/>
                    <a:pt x="15591" y="10794"/>
                  </a:cubicBezTo>
                  <a:cubicBezTo>
                    <a:pt x="15591" y="7596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3A0BFEF-FD4B-4B35-A04C-0BC9AB0D9DA6}"/>
                </a:ext>
              </a:extLst>
            </p:cNvPr>
            <p:cNvSpPr/>
            <p:nvPr/>
          </p:nvSpPr>
          <p:spPr>
            <a:xfrm>
              <a:off x="2634160" y="642689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75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7585" y="21988"/>
                    <a:pt x="27585" y="16391"/>
                  </a:cubicBezTo>
                  <a:cubicBezTo>
                    <a:pt x="27585" y="10794"/>
                    <a:pt x="22787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5997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26C4021-25DD-4E03-9375-F34ABB67CF47}"/>
                </a:ext>
              </a:extLst>
            </p:cNvPr>
            <p:cNvSpPr/>
            <p:nvPr/>
          </p:nvSpPr>
          <p:spPr>
            <a:xfrm>
              <a:off x="2775681" y="641890"/>
              <a:ext cx="31982" cy="31982"/>
            </a:xfrm>
            <a:custGeom>
              <a:avLst/>
              <a:gdLst>
                <a:gd name="connsiteX0" fmla="*/ 17190 w 31982"/>
                <a:gd name="connsiteY0" fmla="*/ 28384 h 31982"/>
                <a:gd name="connsiteX1" fmla="*/ 28384 w 31982"/>
                <a:gd name="connsiteY1" fmla="*/ 17190 h 31982"/>
                <a:gd name="connsiteX2" fmla="*/ 17190 w 31982"/>
                <a:gd name="connsiteY2" fmla="*/ 5997 h 31982"/>
                <a:gd name="connsiteX3" fmla="*/ 5997 w 31982"/>
                <a:gd name="connsiteY3" fmla="*/ 17190 h 31982"/>
                <a:gd name="connsiteX4" fmla="*/ 17190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0" y="28384"/>
                  </a:moveTo>
                  <a:cubicBezTo>
                    <a:pt x="23587" y="28384"/>
                    <a:pt x="28384" y="23587"/>
                    <a:pt x="28384" y="17190"/>
                  </a:cubicBezTo>
                  <a:cubicBezTo>
                    <a:pt x="28384" y="10794"/>
                    <a:pt x="23587" y="5997"/>
                    <a:pt x="17190" y="5997"/>
                  </a:cubicBezTo>
                  <a:cubicBezTo>
                    <a:pt x="10794" y="5997"/>
                    <a:pt x="5997" y="10794"/>
                    <a:pt x="5997" y="17190"/>
                  </a:cubicBezTo>
                  <a:cubicBezTo>
                    <a:pt x="6796" y="23587"/>
                    <a:pt x="11593" y="28384"/>
                    <a:pt x="17190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33DE9BB-8279-4B86-8618-1726F2CD10A6}"/>
                </a:ext>
              </a:extLst>
            </p:cNvPr>
            <p:cNvSpPr/>
            <p:nvPr/>
          </p:nvSpPr>
          <p:spPr>
            <a:xfrm>
              <a:off x="2921200" y="644288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C40DAF2-D82E-4A6C-B216-E7D47F082880}"/>
                </a:ext>
              </a:extLst>
            </p:cNvPr>
            <p:cNvSpPr/>
            <p:nvPr/>
          </p:nvSpPr>
          <p:spPr>
            <a:xfrm>
              <a:off x="3069118" y="649885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195" y="5997"/>
                  </a:cubicBezTo>
                  <a:cubicBezTo>
                    <a:pt x="67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F30ECF7-928B-4503-9BD7-2F925EDDD34D}"/>
                </a:ext>
              </a:extLst>
            </p:cNvPr>
            <p:cNvSpPr/>
            <p:nvPr/>
          </p:nvSpPr>
          <p:spPr>
            <a:xfrm>
              <a:off x="3211438" y="649885"/>
              <a:ext cx="15991" cy="15991"/>
            </a:xfrm>
            <a:custGeom>
              <a:avLst/>
              <a:gdLst>
                <a:gd name="connsiteX0" fmla="*/ 13992 w 15991"/>
                <a:gd name="connsiteY0" fmla="*/ 9195 h 15991"/>
                <a:gd name="connsiteX1" fmla="*/ 9995 w 15991"/>
                <a:gd name="connsiteY1" fmla="*/ 12393 h 15991"/>
                <a:gd name="connsiteX2" fmla="*/ 5997 w 15991"/>
                <a:gd name="connsiteY2" fmla="*/ 9195 h 15991"/>
                <a:gd name="connsiteX3" fmla="*/ 9995 w 15991"/>
                <a:gd name="connsiteY3" fmla="*/ 5997 h 15991"/>
                <a:gd name="connsiteX4" fmla="*/ 13992 w 15991"/>
                <a:gd name="connsiteY4" fmla="*/ 9195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3992" y="9195"/>
                  </a:moveTo>
                  <a:cubicBezTo>
                    <a:pt x="13992" y="10961"/>
                    <a:pt x="12202" y="12393"/>
                    <a:pt x="9995" y="12393"/>
                  </a:cubicBezTo>
                  <a:cubicBezTo>
                    <a:pt x="7787" y="12393"/>
                    <a:pt x="5997" y="10961"/>
                    <a:pt x="5997" y="9195"/>
                  </a:cubicBezTo>
                  <a:cubicBezTo>
                    <a:pt x="5997" y="7429"/>
                    <a:pt x="7787" y="5997"/>
                    <a:pt x="9995" y="5997"/>
                  </a:cubicBezTo>
                  <a:cubicBezTo>
                    <a:pt x="12202" y="5997"/>
                    <a:pt x="13992" y="7429"/>
                    <a:pt x="13992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27FC0F1-AF7D-43AE-900F-DBE5D858F597}"/>
                </a:ext>
              </a:extLst>
            </p:cNvPr>
            <p:cNvSpPr/>
            <p:nvPr/>
          </p:nvSpPr>
          <p:spPr>
            <a:xfrm>
              <a:off x="3353759" y="64988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5997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CE10FCC-E691-4662-B79E-1638DEE6098F}"/>
                </a:ext>
              </a:extLst>
            </p:cNvPr>
            <p:cNvSpPr/>
            <p:nvPr/>
          </p:nvSpPr>
          <p:spPr>
            <a:xfrm>
              <a:off x="3496880" y="649885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2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3" y="13193"/>
                    <a:pt x="13192" y="11594"/>
                    <a:pt x="13192" y="9195"/>
                  </a:cubicBezTo>
                  <a:cubicBezTo>
                    <a:pt x="13192" y="7596"/>
                    <a:pt x="11593" y="5997"/>
                    <a:pt x="9195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5997" y="11594"/>
                    <a:pt x="7595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A0A5B5A-3C80-40C2-AAA3-241B33EDA1C7}"/>
                </a:ext>
              </a:extLst>
            </p:cNvPr>
            <p:cNvSpPr/>
            <p:nvPr/>
          </p:nvSpPr>
          <p:spPr>
            <a:xfrm>
              <a:off x="3639200" y="649885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992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2393" y="13193"/>
                    <a:pt x="13992" y="11594"/>
                    <a:pt x="13992" y="9195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9FDC546-2ECB-4C17-8134-DAAD93558743}"/>
                </a:ext>
              </a:extLst>
            </p:cNvPr>
            <p:cNvSpPr/>
            <p:nvPr/>
          </p:nvSpPr>
          <p:spPr>
            <a:xfrm>
              <a:off x="3783120" y="650685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20779A5-7CF5-4783-8BD7-045669EF2941}"/>
                </a:ext>
              </a:extLst>
            </p:cNvPr>
            <p:cNvSpPr/>
            <p:nvPr/>
          </p:nvSpPr>
          <p:spPr>
            <a:xfrm>
              <a:off x="3926240" y="650685"/>
              <a:ext cx="15991" cy="15991"/>
            </a:xfrm>
            <a:custGeom>
              <a:avLst/>
              <a:gdLst>
                <a:gd name="connsiteX0" fmla="*/ 8396 w 15991"/>
                <a:gd name="connsiteY0" fmla="*/ 10794 h 15991"/>
                <a:gd name="connsiteX1" fmla="*/ 10794 w 15991"/>
                <a:gd name="connsiteY1" fmla="*/ 8395 h 15991"/>
                <a:gd name="connsiteX2" fmla="*/ 8396 w 15991"/>
                <a:gd name="connsiteY2" fmla="*/ 5997 h 15991"/>
                <a:gd name="connsiteX3" fmla="*/ 5997 w 15991"/>
                <a:gd name="connsiteY3" fmla="*/ 8395 h 15991"/>
                <a:gd name="connsiteX4" fmla="*/ 8396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6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6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994"/>
                    <a:pt x="6797" y="10794"/>
                    <a:pt x="8396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3D845FE-B4B4-43B9-A584-76510A0BB447}"/>
                </a:ext>
              </a:extLst>
            </p:cNvPr>
            <p:cNvSpPr/>
            <p:nvPr/>
          </p:nvSpPr>
          <p:spPr>
            <a:xfrm>
              <a:off x="4068562" y="650685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1593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1593" y="9994"/>
                    <a:pt x="11593" y="8395"/>
                  </a:cubicBezTo>
                  <a:cubicBezTo>
                    <a:pt x="11593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AC84FF2-1AB8-4892-B0A9-8D4A5BA03C28}"/>
                </a:ext>
              </a:extLst>
            </p:cNvPr>
            <p:cNvSpPr/>
            <p:nvPr/>
          </p:nvSpPr>
          <p:spPr>
            <a:xfrm>
              <a:off x="4210882" y="650685"/>
              <a:ext cx="15991" cy="15991"/>
            </a:xfrm>
            <a:custGeom>
              <a:avLst/>
              <a:gdLst>
                <a:gd name="connsiteX0" fmla="*/ 9195 w 15991"/>
                <a:gd name="connsiteY0" fmla="*/ 10794 h 15991"/>
                <a:gd name="connsiteX1" fmla="*/ 11594 w 15991"/>
                <a:gd name="connsiteY1" fmla="*/ 8395 h 15991"/>
                <a:gd name="connsiteX2" fmla="*/ 9195 w 15991"/>
                <a:gd name="connsiteY2" fmla="*/ 5997 h 15991"/>
                <a:gd name="connsiteX3" fmla="*/ 5997 w 15991"/>
                <a:gd name="connsiteY3" fmla="*/ 8395 h 15991"/>
                <a:gd name="connsiteX4" fmla="*/ 91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0794"/>
                  </a:moveTo>
                  <a:cubicBezTo>
                    <a:pt x="10794" y="10794"/>
                    <a:pt x="11594" y="9994"/>
                    <a:pt x="11594" y="8395"/>
                  </a:cubicBezTo>
                  <a:cubicBezTo>
                    <a:pt x="11594" y="6796"/>
                    <a:pt x="9994" y="5997"/>
                    <a:pt x="91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994"/>
                    <a:pt x="7596" y="10794"/>
                    <a:pt x="91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BC8D504-EAE7-4924-91E8-540C6C261076}"/>
                </a:ext>
              </a:extLst>
            </p:cNvPr>
            <p:cNvSpPr/>
            <p:nvPr/>
          </p:nvSpPr>
          <p:spPr>
            <a:xfrm>
              <a:off x="4353203" y="649885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1284E86-EFC8-4015-BDF0-7B15C1995D3E}"/>
                </a:ext>
              </a:extLst>
            </p:cNvPr>
            <p:cNvSpPr/>
            <p:nvPr/>
          </p:nvSpPr>
          <p:spPr>
            <a:xfrm>
              <a:off x="4491526" y="645088"/>
              <a:ext cx="23987" cy="23987"/>
            </a:xfrm>
            <a:custGeom>
              <a:avLst/>
              <a:gdLst>
                <a:gd name="connsiteX0" fmla="*/ 21988 w 23986"/>
                <a:gd name="connsiteY0" fmla="*/ 13992 h 23986"/>
                <a:gd name="connsiteX1" fmla="*/ 13992 w 23986"/>
                <a:gd name="connsiteY1" fmla="*/ 21988 h 23986"/>
                <a:gd name="connsiteX2" fmla="*/ 5997 w 23986"/>
                <a:gd name="connsiteY2" fmla="*/ 13992 h 23986"/>
                <a:gd name="connsiteX3" fmla="*/ 13992 w 23986"/>
                <a:gd name="connsiteY3" fmla="*/ 5997 h 23986"/>
                <a:gd name="connsiteX4" fmla="*/ 21988 w 23986"/>
                <a:gd name="connsiteY4" fmla="*/ 13992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21988" y="13992"/>
                  </a:moveTo>
                  <a:cubicBezTo>
                    <a:pt x="21988" y="18408"/>
                    <a:pt x="18408" y="21988"/>
                    <a:pt x="13992" y="21988"/>
                  </a:cubicBezTo>
                  <a:cubicBezTo>
                    <a:pt x="9576" y="21988"/>
                    <a:pt x="5997" y="18408"/>
                    <a:pt x="5997" y="13992"/>
                  </a:cubicBezTo>
                  <a:cubicBezTo>
                    <a:pt x="5997" y="9576"/>
                    <a:pt x="9576" y="5997"/>
                    <a:pt x="13992" y="5997"/>
                  </a:cubicBezTo>
                  <a:cubicBezTo>
                    <a:pt x="18408" y="5997"/>
                    <a:pt x="21988" y="9576"/>
                    <a:pt x="21988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E0BDB6D-B71C-45BB-B078-08E9D2D5B822}"/>
                </a:ext>
              </a:extLst>
            </p:cNvPr>
            <p:cNvSpPr/>
            <p:nvPr/>
          </p:nvSpPr>
          <p:spPr>
            <a:xfrm>
              <a:off x="4637045" y="648286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70AF33F-8FB9-4ABA-B0C5-9A15EA4B8479}"/>
                </a:ext>
              </a:extLst>
            </p:cNvPr>
            <p:cNvSpPr/>
            <p:nvPr/>
          </p:nvSpPr>
          <p:spPr>
            <a:xfrm>
              <a:off x="340236" y="773816"/>
              <a:ext cx="47973" cy="47973"/>
            </a:xfrm>
            <a:custGeom>
              <a:avLst/>
              <a:gdLst>
                <a:gd name="connsiteX0" fmla="*/ 27585 w 47973"/>
                <a:gd name="connsiteY0" fmla="*/ 49173 h 47973"/>
                <a:gd name="connsiteX1" fmla="*/ 49173 w 47973"/>
                <a:gd name="connsiteY1" fmla="*/ 27585 h 47973"/>
                <a:gd name="connsiteX2" fmla="*/ 27585 w 47973"/>
                <a:gd name="connsiteY2" fmla="*/ 5997 h 47973"/>
                <a:gd name="connsiteX3" fmla="*/ 5997 w 47973"/>
                <a:gd name="connsiteY3" fmla="*/ 27585 h 47973"/>
                <a:gd name="connsiteX4" fmla="*/ 27585 w 47973"/>
                <a:gd name="connsiteY4" fmla="*/ 49173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7585" y="49173"/>
                  </a:moveTo>
                  <a:cubicBezTo>
                    <a:pt x="39578" y="49173"/>
                    <a:pt x="49173" y="39578"/>
                    <a:pt x="49173" y="27585"/>
                  </a:cubicBezTo>
                  <a:cubicBezTo>
                    <a:pt x="49173" y="15591"/>
                    <a:pt x="39578" y="5997"/>
                    <a:pt x="27585" y="5997"/>
                  </a:cubicBezTo>
                  <a:cubicBezTo>
                    <a:pt x="15591" y="5997"/>
                    <a:pt x="5997" y="15591"/>
                    <a:pt x="5997" y="27585"/>
                  </a:cubicBezTo>
                  <a:cubicBezTo>
                    <a:pt x="5997" y="39578"/>
                    <a:pt x="15591" y="49173"/>
                    <a:pt x="27585" y="491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4EBA977-F8FE-4040-8D35-281089A92316}"/>
                </a:ext>
              </a:extLst>
            </p:cNvPr>
            <p:cNvSpPr/>
            <p:nvPr/>
          </p:nvSpPr>
          <p:spPr>
            <a:xfrm>
              <a:off x="482557" y="773816"/>
              <a:ext cx="47973" cy="47973"/>
            </a:xfrm>
            <a:custGeom>
              <a:avLst/>
              <a:gdLst>
                <a:gd name="connsiteX0" fmla="*/ 27585 w 47973"/>
                <a:gd name="connsiteY0" fmla="*/ 49173 h 47973"/>
                <a:gd name="connsiteX1" fmla="*/ 49173 w 47973"/>
                <a:gd name="connsiteY1" fmla="*/ 27585 h 47973"/>
                <a:gd name="connsiteX2" fmla="*/ 27585 w 47973"/>
                <a:gd name="connsiteY2" fmla="*/ 5997 h 47973"/>
                <a:gd name="connsiteX3" fmla="*/ 5997 w 47973"/>
                <a:gd name="connsiteY3" fmla="*/ 27585 h 47973"/>
                <a:gd name="connsiteX4" fmla="*/ 27585 w 47973"/>
                <a:gd name="connsiteY4" fmla="*/ 49173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7585" y="49173"/>
                  </a:moveTo>
                  <a:cubicBezTo>
                    <a:pt x="39578" y="49173"/>
                    <a:pt x="49173" y="39578"/>
                    <a:pt x="49173" y="27585"/>
                  </a:cubicBezTo>
                  <a:cubicBezTo>
                    <a:pt x="49173" y="15591"/>
                    <a:pt x="39578" y="5997"/>
                    <a:pt x="27585" y="5997"/>
                  </a:cubicBezTo>
                  <a:cubicBezTo>
                    <a:pt x="15591" y="5997"/>
                    <a:pt x="5997" y="15591"/>
                    <a:pt x="5997" y="27585"/>
                  </a:cubicBezTo>
                  <a:cubicBezTo>
                    <a:pt x="6796" y="39578"/>
                    <a:pt x="16391" y="49173"/>
                    <a:pt x="27585" y="491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A93ACD4-EC34-4193-A388-A8499D1ADD6F}"/>
                </a:ext>
              </a:extLst>
            </p:cNvPr>
            <p:cNvSpPr/>
            <p:nvPr/>
          </p:nvSpPr>
          <p:spPr>
            <a:xfrm>
              <a:off x="629675" y="777814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1" y="41177"/>
                    <a:pt x="41177" y="33181"/>
                    <a:pt x="41177" y="23587"/>
                  </a:cubicBezTo>
                  <a:cubicBezTo>
                    <a:pt x="41177" y="13992"/>
                    <a:pt x="33181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981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80C006D-9672-4C28-9472-64059CC6499F}"/>
                </a:ext>
              </a:extLst>
            </p:cNvPr>
            <p:cNvSpPr/>
            <p:nvPr/>
          </p:nvSpPr>
          <p:spPr>
            <a:xfrm>
              <a:off x="772796" y="779413"/>
              <a:ext cx="39978" cy="39978"/>
            </a:xfrm>
            <a:custGeom>
              <a:avLst/>
              <a:gdLst>
                <a:gd name="connsiteX0" fmla="*/ 22787 w 39977"/>
                <a:gd name="connsiteY0" fmla="*/ 39578 h 39977"/>
                <a:gd name="connsiteX1" fmla="*/ 39578 w 39977"/>
                <a:gd name="connsiteY1" fmla="*/ 22787 h 39977"/>
                <a:gd name="connsiteX2" fmla="*/ 22787 w 39977"/>
                <a:gd name="connsiteY2" fmla="*/ 5997 h 39977"/>
                <a:gd name="connsiteX3" fmla="*/ 5997 w 39977"/>
                <a:gd name="connsiteY3" fmla="*/ 22787 h 39977"/>
                <a:gd name="connsiteX4" fmla="*/ 22787 w 39977"/>
                <a:gd name="connsiteY4" fmla="*/ 39578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2787" y="39578"/>
                  </a:moveTo>
                  <a:cubicBezTo>
                    <a:pt x="32382" y="39578"/>
                    <a:pt x="39578" y="31583"/>
                    <a:pt x="39578" y="22787"/>
                  </a:cubicBezTo>
                  <a:cubicBezTo>
                    <a:pt x="39578" y="13193"/>
                    <a:pt x="31582" y="5997"/>
                    <a:pt x="22787" y="5997"/>
                  </a:cubicBezTo>
                  <a:cubicBezTo>
                    <a:pt x="13193" y="5997"/>
                    <a:pt x="5997" y="13992"/>
                    <a:pt x="5997" y="22787"/>
                  </a:cubicBezTo>
                  <a:cubicBezTo>
                    <a:pt x="5997" y="31583"/>
                    <a:pt x="13992" y="39578"/>
                    <a:pt x="22787" y="39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0643AEA-4E07-45B8-9996-C4F518F7BD8A}"/>
                </a:ext>
              </a:extLst>
            </p:cNvPr>
            <p:cNvSpPr/>
            <p:nvPr/>
          </p:nvSpPr>
          <p:spPr>
            <a:xfrm>
              <a:off x="920713" y="784210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4386" y="29983"/>
                    <a:pt x="29983" y="24387"/>
                    <a:pt x="29983" y="17990"/>
                  </a:cubicBezTo>
                  <a:cubicBezTo>
                    <a:pt x="29983" y="11594"/>
                    <a:pt x="24386" y="5997"/>
                    <a:pt x="17990" y="5997"/>
                  </a:cubicBezTo>
                  <a:cubicBezTo>
                    <a:pt x="10794" y="5997"/>
                    <a:pt x="5997" y="11594"/>
                    <a:pt x="5997" y="17990"/>
                  </a:cubicBezTo>
                  <a:cubicBezTo>
                    <a:pt x="5997" y="24387"/>
                    <a:pt x="10794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8612131-3C4E-4F32-82EB-876E6FD6C47F}"/>
                </a:ext>
              </a:extLst>
            </p:cNvPr>
            <p:cNvSpPr/>
            <p:nvPr/>
          </p:nvSpPr>
          <p:spPr>
            <a:xfrm>
              <a:off x="1068631" y="789008"/>
              <a:ext cx="23987" cy="23987"/>
            </a:xfrm>
            <a:custGeom>
              <a:avLst/>
              <a:gdLst>
                <a:gd name="connsiteX0" fmla="*/ 12393 w 23986"/>
                <a:gd name="connsiteY0" fmla="*/ 19589 h 23986"/>
                <a:gd name="connsiteX1" fmla="*/ 19589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95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9589"/>
                  </a:moveTo>
                  <a:cubicBezTo>
                    <a:pt x="16391" y="19589"/>
                    <a:pt x="19589" y="16391"/>
                    <a:pt x="19589" y="12393"/>
                  </a:cubicBezTo>
                  <a:cubicBezTo>
                    <a:pt x="19589" y="8395"/>
                    <a:pt x="16391" y="5997"/>
                    <a:pt x="12393" y="5997"/>
                  </a:cubicBezTo>
                  <a:cubicBezTo>
                    <a:pt x="8395" y="5997"/>
                    <a:pt x="5997" y="9195"/>
                    <a:pt x="5997" y="12393"/>
                  </a:cubicBezTo>
                  <a:cubicBezTo>
                    <a:pt x="5997" y="16391"/>
                    <a:pt x="9195" y="19589"/>
                    <a:pt x="12393" y="195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7E9825B-6335-46D2-A759-0902BEE2BBCA}"/>
                </a:ext>
              </a:extLst>
            </p:cNvPr>
            <p:cNvSpPr/>
            <p:nvPr/>
          </p:nvSpPr>
          <p:spPr>
            <a:xfrm>
              <a:off x="1213350" y="790607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21B65C7-A8C7-4250-AA40-92C854D864D7}"/>
                </a:ext>
              </a:extLst>
            </p:cNvPr>
            <p:cNvSpPr/>
            <p:nvPr/>
          </p:nvSpPr>
          <p:spPr>
            <a:xfrm>
              <a:off x="1354872" y="789807"/>
              <a:ext cx="15991" cy="15991"/>
            </a:xfrm>
            <a:custGeom>
              <a:avLst/>
              <a:gdLst>
                <a:gd name="connsiteX0" fmla="*/ 11594 w 15991"/>
                <a:gd name="connsiteY0" fmla="*/ 17190 h 15991"/>
                <a:gd name="connsiteX1" fmla="*/ 17190 w 15991"/>
                <a:gd name="connsiteY1" fmla="*/ 11593 h 15991"/>
                <a:gd name="connsiteX2" fmla="*/ 11594 w 15991"/>
                <a:gd name="connsiteY2" fmla="*/ 5997 h 15991"/>
                <a:gd name="connsiteX3" fmla="*/ 5997 w 15991"/>
                <a:gd name="connsiteY3" fmla="*/ 11593 h 15991"/>
                <a:gd name="connsiteX4" fmla="*/ 11594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0"/>
                  </a:moveTo>
                  <a:cubicBezTo>
                    <a:pt x="14792" y="17190"/>
                    <a:pt x="17190" y="14792"/>
                    <a:pt x="17190" y="11593"/>
                  </a:cubicBezTo>
                  <a:cubicBezTo>
                    <a:pt x="17190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4792"/>
                    <a:pt x="83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13E7287-C9A2-4E5B-9914-9FB6006B2B3C}"/>
                </a:ext>
              </a:extLst>
            </p:cNvPr>
            <p:cNvSpPr/>
            <p:nvPr/>
          </p:nvSpPr>
          <p:spPr>
            <a:xfrm>
              <a:off x="1497192" y="789008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9195"/>
                    <a:pt x="15591" y="5997"/>
                    <a:pt x="12393" y="5997"/>
                  </a:cubicBezTo>
                  <a:cubicBezTo>
                    <a:pt x="9195" y="5997"/>
                    <a:pt x="5997" y="9195"/>
                    <a:pt x="5997" y="12393"/>
                  </a:cubicBezTo>
                  <a:cubicBezTo>
                    <a:pt x="5997" y="16391"/>
                    <a:pt x="83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C1FFB87-2CA4-4469-9ADA-F0B0DE5F34E5}"/>
                </a:ext>
              </a:extLst>
            </p:cNvPr>
            <p:cNvSpPr/>
            <p:nvPr/>
          </p:nvSpPr>
          <p:spPr>
            <a:xfrm>
              <a:off x="1638714" y="789008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7FA6260-DA73-4CF7-8FDF-3CB36837D2AE}"/>
                </a:ext>
              </a:extLst>
            </p:cNvPr>
            <p:cNvSpPr/>
            <p:nvPr/>
          </p:nvSpPr>
          <p:spPr>
            <a:xfrm>
              <a:off x="1782634" y="790607"/>
              <a:ext cx="15991" cy="15991"/>
            </a:xfrm>
            <a:custGeom>
              <a:avLst/>
              <a:gdLst>
                <a:gd name="connsiteX0" fmla="*/ 11594 w 15991"/>
                <a:gd name="connsiteY0" fmla="*/ 17190 h 15991"/>
                <a:gd name="connsiteX1" fmla="*/ 17190 w 15991"/>
                <a:gd name="connsiteY1" fmla="*/ 11593 h 15991"/>
                <a:gd name="connsiteX2" fmla="*/ 11594 w 15991"/>
                <a:gd name="connsiteY2" fmla="*/ 5997 h 15991"/>
                <a:gd name="connsiteX3" fmla="*/ 5997 w 15991"/>
                <a:gd name="connsiteY3" fmla="*/ 11593 h 15991"/>
                <a:gd name="connsiteX4" fmla="*/ 11594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0"/>
                  </a:moveTo>
                  <a:cubicBezTo>
                    <a:pt x="14792" y="17190"/>
                    <a:pt x="17190" y="14792"/>
                    <a:pt x="17190" y="11593"/>
                  </a:cubicBezTo>
                  <a:cubicBezTo>
                    <a:pt x="17190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3992"/>
                    <a:pt x="83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8B904D6-E915-4DF1-80FC-B62A3395C29E}"/>
                </a:ext>
              </a:extLst>
            </p:cNvPr>
            <p:cNvSpPr/>
            <p:nvPr/>
          </p:nvSpPr>
          <p:spPr>
            <a:xfrm>
              <a:off x="1918558" y="782611"/>
              <a:ext cx="31982" cy="31982"/>
            </a:xfrm>
            <a:custGeom>
              <a:avLst/>
              <a:gdLst>
                <a:gd name="connsiteX0" fmla="*/ 18790 w 31982"/>
                <a:gd name="connsiteY0" fmla="*/ 31582 h 31982"/>
                <a:gd name="connsiteX1" fmla="*/ 31583 w 31982"/>
                <a:gd name="connsiteY1" fmla="*/ 18789 h 31982"/>
                <a:gd name="connsiteX2" fmla="*/ 18790 w 31982"/>
                <a:gd name="connsiteY2" fmla="*/ 5997 h 31982"/>
                <a:gd name="connsiteX3" fmla="*/ 5997 w 31982"/>
                <a:gd name="connsiteY3" fmla="*/ 18789 h 31982"/>
                <a:gd name="connsiteX4" fmla="*/ 18790 w 31982"/>
                <a:gd name="connsiteY4" fmla="*/ 31582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2"/>
                  </a:moveTo>
                  <a:cubicBezTo>
                    <a:pt x="25986" y="31582"/>
                    <a:pt x="31583" y="25986"/>
                    <a:pt x="31583" y="18789"/>
                  </a:cubicBezTo>
                  <a:cubicBezTo>
                    <a:pt x="31583" y="11593"/>
                    <a:pt x="25986" y="5997"/>
                    <a:pt x="18790" y="5997"/>
                  </a:cubicBezTo>
                  <a:cubicBezTo>
                    <a:pt x="11594" y="5997"/>
                    <a:pt x="5997" y="11593"/>
                    <a:pt x="5997" y="18789"/>
                  </a:cubicBezTo>
                  <a:cubicBezTo>
                    <a:pt x="5997" y="25986"/>
                    <a:pt x="11594" y="31582"/>
                    <a:pt x="18790" y="31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38BDCEC-9A24-4CC9-8A7B-998597982BCC}"/>
                </a:ext>
              </a:extLst>
            </p:cNvPr>
            <p:cNvSpPr/>
            <p:nvPr/>
          </p:nvSpPr>
          <p:spPr>
            <a:xfrm>
              <a:off x="2064876" y="786609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8E80FAC-3CD6-43D1-972E-25DFCFEC8C6A}"/>
                </a:ext>
              </a:extLst>
            </p:cNvPr>
            <p:cNvSpPr/>
            <p:nvPr/>
          </p:nvSpPr>
          <p:spPr>
            <a:xfrm>
              <a:off x="2209474" y="789008"/>
              <a:ext cx="23987" cy="23987"/>
            </a:xfrm>
            <a:custGeom>
              <a:avLst/>
              <a:gdLst>
                <a:gd name="connsiteX0" fmla="*/ 13315 w 23986"/>
                <a:gd name="connsiteY0" fmla="*/ 20389 h 23986"/>
                <a:gd name="connsiteX1" fmla="*/ 20511 w 23986"/>
                <a:gd name="connsiteY1" fmla="*/ 13193 h 23986"/>
                <a:gd name="connsiteX2" fmla="*/ 13315 w 23986"/>
                <a:gd name="connsiteY2" fmla="*/ 5997 h 23986"/>
                <a:gd name="connsiteX3" fmla="*/ 6119 w 23986"/>
                <a:gd name="connsiteY3" fmla="*/ 13193 h 23986"/>
                <a:gd name="connsiteX4" fmla="*/ 13315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315" y="20389"/>
                  </a:moveTo>
                  <a:cubicBezTo>
                    <a:pt x="17313" y="20389"/>
                    <a:pt x="20511" y="17190"/>
                    <a:pt x="20511" y="13193"/>
                  </a:cubicBezTo>
                  <a:cubicBezTo>
                    <a:pt x="20511" y="9195"/>
                    <a:pt x="17313" y="5997"/>
                    <a:pt x="13315" y="5997"/>
                  </a:cubicBezTo>
                  <a:cubicBezTo>
                    <a:pt x="9317" y="5997"/>
                    <a:pt x="6119" y="9195"/>
                    <a:pt x="6119" y="13193"/>
                  </a:cubicBezTo>
                  <a:cubicBezTo>
                    <a:pt x="5320" y="17190"/>
                    <a:pt x="8518" y="20389"/>
                    <a:pt x="13315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301FF7B-3ADA-4316-9D3E-B37C92AADEC1}"/>
                </a:ext>
              </a:extLst>
            </p:cNvPr>
            <p:cNvSpPr/>
            <p:nvPr/>
          </p:nvSpPr>
          <p:spPr>
            <a:xfrm>
              <a:off x="2351917" y="788208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23E4569-3CEB-4ED0-A6FD-916CC1B2DE62}"/>
                </a:ext>
              </a:extLst>
            </p:cNvPr>
            <p:cNvSpPr/>
            <p:nvPr/>
          </p:nvSpPr>
          <p:spPr>
            <a:xfrm>
              <a:off x="2448663" y="743433"/>
              <a:ext cx="111938" cy="111938"/>
            </a:xfrm>
            <a:custGeom>
              <a:avLst/>
              <a:gdLst>
                <a:gd name="connsiteX0" fmla="*/ 58767 w 111937"/>
                <a:gd name="connsiteY0" fmla="*/ 111538 h 111937"/>
                <a:gd name="connsiteX1" fmla="*/ 111538 w 111937"/>
                <a:gd name="connsiteY1" fmla="*/ 58767 h 111937"/>
                <a:gd name="connsiteX2" fmla="*/ 58767 w 111937"/>
                <a:gd name="connsiteY2" fmla="*/ 5997 h 111937"/>
                <a:gd name="connsiteX3" fmla="*/ 5997 w 111937"/>
                <a:gd name="connsiteY3" fmla="*/ 58767 h 111937"/>
                <a:gd name="connsiteX4" fmla="*/ 58767 w 111937"/>
                <a:gd name="connsiteY4" fmla="*/ 111538 h 11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37" h="111937">
                  <a:moveTo>
                    <a:pt x="58767" y="111538"/>
                  </a:moveTo>
                  <a:cubicBezTo>
                    <a:pt x="88351" y="111538"/>
                    <a:pt x="111538" y="87551"/>
                    <a:pt x="111538" y="58767"/>
                  </a:cubicBezTo>
                  <a:cubicBezTo>
                    <a:pt x="111538" y="29184"/>
                    <a:pt x="88351" y="5997"/>
                    <a:pt x="58767" y="5997"/>
                  </a:cubicBezTo>
                  <a:cubicBezTo>
                    <a:pt x="29983" y="5997"/>
                    <a:pt x="5997" y="29983"/>
                    <a:pt x="5997" y="58767"/>
                  </a:cubicBezTo>
                  <a:cubicBezTo>
                    <a:pt x="5997" y="87551"/>
                    <a:pt x="29983" y="111538"/>
                    <a:pt x="58767" y="111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B425786-AC47-40BE-A06E-54698C6FAC8F}"/>
                </a:ext>
              </a:extLst>
            </p:cNvPr>
            <p:cNvSpPr/>
            <p:nvPr/>
          </p:nvSpPr>
          <p:spPr>
            <a:xfrm>
              <a:off x="2632561" y="783411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4387" y="29983"/>
                    <a:pt x="29983" y="24387"/>
                    <a:pt x="29983" y="17990"/>
                  </a:cubicBezTo>
                  <a:cubicBezTo>
                    <a:pt x="29983" y="11594"/>
                    <a:pt x="24387" y="5997"/>
                    <a:pt x="17990" y="5997"/>
                  </a:cubicBezTo>
                  <a:cubicBezTo>
                    <a:pt x="11594" y="5997"/>
                    <a:pt x="5997" y="11594"/>
                    <a:pt x="5997" y="17990"/>
                  </a:cubicBezTo>
                  <a:cubicBezTo>
                    <a:pt x="5997" y="25186"/>
                    <a:pt x="11594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AEAC6E2-864B-40F2-B72D-509E3558A02B}"/>
                </a:ext>
              </a:extLst>
            </p:cNvPr>
            <p:cNvSpPr/>
            <p:nvPr/>
          </p:nvSpPr>
          <p:spPr>
            <a:xfrm>
              <a:off x="2776480" y="785010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6796" y="22787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FFFADE1-C991-4596-9FBE-CE8B9F86E593}"/>
                </a:ext>
              </a:extLst>
            </p:cNvPr>
            <p:cNvSpPr/>
            <p:nvPr/>
          </p:nvSpPr>
          <p:spPr>
            <a:xfrm>
              <a:off x="2921200" y="786609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FCD0E3C-9FF2-42DE-85A8-3E663516A0F8}"/>
                </a:ext>
              </a:extLst>
            </p:cNvPr>
            <p:cNvSpPr/>
            <p:nvPr/>
          </p:nvSpPr>
          <p:spPr>
            <a:xfrm>
              <a:off x="3068318" y="792206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237CE0A-8387-4935-A518-BF85328FB061}"/>
                </a:ext>
              </a:extLst>
            </p:cNvPr>
            <p:cNvSpPr/>
            <p:nvPr/>
          </p:nvSpPr>
          <p:spPr>
            <a:xfrm>
              <a:off x="3211439" y="793005"/>
              <a:ext cx="15991" cy="15991"/>
            </a:xfrm>
            <a:custGeom>
              <a:avLst/>
              <a:gdLst>
                <a:gd name="connsiteX0" fmla="*/ 9994 w 15991"/>
                <a:gd name="connsiteY0" fmla="*/ 12393 h 15991"/>
                <a:gd name="connsiteX1" fmla="*/ 13992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2393"/>
                  </a:moveTo>
                  <a:cubicBezTo>
                    <a:pt x="11594" y="12393"/>
                    <a:pt x="13992" y="10794"/>
                    <a:pt x="13992" y="9195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994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169F56F-85D4-4804-BC62-0D67AC04891E}"/>
                </a:ext>
              </a:extLst>
            </p:cNvPr>
            <p:cNvSpPr/>
            <p:nvPr/>
          </p:nvSpPr>
          <p:spPr>
            <a:xfrm>
              <a:off x="3353759" y="793005"/>
              <a:ext cx="15991" cy="15991"/>
            </a:xfrm>
            <a:custGeom>
              <a:avLst/>
              <a:gdLst>
                <a:gd name="connsiteX0" fmla="*/ 9994 w 15991"/>
                <a:gd name="connsiteY0" fmla="*/ 12393 h 15991"/>
                <a:gd name="connsiteX1" fmla="*/ 13193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2393"/>
                  </a:moveTo>
                  <a:cubicBezTo>
                    <a:pt x="11594" y="12393"/>
                    <a:pt x="13193" y="107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5997" y="10794"/>
                    <a:pt x="8395" y="12393"/>
                    <a:pt x="9994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4B3D88D-68D9-49F3-B912-663BBB674098}"/>
                </a:ext>
              </a:extLst>
            </p:cNvPr>
            <p:cNvSpPr/>
            <p:nvPr/>
          </p:nvSpPr>
          <p:spPr>
            <a:xfrm>
              <a:off x="3496880" y="793005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3192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1593" y="12393"/>
                    <a:pt x="13192" y="10794"/>
                    <a:pt x="13192" y="9195"/>
                  </a:cubicBezTo>
                  <a:cubicBezTo>
                    <a:pt x="13192" y="7596"/>
                    <a:pt x="11593" y="5997"/>
                    <a:pt x="9195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5997" y="10794"/>
                    <a:pt x="7595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9E7DD03-A5DF-429E-8EA4-12887587A1C6}"/>
                </a:ext>
              </a:extLst>
            </p:cNvPr>
            <p:cNvSpPr/>
            <p:nvPr/>
          </p:nvSpPr>
          <p:spPr>
            <a:xfrm>
              <a:off x="3639200" y="793005"/>
              <a:ext cx="15991" cy="15991"/>
            </a:xfrm>
            <a:custGeom>
              <a:avLst/>
              <a:gdLst>
                <a:gd name="connsiteX0" fmla="*/ 9994 w 15991"/>
                <a:gd name="connsiteY0" fmla="*/ 12393 h 15991"/>
                <a:gd name="connsiteX1" fmla="*/ 13992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2393"/>
                  </a:moveTo>
                  <a:cubicBezTo>
                    <a:pt x="12393" y="12393"/>
                    <a:pt x="13992" y="10794"/>
                    <a:pt x="13992" y="9195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994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64C7D5E-364D-4E8F-8C6C-07A8AFC2F520}"/>
                </a:ext>
              </a:extLst>
            </p:cNvPr>
            <p:cNvSpPr/>
            <p:nvPr/>
          </p:nvSpPr>
          <p:spPr>
            <a:xfrm>
              <a:off x="3781521" y="793005"/>
              <a:ext cx="15991" cy="15991"/>
            </a:xfrm>
            <a:custGeom>
              <a:avLst/>
              <a:gdLst>
                <a:gd name="connsiteX0" fmla="*/ 9994 w 15991"/>
                <a:gd name="connsiteY0" fmla="*/ 12393 h 15991"/>
                <a:gd name="connsiteX1" fmla="*/ 13193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2393"/>
                  </a:moveTo>
                  <a:cubicBezTo>
                    <a:pt x="12393" y="12393"/>
                    <a:pt x="13193" y="107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6796" y="10794"/>
                    <a:pt x="8395" y="12393"/>
                    <a:pt x="9994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A31A4F1-6DF4-4494-9FAE-85247BDC09DA}"/>
                </a:ext>
              </a:extLst>
            </p:cNvPr>
            <p:cNvSpPr/>
            <p:nvPr/>
          </p:nvSpPr>
          <p:spPr>
            <a:xfrm>
              <a:off x="3923042" y="790607"/>
              <a:ext cx="15991" cy="15991"/>
            </a:xfrm>
            <a:custGeom>
              <a:avLst/>
              <a:gdLst>
                <a:gd name="connsiteX0" fmla="*/ 11594 w 15991"/>
                <a:gd name="connsiteY0" fmla="*/ 16391 h 15991"/>
                <a:gd name="connsiteX1" fmla="*/ 16391 w 15991"/>
                <a:gd name="connsiteY1" fmla="*/ 10794 h 15991"/>
                <a:gd name="connsiteX2" fmla="*/ 11594 w 15991"/>
                <a:gd name="connsiteY2" fmla="*/ 5997 h 15991"/>
                <a:gd name="connsiteX3" fmla="*/ 5997 w 15991"/>
                <a:gd name="connsiteY3" fmla="*/ 10794 h 15991"/>
                <a:gd name="connsiteX4" fmla="*/ 11594 w 15991"/>
                <a:gd name="connsiteY4" fmla="*/ 163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6391"/>
                  </a:moveTo>
                  <a:cubicBezTo>
                    <a:pt x="14792" y="16391"/>
                    <a:pt x="16391" y="13992"/>
                    <a:pt x="16391" y="10794"/>
                  </a:cubicBezTo>
                  <a:cubicBezTo>
                    <a:pt x="16391" y="7596"/>
                    <a:pt x="13992" y="5997"/>
                    <a:pt x="115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6391"/>
                    <a:pt x="11594" y="16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F270AC9-A057-4960-93F6-EB2E5C6C387E}"/>
                </a:ext>
              </a:extLst>
            </p:cNvPr>
            <p:cNvSpPr/>
            <p:nvPr/>
          </p:nvSpPr>
          <p:spPr>
            <a:xfrm>
              <a:off x="4066162" y="790607"/>
              <a:ext cx="15991" cy="15991"/>
            </a:xfrm>
            <a:custGeom>
              <a:avLst/>
              <a:gdLst>
                <a:gd name="connsiteX0" fmla="*/ 10794 w 15991"/>
                <a:gd name="connsiteY0" fmla="*/ 163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63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6391"/>
                  </a:moveTo>
                  <a:cubicBezTo>
                    <a:pt x="13992" y="16391"/>
                    <a:pt x="15591" y="13992"/>
                    <a:pt x="15591" y="10794"/>
                  </a:cubicBezTo>
                  <a:cubicBezTo>
                    <a:pt x="15591" y="7596"/>
                    <a:pt x="13193" y="5997"/>
                    <a:pt x="10794" y="5997"/>
                  </a:cubicBezTo>
                  <a:cubicBezTo>
                    <a:pt x="8396" y="5997"/>
                    <a:pt x="5997" y="8395"/>
                    <a:pt x="5997" y="10794"/>
                  </a:cubicBezTo>
                  <a:cubicBezTo>
                    <a:pt x="5997" y="13992"/>
                    <a:pt x="8396" y="16391"/>
                    <a:pt x="10794" y="16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8786F3F-9C9F-4B3B-B5DE-16A341B7A215}"/>
                </a:ext>
              </a:extLst>
            </p:cNvPr>
            <p:cNvSpPr/>
            <p:nvPr/>
          </p:nvSpPr>
          <p:spPr>
            <a:xfrm>
              <a:off x="4210882" y="792206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0C07B7F-668E-48E9-8929-BE0C2A7CBA8F}"/>
                </a:ext>
              </a:extLst>
            </p:cNvPr>
            <p:cNvSpPr/>
            <p:nvPr/>
          </p:nvSpPr>
          <p:spPr>
            <a:xfrm>
              <a:off x="4348406" y="789008"/>
              <a:ext cx="23987" cy="23987"/>
            </a:xfrm>
            <a:custGeom>
              <a:avLst/>
              <a:gdLst>
                <a:gd name="connsiteX0" fmla="*/ 13992 w 23986"/>
                <a:gd name="connsiteY0" fmla="*/ 20389 h 23986"/>
                <a:gd name="connsiteX1" fmla="*/ 21188 w 23986"/>
                <a:gd name="connsiteY1" fmla="*/ 13193 h 23986"/>
                <a:gd name="connsiteX2" fmla="*/ 13992 w 23986"/>
                <a:gd name="connsiteY2" fmla="*/ 5997 h 23986"/>
                <a:gd name="connsiteX3" fmla="*/ 5997 w 23986"/>
                <a:gd name="connsiteY3" fmla="*/ 13193 h 23986"/>
                <a:gd name="connsiteX4" fmla="*/ 13992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0389"/>
                  </a:moveTo>
                  <a:cubicBezTo>
                    <a:pt x="17990" y="20389"/>
                    <a:pt x="21188" y="17190"/>
                    <a:pt x="21188" y="13193"/>
                  </a:cubicBezTo>
                  <a:cubicBezTo>
                    <a:pt x="21188" y="9195"/>
                    <a:pt x="17990" y="5997"/>
                    <a:pt x="13992" y="5997"/>
                  </a:cubicBezTo>
                  <a:cubicBezTo>
                    <a:pt x="9994" y="5997"/>
                    <a:pt x="5997" y="9195"/>
                    <a:pt x="5997" y="13193"/>
                  </a:cubicBezTo>
                  <a:cubicBezTo>
                    <a:pt x="6796" y="17190"/>
                    <a:pt x="9994" y="20389"/>
                    <a:pt x="13992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0B3316C-6B28-48BB-8B3C-EAAC70E20BAF}"/>
                </a:ext>
              </a:extLst>
            </p:cNvPr>
            <p:cNvSpPr/>
            <p:nvPr/>
          </p:nvSpPr>
          <p:spPr>
            <a:xfrm>
              <a:off x="4491526" y="789008"/>
              <a:ext cx="23987" cy="23987"/>
            </a:xfrm>
            <a:custGeom>
              <a:avLst/>
              <a:gdLst>
                <a:gd name="connsiteX0" fmla="*/ 13992 w 23986"/>
                <a:gd name="connsiteY0" fmla="*/ 20389 h 23986"/>
                <a:gd name="connsiteX1" fmla="*/ 21988 w 23986"/>
                <a:gd name="connsiteY1" fmla="*/ 13193 h 23986"/>
                <a:gd name="connsiteX2" fmla="*/ 13992 w 23986"/>
                <a:gd name="connsiteY2" fmla="*/ 5997 h 23986"/>
                <a:gd name="connsiteX3" fmla="*/ 5997 w 23986"/>
                <a:gd name="connsiteY3" fmla="*/ 13193 h 23986"/>
                <a:gd name="connsiteX4" fmla="*/ 13992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0389"/>
                  </a:moveTo>
                  <a:cubicBezTo>
                    <a:pt x="17990" y="20389"/>
                    <a:pt x="21988" y="17190"/>
                    <a:pt x="21988" y="13193"/>
                  </a:cubicBezTo>
                  <a:cubicBezTo>
                    <a:pt x="21988" y="9195"/>
                    <a:pt x="18790" y="5997"/>
                    <a:pt x="13992" y="5997"/>
                  </a:cubicBezTo>
                  <a:cubicBezTo>
                    <a:pt x="9994" y="5997"/>
                    <a:pt x="5997" y="9195"/>
                    <a:pt x="5997" y="13193"/>
                  </a:cubicBezTo>
                  <a:cubicBezTo>
                    <a:pt x="5997" y="17190"/>
                    <a:pt x="9994" y="20389"/>
                    <a:pt x="13992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7202C08-64E8-4E9A-AB06-D2A732B4622C}"/>
                </a:ext>
              </a:extLst>
            </p:cNvPr>
            <p:cNvSpPr/>
            <p:nvPr/>
          </p:nvSpPr>
          <p:spPr>
            <a:xfrm>
              <a:off x="4637844" y="791406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A4303F4-C111-4D22-B66A-6B770A1F8A0D}"/>
                </a:ext>
              </a:extLst>
            </p:cNvPr>
            <p:cNvSpPr/>
            <p:nvPr/>
          </p:nvSpPr>
          <p:spPr>
            <a:xfrm>
              <a:off x="338637" y="915337"/>
              <a:ext cx="55969" cy="55969"/>
            </a:xfrm>
            <a:custGeom>
              <a:avLst/>
              <a:gdLst>
                <a:gd name="connsiteX0" fmla="*/ 29184 w 55968"/>
                <a:gd name="connsiteY0" fmla="*/ 52371 h 55968"/>
                <a:gd name="connsiteX1" fmla="*/ 52371 w 55968"/>
                <a:gd name="connsiteY1" fmla="*/ 29184 h 55968"/>
                <a:gd name="connsiteX2" fmla="*/ 29184 w 55968"/>
                <a:gd name="connsiteY2" fmla="*/ 5997 h 55968"/>
                <a:gd name="connsiteX3" fmla="*/ 5997 w 55968"/>
                <a:gd name="connsiteY3" fmla="*/ 29184 h 55968"/>
                <a:gd name="connsiteX4" fmla="*/ 29184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977"/>
                    <a:pt x="16391" y="52371"/>
                    <a:pt x="29184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EC6FAC0-DAF6-4E2B-90AA-48FB47CE9EAD}"/>
                </a:ext>
              </a:extLst>
            </p:cNvPr>
            <p:cNvSpPr/>
            <p:nvPr/>
          </p:nvSpPr>
          <p:spPr>
            <a:xfrm>
              <a:off x="480958" y="915337"/>
              <a:ext cx="55969" cy="55969"/>
            </a:xfrm>
            <a:custGeom>
              <a:avLst/>
              <a:gdLst>
                <a:gd name="connsiteX0" fmla="*/ 29184 w 55968"/>
                <a:gd name="connsiteY0" fmla="*/ 52371 h 55968"/>
                <a:gd name="connsiteX1" fmla="*/ 52371 w 55968"/>
                <a:gd name="connsiteY1" fmla="*/ 29184 h 55968"/>
                <a:gd name="connsiteX2" fmla="*/ 29184 w 55968"/>
                <a:gd name="connsiteY2" fmla="*/ 5997 h 55968"/>
                <a:gd name="connsiteX3" fmla="*/ 5997 w 55968"/>
                <a:gd name="connsiteY3" fmla="*/ 29184 h 55968"/>
                <a:gd name="connsiteX4" fmla="*/ 29184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977"/>
                    <a:pt x="16391" y="52371"/>
                    <a:pt x="29184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46A2830-61A7-4B5C-84C1-81B0264F3EFA}"/>
                </a:ext>
              </a:extLst>
            </p:cNvPr>
            <p:cNvSpPr/>
            <p:nvPr/>
          </p:nvSpPr>
          <p:spPr>
            <a:xfrm>
              <a:off x="605689" y="897747"/>
              <a:ext cx="87951" cy="87951"/>
            </a:xfrm>
            <a:custGeom>
              <a:avLst/>
              <a:gdLst>
                <a:gd name="connsiteX0" fmla="*/ 47573 w 87951"/>
                <a:gd name="connsiteY0" fmla="*/ 87551 h 87951"/>
                <a:gd name="connsiteX1" fmla="*/ 88351 w 87951"/>
                <a:gd name="connsiteY1" fmla="*/ 46774 h 87951"/>
                <a:gd name="connsiteX2" fmla="*/ 47573 w 87951"/>
                <a:gd name="connsiteY2" fmla="*/ 5997 h 87951"/>
                <a:gd name="connsiteX3" fmla="*/ 5997 w 87951"/>
                <a:gd name="connsiteY3" fmla="*/ 46774 h 87951"/>
                <a:gd name="connsiteX4" fmla="*/ 47573 w 87951"/>
                <a:gd name="connsiteY4" fmla="*/ 87551 h 8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1" h="87951">
                  <a:moveTo>
                    <a:pt x="47573" y="87551"/>
                  </a:moveTo>
                  <a:cubicBezTo>
                    <a:pt x="69961" y="87551"/>
                    <a:pt x="88351" y="69161"/>
                    <a:pt x="88351" y="46774"/>
                  </a:cubicBezTo>
                  <a:cubicBezTo>
                    <a:pt x="88351" y="24386"/>
                    <a:pt x="69961" y="5997"/>
                    <a:pt x="47573" y="5997"/>
                  </a:cubicBezTo>
                  <a:cubicBezTo>
                    <a:pt x="24386" y="5997"/>
                    <a:pt x="5997" y="24386"/>
                    <a:pt x="5997" y="46774"/>
                  </a:cubicBezTo>
                  <a:cubicBezTo>
                    <a:pt x="6796" y="69161"/>
                    <a:pt x="25186" y="87551"/>
                    <a:pt x="47573" y="87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FE58B61-CDC1-4EAF-9ED0-71C5393136EE}"/>
                </a:ext>
              </a:extLst>
            </p:cNvPr>
            <p:cNvSpPr/>
            <p:nvPr/>
          </p:nvSpPr>
          <p:spPr>
            <a:xfrm>
              <a:off x="760003" y="908941"/>
              <a:ext cx="63964" cy="63964"/>
            </a:xfrm>
            <a:custGeom>
              <a:avLst/>
              <a:gdLst>
                <a:gd name="connsiteX0" fmla="*/ 35580 w 63964"/>
                <a:gd name="connsiteY0" fmla="*/ 65164 h 63964"/>
                <a:gd name="connsiteX1" fmla="*/ 65164 w 63964"/>
                <a:gd name="connsiteY1" fmla="*/ 35580 h 63964"/>
                <a:gd name="connsiteX2" fmla="*/ 35580 w 63964"/>
                <a:gd name="connsiteY2" fmla="*/ 5997 h 63964"/>
                <a:gd name="connsiteX3" fmla="*/ 5997 w 63964"/>
                <a:gd name="connsiteY3" fmla="*/ 35580 h 63964"/>
                <a:gd name="connsiteX4" fmla="*/ 35580 w 63964"/>
                <a:gd name="connsiteY4" fmla="*/ 65164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5580" y="65164"/>
                  </a:moveTo>
                  <a:cubicBezTo>
                    <a:pt x="51571" y="65164"/>
                    <a:pt x="65164" y="52371"/>
                    <a:pt x="65164" y="35580"/>
                  </a:cubicBezTo>
                  <a:cubicBezTo>
                    <a:pt x="65164" y="19589"/>
                    <a:pt x="52371" y="5997"/>
                    <a:pt x="35580" y="5997"/>
                  </a:cubicBezTo>
                  <a:cubicBezTo>
                    <a:pt x="19589" y="5997"/>
                    <a:pt x="5997" y="18790"/>
                    <a:pt x="5997" y="35580"/>
                  </a:cubicBezTo>
                  <a:cubicBezTo>
                    <a:pt x="6796" y="51571"/>
                    <a:pt x="19589" y="65164"/>
                    <a:pt x="35580" y="65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918D067-1312-4326-982C-2108EAF06182}"/>
                </a:ext>
              </a:extLst>
            </p:cNvPr>
            <p:cNvSpPr/>
            <p:nvPr/>
          </p:nvSpPr>
          <p:spPr>
            <a:xfrm>
              <a:off x="911918" y="917736"/>
              <a:ext cx="47973" cy="47973"/>
            </a:xfrm>
            <a:custGeom>
              <a:avLst/>
              <a:gdLst>
                <a:gd name="connsiteX0" fmla="*/ 26785 w 47973"/>
                <a:gd name="connsiteY0" fmla="*/ 47573 h 47973"/>
                <a:gd name="connsiteX1" fmla="*/ 47573 w 47973"/>
                <a:gd name="connsiteY1" fmla="*/ 26785 h 47973"/>
                <a:gd name="connsiteX2" fmla="*/ 26785 w 47973"/>
                <a:gd name="connsiteY2" fmla="*/ 5997 h 47973"/>
                <a:gd name="connsiteX3" fmla="*/ 5997 w 47973"/>
                <a:gd name="connsiteY3" fmla="*/ 26785 h 47973"/>
                <a:gd name="connsiteX4" fmla="*/ 26785 w 47973"/>
                <a:gd name="connsiteY4" fmla="*/ 47573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6785" y="47573"/>
                  </a:moveTo>
                  <a:cubicBezTo>
                    <a:pt x="37979" y="47573"/>
                    <a:pt x="47573" y="37979"/>
                    <a:pt x="47573" y="26785"/>
                  </a:cubicBezTo>
                  <a:cubicBezTo>
                    <a:pt x="47573" y="15591"/>
                    <a:pt x="37979" y="5997"/>
                    <a:pt x="26785" y="5997"/>
                  </a:cubicBezTo>
                  <a:cubicBezTo>
                    <a:pt x="14792" y="5997"/>
                    <a:pt x="5997" y="15591"/>
                    <a:pt x="5997" y="26785"/>
                  </a:cubicBezTo>
                  <a:cubicBezTo>
                    <a:pt x="5997" y="37979"/>
                    <a:pt x="14792" y="47573"/>
                    <a:pt x="26785" y="47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3A7D3FA-6FDF-4096-8A47-28AC6D4F9894}"/>
                </a:ext>
              </a:extLst>
            </p:cNvPr>
            <p:cNvSpPr/>
            <p:nvPr/>
          </p:nvSpPr>
          <p:spPr>
            <a:xfrm>
              <a:off x="1057437" y="920934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1" y="41177"/>
                    <a:pt x="41177" y="33181"/>
                    <a:pt x="41177" y="23587"/>
                  </a:cubicBezTo>
                  <a:cubicBezTo>
                    <a:pt x="41177" y="13992"/>
                    <a:pt x="33181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181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AEBF0913-5982-40AC-B54A-D00DB6E52D49}"/>
                </a:ext>
              </a:extLst>
            </p:cNvPr>
            <p:cNvSpPr/>
            <p:nvPr/>
          </p:nvSpPr>
          <p:spPr>
            <a:xfrm>
              <a:off x="1210152" y="930529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7990" y="21988"/>
                    <a:pt x="21988" y="18789"/>
                    <a:pt x="21988" y="13992"/>
                  </a:cubicBezTo>
                  <a:cubicBezTo>
                    <a:pt x="21988" y="9994"/>
                    <a:pt x="17990" y="5997"/>
                    <a:pt x="13992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7990"/>
                    <a:pt x="9195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4616A59-918E-4025-B547-D891FBA63092}"/>
                </a:ext>
              </a:extLst>
            </p:cNvPr>
            <p:cNvSpPr/>
            <p:nvPr/>
          </p:nvSpPr>
          <p:spPr>
            <a:xfrm>
              <a:off x="1353273" y="931329"/>
              <a:ext cx="23987" cy="23987"/>
            </a:xfrm>
            <a:custGeom>
              <a:avLst/>
              <a:gdLst>
                <a:gd name="connsiteX0" fmla="*/ 20389 w 23986"/>
                <a:gd name="connsiteY0" fmla="*/ 13193 h 23986"/>
                <a:gd name="connsiteX1" fmla="*/ 13193 w 23986"/>
                <a:gd name="connsiteY1" fmla="*/ 20389 h 23986"/>
                <a:gd name="connsiteX2" fmla="*/ 5997 w 23986"/>
                <a:gd name="connsiteY2" fmla="*/ 13193 h 23986"/>
                <a:gd name="connsiteX3" fmla="*/ 13193 w 23986"/>
                <a:gd name="connsiteY3" fmla="*/ 5997 h 23986"/>
                <a:gd name="connsiteX4" fmla="*/ 20389 w 23986"/>
                <a:gd name="connsiteY4" fmla="*/ 13193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20389" y="13193"/>
                  </a:moveTo>
                  <a:cubicBezTo>
                    <a:pt x="20389" y="17167"/>
                    <a:pt x="17167" y="20389"/>
                    <a:pt x="13193" y="20389"/>
                  </a:cubicBezTo>
                  <a:cubicBezTo>
                    <a:pt x="9218" y="20389"/>
                    <a:pt x="5997" y="17167"/>
                    <a:pt x="5997" y="13193"/>
                  </a:cubicBezTo>
                  <a:cubicBezTo>
                    <a:pt x="5997" y="9218"/>
                    <a:pt x="9219" y="5997"/>
                    <a:pt x="13193" y="5997"/>
                  </a:cubicBezTo>
                  <a:cubicBezTo>
                    <a:pt x="17167" y="5997"/>
                    <a:pt x="20389" y="9219"/>
                    <a:pt x="20389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D668407-696B-47CF-A1E2-0C8562AECFE0}"/>
                </a:ext>
              </a:extLst>
            </p:cNvPr>
            <p:cNvSpPr/>
            <p:nvPr/>
          </p:nvSpPr>
          <p:spPr>
            <a:xfrm>
              <a:off x="1496393" y="931328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4912961-B8DC-416E-BF67-364A457E50C8}"/>
                </a:ext>
              </a:extLst>
            </p:cNvPr>
            <p:cNvSpPr/>
            <p:nvPr/>
          </p:nvSpPr>
          <p:spPr>
            <a:xfrm>
              <a:off x="1638714" y="931328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E494036-7A22-4FDE-B940-C11B0FD54F55}"/>
                </a:ext>
              </a:extLst>
            </p:cNvPr>
            <p:cNvSpPr/>
            <p:nvPr/>
          </p:nvSpPr>
          <p:spPr>
            <a:xfrm>
              <a:off x="1773039" y="923333"/>
              <a:ext cx="39978" cy="39978"/>
            </a:xfrm>
            <a:custGeom>
              <a:avLst/>
              <a:gdLst>
                <a:gd name="connsiteX0" fmla="*/ 21188 w 39977"/>
                <a:gd name="connsiteY0" fmla="*/ 36380 h 39977"/>
                <a:gd name="connsiteX1" fmla="*/ 36380 w 39977"/>
                <a:gd name="connsiteY1" fmla="*/ 21188 h 39977"/>
                <a:gd name="connsiteX2" fmla="*/ 21188 w 39977"/>
                <a:gd name="connsiteY2" fmla="*/ 5997 h 39977"/>
                <a:gd name="connsiteX3" fmla="*/ 5997 w 39977"/>
                <a:gd name="connsiteY3" fmla="*/ 21188 h 39977"/>
                <a:gd name="connsiteX4" fmla="*/ 21188 w 39977"/>
                <a:gd name="connsiteY4" fmla="*/ 36380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188" y="36380"/>
                  </a:moveTo>
                  <a:cubicBezTo>
                    <a:pt x="29983" y="36380"/>
                    <a:pt x="36380" y="29184"/>
                    <a:pt x="36380" y="21188"/>
                  </a:cubicBezTo>
                  <a:cubicBezTo>
                    <a:pt x="36380" y="12393"/>
                    <a:pt x="29184" y="5997"/>
                    <a:pt x="21188" y="5997"/>
                  </a:cubicBezTo>
                  <a:cubicBezTo>
                    <a:pt x="12393" y="5997"/>
                    <a:pt x="5997" y="13193"/>
                    <a:pt x="5997" y="21188"/>
                  </a:cubicBezTo>
                  <a:cubicBezTo>
                    <a:pt x="5997" y="29983"/>
                    <a:pt x="13193" y="36380"/>
                    <a:pt x="21188" y="36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F1BCDF6-9BC4-4F19-A602-AF6B5328646E}"/>
                </a:ext>
              </a:extLst>
            </p:cNvPr>
            <p:cNvSpPr/>
            <p:nvPr/>
          </p:nvSpPr>
          <p:spPr>
            <a:xfrm>
              <a:off x="1920157" y="927331"/>
              <a:ext cx="31982" cy="31982"/>
            </a:xfrm>
            <a:custGeom>
              <a:avLst/>
              <a:gdLst>
                <a:gd name="connsiteX0" fmla="*/ 17190 w 31982"/>
                <a:gd name="connsiteY0" fmla="*/ 28384 h 31982"/>
                <a:gd name="connsiteX1" fmla="*/ 28384 w 31982"/>
                <a:gd name="connsiteY1" fmla="*/ 17191 h 31982"/>
                <a:gd name="connsiteX2" fmla="*/ 17190 w 31982"/>
                <a:gd name="connsiteY2" fmla="*/ 5997 h 31982"/>
                <a:gd name="connsiteX3" fmla="*/ 5997 w 31982"/>
                <a:gd name="connsiteY3" fmla="*/ 17191 h 31982"/>
                <a:gd name="connsiteX4" fmla="*/ 17190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0" y="28384"/>
                  </a:moveTo>
                  <a:cubicBezTo>
                    <a:pt x="23587" y="28384"/>
                    <a:pt x="28384" y="23587"/>
                    <a:pt x="28384" y="17191"/>
                  </a:cubicBezTo>
                  <a:cubicBezTo>
                    <a:pt x="28384" y="10794"/>
                    <a:pt x="23587" y="5997"/>
                    <a:pt x="17190" y="5997"/>
                  </a:cubicBezTo>
                  <a:cubicBezTo>
                    <a:pt x="10794" y="5997"/>
                    <a:pt x="5997" y="10794"/>
                    <a:pt x="5997" y="17191"/>
                  </a:cubicBezTo>
                  <a:cubicBezTo>
                    <a:pt x="5997" y="23587"/>
                    <a:pt x="10794" y="28384"/>
                    <a:pt x="17190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2745A87-259D-44CD-9DD8-3988345F0A2C}"/>
                </a:ext>
              </a:extLst>
            </p:cNvPr>
            <p:cNvSpPr/>
            <p:nvPr/>
          </p:nvSpPr>
          <p:spPr>
            <a:xfrm>
              <a:off x="2060879" y="925732"/>
              <a:ext cx="31982" cy="31982"/>
            </a:xfrm>
            <a:custGeom>
              <a:avLst/>
              <a:gdLst>
                <a:gd name="connsiteX0" fmla="*/ 18790 w 31982"/>
                <a:gd name="connsiteY0" fmla="*/ 31582 h 31982"/>
                <a:gd name="connsiteX1" fmla="*/ 31583 w 31982"/>
                <a:gd name="connsiteY1" fmla="*/ 18790 h 31982"/>
                <a:gd name="connsiteX2" fmla="*/ 18790 w 31982"/>
                <a:gd name="connsiteY2" fmla="*/ 5997 h 31982"/>
                <a:gd name="connsiteX3" fmla="*/ 5997 w 31982"/>
                <a:gd name="connsiteY3" fmla="*/ 18790 h 31982"/>
                <a:gd name="connsiteX4" fmla="*/ 18790 w 31982"/>
                <a:gd name="connsiteY4" fmla="*/ 31582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2"/>
                  </a:moveTo>
                  <a:cubicBezTo>
                    <a:pt x="25986" y="31582"/>
                    <a:pt x="31583" y="25986"/>
                    <a:pt x="31583" y="18790"/>
                  </a:cubicBezTo>
                  <a:cubicBezTo>
                    <a:pt x="31583" y="11593"/>
                    <a:pt x="25986" y="5997"/>
                    <a:pt x="18790" y="5997"/>
                  </a:cubicBezTo>
                  <a:cubicBezTo>
                    <a:pt x="11594" y="5997"/>
                    <a:pt x="5997" y="11593"/>
                    <a:pt x="5997" y="18790"/>
                  </a:cubicBezTo>
                  <a:cubicBezTo>
                    <a:pt x="5997" y="25986"/>
                    <a:pt x="11594" y="31582"/>
                    <a:pt x="18790" y="31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3AA048F-0543-44C4-9359-EA1A41513333}"/>
                </a:ext>
              </a:extLst>
            </p:cNvPr>
            <p:cNvSpPr/>
            <p:nvPr/>
          </p:nvSpPr>
          <p:spPr>
            <a:xfrm>
              <a:off x="2191206" y="912939"/>
              <a:ext cx="55969" cy="55969"/>
            </a:xfrm>
            <a:custGeom>
              <a:avLst/>
              <a:gdLst>
                <a:gd name="connsiteX0" fmla="*/ 31582 w 55968"/>
                <a:gd name="connsiteY0" fmla="*/ 57168 h 55968"/>
                <a:gd name="connsiteX1" fmla="*/ 57168 w 55968"/>
                <a:gd name="connsiteY1" fmla="*/ 31583 h 55968"/>
                <a:gd name="connsiteX2" fmla="*/ 31582 w 55968"/>
                <a:gd name="connsiteY2" fmla="*/ 5997 h 55968"/>
                <a:gd name="connsiteX3" fmla="*/ 5997 w 55968"/>
                <a:gd name="connsiteY3" fmla="*/ 31583 h 55968"/>
                <a:gd name="connsiteX4" fmla="*/ 31582 w 55968"/>
                <a:gd name="connsiteY4" fmla="*/ 57168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31582" y="57168"/>
                  </a:moveTo>
                  <a:cubicBezTo>
                    <a:pt x="45974" y="57168"/>
                    <a:pt x="57168" y="45974"/>
                    <a:pt x="57168" y="31583"/>
                  </a:cubicBezTo>
                  <a:cubicBezTo>
                    <a:pt x="57168" y="17190"/>
                    <a:pt x="45175" y="5997"/>
                    <a:pt x="31582" y="5997"/>
                  </a:cubicBezTo>
                  <a:cubicBezTo>
                    <a:pt x="17190" y="5997"/>
                    <a:pt x="5997" y="17190"/>
                    <a:pt x="5997" y="31583"/>
                  </a:cubicBezTo>
                  <a:cubicBezTo>
                    <a:pt x="5997" y="45974"/>
                    <a:pt x="17190" y="57168"/>
                    <a:pt x="31582" y="571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BA74823-22F5-4777-8DA0-698CC9DE94E2}"/>
                </a:ext>
              </a:extLst>
            </p:cNvPr>
            <p:cNvSpPr/>
            <p:nvPr/>
          </p:nvSpPr>
          <p:spPr>
            <a:xfrm>
              <a:off x="2322333" y="901745"/>
              <a:ext cx="79955" cy="79955"/>
            </a:xfrm>
            <a:custGeom>
              <a:avLst/>
              <a:gdLst>
                <a:gd name="connsiteX0" fmla="*/ 42776 w 79955"/>
                <a:gd name="connsiteY0" fmla="*/ 79556 h 79955"/>
                <a:gd name="connsiteX1" fmla="*/ 79556 w 79955"/>
                <a:gd name="connsiteY1" fmla="*/ 42776 h 79955"/>
                <a:gd name="connsiteX2" fmla="*/ 42776 w 79955"/>
                <a:gd name="connsiteY2" fmla="*/ 5997 h 79955"/>
                <a:gd name="connsiteX3" fmla="*/ 5997 w 79955"/>
                <a:gd name="connsiteY3" fmla="*/ 42776 h 79955"/>
                <a:gd name="connsiteX4" fmla="*/ 42776 w 79955"/>
                <a:gd name="connsiteY4" fmla="*/ 79556 h 7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5" h="79955">
                  <a:moveTo>
                    <a:pt x="42776" y="79556"/>
                  </a:moveTo>
                  <a:cubicBezTo>
                    <a:pt x="62765" y="79556"/>
                    <a:pt x="79556" y="62765"/>
                    <a:pt x="79556" y="42776"/>
                  </a:cubicBezTo>
                  <a:cubicBezTo>
                    <a:pt x="79556" y="22787"/>
                    <a:pt x="62765" y="5997"/>
                    <a:pt x="42776" y="5997"/>
                  </a:cubicBezTo>
                  <a:cubicBezTo>
                    <a:pt x="22787" y="5997"/>
                    <a:pt x="5997" y="22787"/>
                    <a:pt x="5997" y="42776"/>
                  </a:cubicBezTo>
                  <a:cubicBezTo>
                    <a:pt x="5997" y="62765"/>
                    <a:pt x="22787" y="79556"/>
                    <a:pt x="42776" y="795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E94CF97A-021D-413D-83AE-2DDC42633517}"/>
                </a:ext>
              </a:extLst>
            </p:cNvPr>
            <p:cNvSpPr/>
            <p:nvPr/>
          </p:nvSpPr>
          <p:spPr>
            <a:xfrm>
              <a:off x="2481445" y="918536"/>
              <a:ext cx="47973" cy="47973"/>
            </a:xfrm>
            <a:custGeom>
              <a:avLst/>
              <a:gdLst>
                <a:gd name="connsiteX0" fmla="*/ 25986 w 47973"/>
                <a:gd name="connsiteY0" fmla="*/ 45974 h 47973"/>
                <a:gd name="connsiteX1" fmla="*/ 45974 w 47973"/>
                <a:gd name="connsiteY1" fmla="*/ 25986 h 47973"/>
                <a:gd name="connsiteX2" fmla="*/ 25986 w 47973"/>
                <a:gd name="connsiteY2" fmla="*/ 5997 h 47973"/>
                <a:gd name="connsiteX3" fmla="*/ 5997 w 47973"/>
                <a:gd name="connsiteY3" fmla="*/ 25986 h 47973"/>
                <a:gd name="connsiteX4" fmla="*/ 25986 w 47973"/>
                <a:gd name="connsiteY4" fmla="*/ 459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986" y="45974"/>
                  </a:moveTo>
                  <a:cubicBezTo>
                    <a:pt x="37179" y="45974"/>
                    <a:pt x="45974" y="37179"/>
                    <a:pt x="45974" y="25986"/>
                  </a:cubicBezTo>
                  <a:cubicBezTo>
                    <a:pt x="45974" y="14792"/>
                    <a:pt x="37179" y="5997"/>
                    <a:pt x="25986" y="5997"/>
                  </a:cubicBezTo>
                  <a:cubicBezTo>
                    <a:pt x="14792" y="5997"/>
                    <a:pt x="5997" y="14792"/>
                    <a:pt x="5997" y="25986"/>
                  </a:cubicBezTo>
                  <a:cubicBezTo>
                    <a:pt x="6796" y="37179"/>
                    <a:pt x="15591" y="45974"/>
                    <a:pt x="25986" y="45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BE75C03-3027-470D-B144-81284A12479B}"/>
                </a:ext>
              </a:extLst>
            </p:cNvPr>
            <p:cNvSpPr/>
            <p:nvPr/>
          </p:nvSpPr>
          <p:spPr>
            <a:xfrm>
              <a:off x="2626964" y="920934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1" y="41177"/>
                    <a:pt x="41177" y="33181"/>
                    <a:pt x="41177" y="23587"/>
                  </a:cubicBezTo>
                  <a:cubicBezTo>
                    <a:pt x="41177" y="13992"/>
                    <a:pt x="33181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181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F6F88F7-16AC-47BF-AF28-41CFB37CADD2}"/>
                </a:ext>
              </a:extLst>
            </p:cNvPr>
            <p:cNvSpPr/>
            <p:nvPr/>
          </p:nvSpPr>
          <p:spPr>
            <a:xfrm>
              <a:off x="2783677" y="935326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3A6CE88-EB93-441F-B1E3-08FD06E64123}"/>
                </a:ext>
              </a:extLst>
            </p:cNvPr>
            <p:cNvSpPr/>
            <p:nvPr/>
          </p:nvSpPr>
          <p:spPr>
            <a:xfrm>
              <a:off x="2912405" y="920934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2" y="41177"/>
                    <a:pt x="41177" y="33181"/>
                    <a:pt x="41177" y="23587"/>
                  </a:cubicBezTo>
                  <a:cubicBezTo>
                    <a:pt x="41177" y="13992"/>
                    <a:pt x="33182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181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55787A7-8CCB-4427-8A41-09CF48C63AEE}"/>
                </a:ext>
              </a:extLst>
            </p:cNvPr>
            <p:cNvSpPr/>
            <p:nvPr/>
          </p:nvSpPr>
          <p:spPr>
            <a:xfrm>
              <a:off x="3055525" y="921734"/>
              <a:ext cx="39978" cy="39978"/>
            </a:xfrm>
            <a:custGeom>
              <a:avLst/>
              <a:gdLst>
                <a:gd name="connsiteX0" fmla="*/ 22787 w 39977"/>
                <a:gd name="connsiteY0" fmla="*/ 39578 h 39977"/>
                <a:gd name="connsiteX1" fmla="*/ 39578 w 39977"/>
                <a:gd name="connsiteY1" fmla="*/ 22787 h 39977"/>
                <a:gd name="connsiteX2" fmla="*/ 22787 w 39977"/>
                <a:gd name="connsiteY2" fmla="*/ 5997 h 39977"/>
                <a:gd name="connsiteX3" fmla="*/ 5997 w 39977"/>
                <a:gd name="connsiteY3" fmla="*/ 22787 h 39977"/>
                <a:gd name="connsiteX4" fmla="*/ 22787 w 39977"/>
                <a:gd name="connsiteY4" fmla="*/ 39578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2787" y="39578"/>
                  </a:moveTo>
                  <a:cubicBezTo>
                    <a:pt x="32382" y="39578"/>
                    <a:pt x="39578" y="32382"/>
                    <a:pt x="39578" y="22787"/>
                  </a:cubicBezTo>
                  <a:cubicBezTo>
                    <a:pt x="39578" y="13193"/>
                    <a:pt x="32382" y="5997"/>
                    <a:pt x="22787" y="5997"/>
                  </a:cubicBezTo>
                  <a:cubicBezTo>
                    <a:pt x="13992" y="5997"/>
                    <a:pt x="5997" y="13193"/>
                    <a:pt x="5997" y="22787"/>
                  </a:cubicBezTo>
                  <a:cubicBezTo>
                    <a:pt x="5997" y="31582"/>
                    <a:pt x="13992" y="39578"/>
                    <a:pt x="22787" y="39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904D4F0-55F7-43C6-ABF7-0E572CB65B25}"/>
                </a:ext>
              </a:extLst>
            </p:cNvPr>
            <p:cNvSpPr/>
            <p:nvPr/>
          </p:nvSpPr>
          <p:spPr>
            <a:xfrm>
              <a:off x="3204955" y="928130"/>
              <a:ext cx="31982" cy="31982"/>
            </a:xfrm>
            <a:custGeom>
              <a:avLst/>
              <a:gdLst>
                <a:gd name="connsiteX0" fmla="*/ 16478 w 31982"/>
                <a:gd name="connsiteY0" fmla="*/ 26785 h 31982"/>
                <a:gd name="connsiteX1" fmla="*/ 26872 w 31982"/>
                <a:gd name="connsiteY1" fmla="*/ 16391 h 31982"/>
                <a:gd name="connsiteX2" fmla="*/ 16478 w 31982"/>
                <a:gd name="connsiteY2" fmla="*/ 5997 h 31982"/>
                <a:gd name="connsiteX3" fmla="*/ 6084 w 31982"/>
                <a:gd name="connsiteY3" fmla="*/ 16391 h 31982"/>
                <a:gd name="connsiteX4" fmla="*/ 16478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478" y="26785"/>
                  </a:moveTo>
                  <a:cubicBezTo>
                    <a:pt x="22075" y="26785"/>
                    <a:pt x="26872" y="21988"/>
                    <a:pt x="26872" y="16391"/>
                  </a:cubicBezTo>
                  <a:cubicBezTo>
                    <a:pt x="26872" y="10794"/>
                    <a:pt x="22075" y="5997"/>
                    <a:pt x="16478" y="5997"/>
                  </a:cubicBezTo>
                  <a:cubicBezTo>
                    <a:pt x="10881" y="5997"/>
                    <a:pt x="6084" y="10794"/>
                    <a:pt x="6084" y="16391"/>
                  </a:cubicBezTo>
                  <a:cubicBezTo>
                    <a:pt x="5284" y="21988"/>
                    <a:pt x="10082" y="26785"/>
                    <a:pt x="16478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D8DD66D-82BF-4A58-9B25-6FC2895629EA}"/>
                </a:ext>
              </a:extLst>
            </p:cNvPr>
            <p:cNvSpPr/>
            <p:nvPr/>
          </p:nvSpPr>
          <p:spPr>
            <a:xfrm>
              <a:off x="3352960" y="933727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2" y="15591"/>
                    <a:pt x="15591" y="13193"/>
                    <a:pt x="15591" y="10794"/>
                  </a:cubicBezTo>
                  <a:cubicBezTo>
                    <a:pt x="15591" y="8395"/>
                    <a:pt x="131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13F1AAF-B305-4617-AD68-DA98633F8C6B}"/>
                </a:ext>
              </a:extLst>
            </p:cNvPr>
            <p:cNvSpPr/>
            <p:nvPr/>
          </p:nvSpPr>
          <p:spPr>
            <a:xfrm>
              <a:off x="3496080" y="934527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7" y="12393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C983DFC-A751-4F3F-BA20-8CEAB972F77C}"/>
                </a:ext>
              </a:extLst>
            </p:cNvPr>
            <p:cNvSpPr/>
            <p:nvPr/>
          </p:nvSpPr>
          <p:spPr>
            <a:xfrm>
              <a:off x="3639200" y="934527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17C4DB0-4215-4E01-9D0F-928C430184D3}"/>
                </a:ext>
              </a:extLst>
            </p:cNvPr>
            <p:cNvSpPr/>
            <p:nvPr/>
          </p:nvSpPr>
          <p:spPr>
            <a:xfrm>
              <a:off x="3781521" y="934527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BD9792F2-E063-4309-9DC3-423EE208555C}"/>
                </a:ext>
              </a:extLst>
            </p:cNvPr>
            <p:cNvSpPr/>
            <p:nvPr/>
          </p:nvSpPr>
          <p:spPr>
            <a:xfrm>
              <a:off x="3922243" y="932928"/>
              <a:ext cx="23987" cy="15991"/>
            </a:xfrm>
            <a:custGeom>
              <a:avLst/>
              <a:gdLst>
                <a:gd name="connsiteX0" fmla="*/ 12393 w 23986"/>
                <a:gd name="connsiteY0" fmla="*/ 17190 h 15991"/>
                <a:gd name="connsiteX1" fmla="*/ 17990 w 23986"/>
                <a:gd name="connsiteY1" fmla="*/ 11594 h 15991"/>
                <a:gd name="connsiteX2" fmla="*/ 12393 w 23986"/>
                <a:gd name="connsiteY2" fmla="*/ 5997 h 15991"/>
                <a:gd name="connsiteX3" fmla="*/ 5997 w 23986"/>
                <a:gd name="connsiteY3" fmla="*/ 11594 h 15991"/>
                <a:gd name="connsiteX4" fmla="*/ 12393 w 23986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15991">
                  <a:moveTo>
                    <a:pt x="12393" y="17190"/>
                  </a:moveTo>
                  <a:cubicBezTo>
                    <a:pt x="15591" y="17190"/>
                    <a:pt x="17990" y="14792"/>
                    <a:pt x="17990" y="11594"/>
                  </a:cubicBezTo>
                  <a:cubicBezTo>
                    <a:pt x="17990" y="8395"/>
                    <a:pt x="15591" y="5997"/>
                    <a:pt x="12393" y="5997"/>
                  </a:cubicBezTo>
                  <a:cubicBezTo>
                    <a:pt x="9195" y="5997"/>
                    <a:pt x="5997" y="8395"/>
                    <a:pt x="5997" y="11594"/>
                  </a:cubicBezTo>
                  <a:cubicBezTo>
                    <a:pt x="5997" y="14792"/>
                    <a:pt x="9195" y="17190"/>
                    <a:pt x="12393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4707375D-F06B-4ED4-AA5E-B694730028FC}"/>
                </a:ext>
              </a:extLst>
            </p:cNvPr>
            <p:cNvSpPr/>
            <p:nvPr/>
          </p:nvSpPr>
          <p:spPr>
            <a:xfrm>
              <a:off x="4064564" y="931328"/>
              <a:ext cx="23987" cy="23987"/>
            </a:xfrm>
            <a:custGeom>
              <a:avLst/>
              <a:gdLst>
                <a:gd name="connsiteX0" fmla="*/ 12393 w 23986"/>
                <a:gd name="connsiteY0" fmla="*/ 19589 h 23986"/>
                <a:gd name="connsiteX1" fmla="*/ 18789 w 23986"/>
                <a:gd name="connsiteY1" fmla="*/ 13193 h 23986"/>
                <a:gd name="connsiteX2" fmla="*/ 12393 w 23986"/>
                <a:gd name="connsiteY2" fmla="*/ 5997 h 23986"/>
                <a:gd name="connsiteX3" fmla="*/ 5997 w 23986"/>
                <a:gd name="connsiteY3" fmla="*/ 13193 h 23986"/>
                <a:gd name="connsiteX4" fmla="*/ 12393 w 23986"/>
                <a:gd name="connsiteY4" fmla="*/ 195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9589"/>
                  </a:moveTo>
                  <a:cubicBezTo>
                    <a:pt x="16391" y="19589"/>
                    <a:pt x="18789" y="16391"/>
                    <a:pt x="18789" y="13193"/>
                  </a:cubicBezTo>
                  <a:cubicBezTo>
                    <a:pt x="18789" y="9195"/>
                    <a:pt x="15591" y="5997"/>
                    <a:pt x="12393" y="5997"/>
                  </a:cubicBezTo>
                  <a:cubicBezTo>
                    <a:pt x="8395" y="5997"/>
                    <a:pt x="5997" y="9195"/>
                    <a:pt x="5997" y="13193"/>
                  </a:cubicBezTo>
                  <a:cubicBezTo>
                    <a:pt x="5997" y="16391"/>
                    <a:pt x="9195" y="19589"/>
                    <a:pt x="12393" y="195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B46FCDE-93BC-4601-A6E5-95E707D3E9CB}"/>
                </a:ext>
              </a:extLst>
            </p:cNvPr>
            <p:cNvSpPr/>
            <p:nvPr/>
          </p:nvSpPr>
          <p:spPr>
            <a:xfrm>
              <a:off x="4206781" y="931328"/>
              <a:ext cx="23987" cy="23987"/>
            </a:xfrm>
            <a:custGeom>
              <a:avLst/>
              <a:gdLst>
                <a:gd name="connsiteX0" fmla="*/ 13295 w 23986"/>
                <a:gd name="connsiteY0" fmla="*/ 20389 h 23986"/>
                <a:gd name="connsiteX1" fmla="*/ 20492 w 23986"/>
                <a:gd name="connsiteY1" fmla="*/ 13193 h 23986"/>
                <a:gd name="connsiteX2" fmla="*/ 13295 w 23986"/>
                <a:gd name="connsiteY2" fmla="*/ 5997 h 23986"/>
                <a:gd name="connsiteX3" fmla="*/ 6100 w 23986"/>
                <a:gd name="connsiteY3" fmla="*/ 13193 h 23986"/>
                <a:gd name="connsiteX4" fmla="*/ 13295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295" y="20389"/>
                  </a:moveTo>
                  <a:cubicBezTo>
                    <a:pt x="17293" y="20389"/>
                    <a:pt x="20492" y="17191"/>
                    <a:pt x="20492" y="13193"/>
                  </a:cubicBezTo>
                  <a:cubicBezTo>
                    <a:pt x="20492" y="9195"/>
                    <a:pt x="17293" y="5997"/>
                    <a:pt x="13295" y="5997"/>
                  </a:cubicBezTo>
                  <a:cubicBezTo>
                    <a:pt x="9298" y="5997"/>
                    <a:pt x="6100" y="9195"/>
                    <a:pt x="6100" y="13193"/>
                  </a:cubicBezTo>
                  <a:cubicBezTo>
                    <a:pt x="5300" y="17191"/>
                    <a:pt x="9298" y="20389"/>
                    <a:pt x="13295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7E7C28F0-BFF2-4A41-A6C5-928ED5A2B53C}"/>
                </a:ext>
              </a:extLst>
            </p:cNvPr>
            <p:cNvSpPr/>
            <p:nvPr/>
          </p:nvSpPr>
          <p:spPr>
            <a:xfrm>
              <a:off x="4342009" y="924932"/>
              <a:ext cx="39978" cy="31982"/>
            </a:xfrm>
            <a:custGeom>
              <a:avLst/>
              <a:gdLst>
                <a:gd name="connsiteX0" fmla="*/ 20389 w 39977"/>
                <a:gd name="connsiteY0" fmla="*/ 33181 h 31982"/>
                <a:gd name="connsiteX1" fmla="*/ 33981 w 39977"/>
                <a:gd name="connsiteY1" fmla="*/ 19589 h 31982"/>
                <a:gd name="connsiteX2" fmla="*/ 20389 w 39977"/>
                <a:gd name="connsiteY2" fmla="*/ 5997 h 31982"/>
                <a:gd name="connsiteX3" fmla="*/ 5997 w 39977"/>
                <a:gd name="connsiteY3" fmla="*/ 19589 h 31982"/>
                <a:gd name="connsiteX4" fmla="*/ 20389 w 39977"/>
                <a:gd name="connsiteY4" fmla="*/ 33181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1982">
                  <a:moveTo>
                    <a:pt x="20389" y="33181"/>
                  </a:moveTo>
                  <a:cubicBezTo>
                    <a:pt x="27585" y="33181"/>
                    <a:pt x="33981" y="26785"/>
                    <a:pt x="33981" y="19589"/>
                  </a:cubicBezTo>
                  <a:cubicBezTo>
                    <a:pt x="33981" y="11594"/>
                    <a:pt x="27585" y="5997"/>
                    <a:pt x="20389" y="5997"/>
                  </a:cubicBezTo>
                  <a:cubicBezTo>
                    <a:pt x="12393" y="5997"/>
                    <a:pt x="5997" y="12393"/>
                    <a:pt x="5997" y="19589"/>
                  </a:cubicBezTo>
                  <a:cubicBezTo>
                    <a:pt x="6797" y="26785"/>
                    <a:pt x="13193" y="33181"/>
                    <a:pt x="20389" y="331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209DCD88-5B0F-4C21-A4E8-60A12FC7A6C0}"/>
                </a:ext>
              </a:extLst>
            </p:cNvPr>
            <p:cNvSpPr/>
            <p:nvPr/>
          </p:nvSpPr>
          <p:spPr>
            <a:xfrm>
              <a:off x="4485130" y="924132"/>
              <a:ext cx="39978" cy="39978"/>
            </a:xfrm>
            <a:custGeom>
              <a:avLst/>
              <a:gdLst>
                <a:gd name="connsiteX0" fmla="*/ 20389 w 39977"/>
                <a:gd name="connsiteY0" fmla="*/ 34781 h 39977"/>
                <a:gd name="connsiteX1" fmla="*/ 34780 w 39977"/>
                <a:gd name="connsiteY1" fmla="*/ 20389 h 39977"/>
                <a:gd name="connsiteX2" fmla="*/ 20389 w 39977"/>
                <a:gd name="connsiteY2" fmla="*/ 5997 h 39977"/>
                <a:gd name="connsiteX3" fmla="*/ 5997 w 39977"/>
                <a:gd name="connsiteY3" fmla="*/ 20389 h 39977"/>
                <a:gd name="connsiteX4" fmla="*/ 20389 w 39977"/>
                <a:gd name="connsiteY4" fmla="*/ 34781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0389" y="34781"/>
                  </a:moveTo>
                  <a:cubicBezTo>
                    <a:pt x="28384" y="34781"/>
                    <a:pt x="34780" y="28384"/>
                    <a:pt x="34780" y="20389"/>
                  </a:cubicBezTo>
                  <a:cubicBezTo>
                    <a:pt x="34780" y="12393"/>
                    <a:pt x="28384" y="5997"/>
                    <a:pt x="20389" y="5997"/>
                  </a:cubicBezTo>
                  <a:cubicBezTo>
                    <a:pt x="12393" y="5997"/>
                    <a:pt x="5997" y="12393"/>
                    <a:pt x="5997" y="20389"/>
                  </a:cubicBezTo>
                  <a:cubicBezTo>
                    <a:pt x="5997" y="28384"/>
                    <a:pt x="12393" y="34781"/>
                    <a:pt x="20389" y="34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12AC406-046E-4A30-95AF-900F0553667B}"/>
                </a:ext>
              </a:extLst>
            </p:cNvPr>
            <p:cNvSpPr/>
            <p:nvPr/>
          </p:nvSpPr>
          <p:spPr>
            <a:xfrm>
              <a:off x="4626651" y="923333"/>
              <a:ext cx="39978" cy="39978"/>
            </a:xfrm>
            <a:custGeom>
              <a:avLst/>
              <a:gdLst>
                <a:gd name="connsiteX0" fmla="*/ 21188 w 39977"/>
                <a:gd name="connsiteY0" fmla="*/ 36380 h 39977"/>
                <a:gd name="connsiteX1" fmla="*/ 36380 w 39977"/>
                <a:gd name="connsiteY1" fmla="*/ 21188 h 39977"/>
                <a:gd name="connsiteX2" fmla="*/ 21188 w 39977"/>
                <a:gd name="connsiteY2" fmla="*/ 5997 h 39977"/>
                <a:gd name="connsiteX3" fmla="*/ 5997 w 39977"/>
                <a:gd name="connsiteY3" fmla="*/ 21188 h 39977"/>
                <a:gd name="connsiteX4" fmla="*/ 21188 w 39977"/>
                <a:gd name="connsiteY4" fmla="*/ 36380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188" y="36380"/>
                  </a:moveTo>
                  <a:cubicBezTo>
                    <a:pt x="29183" y="36380"/>
                    <a:pt x="36380" y="29983"/>
                    <a:pt x="36380" y="21188"/>
                  </a:cubicBezTo>
                  <a:cubicBezTo>
                    <a:pt x="36380" y="13193"/>
                    <a:pt x="29183" y="5997"/>
                    <a:pt x="21188" y="5997"/>
                  </a:cubicBezTo>
                  <a:cubicBezTo>
                    <a:pt x="13192" y="5997"/>
                    <a:pt x="5997" y="12393"/>
                    <a:pt x="5997" y="21188"/>
                  </a:cubicBezTo>
                  <a:cubicBezTo>
                    <a:pt x="5997" y="29184"/>
                    <a:pt x="12393" y="36380"/>
                    <a:pt x="21188" y="36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1F160F5-D718-4824-9A8A-2497BCB448D3}"/>
                </a:ext>
              </a:extLst>
            </p:cNvPr>
            <p:cNvSpPr/>
            <p:nvPr/>
          </p:nvSpPr>
          <p:spPr>
            <a:xfrm>
              <a:off x="4756978" y="910540"/>
              <a:ext cx="63964" cy="63964"/>
            </a:xfrm>
            <a:custGeom>
              <a:avLst/>
              <a:gdLst>
                <a:gd name="connsiteX0" fmla="*/ 61966 w 63964"/>
                <a:gd name="connsiteY0" fmla="*/ 33981 h 63964"/>
                <a:gd name="connsiteX1" fmla="*/ 33981 w 63964"/>
                <a:gd name="connsiteY1" fmla="*/ 61966 h 63964"/>
                <a:gd name="connsiteX2" fmla="*/ 5997 w 63964"/>
                <a:gd name="connsiteY2" fmla="*/ 33981 h 63964"/>
                <a:gd name="connsiteX3" fmla="*/ 33981 w 63964"/>
                <a:gd name="connsiteY3" fmla="*/ 5997 h 63964"/>
                <a:gd name="connsiteX4" fmla="*/ 61966 w 63964"/>
                <a:gd name="connsiteY4" fmla="*/ 33981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61966" y="33981"/>
                  </a:moveTo>
                  <a:cubicBezTo>
                    <a:pt x="61966" y="49436"/>
                    <a:pt x="49436" y="61966"/>
                    <a:pt x="33981" y="61966"/>
                  </a:cubicBezTo>
                  <a:cubicBezTo>
                    <a:pt x="18526" y="61966"/>
                    <a:pt x="5997" y="49436"/>
                    <a:pt x="5997" y="33981"/>
                  </a:cubicBezTo>
                  <a:cubicBezTo>
                    <a:pt x="5997" y="18526"/>
                    <a:pt x="18526" y="5997"/>
                    <a:pt x="33981" y="5997"/>
                  </a:cubicBezTo>
                  <a:cubicBezTo>
                    <a:pt x="49436" y="5997"/>
                    <a:pt x="61966" y="18526"/>
                    <a:pt x="61966" y="3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0856C94-C3A8-4CD6-AE59-AFDB95312FCA}"/>
                </a:ext>
              </a:extLst>
            </p:cNvPr>
            <p:cNvSpPr/>
            <p:nvPr/>
          </p:nvSpPr>
          <p:spPr>
            <a:xfrm>
              <a:off x="4918488" y="929729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1893335-7436-469F-A6EB-727FBBF0D88A}"/>
                </a:ext>
              </a:extLst>
            </p:cNvPr>
            <p:cNvSpPr/>
            <p:nvPr/>
          </p:nvSpPr>
          <p:spPr>
            <a:xfrm>
              <a:off x="345034" y="1064854"/>
              <a:ext cx="39978" cy="39978"/>
            </a:xfrm>
            <a:custGeom>
              <a:avLst/>
              <a:gdLst>
                <a:gd name="connsiteX0" fmla="*/ 22787 w 39977"/>
                <a:gd name="connsiteY0" fmla="*/ 39578 h 39977"/>
                <a:gd name="connsiteX1" fmla="*/ 39578 w 39977"/>
                <a:gd name="connsiteY1" fmla="*/ 22787 h 39977"/>
                <a:gd name="connsiteX2" fmla="*/ 22787 w 39977"/>
                <a:gd name="connsiteY2" fmla="*/ 5997 h 39977"/>
                <a:gd name="connsiteX3" fmla="*/ 5997 w 39977"/>
                <a:gd name="connsiteY3" fmla="*/ 22787 h 39977"/>
                <a:gd name="connsiteX4" fmla="*/ 22787 w 39977"/>
                <a:gd name="connsiteY4" fmla="*/ 39578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2787" y="39578"/>
                  </a:moveTo>
                  <a:cubicBezTo>
                    <a:pt x="32382" y="39578"/>
                    <a:pt x="39578" y="32382"/>
                    <a:pt x="39578" y="22787"/>
                  </a:cubicBezTo>
                  <a:cubicBezTo>
                    <a:pt x="39578" y="13193"/>
                    <a:pt x="32382" y="5997"/>
                    <a:pt x="22787" y="5997"/>
                  </a:cubicBezTo>
                  <a:cubicBezTo>
                    <a:pt x="13193" y="5997"/>
                    <a:pt x="5997" y="13193"/>
                    <a:pt x="5997" y="22787"/>
                  </a:cubicBezTo>
                  <a:cubicBezTo>
                    <a:pt x="5997" y="32382"/>
                    <a:pt x="13193" y="39578"/>
                    <a:pt x="22787" y="39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65376F55-A83E-4566-920C-85AA7CFCB7A3}"/>
                </a:ext>
              </a:extLst>
            </p:cNvPr>
            <p:cNvSpPr/>
            <p:nvPr/>
          </p:nvSpPr>
          <p:spPr>
            <a:xfrm>
              <a:off x="487355" y="1064854"/>
              <a:ext cx="39978" cy="39978"/>
            </a:xfrm>
            <a:custGeom>
              <a:avLst/>
              <a:gdLst>
                <a:gd name="connsiteX0" fmla="*/ 22787 w 39977"/>
                <a:gd name="connsiteY0" fmla="*/ 39578 h 39977"/>
                <a:gd name="connsiteX1" fmla="*/ 39578 w 39977"/>
                <a:gd name="connsiteY1" fmla="*/ 22787 h 39977"/>
                <a:gd name="connsiteX2" fmla="*/ 22787 w 39977"/>
                <a:gd name="connsiteY2" fmla="*/ 5997 h 39977"/>
                <a:gd name="connsiteX3" fmla="*/ 5997 w 39977"/>
                <a:gd name="connsiteY3" fmla="*/ 22787 h 39977"/>
                <a:gd name="connsiteX4" fmla="*/ 22787 w 39977"/>
                <a:gd name="connsiteY4" fmla="*/ 39578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2787" y="39578"/>
                  </a:moveTo>
                  <a:cubicBezTo>
                    <a:pt x="32382" y="39578"/>
                    <a:pt x="39578" y="32382"/>
                    <a:pt x="39578" y="22787"/>
                  </a:cubicBezTo>
                  <a:cubicBezTo>
                    <a:pt x="39578" y="13193"/>
                    <a:pt x="32382" y="5997"/>
                    <a:pt x="22787" y="5997"/>
                  </a:cubicBezTo>
                  <a:cubicBezTo>
                    <a:pt x="13193" y="5997"/>
                    <a:pt x="5997" y="13193"/>
                    <a:pt x="5997" y="22787"/>
                  </a:cubicBezTo>
                  <a:cubicBezTo>
                    <a:pt x="5997" y="32382"/>
                    <a:pt x="13992" y="39578"/>
                    <a:pt x="22787" y="39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0D9D231-A6C4-4A40-AA38-E0BEAB19893D}"/>
                </a:ext>
              </a:extLst>
            </p:cNvPr>
            <p:cNvSpPr/>
            <p:nvPr/>
          </p:nvSpPr>
          <p:spPr>
            <a:xfrm>
              <a:off x="636072" y="1069652"/>
              <a:ext cx="31982" cy="31982"/>
            </a:xfrm>
            <a:custGeom>
              <a:avLst/>
              <a:gdLst>
                <a:gd name="connsiteX0" fmla="*/ 17190 w 31982"/>
                <a:gd name="connsiteY0" fmla="*/ 28384 h 31982"/>
                <a:gd name="connsiteX1" fmla="*/ 28384 w 31982"/>
                <a:gd name="connsiteY1" fmla="*/ 17190 h 31982"/>
                <a:gd name="connsiteX2" fmla="*/ 17190 w 31982"/>
                <a:gd name="connsiteY2" fmla="*/ 5997 h 31982"/>
                <a:gd name="connsiteX3" fmla="*/ 5997 w 31982"/>
                <a:gd name="connsiteY3" fmla="*/ 17190 h 31982"/>
                <a:gd name="connsiteX4" fmla="*/ 17190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0" y="28384"/>
                  </a:moveTo>
                  <a:cubicBezTo>
                    <a:pt x="22787" y="28384"/>
                    <a:pt x="28384" y="23587"/>
                    <a:pt x="28384" y="17190"/>
                  </a:cubicBezTo>
                  <a:cubicBezTo>
                    <a:pt x="28384" y="10794"/>
                    <a:pt x="23587" y="5997"/>
                    <a:pt x="17190" y="5997"/>
                  </a:cubicBezTo>
                  <a:cubicBezTo>
                    <a:pt x="10794" y="5997"/>
                    <a:pt x="5997" y="10794"/>
                    <a:pt x="5997" y="17190"/>
                  </a:cubicBezTo>
                  <a:cubicBezTo>
                    <a:pt x="5997" y="23587"/>
                    <a:pt x="10794" y="28384"/>
                    <a:pt x="17190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D58FC5AF-8BB0-4F9D-A7B0-01CFCF236503}"/>
                </a:ext>
              </a:extLst>
            </p:cNvPr>
            <p:cNvSpPr/>
            <p:nvPr/>
          </p:nvSpPr>
          <p:spPr>
            <a:xfrm>
              <a:off x="751208" y="1042467"/>
              <a:ext cx="87951" cy="87951"/>
            </a:xfrm>
            <a:custGeom>
              <a:avLst/>
              <a:gdLst>
                <a:gd name="connsiteX0" fmla="*/ 44375 w 87951"/>
                <a:gd name="connsiteY0" fmla="*/ 82754 h 87951"/>
                <a:gd name="connsiteX1" fmla="*/ 82754 w 87951"/>
                <a:gd name="connsiteY1" fmla="*/ 44375 h 87951"/>
                <a:gd name="connsiteX2" fmla="*/ 44375 w 87951"/>
                <a:gd name="connsiteY2" fmla="*/ 5997 h 87951"/>
                <a:gd name="connsiteX3" fmla="*/ 5997 w 87951"/>
                <a:gd name="connsiteY3" fmla="*/ 44375 h 87951"/>
                <a:gd name="connsiteX4" fmla="*/ 44375 w 87951"/>
                <a:gd name="connsiteY4" fmla="*/ 82754 h 8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1" h="87951">
                  <a:moveTo>
                    <a:pt x="44375" y="82754"/>
                  </a:moveTo>
                  <a:cubicBezTo>
                    <a:pt x="65164" y="82754"/>
                    <a:pt x="82754" y="65963"/>
                    <a:pt x="82754" y="44375"/>
                  </a:cubicBezTo>
                  <a:cubicBezTo>
                    <a:pt x="82754" y="23587"/>
                    <a:pt x="65963" y="5997"/>
                    <a:pt x="44375" y="5997"/>
                  </a:cubicBezTo>
                  <a:cubicBezTo>
                    <a:pt x="22787" y="5997"/>
                    <a:pt x="5997" y="22787"/>
                    <a:pt x="5997" y="44375"/>
                  </a:cubicBezTo>
                  <a:cubicBezTo>
                    <a:pt x="5997" y="65963"/>
                    <a:pt x="23587" y="82754"/>
                    <a:pt x="44375" y="827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1A6B0E14-F510-4999-B187-A4C571280D59}"/>
                </a:ext>
              </a:extLst>
            </p:cNvPr>
            <p:cNvSpPr/>
            <p:nvPr/>
          </p:nvSpPr>
          <p:spPr>
            <a:xfrm>
              <a:off x="918315" y="1066453"/>
              <a:ext cx="39978" cy="39978"/>
            </a:xfrm>
            <a:custGeom>
              <a:avLst/>
              <a:gdLst>
                <a:gd name="connsiteX0" fmla="*/ 20389 w 39977"/>
                <a:gd name="connsiteY0" fmla="*/ 34780 h 39977"/>
                <a:gd name="connsiteX1" fmla="*/ 34781 w 39977"/>
                <a:gd name="connsiteY1" fmla="*/ 20389 h 39977"/>
                <a:gd name="connsiteX2" fmla="*/ 20389 w 39977"/>
                <a:gd name="connsiteY2" fmla="*/ 5997 h 39977"/>
                <a:gd name="connsiteX3" fmla="*/ 5997 w 39977"/>
                <a:gd name="connsiteY3" fmla="*/ 20389 h 39977"/>
                <a:gd name="connsiteX4" fmla="*/ 20389 w 39977"/>
                <a:gd name="connsiteY4" fmla="*/ 34780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0389" y="34780"/>
                  </a:moveTo>
                  <a:cubicBezTo>
                    <a:pt x="28384" y="34780"/>
                    <a:pt x="34781" y="28384"/>
                    <a:pt x="34781" y="20389"/>
                  </a:cubicBezTo>
                  <a:cubicBezTo>
                    <a:pt x="34781" y="12393"/>
                    <a:pt x="28384" y="5997"/>
                    <a:pt x="20389" y="5997"/>
                  </a:cubicBezTo>
                  <a:cubicBezTo>
                    <a:pt x="12393" y="5997"/>
                    <a:pt x="5997" y="12393"/>
                    <a:pt x="5997" y="20389"/>
                  </a:cubicBezTo>
                  <a:cubicBezTo>
                    <a:pt x="5997" y="28384"/>
                    <a:pt x="12393" y="34780"/>
                    <a:pt x="20389" y="347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896FA7F-8349-49D0-A80A-FE7430652FBE}"/>
                </a:ext>
              </a:extLst>
            </p:cNvPr>
            <p:cNvSpPr/>
            <p:nvPr/>
          </p:nvSpPr>
          <p:spPr>
            <a:xfrm>
              <a:off x="1055838" y="1061656"/>
              <a:ext cx="47973" cy="47973"/>
            </a:xfrm>
            <a:custGeom>
              <a:avLst/>
              <a:gdLst>
                <a:gd name="connsiteX0" fmla="*/ 25186 w 47973"/>
                <a:gd name="connsiteY0" fmla="*/ 44375 h 47973"/>
                <a:gd name="connsiteX1" fmla="*/ 44375 w 47973"/>
                <a:gd name="connsiteY1" fmla="*/ 25186 h 47973"/>
                <a:gd name="connsiteX2" fmla="*/ 25186 w 47973"/>
                <a:gd name="connsiteY2" fmla="*/ 5997 h 47973"/>
                <a:gd name="connsiteX3" fmla="*/ 5997 w 47973"/>
                <a:gd name="connsiteY3" fmla="*/ 25186 h 47973"/>
                <a:gd name="connsiteX4" fmla="*/ 251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186" y="44375"/>
                  </a:moveTo>
                  <a:cubicBezTo>
                    <a:pt x="35580" y="44375"/>
                    <a:pt x="44375" y="35580"/>
                    <a:pt x="44375" y="25186"/>
                  </a:cubicBezTo>
                  <a:cubicBezTo>
                    <a:pt x="44375" y="14792"/>
                    <a:pt x="355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1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4951095-B546-41D5-B069-3DC1EB472962}"/>
                </a:ext>
              </a:extLst>
            </p:cNvPr>
            <p:cNvSpPr/>
            <p:nvPr/>
          </p:nvSpPr>
          <p:spPr>
            <a:xfrm>
              <a:off x="1194961" y="1058458"/>
              <a:ext cx="55969" cy="55969"/>
            </a:xfrm>
            <a:custGeom>
              <a:avLst/>
              <a:gdLst>
                <a:gd name="connsiteX0" fmla="*/ 29184 w 55968"/>
                <a:gd name="connsiteY0" fmla="*/ 52371 h 55968"/>
                <a:gd name="connsiteX1" fmla="*/ 52371 w 55968"/>
                <a:gd name="connsiteY1" fmla="*/ 29184 h 55968"/>
                <a:gd name="connsiteX2" fmla="*/ 29184 w 55968"/>
                <a:gd name="connsiteY2" fmla="*/ 5997 h 55968"/>
                <a:gd name="connsiteX3" fmla="*/ 5997 w 55968"/>
                <a:gd name="connsiteY3" fmla="*/ 29184 h 55968"/>
                <a:gd name="connsiteX4" fmla="*/ 29184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177"/>
                    <a:pt x="16391" y="52371"/>
                    <a:pt x="29184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776A8A8-2318-4143-B4CD-570B30792880}"/>
                </a:ext>
              </a:extLst>
            </p:cNvPr>
            <p:cNvSpPr/>
            <p:nvPr/>
          </p:nvSpPr>
          <p:spPr>
            <a:xfrm>
              <a:off x="1324489" y="1044865"/>
              <a:ext cx="79955" cy="79955"/>
            </a:xfrm>
            <a:custGeom>
              <a:avLst/>
              <a:gdLst>
                <a:gd name="connsiteX0" fmla="*/ 41977 w 79955"/>
                <a:gd name="connsiteY0" fmla="*/ 77957 h 79955"/>
                <a:gd name="connsiteX1" fmla="*/ 77957 w 79955"/>
                <a:gd name="connsiteY1" fmla="*/ 41977 h 79955"/>
                <a:gd name="connsiteX2" fmla="*/ 41977 w 79955"/>
                <a:gd name="connsiteY2" fmla="*/ 5997 h 79955"/>
                <a:gd name="connsiteX3" fmla="*/ 5997 w 79955"/>
                <a:gd name="connsiteY3" fmla="*/ 41977 h 79955"/>
                <a:gd name="connsiteX4" fmla="*/ 41977 w 79955"/>
                <a:gd name="connsiteY4" fmla="*/ 77957 h 7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5" h="79955">
                  <a:moveTo>
                    <a:pt x="41977" y="77957"/>
                  </a:moveTo>
                  <a:cubicBezTo>
                    <a:pt x="61966" y="77957"/>
                    <a:pt x="77957" y="61966"/>
                    <a:pt x="77957" y="41977"/>
                  </a:cubicBezTo>
                  <a:cubicBezTo>
                    <a:pt x="77957" y="21988"/>
                    <a:pt x="61966" y="5997"/>
                    <a:pt x="41977" y="5997"/>
                  </a:cubicBezTo>
                  <a:cubicBezTo>
                    <a:pt x="21988" y="5997"/>
                    <a:pt x="5997" y="21988"/>
                    <a:pt x="5997" y="41977"/>
                  </a:cubicBezTo>
                  <a:cubicBezTo>
                    <a:pt x="6796" y="61966"/>
                    <a:pt x="21988" y="77957"/>
                    <a:pt x="41977" y="77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86B3F59-BDF2-43AD-A45A-D32D8C156BFC}"/>
                </a:ext>
              </a:extLst>
            </p:cNvPr>
            <p:cNvSpPr/>
            <p:nvPr/>
          </p:nvSpPr>
          <p:spPr>
            <a:xfrm>
              <a:off x="1453217" y="1030473"/>
              <a:ext cx="111938" cy="111938"/>
            </a:xfrm>
            <a:custGeom>
              <a:avLst/>
              <a:gdLst>
                <a:gd name="connsiteX0" fmla="*/ 56369 w 111937"/>
                <a:gd name="connsiteY0" fmla="*/ 106740 h 111937"/>
                <a:gd name="connsiteX1" fmla="*/ 106741 w 111937"/>
                <a:gd name="connsiteY1" fmla="*/ 56369 h 111937"/>
                <a:gd name="connsiteX2" fmla="*/ 56369 w 111937"/>
                <a:gd name="connsiteY2" fmla="*/ 5997 h 111937"/>
                <a:gd name="connsiteX3" fmla="*/ 5997 w 111937"/>
                <a:gd name="connsiteY3" fmla="*/ 56369 h 111937"/>
                <a:gd name="connsiteX4" fmla="*/ 56369 w 111937"/>
                <a:gd name="connsiteY4" fmla="*/ 106740 h 11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37" h="111937">
                  <a:moveTo>
                    <a:pt x="56369" y="106740"/>
                  </a:moveTo>
                  <a:cubicBezTo>
                    <a:pt x="84353" y="106740"/>
                    <a:pt x="106741" y="84353"/>
                    <a:pt x="106741" y="56369"/>
                  </a:cubicBezTo>
                  <a:cubicBezTo>
                    <a:pt x="106741" y="28384"/>
                    <a:pt x="84353" y="5997"/>
                    <a:pt x="56369" y="5997"/>
                  </a:cubicBezTo>
                  <a:cubicBezTo>
                    <a:pt x="28384" y="5997"/>
                    <a:pt x="5997" y="28384"/>
                    <a:pt x="5997" y="56369"/>
                  </a:cubicBezTo>
                  <a:cubicBezTo>
                    <a:pt x="5997" y="84353"/>
                    <a:pt x="28384" y="106740"/>
                    <a:pt x="56369" y="106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64DCF41D-3C73-494E-9A9A-C4203DC40AD5}"/>
                </a:ext>
              </a:extLst>
            </p:cNvPr>
            <p:cNvSpPr/>
            <p:nvPr/>
          </p:nvSpPr>
          <p:spPr>
            <a:xfrm>
              <a:off x="1611529" y="1046465"/>
              <a:ext cx="79955" cy="79955"/>
            </a:xfrm>
            <a:custGeom>
              <a:avLst/>
              <a:gdLst>
                <a:gd name="connsiteX0" fmla="*/ 40377 w 79955"/>
                <a:gd name="connsiteY0" fmla="*/ 74758 h 79955"/>
                <a:gd name="connsiteX1" fmla="*/ 74758 w 79955"/>
                <a:gd name="connsiteY1" fmla="*/ 40377 h 79955"/>
                <a:gd name="connsiteX2" fmla="*/ 40377 w 79955"/>
                <a:gd name="connsiteY2" fmla="*/ 5997 h 79955"/>
                <a:gd name="connsiteX3" fmla="*/ 5997 w 79955"/>
                <a:gd name="connsiteY3" fmla="*/ 40377 h 79955"/>
                <a:gd name="connsiteX4" fmla="*/ 40377 w 79955"/>
                <a:gd name="connsiteY4" fmla="*/ 74758 h 7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5" h="79955">
                  <a:moveTo>
                    <a:pt x="40377" y="74758"/>
                  </a:moveTo>
                  <a:cubicBezTo>
                    <a:pt x="59567" y="74758"/>
                    <a:pt x="74758" y="59567"/>
                    <a:pt x="74758" y="40377"/>
                  </a:cubicBezTo>
                  <a:cubicBezTo>
                    <a:pt x="74758" y="21188"/>
                    <a:pt x="59567" y="5997"/>
                    <a:pt x="40377" y="5997"/>
                  </a:cubicBezTo>
                  <a:cubicBezTo>
                    <a:pt x="21188" y="5997"/>
                    <a:pt x="5997" y="21188"/>
                    <a:pt x="5997" y="40377"/>
                  </a:cubicBezTo>
                  <a:cubicBezTo>
                    <a:pt x="5997" y="59567"/>
                    <a:pt x="21188" y="74758"/>
                    <a:pt x="40377" y="747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09A9FFD-285E-4DCE-8CFD-63E32FF111FA}"/>
                </a:ext>
              </a:extLst>
            </p:cNvPr>
            <p:cNvSpPr/>
            <p:nvPr/>
          </p:nvSpPr>
          <p:spPr>
            <a:xfrm>
              <a:off x="1733861" y="1027275"/>
              <a:ext cx="119933" cy="119933"/>
            </a:xfrm>
            <a:custGeom>
              <a:avLst/>
              <a:gdLst>
                <a:gd name="connsiteX0" fmla="*/ 60367 w 119933"/>
                <a:gd name="connsiteY0" fmla="*/ 114736 h 119933"/>
                <a:gd name="connsiteX1" fmla="*/ 114736 w 119933"/>
                <a:gd name="connsiteY1" fmla="*/ 60367 h 119933"/>
                <a:gd name="connsiteX2" fmla="*/ 60367 w 119933"/>
                <a:gd name="connsiteY2" fmla="*/ 5997 h 119933"/>
                <a:gd name="connsiteX3" fmla="*/ 5997 w 119933"/>
                <a:gd name="connsiteY3" fmla="*/ 60367 h 119933"/>
                <a:gd name="connsiteX4" fmla="*/ 60367 w 119933"/>
                <a:gd name="connsiteY4" fmla="*/ 114736 h 11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33" h="119933">
                  <a:moveTo>
                    <a:pt x="60367" y="114736"/>
                  </a:moveTo>
                  <a:cubicBezTo>
                    <a:pt x="90750" y="114736"/>
                    <a:pt x="114736" y="89950"/>
                    <a:pt x="114736" y="60367"/>
                  </a:cubicBezTo>
                  <a:cubicBezTo>
                    <a:pt x="114736" y="29983"/>
                    <a:pt x="89950" y="5997"/>
                    <a:pt x="60367" y="5997"/>
                  </a:cubicBezTo>
                  <a:cubicBezTo>
                    <a:pt x="30783" y="5997"/>
                    <a:pt x="5997" y="30783"/>
                    <a:pt x="5997" y="60367"/>
                  </a:cubicBezTo>
                  <a:cubicBezTo>
                    <a:pt x="5997" y="89950"/>
                    <a:pt x="30783" y="114736"/>
                    <a:pt x="60367" y="114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0D36D06F-1F4F-46DE-8ED1-98E722CF06D3}"/>
                </a:ext>
              </a:extLst>
            </p:cNvPr>
            <p:cNvSpPr/>
            <p:nvPr/>
          </p:nvSpPr>
          <p:spPr>
            <a:xfrm>
              <a:off x="1884955" y="1035271"/>
              <a:ext cx="103942" cy="103942"/>
            </a:xfrm>
            <a:custGeom>
              <a:avLst/>
              <a:gdLst>
                <a:gd name="connsiteX0" fmla="*/ 52393 w 103942"/>
                <a:gd name="connsiteY0" fmla="*/ 98745 h 103942"/>
                <a:gd name="connsiteX1" fmla="*/ 98767 w 103942"/>
                <a:gd name="connsiteY1" fmla="*/ 52371 h 103942"/>
                <a:gd name="connsiteX2" fmla="*/ 52393 w 103942"/>
                <a:gd name="connsiteY2" fmla="*/ 5997 h 103942"/>
                <a:gd name="connsiteX3" fmla="*/ 6018 w 103942"/>
                <a:gd name="connsiteY3" fmla="*/ 52371 h 103942"/>
                <a:gd name="connsiteX4" fmla="*/ 52393 w 103942"/>
                <a:gd name="connsiteY4" fmla="*/ 98745 h 10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942" h="103942">
                  <a:moveTo>
                    <a:pt x="52393" y="98745"/>
                  </a:moveTo>
                  <a:cubicBezTo>
                    <a:pt x="77978" y="98745"/>
                    <a:pt x="98767" y="77957"/>
                    <a:pt x="98767" y="52371"/>
                  </a:cubicBezTo>
                  <a:cubicBezTo>
                    <a:pt x="98767" y="26785"/>
                    <a:pt x="77978" y="5997"/>
                    <a:pt x="52393" y="5997"/>
                  </a:cubicBezTo>
                  <a:cubicBezTo>
                    <a:pt x="26807" y="5997"/>
                    <a:pt x="6018" y="26785"/>
                    <a:pt x="6018" y="52371"/>
                  </a:cubicBezTo>
                  <a:cubicBezTo>
                    <a:pt x="5219" y="77957"/>
                    <a:pt x="26807" y="98745"/>
                    <a:pt x="52393" y="98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DC5F753C-B543-4961-AE0B-9D732D5D8F34}"/>
                </a:ext>
              </a:extLst>
            </p:cNvPr>
            <p:cNvSpPr/>
            <p:nvPr/>
          </p:nvSpPr>
          <p:spPr>
            <a:xfrm>
              <a:off x="2041689" y="1048863"/>
              <a:ext cx="71960" cy="71960"/>
            </a:xfrm>
            <a:custGeom>
              <a:avLst/>
              <a:gdLst>
                <a:gd name="connsiteX0" fmla="*/ 37979 w 71959"/>
                <a:gd name="connsiteY0" fmla="*/ 69961 h 71959"/>
                <a:gd name="connsiteX1" fmla="*/ 69961 w 71959"/>
                <a:gd name="connsiteY1" fmla="*/ 37979 h 71959"/>
                <a:gd name="connsiteX2" fmla="*/ 37979 w 71959"/>
                <a:gd name="connsiteY2" fmla="*/ 5997 h 71959"/>
                <a:gd name="connsiteX3" fmla="*/ 5997 w 71959"/>
                <a:gd name="connsiteY3" fmla="*/ 37979 h 71959"/>
                <a:gd name="connsiteX4" fmla="*/ 37979 w 71959"/>
                <a:gd name="connsiteY4" fmla="*/ 69961 h 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59" h="71959">
                  <a:moveTo>
                    <a:pt x="37979" y="69961"/>
                  </a:moveTo>
                  <a:cubicBezTo>
                    <a:pt x="55569" y="69961"/>
                    <a:pt x="69961" y="55569"/>
                    <a:pt x="69961" y="37979"/>
                  </a:cubicBezTo>
                  <a:cubicBezTo>
                    <a:pt x="69961" y="20389"/>
                    <a:pt x="55569" y="5997"/>
                    <a:pt x="37979" y="5997"/>
                  </a:cubicBezTo>
                  <a:cubicBezTo>
                    <a:pt x="20389" y="5997"/>
                    <a:pt x="5997" y="20389"/>
                    <a:pt x="5997" y="37979"/>
                  </a:cubicBezTo>
                  <a:cubicBezTo>
                    <a:pt x="5997" y="55569"/>
                    <a:pt x="20389" y="69961"/>
                    <a:pt x="37979" y="699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C0AA735-BA69-4068-A826-1EEFB81485B2}"/>
                </a:ext>
              </a:extLst>
            </p:cNvPr>
            <p:cNvSpPr/>
            <p:nvPr/>
          </p:nvSpPr>
          <p:spPr>
            <a:xfrm>
              <a:off x="2196004" y="1060057"/>
              <a:ext cx="47973" cy="47973"/>
            </a:xfrm>
            <a:custGeom>
              <a:avLst/>
              <a:gdLst>
                <a:gd name="connsiteX0" fmla="*/ 26785 w 47973"/>
                <a:gd name="connsiteY0" fmla="*/ 47574 h 47973"/>
                <a:gd name="connsiteX1" fmla="*/ 47573 w 47973"/>
                <a:gd name="connsiteY1" fmla="*/ 26785 h 47973"/>
                <a:gd name="connsiteX2" fmla="*/ 26785 w 47973"/>
                <a:gd name="connsiteY2" fmla="*/ 5997 h 47973"/>
                <a:gd name="connsiteX3" fmla="*/ 5997 w 47973"/>
                <a:gd name="connsiteY3" fmla="*/ 26785 h 47973"/>
                <a:gd name="connsiteX4" fmla="*/ 26785 w 47973"/>
                <a:gd name="connsiteY4" fmla="*/ 475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6785" y="47574"/>
                  </a:moveTo>
                  <a:cubicBezTo>
                    <a:pt x="37979" y="47574"/>
                    <a:pt x="47573" y="38778"/>
                    <a:pt x="47573" y="26785"/>
                  </a:cubicBezTo>
                  <a:cubicBezTo>
                    <a:pt x="47573" y="15591"/>
                    <a:pt x="37979" y="5997"/>
                    <a:pt x="26785" y="5997"/>
                  </a:cubicBezTo>
                  <a:cubicBezTo>
                    <a:pt x="15591" y="5997"/>
                    <a:pt x="5997" y="14792"/>
                    <a:pt x="5997" y="26785"/>
                  </a:cubicBezTo>
                  <a:cubicBezTo>
                    <a:pt x="5997" y="38778"/>
                    <a:pt x="14792" y="47574"/>
                    <a:pt x="26785" y="47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4AF1B5B9-38CF-4332-BCE1-5ED54E82A987}"/>
                </a:ext>
              </a:extLst>
            </p:cNvPr>
            <p:cNvSpPr/>
            <p:nvPr/>
          </p:nvSpPr>
          <p:spPr>
            <a:xfrm>
              <a:off x="2340723" y="1062456"/>
              <a:ext cx="47973" cy="47973"/>
            </a:xfrm>
            <a:custGeom>
              <a:avLst/>
              <a:gdLst>
                <a:gd name="connsiteX0" fmla="*/ 24387 w 47973"/>
                <a:gd name="connsiteY0" fmla="*/ 42776 h 47973"/>
                <a:gd name="connsiteX1" fmla="*/ 42776 w 47973"/>
                <a:gd name="connsiteY1" fmla="*/ 24386 h 47973"/>
                <a:gd name="connsiteX2" fmla="*/ 24387 w 47973"/>
                <a:gd name="connsiteY2" fmla="*/ 5997 h 47973"/>
                <a:gd name="connsiteX3" fmla="*/ 5997 w 47973"/>
                <a:gd name="connsiteY3" fmla="*/ 24386 h 47973"/>
                <a:gd name="connsiteX4" fmla="*/ 24387 w 47973"/>
                <a:gd name="connsiteY4" fmla="*/ 42776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4387" y="42776"/>
                  </a:moveTo>
                  <a:cubicBezTo>
                    <a:pt x="34781" y="42776"/>
                    <a:pt x="42776" y="34780"/>
                    <a:pt x="42776" y="24386"/>
                  </a:cubicBezTo>
                  <a:cubicBezTo>
                    <a:pt x="42776" y="13992"/>
                    <a:pt x="34781" y="5997"/>
                    <a:pt x="24387" y="5997"/>
                  </a:cubicBezTo>
                  <a:cubicBezTo>
                    <a:pt x="13992" y="5997"/>
                    <a:pt x="5997" y="13992"/>
                    <a:pt x="5997" y="24386"/>
                  </a:cubicBezTo>
                  <a:cubicBezTo>
                    <a:pt x="5997" y="34780"/>
                    <a:pt x="14792" y="42776"/>
                    <a:pt x="24387" y="42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D3256FD9-A51B-49DE-AD7A-A438BAD069A9}"/>
                </a:ext>
              </a:extLst>
            </p:cNvPr>
            <p:cNvSpPr/>
            <p:nvPr/>
          </p:nvSpPr>
          <p:spPr>
            <a:xfrm>
              <a:off x="2490240" y="1070451"/>
              <a:ext cx="31982" cy="31982"/>
            </a:xfrm>
            <a:custGeom>
              <a:avLst/>
              <a:gdLst>
                <a:gd name="connsiteX0" fmla="*/ 17190 w 31982"/>
                <a:gd name="connsiteY0" fmla="*/ 28384 h 31982"/>
                <a:gd name="connsiteX1" fmla="*/ 29184 w 31982"/>
                <a:gd name="connsiteY1" fmla="*/ 17190 h 31982"/>
                <a:gd name="connsiteX2" fmla="*/ 17190 w 31982"/>
                <a:gd name="connsiteY2" fmla="*/ 5997 h 31982"/>
                <a:gd name="connsiteX3" fmla="*/ 5997 w 31982"/>
                <a:gd name="connsiteY3" fmla="*/ 17190 h 31982"/>
                <a:gd name="connsiteX4" fmla="*/ 17190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0" y="28384"/>
                  </a:moveTo>
                  <a:cubicBezTo>
                    <a:pt x="23587" y="28384"/>
                    <a:pt x="29184" y="23587"/>
                    <a:pt x="29184" y="17190"/>
                  </a:cubicBezTo>
                  <a:cubicBezTo>
                    <a:pt x="29184" y="10794"/>
                    <a:pt x="23587" y="5997"/>
                    <a:pt x="17190" y="5997"/>
                  </a:cubicBezTo>
                  <a:cubicBezTo>
                    <a:pt x="10794" y="5997"/>
                    <a:pt x="5997" y="10794"/>
                    <a:pt x="5997" y="17190"/>
                  </a:cubicBezTo>
                  <a:cubicBezTo>
                    <a:pt x="5997" y="22787"/>
                    <a:pt x="11594" y="28384"/>
                    <a:pt x="17190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0BFD65F7-23B2-42B5-9993-971F6BB37FFE}"/>
                </a:ext>
              </a:extLst>
            </p:cNvPr>
            <p:cNvSpPr/>
            <p:nvPr/>
          </p:nvSpPr>
          <p:spPr>
            <a:xfrm>
              <a:off x="2614970" y="1051262"/>
              <a:ext cx="63964" cy="63964"/>
            </a:xfrm>
            <a:custGeom>
              <a:avLst/>
              <a:gdLst>
                <a:gd name="connsiteX0" fmla="*/ 35580 w 63964"/>
                <a:gd name="connsiteY0" fmla="*/ 65164 h 63964"/>
                <a:gd name="connsiteX1" fmla="*/ 65164 w 63964"/>
                <a:gd name="connsiteY1" fmla="*/ 35580 h 63964"/>
                <a:gd name="connsiteX2" fmla="*/ 35580 w 63964"/>
                <a:gd name="connsiteY2" fmla="*/ 5997 h 63964"/>
                <a:gd name="connsiteX3" fmla="*/ 5997 w 63964"/>
                <a:gd name="connsiteY3" fmla="*/ 35580 h 63964"/>
                <a:gd name="connsiteX4" fmla="*/ 35580 w 63964"/>
                <a:gd name="connsiteY4" fmla="*/ 65164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5580" y="65164"/>
                  </a:moveTo>
                  <a:cubicBezTo>
                    <a:pt x="52371" y="65164"/>
                    <a:pt x="65164" y="52371"/>
                    <a:pt x="65164" y="35580"/>
                  </a:cubicBezTo>
                  <a:cubicBezTo>
                    <a:pt x="65164" y="19589"/>
                    <a:pt x="51571" y="5997"/>
                    <a:pt x="35580" y="5997"/>
                  </a:cubicBezTo>
                  <a:cubicBezTo>
                    <a:pt x="19589" y="5997"/>
                    <a:pt x="5997" y="19589"/>
                    <a:pt x="5997" y="35580"/>
                  </a:cubicBezTo>
                  <a:cubicBezTo>
                    <a:pt x="5997" y="52371"/>
                    <a:pt x="19589" y="65164"/>
                    <a:pt x="35580" y="65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BB831E1-F57C-4CC3-BF4A-75358073594F}"/>
                </a:ext>
              </a:extLst>
            </p:cNvPr>
            <p:cNvSpPr/>
            <p:nvPr/>
          </p:nvSpPr>
          <p:spPr>
            <a:xfrm>
              <a:off x="2770884" y="1065654"/>
              <a:ext cx="39978" cy="39978"/>
            </a:xfrm>
            <a:custGeom>
              <a:avLst/>
              <a:gdLst>
                <a:gd name="connsiteX0" fmla="*/ 21988 w 39977"/>
                <a:gd name="connsiteY0" fmla="*/ 37979 h 39977"/>
                <a:gd name="connsiteX1" fmla="*/ 37979 w 39977"/>
                <a:gd name="connsiteY1" fmla="*/ 21988 h 39977"/>
                <a:gd name="connsiteX2" fmla="*/ 21988 w 39977"/>
                <a:gd name="connsiteY2" fmla="*/ 5997 h 39977"/>
                <a:gd name="connsiteX3" fmla="*/ 5997 w 39977"/>
                <a:gd name="connsiteY3" fmla="*/ 21988 h 39977"/>
                <a:gd name="connsiteX4" fmla="*/ 21988 w 39977"/>
                <a:gd name="connsiteY4" fmla="*/ 37979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988" y="37979"/>
                  </a:moveTo>
                  <a:cubicBezTo>
                    <a:pt x="30783" y="37979"/>
                    <a:pt x="37979" y="30783"/>
                    <a:pt x="37979" y="21988"/>
                  </a:cubicBezTo>
                  <a:cubicBezTo>
                    <a:pt x="37979" y="13193"/>
                    <a:pt x="30783" y="5997"/>
                    <a:pt x="21988" y="5997"/>
                  </a:cubicBezTo>
                  <a:cubicBezTo>
                    <a:pt x="13193" y="5997"/>
                    <a:pt x="5997" y="13193"/>
                    <a:pt x="5997" y="21988"/>
                  </a:cubicBezTo>
                  <a:cubicBezTo>
                    <a:pt x="5997" y="30783"/>
                    <a:pt x="13193" y="37979"/>
                    <a:pt x="21988" y="37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342537E-D15F-406B-ACA2-6975725D0E76}"/>
                </a:ext>
              </a:extLst>
            </p:cNvPr>
            <p:cNvSpPr/>
            <p:nvPr/>
          </p:nvSpPr>
          <p:spPr>
            <a:xfrm>
              <a:off x="2923599" y="1074449"/>
              <a:ext cx="23987" cy="23987"/>
            </a:xfrm>
            <a:custGeom>
              <a:avLst/>
              <a:gdLst>
                <a:gd name="connsiteX0" fmla="*/ 12393 w 23986"/>
                <a:gd name="connsiteY0" fmla="*/ 18789 h 23986"/>
                <a:gd name="connsiteX1" fmla="*/ 18789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89"/>
                  </a:moveTo>
                  <a:cubicBezTo>
                    <a:pt x="16391" y="18789"/>
                    <a:pt x="18789" y="15591"/>
                    <a:pt x="18789" y="12393"/>
                  </a:cubicBezTo>
                  <a:cubicBezTo>
                    <a:pt x="18789" y="9195"/>
                    <a:pt x="15591" y="5997"/>
                    <a:pt x="12393" y="5997"/>
                  </a:cubicBezTo>
                  <a:cubicBezTo>
                    <a:pt x="9195" y="5997"/>
                    <a:pt x="5997" y="9195"/>
                    <a:pt x="5997" y="12393"/>
                  </a:cubicBezTo>
                  <a:cubicBezTo>
                    <a:pt x="5997" y="16391"/>
                    <a:pt x="9195" y="18789"/>
                    <a:pt x="12393" y="18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84FBC94-7701-45E5-B958-30990EA9F5F5}"/>
                </a:ext>
              </a:extLst>
            </p:cNvPr>
            <p:cNvSpPr/>
            <p:nvPr/>
          </p:nvSpPr>
          <p:spPr>
            <a:xfrm>
              <a:off x="3061922" y="1070451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5997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FF14264-9CB6-4944-B2EA-41A774268439}"/>
                </a:ext>
              </a:extLst>
            </p:cNvPr>
            <p:cNvSpPr/>
            <p:nvPr/>
          </p:nvSpPr>
          <p:spPr>
            <a:xfrm>
              <a:off x="3208118" y="1074449"/>
              <a:ext cx="23987" cy="23987"/>
            </a:xfrm>
            <a:custGeom>
              <a:avLst/>
              <a:gdLst>
                <a:gd name="connsiteX0" fmla="*/ 13315 w 23986"/>
                <a:gd name="connsiteY0" fmla="*/ 20389 h 23986"/>
                <a:gd name="connsiteX1" fmla="*/ 20511 w 23986"/>
                <a:gd name="connsiteY1" fmla="*/ 13193 h 23986"/>
                <a:gd name="connsiteX2" fmla="*/ 13315 w 23986"/>
                <a:gd name="connsiteY2" fmla="*/ 5997 h 23986"/>
                <a:gd name="connsiteX3" fmla="*/ 6119 w 23986"/>
                <a:gd name="connsiteY3" fmla="*/ 13193 h 23986"/>
                <a:gd name="connsiteX4" fmla="*/ 13315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315" y="20389"/>
                  </a:moveTo>
                  <a:cubicBezTo>
                    <a:pt x="17313" y="20389"/>
                    <a:pt x="20511" y="17190"/>
                    <a:pt x="20511" y="13193"/>
                  </a:cubicBezTo>
                  <a:cubicBezTo>
                    <a:pt x="20511" y="9195"/>
                    <a:pt x="17313" y="5997"/>
                    <a:pt x="13315" y="5997"/>
                  </a:cubicBezTo>
                  <a:cubicBezTo>
                    <a:pt x="9317" y="5997"/>
                    <a:pt x="6119" y="9195"/>
                    <a:pt x="6119" y="13193"/>
                  </a:cubicBezTo>
                  <a:cubicBezTo>
                    <a:pt x="5320" y="16391"/>
                    <a:pt x="8518" y="20389"/>
                    <a:pt x="13315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94B92ADD-7C10-4BE0-A35D-4BD48733FD9E}"/>
                </a:ext>
              </a:extLst>
            </p:cNvPr>
            <p:cNvSpPr/>
            <p:nvPr/>
          </p:nvSpPr>
          <p:spPr>
            <a:xfrm>
              <a:off x="3348962" y="1072050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6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6" y="19589"/>
                    <a:pt x="23586" y="14792"/>
                  </a:cubicBezTo>
                  <a:cubicBezTo>
                    <a:pt x="23586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468E3E13-29FA-4E97-AF3A-34CE06CE247F}"/>
                </a:ext>
              </a:extLst>
            </p:cNvPr>
            <p:cNvSpPr/>
            <p:nvPr/>
          </p:nvSpPr>
          <p:spPr>
            <a:xfrm>
              <a:off x="3492882" y="1074449"/>
              <a:ext cx="23987" cy="23987"/>
            </a:xfrm>
            <a:custGeom>
              <a:avLst/>
              <a:gdLst>
                <a:gd name="connsiteX0" fmla="*/ 13192 w 23986"/>
                <a:gd name="connsiteY0" fmla="*/ 20389 h 23986"/>
                <a:gd name="connsiteX1" fmla="*/ 20389 w 23986"/>
                <a:gd name="connsiteY1" fmla="*/ 13193 h 23986"/>
                <a:gd name="connsiteX2" fmla="*/ 13192 w 23986"/>
                <a:gd name="connsiteY2" fmla="*/ 5997 h 23986"/>
                <a:gd name="connsiteX3" fmla="*/ 5997 w 23986"/>
                <a:gd name="connsiteY3" fmla="*/ 13193 h 23986"/>
                <a:gd name="connsiteX4" fmla="*/ 13192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2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2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6391"/>
                    <a:pt x="9195" y="20389"/>
                    <a:pt x="13192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430EDED3-904E-42D8-9D51-B3F58A0C3C5C}"/>
                </a:ext>
              </a:extLst>
            </p:cNvPr>
            <p:cNvSpPr/>
            <p:nvPr/>
          </p:nvSpPr>
          <p:spPr>
            <a:xfrm>
              <a:off x="3637601" y="1075248"/>
              <a:ext cx="15991" cy="15991"/>
            </a:xfrm>
            <a:custGeom>
              <a:avLst/>
              <a:gdLst>
                <a:gd name="connsiteX0" fmla="*/ 11594 w 15991"/>
                <a:gd name="connsiteY0" fmla="*/ 17191 h 15991"/>
                <a:gd name="connsiteX1" fmla="*/ 17191 w 15991"/>
                <a:gd name="connsiteY1" fmla="*/ 11594 h 15991"/>
                <a:gd name="connsiteX2" fmla="*/ 11594 w 15991"/>
                <a:gd name="connsiteY2" fmla="*/ 5997 h 15991"/>
                <a:gd name="connsiteX3" fmla="*/ 5997 w 15991"/>
                <a:gd name="connsiteY3" fmla="*/ 11594 h 15991"/>
                <a:gd name="connsiteX4" fmla="*/ 11594 w 15991"/>
                <a:gd name="connsiteY4" fmla="*/ 171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1"/>
                  </a:moveTo>
                  <a:cubicBezTo>
                    <a:pt x="14792" y="17191"/>
                    <a:pt x="17191" y="14792"/>
                    <a:pt x="17191" y="11594"/>
                  </a:cubicBezTo>
                  <a:cubicBezTo>
                    <a:pt x="17191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1"/>
                    <a:pt x="11594" y="171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0FFCE38-A8C1-4903-9186-AA8860E32315}"/>
                </a:ext>
              </a:extLst>
            </p:cNvPr>
            <p:cNvSpPr/>
            <p:nvPr/>
          </p:nvSpPr>
          <p:spPr>
            <a:xfrm>
              <a:off x="3779123" y="1075248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89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6391" y="18790"/>
                    <a:pt x="18789" y="15591"/>
                    <a:pt x="18789" y="12393"/>
                  </a:cubicBezTo>
                  <a:cubicBezTo>
                    <a:pt x="18789" y="8395"/>
                    <a:pt x="15591" y="5997"/>
                    <a:pt x="12393" y="5997"/>
                  </a:cubicBezTo>
                  <a:cubicBezTo>
                    <a:pt x="8395" y="5997"/>
                    <a:pt x="5997" y="9195"/>
                    <a:pt x="5997" y="12393"/>
                  </a:cubicBezTo>
                  <a:cubicBezTo>
                    <a:pt x="5997" y="15591"/>
                    <a:pt x="91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FE47EFF-E121-456A-8553-89F7DA44A630}"/>
                </a:ext>
              </a:extLst>
            </p:cNvPr>
            <p:cNvSpPr/>
            <p:nvPr/>
          </p:nvSpPr>
          <p:spPr>
            <a:xfrm>
              <a:off x="3916646" y="1069652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4386" y="29983"/>
                    <a:pt x="29983" y="24386"/>
                    <a:pt x="29983" y="17990"/>
                  </a:cubicBezTo>
                  <a:cubicBezTo>
                    <a:pt x="29983" y="10794"/>
                    <a:pt x="24386" y="5997"/>
                    <a:pt x="17990" y="5997"/>
                  </a:cubicBezTo>
                  <a:cubicBezTo>
                    <a:pt x="10794" y="5997"/>
                    <a:pt x="5997" y="11593"/>
                    <a:pt x="5997" y="17990"/>
                  </a:cubicBezTo>
                  <a:cubicBezTo>
                    <a:pt x="5997" y="24386"/>
                    <a:pt x="10794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837DAA59-C952-43E8-A799-9261E5EF7921}"/>
                </a:ext>
              </a:extLst>
            </p:cNvPr>
            <p:cNvSpPr/>
            <p:nvPr/>
          </p:nvSpPr>
          <p:spPr>
            <a:xfrm>
              <a:off x="4042976" y="1052861"/>
              <a:ext cx="63964" cy="63964"/>
            </a:xfrm>
            <a:custGeom>
              <a:avLst/>
              <a:gdLst>
                <a:gd name="connsiteX0" fmla="*/ 33981 w 63964"/>
                <a:gd name="connsiteY0" fmla="*/ 61966 h 63964"/>
                <a:gd name="connsiteX1" fmla="*/ 61966 w 63964"/>
                <a:gd name="connsiteY1" fmla="*/ 33981 h 63964"/>
                <a:gd name="connsiteX2" fmla="*/ 33981 w 63964"/>
                <a:gd name="connsiteY2" fmla="*/ 5997 h 63964"/>
                <a:gd name="connsiteX3" fmla="*/ 5997 w 63964"/>
                <a:gd name="connsiteY3" fmla="*/ 33981 h 63964"/>
                <a:gd name="connsiteX4" fmla="*/ 33981 w 63964"/>
                <a:gd name="connsiteY4" fmla="*/ 61966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3981" y="61966"/>
                  </a:moveTo>
                  <a:cubicBezTo>
                    <a:pt x="49172" y="61966"/>
                    <a:pt x="61966" y="49173"/>
                    <a:pt x="61966" y="33981"/>
                  </a:cubicBezTo>
                  <a:cubicBezTo>
                    <a:pt x="61966" y="18790"/>
                    <a:pt x="49172" y="5997"/>
                    <a:pt x="33981" y="5997"/>
                  </a:cubicBezTo>
                  <a:cubicBezTo>
                    <a:pt x="17990" y="5997"/>
                    <a:pt x="5997" y="18790"/>
                    <a:pt x="5997" y="33981"/>
                  </a:cubicBezTo>
                  <a:cubicBezTo>
                    <a:pt x="5997" y="49173"/>
                    <a:pt x="18789" y="61966"/>
                    <a:pt x="33981" y="6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48FA4F27-A85B-4598-8111-FC53527376CD}"/>
                </a:ext>
              </a:extLst>
            </p:cNvPr>
            <p:cNvSpPr/>
            <p:nvPr/>
          </p:nvSpPr>
          <p:spPr>
            <a:xfrm>
              <a:off x="4187695" y="1054460"/>
              <a:ext cx="63964" cy="63964"/>
            </a:xfrm>
            <a:custGeom>
              <a:avLst/>
              <a:gdLst>
                <a:gd name="connsiteX0" fmla="*/ 32382 w 63964"/>
                <a:gd name="connsiteY0" fmla="*/ 58767 h 63964"/>
                <a:gd name="connsiteX1" fmla="*/ 58768 w 63964"/>
                <a:gd name="connsiteY1" fmla="*/ 32382 h 63964"/>
                <a:gd name="connsiteX2" fmla="*/ 32382 w 63964"/>
                <a:gd name="connsiteY2" fmla="*/ 5997 h 63964"/>
                <a:gd name="connsiteX3" fmla="*/ 5997 w 63964"/>
                <a:gd name="connsiteY3" fmla="*/ 32382 h 63964"/>
                <a:gd name="connsiteX4" fmla="*/ 32382 w 63964"/>
                <a:gd name="connsiteY4" fmla="*/ 58767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2382" y="58767"/>
                  </a:moveTo>
                  <a:cubicBezTo>
                    <a:pt x="46774" y="58767"/>
                    <a:pt x="58768" y="46774"/>
                    <a:pt x="58768" y="32382"/>
                  </a:cubicBezTo>
                  <a:cubicBezTo>
                    <a:pt x="58768" y="17990"/>
                    <a:pt x="46774" y="5997"/>
                    <a:pt x="32382" y="5997"/>
                  </a:cubicBezTo>
                  <a:cubicBezTo>
                    <a:pt x="17990" y="5997"/>
                    <a:pt x="5997" y="17990"/>
                    <a:pt x="5997" y="32382"/>
                  </a:cubicBezTo>
                  <a:cubicBezTo>
                    <a:pt x="5997" y="46774"/>
                    <a:pt x="17990" y="58767"/>
                    <a:pt x="32382" y="58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E65D12F5-A353-4CD1-A025-D49A70029493}"/>
                </a:ext>
              </a:extLst>
            </p:cNvPr>
            <p:cNvSpPr/>
            <p:nvPr/>
          </p:nvSpPr>
          <p:spPr>
            <a:xfrm>
              <a:off x="4329216" y="1054460"/>
              <a:ext cx="63964" cy="63964"/>
            </a:xfrm>
            <a:custGeom>
              <a:avLst/>
              <a:gdLst>
                <a:gd name="connsiteX0" fmla="*/ 33182 w 63964"/>
                <a:gd name="connsiteY0" fmla="*/ 60366 h 63964"/>
                <a:gd name="connsiteX1" fmla="*/ 60366 w 63964"/>
                <a:gd name="connsiteY1" fmla="*/ 33181 h 63964"/>
                <a:gd name="connsiteX2" fmla="*/ 33182 w 63964"/>
                <a:gd name="connsiteY2" fmla="*/ 5997 h 63964"/>
                <a:gd name="connsiteX3" fmla="*/ 5997 w 63964"/>
                <a:gd name="connsiteY3" fmla="*/ 33181 h 63964"/>
                <a:gd name="connsiteX4" fmla="*/ 33182 w 63964"/>
                <a:gd name="connsiteY4" fmla="*/ 60366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3182" y="60366"/>
                  </a:moveTo>
                  <a:cubicBezTo>
                    <a:pt x="48373" y="60366"/>
                    <a:pt x="60366" y="48373"/>
                    <a:pt x="60366" y="33181"/>
                  </a:cubicBezTo>
                  <a:cubicBezTo>
                    <a:pt x="60366" y="17990"/>
                    <a:pt x="48373" y="5997"/>
                    <a:pt x="33182" y="5997"/>
                  </a:cubicBezTo>
                  <a:cubicBezTo>
                    <a:pt x="17990" y="5997"/>
                    <a:pt x="5997" y="17990"/>
                    <a:pt x="5997" y="33181"/>
                  </a:cubicBezTo>
                  <a:cubicBezTo>
                    <a:pt x="5997" y="47573"/>
                    <a:pt x="17990" y="60366"/>
                    <a:pt x="33182" y="603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E8DAC08-EE13-453E-8C25-E1970C0F0ABF}"/>
                </a:ext>
              </a:extLst>
            </p:cNvPr>
            <p:cNvSpPr/>
            <p:nvPr/>
          </p:nvSpPr>
          <p:spPr>
            <a:xfrm>
              <a:off x="4469938" y="1051262"/>
              <a:ext cx="63964" cy="63964"/>
            </a:xfrm>
            <a:custGeom>
              <a:avLst/>
              <a:gdLst>
                <a:gd name="connsiteX0" fmla="*/ 35580 w 63964"/>
                <a:gd name="connsiteY0" fmla="*/ 65164 h 63964"/>
                <a:gd name="connsiteX1" fmla="*/ 65164 w 63964"/>
                <a:gd name="connsiteY1" fmla="*/ 35580 h 63964"/>
                <a:gd name="connsiteX2" fmla="*/ 35580 w 63964"/>
                <a:gd name="connsiteY2" fmla="*/ 5997 h 63964"/>
                <a:gd name="connsiteX3" fmla="*/ 5997 w 63964"/>
                <a:gd name="connsiteY3" fmla="*/ 35580 h 63964"/>
                <a:gd name="connsiteX4" fmla="*/ 35580 w 63964"/>
                <a:gd name="connsiteY4" fmla="*/ 65164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5580" y="65164"/>
                  </a:moveTo>
                  <a:cubicBezTo>
                    <a:pt x="51571" y="65164"/>
                    <a:pt x="65164" y="52371"/>
                    <a:pt x="65164" y="35580"/>
                  </a:cubicBezTo>
                  <a:cubicBezTo>
                    <a:pt x="65164" y="19589"/>
                    <a:pt x="51571" y="5997"/>
                    <a:pt x="35580" y="5997"/>
                  </a:cubicBezTo>
                  <a:cubicBezTo>
                    <a:pt x="19589" y="5997"/>
                    <a:pt x="5997" y="19589"/>
                    <a:pt x="5997" y="35580"/>
                  </a:cubicBezTo>
                  <a:cubicBezTo>
                    <a:pt x="5997" y="52371"/>
                    <a:pt x="18790" y="65164"/>
                    <a:pt x="35580" y="65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A95F5D0-4EEB-4B07-8AB0-CDBEB371546D}"/>
                </a:ext>
              </a:extLst>
            </p:cNvPr>
            <p:cNvSpPr/>
            <p:nvPr/>
          </p:nvSpPr>
          <p:spPr>
            <a:xfrm>
              <a:off x="4621853" y="1060856"/>
              <a:ext cx="47973" cy="47973"/>
            </a:xfrm>
            <a:custGeom>
              <a:avLst/>
              <a:gdLst>
                <a:gd name="connsiteX0" fmla="*/ 25986 w 47973"/>
                <a:gd name="connsiteY0" fmla="*/ 45974 h 47973"/>
                <a:gd name="connsiteX1" fmla="*/ 45974 w 47973"/>
                <a:gd name="connsiteY1" fmla="*/ 25986 h 47973"/>
                <a:gd name="connsiteX2" fmla="*/ 25986 w 47973"/>
                <a:gd name="connsiteY2" fmla="*/ 5997 h 47973"/>
                <a:gd name="connsiteX3" fmla="*/ 5997 w 47973"/>
                <a:gd name="connsiteY3" fmla="*/ 25986 h 47973"/>
                <a:gd name="connsiteX4" fmla="*/ 25986 w 47973"/>
                <a:gd name="connsiteY4" fmla="*/ 459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986" y="45974"/>
                  </a:moveTo>
                  <a:cubicBezTo>
                    <a:pt x="37180" y="45974"/>
                    <a:pt x="45974" y="37179"/>
                    <a:pt x="45974" y="25986"/>
                  </a:cubicBezTo>
                  <a:cubicBezTo>
                    <a:pt x="45974" y="14792"/>
                    <a:pt x="37180" y="5997"/>
                    <a:pt x="25986" y="5997"/>
                  </a:cubicBezTo>
                  <a:cubicBezTo>
                    <a:pt x="14792" y="5997"/>
                    <a:pt x="5997" y="14792"/>
                    <a:pt x="5997" y="25986"/>
                  </a:cubicBezTo>
                  <a:cubicBezTo>
                    <a:pt x="5997" y="37179"/>
                    <a:pt x="14792" y="45974"/>
                    <a:pt x="25986" y="45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DBD8C3B6-5B13-457A-B189-DBB89ABDC51F}"/>
                </a:ext>
              </a:extLst>
            </p:cNvPr>
            <p:cNvSpPr/>
            <p:nvPr/>
          </p:nvSpPr>
          <p:spPr>
            <a:xfrm>
              <a:off x="4716985" y="1012883"/>
              <a:ext cx="143920" cy="143920"/>
            </a:xfrm>
            <a:custGeom>
              <a:avLst/>
              <a:gdLst>
                <a:gd name="connsiteX0" fmla="*/ 73974 w 143919"/>
                <a:gd name="connsiteY0" fmla="*/ 141921 h 143919"/>
                <a:gd name="connsiteX1" fmla="*/ 141936 w 143919"/>
                <a:gd name="connsiteY1" fmla="*/ 73959 h 143919"/>
                <a:gd name="connsiteX2" fmla="*/ 73974 w 143919"/>
                <a:gd name="connsiteY2" fmla="*/ 5997 h 143919"/>
                <a:gd name="connsiteX3" fmla="*/ 6012 w 143919"/>
                <a:gd name="connsiteY3" fmla="*/ 73959 h 143919"/>
                <a:gd name="connsiteX4" fmla="*/ 73974 w 143919"/>
                <a:gd name="connsiteY4" fmla="*/ 141921 h 14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19" h="143919">
                  <a:moveTo>
                    <a:pt x="73974" y="141921"/>
                  </a:moveTo>
                  <a:cubicBezTo>
                    <a:pt x="111553" y="141921"/>
                    <a:pt x="141936" y="111538"/>
                    <a:pt x="141936" y="73959"/>
                  </a:cubicBezTo>
                  <a:cubicBezTo>
                    <a:pt x="141936" y="36380"/>
                    <a:pt x="111553" y="5997"/>
                    <a:pt x="73974" y="5997"/>
                  </a:cubicBezTo>
                  <a:cubicBezTo>
                    <a:pt x="36395" y="5997"/>
                    <a:pt x="6012" y="36380"/>
                    <a:pt x="6012" y="73959"/>
                  </a:cubicBezTo>
                  <a:cubicBezTo>
                    <a:pt x="5213" y="111538"/>
                    <a:pt x="35596" y="141921"/>
                    <a:pt x="73974" y="1419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FBDEA82-AD68-457D-869F-64B4FAEC2162}"/>
                </a:ext>
              </a:extLst>
            </p:cNvPr>
            <p:cNvSpPr/>
            <p:nvPr/>
          </p:nvSpPr>
          <p:spPr>
            <a:xfrm>
              <a:off x="4922486" y="1076848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63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992" y="15591"/>
                    <a:pt x="16391" y="13193"/>
                    <a:pt x="16391" y="10794"/>
                  </a:cubicBezTo>
                  <a:cubicBezTo>
                    <a:pt x="16391" y="7596"/>
                    <a:pt x="13992" y="5997"/>
                    <a:pt x="10794" y="5997"/>
                  </a:cubicBezTo>
                  <a:cubicBezTo>
                    <a:pt x="7596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89C077EE-8DC6-431B-B8DF-F5CBE280A8A1}"/>
                </a:ext>
              </a:extLst>
            </p:cNvPr>
            <p:cNvSpPr/>
            <p:nvPr/>
          </p:nvSpPr>
          <p:spPr>
            <a:xfrm>
              <a:off x="353029" y="1215170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AE30C6A5-960B-4B73-B3BA-1F0D5332C301}"/>
                </a:ext>
              </a:extLst>
            </p:cNvPr>
            <p:cNvSpPr/>
            <p:nvPr/>
          </p:nvSpPr>
          <p:spPr>
            <a:xfrm>
              <a:off x="495350" y="1215170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A189E84-8CFD-4BDB-8D21-47482CB7BC8F}"/>
                </a:ext>
              </a:extLst>
            </p:cNvPr>
            <p:cNvSpPr/>
            <p:nvPr/>
          </p:nvSpPr>
          <p:spPr>
            <a:xfrm>
              <a:off x="634473" y="1211173"/>
              <a:ext cx="31982" cy="31982"/>
            </a:xfrm>
            <a:custGeom>
              <a:avLst/>
              <a:gdLst>
                <a:gd name="connsiteX0" fmla="*/ 18790 w 31982"/>
                <a:gd name="connsiteY0" fmla="*/ 31583 h 31982"/>
                <a:gd name="connsiteX1" fmla="*/ 31583 w 31982"/>
                <a:gd name="connsiteY1" fmla="*/ 18790 h 31982"/>
                <a:gd name="connsiteX2" fmla="*/ 18790 w 31982"/>
                <a:gd name="connsiteY2" fmla="*/ 5997 h 31982"/>
                <a:gd name="connsiteX3" fmla="*/ 5997 w 31982"/>
                <a:gd name="connsiteY3" fmla="*/ 18790 h 31982"/>
                <a:gd name="connsiteX4" fmla="*/ 18790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90" y="31583"/>
                  </a:moveTo>
                  <a:cubicBezTo>
                    <a:pt x="25986" y="31583"/>
                    <a:pt x="31583" y="25986"/>
                    <a:pt x="31583" y="18790"/>
                  </a:cubicBezTo>
                  <a:cubicBezTo>
                    <a:pt x="31583" y="11594"/>
                    <a:pt x="25986" y="5997"/>
                    <a:pt x="18790" y="5997"/>
                  </a:cubicBezTo>
                  <a:cubicBezTo>
                    <a:pt x="11594" y="5997"/>
                    <a:pt x="5997" y="11594"/>
                    <a:pt x="5997" y="18790"/>
                  </a:cubicBezTo>
                  <a:cubicBezTo>
                    <a:pt x="5997" y="25986"/>
                    <a:pt x="11594" y="31583"/>
                    <a:pt x="18790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860D642-FAA0-494C-8684-F24763D2BDE7}"/>
                </a:ext>
              </a:extLst>
            </p:cNvPr>
            <p:cNvSpPr/>
            <p:nvPr/>
          </p:nvSpPr>
          <p:spPr>
            <a:xfrm>
              <a:off x="784789" y="1219168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93BE85E-5D69-4406-8C71-E6895698495E}"/>
                </a:ext>
              </a:extLst>
            </p:cNvPr>
            <p:cNvSpPr/>
            <p:nvPr/>
          </p:nvSpPr>
          <p:spPr>
            <a:xfrm>
              <a:off x="891130" y="1182389"/>
              <a:ext cx="87951" cy="87951"/>
            </a:xfrm>
            <a:custGeom>
              <a:avLst/>
              <a:gdLst>
                <a:gd name="connsiteX0" fmla="*/ 47573 w 87951"/>
                <a:gd name="connsiteY0" fmla="*/ 88351 h 87951"/>
                <a:gd name="connsiteX1" fmla="*/ 89150 w 87951"/>
                <a:gd name="connsiteY1" fmla="*/ 46774 h 87951"/>
                <a:gd name="connsiteX2" fmla="*/ 47573 w 87951"/>
                <a:gd name="connsiteY2" fmla="*/ 5997 h 87951"/>
                <a:gd name="connsiteX3" fmla="*/ 5997 w 87951"/>
                <a:gd name="connsiteY3" fmla="*/ 46774 h 87951"/>
                <a:gd name="connsiteX4" fmla="*/ 47573 w 87951"/>
                <a:gd name="connsiteY4" fmla="*/ 88351 h 8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1" h="87951">
                  <a:moveTo>
                    <a:pt x="47573" y="88351"/>
                  </a:moveTo>
                  <a:cubicBezTo>
                    <a:pt x="70761" y="88351"/>
                    <a:pt x="89150" y="69961"/>
                    <a:pt x="89150" y="46774"/>
                  </a:cubicBezTo>
                  <a:cubicBezTo>
                    <a:pt x="89150" y="24386"/>
                    <a:pt x="70761" y="5997"/>
                    <a:pt x="47573" y="5997"/>
                  </a:cubicBezTo>
                  <a:cubicBezTo>
                    <a:pt x="25186" y="5997"/>
                    <a:pt x="5997" y="24386"/>
                    <a:pt x="5997" y="46774"/>
                  </a:cubicBezTo>
                  <a:cubicBezTo>
                    <a:pt x="5997" y="69961"/>
                    <a:pt x="25186" y="88351"/>
                    <a:pt x="47573" y="883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6FDE42BD-BE64-4E61-A5CB-8A6A58DBBB1C}"/>
                </a:ext>
              </a:extLst>
            </p:cNvPr>
            <p:cNvSpPr/>
            <p:nvPr/>
          </p:nvSpPr>
          <p:spPr>
            <a:xfrm>
              <a:off x="1055838" y="1204776"/>
              <a:ext cx="47973" cy="47973"/>
            </a:xfrm>
            <a:custGeom>
              <a:avLst/>
              <a:gdLst>
                <a:gd name="connsiteX0" fmla="*/ 25186 w 47973"/>
                <a:gd name="connsiteY0" fmla="*/ 44375 h 47973"/>
                <a:gd name="connsiteX1" fmla="*/ 44375 w 47973"/>
                <a:gd name="connsiteY1" fmla="*/ 25186 h 47973"/>
                <a:gd name="connsiteX2" fmla="*/ 25186 w 47973"/>
                <a:gd name="connsiteY2" fmla="*/ 5997 h 47973"/>
                <a:gd name="connsiteX3" fmla="*/ 5997 w 47973"/>
                <a:gd name="connsiteY3" fmla="*/ 25186 h 47973"/>
                <a:gd name="connsiteX4" fmla="*/ 251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186" y="44375"/>
                  </a:moveTo>
                  <a:cubicBezTo>
                    <a:pt x="36380" y="44375"/>
                    <a:pt x="44375" y="35580"/>
                    <a:pt x="44375" y="25186"/>
                  </a:cubicBezTo>
                  <a:cubicBezTo>
                    <a:pt x="44375" y="14792"/>
                    <a:pt x="355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1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06DDED34-1F39-4FF7-8F73-648D776F8F7D}"/>
                </a:ext>
              </a:extLst>
            </p:cNvPr>
            <p:cNvSpPr/>
            <p:nvPr/>
          </p:nvSpPr>
          <p:spPr>
            <a:xfrm>
              <a:off x="1197313" y="1203177"/>
              <a:ext cx="47973" cy="47973"/>
            </a:xfrm>
            <a:custGeom>
              <a:avLst/>
              <a:gdLst>
                <a:gd name="connsiteX0" fmla="*/ 26832 w 47973"/>
                <a:gd name="connsiteY0" fmla="*/ 47574 h 47973"/>
                <a:gd name="connsiteX1" fmla="*/ 47620 w 47973"/>
                <a:gd name="connsiteY1" fmla="*/ 26785 h 47973"/>
                <a:gd name="connsiteX2" fmla="*/ 26832 w 47973"/>
                <a:gd name="connsiteY2" fmla="*/ 5997 h 47973"/>
                <a:gd name="connsiteX3" fmla="*/ 6043 w 47973"/>
                <a:gd name="connsiteY3" fmla="*/ 26785 h 47973"/>
                <a:gd name="connsiteX4" fmla="*/ 26832 w 47973"/>
                <a:gd name="connsiteY4" fmla="*/ 475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6832" y="47574"/>
                  </a:moveTo>
                  <a:cubicBezTo>
                    <a:pt x="38825" y="47574"/>
                    <a:pt x="47620" y="37979"/>
                    <a:pt x="47620" y="26785"/>
                  </a:cubicBezTo>
                  <a:cubicBezTo>
                    <a:pt x="47620" y="15591"/>
                    <a:pt x="38025" y="5997"/>
                    <a:pt x="26832" y="5997"/>
                  </a:cubicBezTo>
                  <a:cubicBezTo>
                    <a:pt x="15638" y="5997"/>
                    <a:pt x="6043" y="15591"/>
                    <a:pt x="6043" y="26785"/>
                  </a:cubicBezTo>
                  <a:cubicBezTo>
                    <a:pt x="5244" y="37979"/>
                    <a:pt x="14838" y="47574"/>
                    <a:pt x="26832" y="47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8C581AA-93AB-4984-BE19-474181D3FE2E}"/>
                </a:ext>
              </a:extLst>
            </p:cNvPr>
            <p:cNvSpPr/>
            <p:nvPr/>
          </p:nvSpPr>
          <p:spPr>
            <a:xfrm>
              <a:off x="1322090" y="1185587"/>
              <a:ext cx="87951" cy="87951"/>
            </a:xfrm>
            <a:custGeom>
              <a:avLst/>
              <a:gdLst>
                <a:gd name="connsiteX0" fmla="*/ 44375 w 87951"/>
                <a:gd name="connsiteY0" fmla="*/ 82754 h 87951"/>
                <a:gd name="connsiteX1" fmla="*/ 82754 w 87951"/>
                <a:gd name="connsiteY1" fmla="*/ 44375 h 87951"/>
                <a:gd name="connsiteX2" fmla="*/ 44375 w 87951"/>
                <a:gd name="connsiteY2" fmla="*/ 5997 h 87951"/>
                <a:gd name="connsiteX3" fmla="*/ 5997 w 87951"/>
                <a:gd name="connsiteY3" fmla="*/ 44375 h 87951"/>
                <a:gd name="connsiteX4" fmla="*/ 44375 w 87951"/>
                <a:gd name="connsiteY4" fmla="*/ 82754 h 8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1" h="87951">
                  <a:moveTo>
                    <a:pt x="44375" y="82754"/>
                  </a:moveTo>
                  <a:cubicBezTo>
                    <a:pt x="65963" y="82754"/>
                    <a:pt x="82754" y="65164"/>
                    <a:pt x="82754" y="44375"/>
                  </a:cubicBezTo>
                  <a:cubicBezTo>
                    <a:pt x="82754" y="23587"/>
                    <a:pt x="65963" y="5997"/>
                    <a:pt x="44375" y="5997"/>
                  </a:cubicBezTo>
                  <a:cubicBezTo>
                    <a:pt x="22787" y="5997"/>
                    <a:pt x="5997" y="22787"/>
                    <a:pt x="5997" y="44375"/>
                  </a:cubicBezTo>
                  <a:cubicBezTo>
                    <a:pt x="5997" y="65963"/>
                    <a:pt x="23587" y="82754"/>
                    <a:pt x="44375" y="827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E5A846FB-371E-42D6-A807-7F50041123F8}"/>
                </a:ext>
              </a:extLst>
            </p:cNvPr>
            <p:cNvSpPr/>
            <p:nvPr/>
          </p:nvSpPr>
          <p:spPr>
            <a:xfrm>
              <a:off x="1473206" y="1192783"/>
              <a:ext cx="71960" cy="71960"/>
            </a:xfrm>
            <a:custGeom>
              <a:avLst/>
              <a:gdLst>
                <a:gd name="connsiteX0" fmla="*/ 36380 w 71959"/>
                <a:gd name="connsiteY0" fmla="*/ 66763 h 71959"/>
                <a:gd name="connsiteX1" fmla="*/ 66763 w 71959"/>
                <a:gd name="connsiteY1" fmla="*/ 36380 h 71959"/>
                <a:gd name="connsiteX2" fmla="*/ 36380 w 71959"/>
                <a:gd name="connsiteY2" fmla="*/ 5997 h 71959"/>
                <a:gd name="connsiteX3" fmla="*/ 5997 w 71959"/>
                <a:gd name="connsiteY3" fmla="*/ 36380 h 71959"/>
                <a:gd name="connsiteX4" fmla="*/ 36380 w 71959"/>
                <a:gd name="connsiteY4" fmla="*/ 66763 h 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59" h="71959">
                  <a:moveTo>
                    <a:pt x="36380" y="66763"/>
                  </a:moveTo>
                  <a:cubicBezTo>
                    <a:pt x="53171" y="66763"/>
                    <a:pt x="66763" y="53170"/>
                    <a:pt x="66763" y="36380"/>
                  </a:cubicBezTo>
                  <a:cubicBezTo>
                    <a:pt x="66763" y="19589"/>
                    <a:pt x="53171" y="5997"/>
                    <a:pt x="36380" y="5997"/>
                  </a:cubicBezTo>
                  <a:cubicBezTo>
                    <a:pt x="19589" y="5997"/>
                    <a:pt x="5997" y="19589"/>
                    <a:pt x="5997" y="36380"/>
                  </a:cubicBezTo>
                  <a:cubicBezTo>
                    <a:pt x="5997" y="53170"/>
                    <a:pt x="19589" y="66763"/>
                    <a:pt x="36380" y="66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74E1F3FD-5E62-4533-BC72-3AC5F315AAAE}"/>
                </a:ext>
              </a:extLst>
            </p:cNvPr>
            <p:cNvSpPr/>
            <p:nvPr/>
          </p:nvSpPr>
          <p:spPr>
            <a:xfrm>
              <a:off x="1615527" y="1193583"/>
              <a:ext cx="71960" cy="71960"/>
            </a:xfrm>
            <a:custGeom>
              <a:avLst/>
              <a:gdLst>
                <a:gd name="connsiteX0" fmla="*/ 36380 w 71959"/>
                <a:gd name="connsiteY0" fmla="*/ 66763 h 71959"/>
                <a:gd name="connsiteX1" fmla="*/ 66763 w 71959"/>
                <a:gd name="connsiteY1" fmla="*/ 36380 h 71959"/>
                <a:gd name="connsiteX2" fmla="*/ 36380 w 71959"/>
                <a:gd name="connsiteY2" fmla="*/ 5997 h 71959"/>
                <a:gd name="connsiteX3" fmla="*/ 5997 w 71959"/>
                <a:gd name="connsiteY3" fmla="*/ 36380 h 71959"/>
                <a:gd name="connsiteX4" fmla="*/ 36380 w 71959"/>
                <a:gd name="connsiteY4" fmla="*/ 66763 h 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59" h="71959">
                  <a:moveTo>
                    <a:pt x="36380" y="66763"/>
                  </a:moveTo>
                  <a:cubicBezTo>
                    <a:pt x="53170" y="66763"/>
                    <a:pt x="66763" y="53170"/>
                    <a:pt x="66763" y="36380"/>
                  </a:cubicBezTo>
                  <a:cubicBezTo>
                    <a:pt x="66763" y="19589"/>
                    <a:pt x="53170" y="5997"/>
                    <a:pt x="36380" y="5997"/>
                  </a:cubicBezTo>
                  <a:cubicBezTo>
                    <a:pt x="19589" y="5997"/>
                    <a:pt x="5997" y="19589"/>
                    <a:pt x="5997" y="36380"/>
                  </a:cubicBezTo>
                  <a:cubicBezTo>
                    <a:pt x="5997" y="53170"/>
                    <a:pt x="19589" y="66763"/>
                    <a:pt x="36380" y="66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07AAE9-4118-4F9C-B803-4077D9CF2EF6}"/>
                </a:ext>
              </a:extLst>
            </p:cNvPr>
            <p:cNvSpPr/>
            <p:nvPr/>
          </p:nvSpPr>
          <p:spPr>
            <a:xfrm>
              <a:off x="1768242" y="1203977"/>
              <a:ext cx="47973" cy="47973"/>
            </a:xfrm>
            <a:custGeom>
              <a:avLst/>
              <a:gdLst>
                <a:gd name="connsiteX0" fmla="*/ 25986 w 47973"/>
                <a:gd name="connsiteY0" fmla="*/ 45974 h 47973"/>
                <a:gd name="connsiteX1" fmla="*/ 45974 w 47973"/>
                <a:gd name="connsiteY1" fmla="*/ 25986 h 47973"/>
                <a:gd name="connsiteX2" fmla="*/ 25986 w 47973"/>
                <a:gd name="connsiteY2" fmla="*/ 5997 h 47973"/>
                <a:gd name="connsiteX3" fmla="*/ 5997 w 47973"/>
                <a:gd name="connsiteY3" fmla="*/ 25986 h 47973"/>
                <a:gd name="connsiteX4" fmla="*/ 25986 w 47973"/>
                <a:gd name="connsiteY4" fmla="*/ 459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986" y="45974"/>
                  </a:moveTo>
                  <a:cubicBezTo>
                    <a:pt x="37179" y="45974"/>
                    <a:pt x="45974" y="37179"/>
                    <a:pt x="45974" y="25986"/>
                  </a:cubicBezTo>
                  <a:cubicBezTo>
                    <a:pt x="45974" y="14792"/>
                    <a:pt x="37179" y="5997"/>
                    <a:pt x="25986" y="5997"/>
                  </a:cubicBezTo>
                  <a:cubicBezTo>
                    <a:pt x="14792" y="5997"/>
                    <a:pt x="5997" y="14792"/>
                    <a:pt x="5997" y="25986"/>
                  </a:cubicBezTo>
                  <a:cubicBezTo>
                    <a:pt x="5997" y="37179"/>
                    <a:pt x="14792" y="45974"/>
                    <a:pt x="25986" y="45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619EB068-4F45-4684-A469-990D5BD013CF}"/>
                </a:ext>
              </a:extLst>
            </p:cNvPr>
            <p:cNvSpPr/>
            <p:nvPr/>
          </p:nvSpPr>
          <p:spPr>
            <a:xfrm>
              <a:off x="1922468" y="1215170"/>
              <a:ext cx="23987" cy="23987"/>
            </a:xfrm>
            <a:custGeom>
              <a:avLst/>
              <a:gdLst>
                <a:gd name="connsiteX0" fmla="*/ 14880 w 23986"/>
                <a:gd name="connsiteY0" fmla="*/ 23587 h 23986"/>
                <a:gd name="connsiteX1" fmla="*/ 23675 w 23986"/>
                <a:gd name="connsiteY1" fmla="*/ 14792 h 23986"/>
                <a:gd name="connsiteX2" fmla="*/ 14880 w 23986"/>
                <a:gd name="connsiteY2" fmla="*/ 5997 h 23986"/>
                <a:gd name="connsiteX3" fmla="*/ 6084 w 23986"/>
                <a:gd name="connsiteY3" fmla="*/ 14792 h 23986"/>
                <a:gd name="connsiteX4" fmla="*/ 14880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880" y="23587"/>
                  </a:moveTo>
                  <a:cubicBezTo>
                    <a:pt x="19677" y="23587"/>
                    <a:pt x="23675" y="19589"/>
                    <a:pt x="23675" y="14792"/>
                  </a:cubicBezTo>
                  <a:cubicBezTo>
                    <a:pt x="23675" y="9994"/>
                    <a:pt x="19677" y="5997"/>
                    <a:pt x="14880" y="5997"/>
                  </a:cubicBezTo>
                  <a:cubicBezTo>
                    <a:pt x="10082" y="5997"/>
                    <a:pt x="6084" y="9994"/>
                    <a:pt x="6084" y="14792"/>
                  </a:cubicBezTo>
                  <a:cubicBezTo>
                    <a:pt x="5285" y="19589"/>
                    <a:pt x="10082" y="23587"/>
                    <a:pt x="14880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2AA2F8D8-2AD3-4D59-870D-C4FB47CA8F33}"/>
                </a:ext>
              </a:extLst>
            </p:cNvPr>
            <p:cNvSpPr/>
            <p:nvPr/>
          </p:nvSpPr>
          <p:spPr>
            <a:xfrm>
              <a:off x="2068075" y="1218369"/>
              <a:ext cx="15991" cy="15991"/>
            </a:xfrm>
            <a:custGeom>
              <a:avLst/>
              <a:gdLst>
                <a:gd name="connsiteX0" fmla="*/ 11593 w 15991"/>
                <a:gd name="connsiteY0" fmla="*/ 17190 h 15991"/>
                <a:gd name="connsiteX1" fmla="*/ 17190 w 15991"/>
                <a:gd name="connsiteY1" fmla="*/ 11593 h 15991"/>
                <a:gd name="connsiteX2" fmla="*/ 11593 w 15991"/>
                <a:gd name="connsiteY2" fmla="*/ 5997 h 15991"/>
                <a:gd name="connsiteX3" fmla="*/ 5997 w 15991"/>
                <a:gd name="connsiteY3" fmla="*/ 11593 h 15991"/>
                <a:gd name="connsiteX4" fmla="*/ 11593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3" y="17190"/>
                  </a:moveTo>
                  <a:cubicBezTo>
                    <a:pt x="14792" y="17190"/>
                    <a:pt x="17190" y="14792"/>
                    <a:pt x="17190" y="11593"/>
                  </a:cubicBezTo>
                  <a:cubicBezTo>
                    <a:pt x="17190" y="8395"/>
                    <a:pt x="14792" y="5997"/>
                    <a:pt x="11593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4792"/>
                    <a:pt x="8395" y="17190"/>
                    <a:pt x="11593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D05FE16-6155-405E-9D54-A35D974BE08B}"/>
                </a:ext>
              </a:extLst>
            </p:cNvPr>
            <p:cNvSpPr/>
            <p:nvPr/>
          </p:nvSpPr>
          <p:spPr>
            <a:xfrm>
              <a:off x="2208796" y="1215970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8790" y="21988"/>
                    <a:pt x="21988" y="17990"/>
                    <a:pt x="21988" y="13992"/>
                  </a:cubicBezTo>
                  <a:cubicBezTo>
                    <a:pt x="21988" y="9994"/>
                    <a:pt x="17990" y="5997"/>
                    <a:pt x="13992" y="5997"/>
                  </a:cubicBezTo>
                  <a:cubicBezTo>
                    <a:pt x="9195" y="5997"/>
                    <a:pt x="5997" y="9994"/>
                    <a:pt x="5997" y="13992"/>
                  </a:cubicBezTo>
                  <a:cubicBezTo>
                    <a:pt x="5997" y="17990"/>
                    <a:pt x="9195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1FE57B6-8A91-4AEA-9CBA-30434BAB4ADC}"/>
                </a:ext>
              </a:extLst>
            </p:cNvPr>
            <p:cNvSpPr/>
            <p:nvPr/>
          </p:nvSpPr>
          <p:spPr>
            <a:xfrm>
              <a:off x="2356714" y="1221567"/>
              <a:ext cx="15991" cy="15991"/>
            </a:xfrm>
            <a:custGeom>
              <a:avLst/>
              <a:gdLst>
                <a:gd name="connsiteX0" fmla="*/ 10794 w 15991"/>
                <a:gd name="connsiteY0" fmla="*/ 8395 h 15991"/>
                <a:gd name="connsiteX1" fmla="*/ 8395 w 15991"/>
                <a:gd name="connsiteY1" fmla="*/ 10794 h 15991"/>
                <a:gd name="connsiteX2" fmla="*/ 5997 w 15991"/>
                <a:gd name="connsiteY2" fmla="*/ 8395 h 15991"/>
                <a:gd name="connsiteX3" fmla="*/ 8395 w 15991"/>
                <a:gd name="connsiteY3" fmla="*/ 5997 h 15991"/>
                <a:gd name="connsiteX4" fmla="*/ 10794 w 15991"/>
                <a:gd name="connsiteY4" fmla="*/ 8395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8395"/>
                  </a:moveTo>
                  <a:cubicBezTo>
                    <a:pt x="10794" y="9720"/>
                    <a:pt x="9720" y="10794"/>
                    <a:pt x="8395" y="10794"/>
                  </a:cubicBezTo>
                  <a:cubicBezTo>
                    <a:pt x="7071" y="10794"/>
                    <a:pt x="5997" y="9720"/>
                    <a:pt x="5997" y="8395"/>
                  </a:cubicBezTo>
                  <a:cubicBezTo>
                    <a:pt x="5997" y="7071"/>
                    <a:pt x="7071" y="5997"/>
                    <a:pt x="8395" y="5997"/>
                  </a:cubicBezTo>
                  <a:cubicBezTo>
                    <a:pt x="9720" y="5997"/>
                    <a:pt x="10794" y="7071"/>
                    <a:pt x="10794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A51DA386-211E-4E9B-AA6A-061AC310C26C}"/>
                </a:ext>
              </a:extLst>
            </p:cNvPr>
            <p:cNvSpPr/>
            <p:nvPr/>
          </p:nvSpPr>
          <p:spPr>
            <a:xfrm>
              <a:off x="2486242" y="1207974"/>
              <a:ext cx="39978" cy="39978"/>
            </a:xfrm>
            <a:custGeom>
              <a:avLst/>
              <a:gdLst>
                <a:gd name="connsiteX0" fmla="*/ 21188 w 39977"/>
                <a:gd name="connsiteY0" fmla="*/ 36380 h 39977"/>
                <a:gd name="connsiteX1" fmla="*/ 36380 w 39977"/>
                <a:gd name="connsiteY1" fmla="*/ 21188 h 39977"/>
                <a:gd name="connsiteX2" fmla="*/ 21188 w 39977"/>
                <a:gd name="connsiteY2" fmla="*/ 5997 h 39977"/>
                <a:gd name="connsiteX3" fmla="*/ 5997 w 39977"/>
                <a:gd name="connsiteY3" fmla="*/ 21188 h 39977"/>
                <a:gd name="connsiteX4" fmla="*/ 21188 w 39977"/>
                <a:gd name="connsiteY4" fmla="*/ 36380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188" y="36380"/>
                  </a:moveTo>
                  <a:cubicBezTo>
                    <a:pt x="29184" y="36380"/>
                    <a:pt x="36380" y="29983"/>
                    <a:pt x="36380" y="21188"/>
                  </a:cubicBezTo>
                  <a:cubicBezTo>
                    <a:pt x="36380" y="13193"/>
                    <a:pt x="29983" y="5997"/>
                    <a:pt x="21188" y="5997"/>
                  </a:cubicBezTo>
                  <a:cubicBezTo>
                    <a:pt x="13193" y="5997"/>
                    <a:pt x="5997" y="12393"/>
                    <a:pt x="5997" y="21188"/>
                  </a:cubicBezTo>
                  <a:cubicBezTo>
                    <a:pt x="6796" y="29983"/>
                    <a:pt x="13193" y="36380"/>
                    <a:pt x="21188" y="36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ABD0C39-1856-46D0-A97C-217468EF0299}"/>
                </a:ext>
              </a:extLst>
            </p:cNvPr>
            <p:cNvSpPr/>
            <p:nvPr/>
          </p:nvSpPr>
          <p:spPr>
            <a:xfrm>
              <a:off x="2631761" y="1211173"/>
              <a:ext cx="31982" cy="31982"/>
            </a:xfrm>
            <a:custGeom>
              <a:avLst/>
              <a:gdLst>
                <a:gd name="connsiteX0" fmla="*/ 18789 w 31982"/>
                <a:gd name="connsiteY0" fmla="*/ 31583 h 31982"/>
                <a:gd name="connsiteX1" fmla="*/ 31582 w 31982"/>
                <a:gd name="connsiteY1" fmla="*/ 18790 h 31982"/>
                <a:gd name="connsiteX2" fmla="*/ 18789 w 31982"/>
                <a:gd name="connsiteY2" fmla="*/ 5997 h 31982"/>
                <a:gd name="connsiteX3" fmla="*/ 5997 w 31982"/>
                <a:gd name="connsiteY3" fmla="*/ 18790 h 31982"/>
                <a:gd name="connsiteX4" fmla="*/ 18789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89" y="31583"/>
                  </a:moveTo>
                  <a:cubicBezTo>
                    <a:pt x="25986" y="31583"/>
                    <a:pt x="31582" y="25986"/>
                    <a:pt x="31582" y="18790"/>
                  </a:cubicBezTo>
                  <a:cubicBezTo>
                    <a:pt x="31582" y="11594"/>
                    <a:pt x="25986" y="5997"/>
                    <a:pt x="18789" y="5997"/>
                  </a:cubicBezTo>
                  <a:cubicBezTo>
                    <a:pt x="11593" y="5997"/>
                    <a:pt x="5997" y="11594"/>
                    <a:pt x="5997" y="18790"/>
                  </a:cubicBezTo>
                  <a:cubicBezTo>
                    <a:pt x="5997" y="25986"/>
                    <a:pt x="11593" y="31583"/>
                    <a:pt x="18789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57ECDAE-4703-412D-8918-13D2CF24288F}"/>
                </a:ext>
              </a:extLst>
            </p:cNvPr>
            <p:cNvSpPr/>
            <p:nvPr/>
          </p:nvSpPr>
          <p:spPr>
            <a:xfrm>
              <a:off x="2758890" y="1195981"/>
              <a:ext cx="63964" cy="63964"/>
            </a:xfrm>
            <a:custGeom>
              <a:avLst/>
              <a:gdLst>
                <a:gd name="connsiteX0" fmla="*/ 33981 w 63964"/>
                <a:gd name="connsiteY0" fmla="*/ 61966 h 63964"/>
                <a:gd name="connsiteX1" fmla="*/ 61966 w 63964"/>
                <a:gd name="connsiteY1" fmla="*/ 33981 h 63964"/>
                <a:gd name="connsiteX2" fmla="*/ 33981 w 63964"/>
                <a:gd name="connsiteY2" fmla="*/ 5997 h 63964"/>
                <a:gd name="connsiteX3" fmla="*/ 5997 w 63964"/>
                <a:gd name="connsiteY3" fmla="*/ 33981 h 63964"/>
                <a:gd name="connsiteX4" fmla="*/ 33981 w 63964"/>
                <a:gd name="connsiteY4" fmla="*/ 61966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3981" y="61966"/>
                  </a:moveTo>
                  <a:cubicBezTo>
                    <a:pt x="49972" y="61966"/>
                    <a:pt x="61966" y="49173"/>
                    <a:pt x="61966" y="33981"/>
                  </a:cubicBezTo>
                  <a:cubicBezTo>
                    <a:pt x="61966" y="18790"/>
                    <a:pt x="49972" y="5997"/>
                    <a:pt x="33981" y="5997"/>
                  </a:cubicBezTo>
                  <a:cubicBezTo>
                    <a:pt x="18790" y="5997"/>
                    <a:pt x="5997" y="18790"/>
                    <a:pt x="5997" y="33981"/>
                  </a:cubicBezTo>
                  <a:cubicBezTo>
                    <a:pt x="5997" y="49173"/>
                    <a:pt x="18790" y="61966"/>
                    <a:pt x="33981" y="6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C645BD4-3DB8-46FE-98D5-4691CD755819}"/>
                </a:ext>
              </a:extLst>
            </p:cNvPr>
            <p:cNvSpPr/>
            <p:nvPr/>
          </p:nvSpPr>
          <p:spPr>
            <a:xfrm>
              <a:off x="2902011" y="1195182"/>
              <a:ext cx="63964" cy="63964"/>
            </a:xfrm>
            <a:custGeom>
              <a:avLst/>
              <a:gdLst>
                <a:gd name="connsiteX0" fmla="*/ 33981 w 63964"/>
                <a:gd name="connsiteY0" fmla="*/ 61966 h 63964"/>
                <a:gd name="connsiteX1" fmla="*/ 61966 w 63964"/>
                <a:gd name="connsiteY1" fmla="*/ 33981 h 63964"/>
                <a:gd name="connsiteX2" fmla="*/ 33981 w 63964"/>
                <a:gd name="connsiteY2" fmla="*/ 5997 h 63964"/>
                <a:gd name="connsiteX3" fmla="*/ 5997 w 63964"/>
                <a:gd name="connsiteY3" fmla="*/ 33981 h 63964"/>
                <a:gd name="connsiteX4" fmla="*/ 33981 w 63964"/>
                <a:gd name="connsiteY4" fmla="*/ 61966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3981" y="61966"/>
                  </a:moveTo>
                  <a:cubicBezTo>
                    <a:pt x="49173" y="61966"/>
                    <a:pt x="61966" y="49972"/>
                    <a:pt x="61966" y="33981"/>
                  </a:cubicBezTo>
                  <a:cubicBezTo>
                    <a:pt x="61966" y="18790"/>
                    <a:pt x="49972" y="5997"/>
                    <a:pt x="33981" y="5997"/>
                  </a:cubicBezTo>
                  <a:cubicBezTo>
                    <a:pt x="18790" y="5997"/>
                    <a:pt x="5997" y="17990"/>
                    <a:pt x="5997" y="33981"/>
                  </a:cubicBezTo>
                  <a:cubicBezTo>
                    <a:pt x="5997" y="49972"/>
                    <a:pt x="18790" y="61966"/>
                    <a:pt x="33981" y="6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4B0C8688-A578-4553-8877-03B97CB7918A}"/>
                </a:ext>
              </a:extLst>
            </p:cNvPr>
            <p:cNvSpPr/>
            <p:nvPr/>
          </p:nvSpPr>
          <p:spPr>
            <a:xfrm>
              <a:off x="3048329" y="1199179"/>
              <a:ext cx="55969" cy="55969"/>
            </a:xfrm>
            <a:custGeom>
              <a:avLst/>
              <a:gdLst>
                <a:gd name="connsiteX0" fmla="*/ 29983 w 55968"/>
                <a:gd name="connsiteY0" fmla="*/ 55569 h 55968"/>
                <a:gd name="connsiteX1" fmla="*/ 54770 w 55968"/>
                <a:gd name="connsiteY1" fmla="*/ 30783 h 55968"/>
                <a:gd name="connsiteX2" fmla="*/ 29983 w 55968"/>
                <a:gd name="connsiteY2" fmla="*/ 5997 h 55968"/>
                <a:gd name="connsiteX3" fmla="*/ 5997 w 55968"/>
                <a:gd name="connsiteY3" fmla="*/ 30783 h 55968"/>
                <a:gd name="connsiteX4" fmla="*/ 29983 w 55968"/>
                <a:gd name="connsiteY4" fmla="*/ 55569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983" y="55569"/>
                  </a:moveTo>
                  <a:cubicBezTo>
                    <a:pt x="43576" y="55569"/>
                    <a:pt x="54770" y="44375"/>
                    <a:pt x="54770" y="30783"/>
                  </a:cubicBezTo>
                  <a:cubicBezTo>
                    <a:pt x="54770" y="17191"/>
                    <a:pt x="43576" y="5997"/>
                    <a:pt x="29983" y="5997"/>
                  </a:cubicBezTo>
                  <a:cubicBezTo>
                    <a:pt x="16391" y="5997"/>
                    <a:pt x="5997" y="17191"/>
                    <a:pt x="5997" y="30783"/>
                  </a:cubicBezTo>
                  <a:cubicBezTo>
                    <a:pt x="5997" y="44375"/>
                    <a:pt x="16391" y="55569"/>
                    <a:pt x="29983" y="555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ED31C287-992E-4242-A4C3-CD5658E745EE}"/>
                </a:ext>
              </a:extLst>
            </p:cNvPr>
            <p:cNvSpPr/>
            <p:nvPr/>
          </p:nvSpPr>
          <p:spPr>
            <a:xfrm>
              <a:off x="3192249" y="1200779"/>
              <a:ext cx="55969" cy="55969"/>
            </a:xfrm>
            <a:custGeom>
              <a:avLst/>
              <a:gdLst>
                <a:gd name="connsiteX0" fmla="*/ 29184 w 55968"/>
                <a:gd name="connsiteY0" fmla="*/ 52371 h 55968"/>
                <a:gd name="connsiteX1" fmla="*/ 52371 w 55968"/>
                <a:gd name="connsiteY1" fmla="*/ 29184 h 55968"/>
                <a:gd name="connsiteX2" fmla="*/ 29184 w 55968"/>
                <a:gd name="connsiteY2" fmla="*/ 5997 h 55968"/>
                <a:gd name="connsiteX3" fmla="*/ 5997 w 55968"/>
                <a:gd name="connsiteY3" fmla="*/ 29184 h 55968"/>
                <a:gd name="connsiteX4" fmla="*/ 29184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977"/>
                    <a:pt x="16391" y="52371"/>
                    <a:pt x="29184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9C04644-F00B-4548-8D75-69F04FB3D707}"/>
                </a:ext>
              </a:extLst>
            </p:cNvPr>
            <p:cNvSpPr/>
            <p:nvPr/>
          </p:nvSpPr>
          <p:spPr>
            <a:xfrm>
              <a:off x="3333770" y="1199979"/>
              <a:ext cx="55969" cy="55969"/>
            </a:xfrm>
            <a:custGeom>
              <a:avLst/>
              <a:gdLst>
                <a:gd name="connsiteX0" fmla="*/ 29983 w 55968"/>
                <a:gd name="connsiteY0" fmla="*/ 53970 h 55968"/>
                <a:gd name="connsiteX1" fmla="*/ 53970 w 55968"/>
                <a:gd name="connsiteY1" fmla="*/ 29983 h 55968"/>
                <a:gd name="connsiteX2" fmla="*/ 29983 w 55968"/>
                <a:gd name="connsiteY2" fmla="*/ 5997 h 55968"/>
                <a:gd name="connsiteX3" fmla="*/ 5997 w 55968"/>
                <a:gd name="connsiteY3" fmla="*/ 29983 h 55968"/>
                <a:gd name="connsiteX4" fmla="*/ 29983 w 55968"/>
                <a:gd name="connsiteY4" fmla="*/ 53970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983" y="53970"/>
                  </a:moveTo>
                  <a:cubicBezTo>
                    <a:pt x="43576" y="53970"/>
                    <a:pt x="53970" y="42776"/>
                    <a:pt x="53970" y="29983"/>
                  </a:cubicBezTo>
                  <a:cubicBezTo>
                    <a:pt x="53970" y="16391"/>
                    <a:pt x="42776" y="5997"/>
                    <a:pt x="29983" y="5997"/>
                  </a:cubicBezTo>
                  <a:cubicBezTo>
                    <a:pt x="16391" y="5997"/>
                    <a:pt x="5997" y="17190"/>
                    <a:pt x="5997" y="29983"/>
                  </a:cubicBezTo>
                  <a:cubicBezTo>
                    <a:pt x="5997" y="42776"/>
                    <a:pt x="17191" y="53970"/>
                    <a:pt x="29983" y="53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D154264-A663-4F5C-B45E-1517549F2D6A}"/>
                </a:ext>
              </a:extLst>
            </p:cNvPr>
            <p:cNvSpPr/>
            <p:nvPr/>
          </p:nvSpPr>
          <p:spPr>
            <a:xfrm>
              <a:off x="3473692" y="1196781"/>
              <a:ext cx="63964" cy="63964"/>
            </a:xfrm>
            <a:custGeom>
              <a:avLst/>
              <a:gdLst>
                <a:gd name="connsiteX0" fmla="*/ 32382 w 63964"/>
                <a:gd name="connsiteY0" fmla="*/ 58767 h 63964"/>
                <a:gd name="connsiteX1" fmla="*/ 58767 w 63964"/>
                <a:gd name="connsiteY1" fmla="*/ 32382 h 63964"/>
                <a:gd name="connsiteX2" fmla="*/ 32382 w 63964"/>
                <a:gd name="connsiteY2" fmla="*/ 5997 h 63964"/>
                <a:gd name="connsiteX3" fmla="*/ 5997 w 63964"/>
                <a:gd name="connsiteY3" fmla="*/ 32382 h 63964"/>
                <a:gd name="connsiteX4" fmla="*/ 32382 w 63964"/>
                <a:gd name="connsiteY4" fmla="*/ 58767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2382" y="58767"/>
                  </a:moveTo>
                  <a:cubicBezTo>
                    <a:pt x="46774" y="58767"/>
                    <a:pt x="58767" y="46774"/>
                    <a:pt x="58767" y="32382"/>
                  </a:cubicBezTo>
                  <a:cubicBezTo>
                    <a:pt x="58767" y="17990"/>
                    <a:pt x="46774" y="5997"/>
                    <a:pt x="32382" y="5997"/>
                  </a:cubicBezTo>
                  <a:cubicBezTo>
                    <a:pt x="17990" y="5997"/>
                    <a:pt x="5997" y="17990"/>
                    <a:pt x="5997" y="32382"/>
                  </a:cubicBezTo>
                  <a:cubicBezTo>
                    <a:pt x="6796" y="47574"/>
                    <a:pt x="18789" y="58767"/>
                    <a:pt x="32382" y="58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8D00F7A5-84F7-459E-9C80-A34538EED61A}"/>
                </a:ext>
              </a:extLst>
            </p:cNvPr>
            <p:cNvSpPr/>
            <p:nvPr/>
          </p:nvSpPr>
          <p:spPr>
            <a:xfrm>
              <a:off x="3619212" y="1199979"/>
              <a:ext cx="55969" cy="55969"/>
            </a:xfrm>
            <a:custGeom>
              <a:avLst/>
              <a:gdLst>
                <a:gd name="connsiteX0" fmla="*/ 29983 w 55968"/>
                <a:gd name="connsiteY0" fmla="*/ 53970 h 55968"/>
                <a:gd name="connsiteX1" fmla="*/ 53970 w 55968"/>
                <a:gd name="connsiteY1" fmla="*/ 29983 h 55968"/>
                <a:gd name="connsiteX2" fmla="*/ 29983 w 55968"/>
                <a:gd name="connsiteY2" fmla="*/ 5997 h 55968"/>
                <a:gd name="connsiteX3" fmla="*/ 5997 w 55968"/>
                <a:gd name="connsiteY3" fmla="*/ 29983 h 55968"/>
                <a:gd name="connsiteX4" fmla="*/ 29983 w 55968"/>
                <a:gd name="connsiteY4" fmla="*/ 53970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983" y="53970"/>
                  </a:moveTo>
                  <a:cubicBezTo>
                    <a:pt x="43576" y="53970"/>
                    <a:pt x="53970" y="42776"/>
                    <a:pt x="53970" y="29983"/>
                  </a:cubicBezTo>
                  <a:cubicBezTo>
                    <a:pt x="53970" y="16391"/>
                    <a:pt x="43576" y="5997"/>
                    <a:pt x="29983" y="5997"/>
                  </a:cubicBezTo>
                  <a:cubicBezTo>
                    <a:pt x="16391" y="5997"/>
                    <a:pt x="5997" y="17190"/>
                    <a:pt x="5997" y="29983"/>
                  </a:cubicBezTo>
                  <a:cubicBezTo>
                    <a:pt x="5997" y="42776"/>
                    <a:pt x="16391" y="53970"/>
                    <a:pt x="29983" y="53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D5CB4D9-5A04-4956-9111-50999615172F}"/>
                </a:ext>
              </a:extLst>
            </p:cNvPr>
            <p:cNvSpPr/>
            <p:nvPr/>
          </p:nvSpPr>
          <p:spPr>
            <a:xfrm>
              <a:off x="3722354" y="1160801"/>
              <a:ext cx="135924" cy="135924"/>
            </a:xfrm>
            <a:custGeom>
              <a:avLst/>
              <a:gdLst>
                <a:gd name="connsiteX0" fmla="*/ 69162 w 135924"/>
                <a:gd name="connsiteY0" fmla="*/ 132326 h 135924"/>
                <a:gd name="connsiteX1" fmla="*/ 132327 w 135924"/>
                <a:gd name="connsiteY1" fmla="*/ 69161 h 135924"/>
                <a:gd name="connsiteX2" fmla="*/ 69162 w 135924"/>
                <a:gd name="connsiteY2" fmla="*/ 5997 h 135924"/>
                <a:gd name="connsiteX3" fmla="*/ 5997 w 135924"/>
                <a:gd name="connsiteY3" fmla="*/ 69161 h 135924"/>
                <a:gd name="connsiteX4" fmla="*/ 69162 w 135924"/>
                <a:gd name="connsiteY4" fmla="*/ 132326 h 13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924" h="135924">
                  <a:moveTo>
                    <a:pt x="69162" y="132326"/>
                  </a:moveTo>
                  <a:cubicBezTo>
                    <a:pt x="103542" y="132326"/>
                    <a:pt x="132327" y="104342"/>
                    <a:pt x="132327" y="69161"/>
                  </a:cubicBezTo>
                  <a:cubicBezTo>
                    <a:pt x="132327" y="33981"/>
                    <a:pt x="103542" y="5997"/>
                    <a:pt x="69162" y="5997"/>
                  </a:cubicBezTo>
                  <a:cubicBezTo>
                    <a:pt x="33981" y="5997"/>
                    <a:pt x="5997" y="33981"/>
                    <a:pt x="5997" y="69161"/>
                  </a:cubicBezTo>
                  <a:cubicBezTo>
                    <a:pt x="5997" y="103542"/>
                    <a:pt x="34781" y="132326"/>
                    <a:pt x="69162" y="1323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A30BAEA-8DE8-4F3B-B4E2-F61DE0E260C6}"/>
                </a:ext>
              </a:extLst>
            </p:cNvPr>
            <p:cNvSpPr/>
            <p:nvPr/>
          </p:nvSpPr>
          <p:spPr>
            <a:xfrm>
              <a:off x="3886263" y="1181589"/>
              <a:ext cx="95947" cy="95947"/>
            </a:xfrm>
            <a:custGeom>
              <a:avLst/>
              <a:gdLst>
                <a:gd name="connsiteX0" fmla="*/ 48373 w 95946"/>
                <a:gd name="connsiteY0" fmla="*/ 90750 h 95946"/>
                <a:gd name="connsiteX1" fmla="*/ 90750 w 95946"/>
                <a:gd name="connsiteY1" fmla="*/ 48373 h 95946"/>
                <a:gd name="connsiteX2" fmla="*/ 48373 w 95946"/>
                <a:gd name="connsiteY2" fmla="*/ 5997 h 95946"/>
                <a:gd name="connsiteX3" fmla="*/ 5997 w 95946"/>
                <a:gd name="connsiteY3" fmla="*/ 48373 h 95946"/>
                <a:gd name="connsiteX4" fmla="*/ 48373 w 95946"/>
                <a:gd name="connsiteY4" fmla="*/ 90750 h 9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46" h="95946">
                  <a:moveTo>
                    <a:pt x="48373" y="90750"/>
                  </a:moveTo>
                  <a:cubicBezTo>
                    <a:pt x="71560" y="90750"/>
                    <a:pt x="90750" y="71560"/>
                    <a:pt x="90750" y="48373"/>
                  </a:cubicBezTo>
                  <a:cubicBezTo>
                    <a:pt x="90750" y="25186"/>
                    <a:pt x="71560" y="5997"/>
                    <a:pt x="48373" y="5997"/>
                  </a:cubicBezTo>
                  <a:cubicBezTo>
                    <a:pt x="24387" y="5997"/>
                    <a:pt x="5997" y="25186"/>
                    <a:pt x="5997" y="48373"/>
                  </a:cubicBezTo>
                  <a:cubicBezTo>
                    <a:pt x="5997" y="71560"/>
                    <a:pt x="24387" y="90750"/>
                    <a:pt x="48373" y="90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BDB37A67-D21E-4810-8CEB-ACA08184B637}"/>
                </a:ext>
              </a:extLst>
            </p:cNvPr>
            <p:cNvSpPr/>
            <p:nvPr/>
          </p:nvSpPr>
          <p:spPr>
            <a:xfrm>
              <a:off x="4005397" y="1158402"/>
              <a:ext cx="135924" cy="135924"/>
            </a:xfrm>
            <a:custGeom>
              <a:avLst/>
              <a:gdLst>
                <a:gd name="connsiteX0" fmla="*/ 71560 w 135924"/>
                <a:gd name="connsiteY0" fmla="*/ 137124 h 135924"/>
                <a:gd name="connsiteX1" fmla="*/ 137124 w 135924"/>
                <a:gd name="connsiteY1" fmla="*/ 71560 h 135924"/>
                <a:gd name="connsiteX2" fmla="*/ 71560 w 135924"/>
                <a:gd name="connsiteY2" fmla="*/ 5997 h 135924"/>
                <a:gd name="connsiteX3" fmla="*/ 5997 w 135924"/>
                <a:gd name="connsiteY3" fmla="*/ 71560 h 135924"/>
                <a:gd name="connsiteX4" fmla="*/ 71560 w 135924"/>
                <a:gd name="connsiteY4" fmla="*/ 137124 h 13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924" h="135924">
                  <a:moveTo>
                    <a:pt x="71560" y="137124"/>
                  </a:moveTo>
                  <a:cubicBezTo>
                    <a:pt x="107540" y="137124"/>
                    <a:pt x="137124" y="107540"/>
                    <a:pt x="137124" y="71560"/>
                  </a:cubicBezTo>
                  <a:cubicBezTo>
                    <a:pt x="137124" y="35580"/>
                    <a:pt x="107540" y="5997"/>
                    <a:pt x="71560" y="5997"/>
                  </a:cubicBezTo>
                  <a:cubicBezTo>
                    <a:pt x="35580" y="5997"/>
                    <a:pt x="5997" y="35580"/>
                    <a:pt x="5997" y="71560"/>
                  </a:cubicBezTo>
                  <a:cubicBezTo>
                    <a:pt x="5997" y="107540"/>
                    <a:pt x="35580" y="137124"/>
                    <a:pt x="71560" y="137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35E4AFDA-7A0C-43A7-8638-1BFDB664D917}"/>
                </a:ext>
              </a:extLst>
            </p:cNvPr>
            <p:cNvSpPr/>
            <p:nvPr/>
          </p:nvSpPr>
          <p:spPr>
            <a:xfrm>
              <a:off x="4130927" y="1140812"/>
              <a:ext cx="175902" cy="175902"/>
            </a:xfrm>
            <a:custGeom>
              <a:avLst/>
              <a:gdLst>
                <a:gd name="connsiteX0" fmla="*/ 89150 w 175902"/>
                <a:gd name="connsiteY0" fmla="*/ 172304 h 175902"/>
                <a:gd name="connsiteX1" fmla="*/ 172304 w 175902"/>
                <a:gd name="connsiteY1" fmla="*/ 89150 h 175902"/>
                <a:gd name="connsiteX2" fmla="*/ 89150 w 175902"/>
                <a:gd name="connsiteY2" fmla="*/ 5997 h 175902"/>
                <a:gd name="connsiteX3" fmla="*/ 5997 w 175902"/>
                <a:gd name="connsiteY3" fmla="*/ 89150 h 175902"/>
                <a:gd name="connsiteX4" fmla="*/ 89150 w 175902"/>
                <a:gd name="connsiteY4" fmla="*/ 172304 h 17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02" h="175902">
                  <a:moveTo>
                    <a:pt x="89150" y="172304"/>
                  </a:moveTo>
                  <a:cubicBezTo>
                    <a:pt x="135525" y="172304"/>
                    <a:pt x="172304" y="134725"/>
                    <a:pt x="172304" y="89150"/>
                  </a:cubicBezTo>
                  <a:cubicBezTo>
                    <a:pt x="172304" y="43576"/>
                    <a:pt x="135525" y="5997"/>
                    <a:pt x="89150" y="5997"/>
                  </a:cubicBezTo>
                  <a:cubicBezTo>
                    <a:pt x="42776" y="5997"/>
                    <a:pt x="5997" y="43576"/>
                    <a:pt x="5997" y="89150"/>
                  </a:cubicBezTo>
                  <a:cubicBezTo>
                    <a:pt x="5997" y="134725"/>
                    <a:pt x="42776" y="172304"/>
                    <a:pt x="89150" y="1723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7C94C305-7F6F-4FE6-A978-165131F9F61B}"/>
                </a:ext>
              </a:extLst>
            </p:cNvPr>
            <p:cNvSpPr/>
            <p:nvPr/>
          </p:nvSpPr>
          <p:spPr>
            <a:xfrm>
              <a:off x="4328417" y="1195182"/>
              <a:ext cx="63964" cy="63964"/>
            </a:xfrm>
            <a:custGeom>
              <a:avLst/>
              <a:gdLst>
                <a:gd name="connsiteX0" fmla="*/ 33981 w 63964"/>
                <a:gd name="connsiteY0" fmla="*/ 61966 h 63964"/>
                <a:gd name="connsiteX1" fmla="*/ 61966 w 63964"/>
                <a:gd name="connsiteY1" fmla="*/ 33981 h 63964"/>
                <a:gd name="connsiteX2" fmla="*/ 33981 w 63964"/>
                <a:gd name="connsiteY2" fmla="*/ 5997 h 63964"/>
                <a:gd name="connsiteX3" fmla="*/ 5997 w 63964"/>
                <a:gd name="connsiteY3" fmla="*/ 33981 h 63964"/>
                <a:gd name="connsiteX4" fmla="*/ 33981 w 63964"/>
                <a:gd name="connsiteY4" fmla="*/ 61966 h 6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4" h="63964">
                  <a:moveTo>
                    <a:pt x="33981" y="61966"/>
                  </a:moveTo>
                  <a:cubicBezTo>
                    <a:pt x="49172" y="61966"/>
                    <a:pt x="61966" y="49972"/>
                    <a:pt x="61966" y="33981"/>
                  </a:cubicBezTo>
                  <a:cubicBezTo>
                    <a:pt x="61966" y="18790"/>
                    <a:pt x="49972" y="5997"/>
                    <a:pt x="33981" y="5997"/>
                  </a:cubicBezTo>
                  <a:cubicBezTo>
                    <a:pt x="18789" y="5997"/>
                    <a:pt x="5997" y="17990"/>
                    <a:pt x="5997" y="33981"/>
                  </a:cubicBezTo>
                  <a:cubicBezTo>
                    <a:pt x="6796" y="49972"/>
                    <a:pt x="18789" y="61966"/>
                    <a:pt x="33981" y="6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41752EC-3DBD-4647-A2C7-465FCAF46288}"/>
                </a:ext>
              </a:extLst>
            </p:cNvPr>
            <p:cNvSpPr/>
            <p:nvPr/>
          </p:nvSpPr>
          <p:spPr>
            <a:xfrm>
              <a:off x="4483530" y="1207974"/>
              <a:ext cx="39978" cy="39978"/>
            </a:xfrm>
            <a:custGeom>
              <a:avLst/>
              <a:gdLst>
                <a:gd name="connsiteX0" fmla="*/ 21988 w 39977"/>
                <a:gd name="connsiteY0" fmla="*/ 37979 h 39977"/>
                <a:gd name="connsiteX1" fmla="*/ 37979 w 39977"/>
                <a:gd name="connsiteY1" fmla="*/ 21988 h 39977"/>
                <a:gd name="connsiteX2" fmla="*/ 21988 w 39977"/>
                <a:gd name="connsiteY2" fmla="*/ 5997 h 39977"/>
                <a:gd name="connsiteX3" fmla="*/ 5997 w 39977"/>
                <a:gd name="connsiteY3" fmla="*/ 21988 h 39977"/>
                <a:gd name="connsiteX4" fmla="*/ 21988 w 39977"/>
                <a:gd name="connsiteY4" fmla="*/ 37979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988" y="37979"/>
                  </a:moveTo>
                  <a:cubicBezTo>
                    <a:pt x="30783" y="37979"/>
                    <a:pt x="37979" y="30783"/>
                    <a:pt x="37979" y="21988"/>
                  </a:cubicBezTo>
                  <a:cubicBezTo>
                    <a:pt x="37979" y="13193"/>
                    <a:pt x="30783" y="5997"/>
                    <a:pt x="21988" y="5997"/>
                  </a:cubicBezTo>
                  <a:cubicBezTo>
                    <a:pt x="13193" y="5997"/>
                    <a:pt x="5997" y="13193"/>
                    <a:pt x="5997" y="21988"/>
                  </a:cubicBezTo>
                  <a:cubicBezTo>
                    <a:pt x="5997" y="30783"/>
                    <a:pt x="13193" y="37979"/>
                    <a:pt x="21988" y="37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56EF40C-85A2-4A8C-8C17-ECBFF33BC03F}"/>
                </a:ext>
              </a:extLst>
            </p:cNvPr>
            <p:cNvSpPr/>
            <p:nvPr/>
          </p:nvSpPr>
          <p:spPr>
            <a:xfrm>
              <a:off x="4622653" y="1204776"/>
              <a:ext cx="47973" cy="47973"/>
            </a:xfrm>
            <a:custGeom>
              <a:avLst/>
              <a:gdLst>
                <a:gd name="connsiteX0" fmla="*/ 25186 w 47973"/>
                <a:gd name="connsiteY0" fmla="*/ 44375 h 47973"/>
                <a:gd name="connsiteX1" fmla="*/ 45175 w 47973"/>
                <a:gd name="connsiteY1" fmla="*/ 25186 h 47973"/>
                <a:gd name="connsiteX2" fmla="*/ 25186 w 47973"/>
                <a:gd name="connsiteY2" fmla="*/ 5997 h 47973"/>
                <a:gd name="connsiteX3" fmla="*/ 5997 w 47973"/>
                <a:gd name="connsiteY3" fmla="*/ 25186 h 47973"/>
                <a:gd name="connsiteX4" fmla="*/ 251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186" y="44375"/>
                  </a:moveTo>
                  <a:cubicBezTo>
                    <a:pt x="36380" y="44375"/>
                    <a:pt x="45175" y="35580"/>
                    <a:pt x="45175" y="25186"/>
                  </a:cubicBezTo>
                  <a:cubicBezTo>
                    <a:pt x="45175" y="14792"/>
                    <a:pt x="363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1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E73F590F-A87F-4BA2-80B0-76BDC2A452F1}"/>
                </a:ext>
              </a:extLst>
            </p:cNvPr>
            <p:cNvSpPr/>
            <p:nvPr/>
          </p:nvSpPr>
          <p:spPr>
            <a:xfrm>
              <a:off x="4764974" y="1204776"/>
              <a:ext cx="47973" cy="47973"/>
            </a:xfrm>
            <a:custGeom>
              <a:avLst/>
              <a:gdLst>
                <a:gd name="connsiteX0" fmla="*/ 25986 w 47973"/>
                <a:gd name="connsiteY0" fmla="*/ 44375 h 47973"/>
                <a:gd name="connsiteX1" fmla="*/ 45175 w 47973"/>
                <a:gd name="connsiteY1" fmla="*/ 25186 h 47973"/>
                <a:gd name="connsiteX2" fmla="*/ 25986 w 47973"/>
                <a:gd name="connsiteY2" fmla="*/ 5997 h 47973"/>
                <a:gd name="connsiteX3" fmla="*/ 5997 w 47973"/>
                <a:gd name="connsiteY3" fmla="*/ 25186 h 47973"/>
                <a:gd name="connsiteX4" fmla="*/ 259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986" y="44375"/>
                  </a:moveTo>
                  <a:cubicBezTo>
                    <a:pt x="36380" y="44375"/>
                    <a:pt x="45175" y="35580"/>
                    <a:pt x="45175" y="25186"/>
                  </a:cubicBezTo>
                  <a:cubicBezTo>
                    <a:pt x="45175" y="14792"/>
                    <a:pt x="36380" y="5997"/>
                    <a:pt x="259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9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7DC0378-17E0-45BD-ACE8-F36CEC1F1ED2}"/>
                </a:ext>
              </a:extLst>
            </p:cNvPr>
            <p:cNvSpPr/>
            <p:nvPr/>
          </p:nvSpPr>
          <p:spPr>
            <a:xfrm>
              <a:off x="4891303" y="1187986"/>
              <a:ext cx="79955" cy="79955"/>
            </a:xfrm>
            <a:custGeom>
              <a:avLst/>
              <a:gdLst>
                <a:gd name="connsiteX0" fmla="*/ 41977 w 79955"/>
                <a:gd name="connsiteY0" fmla="*/ 77957 h 79955"/>
                <a:gd name="connsiteX1" fmla="*/ 77957 w 79955"/>
                <a:gd name="connsiteY1" fmla="*/ 41977 h 79955"/>
                <a:gd name="connsiteX2" fmla="*/ 41977 w 79955"/>
                <a:gd name="connsiteY2" fmla="*/ 5997 h 79955"/>
                <a:gd name="connsiteX3" fmla="*/ 5997 w 79955"/>
                <a:gd name="connsiteY3" fmla="*/ 41977 h 79955"/>
                <a:gd name="connsiteX4" fmla="*/ 41977 w 79955"/>
                <a:gd name="connsiteY4" fmla="*/ 77957 h 7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5" h="79955">
                  <a:moveTo>
                    <a:pt x="41977" y="77957"/>
                  </a:moveTo>
                  <a:cubicBezTo>
                    <a:pt x="61966" y="77957"/>
                    <a:pt x="77957" y="61966"/>
                    <a:pt x="77957" y="41977"/>
                  </a:cubicBezTo>
                  <a:cubicBezTo>
                    <a:pt x="77957" y="21988"/>
                    <a:pt x="61966" y="5997"/>
                    <a:pt x="41977" y="5997"/>
                  </a:cubicBezTo>
                  <a:cubicBezTo>
                    <a:pt x="21988" y="5997"/>
                    <a:pt x="5997" y="21988"/>
                    <a:pt x="5997" y="41977"/>
                  </a:cubicBezTo>
                  <a:cubicBezTo>
                    <a:pt x="5997" y="61966"/>
                    <a:pt x="21988" y="77957"/>
                    <a:pt x="41977" y="77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39214C7C-29FC-4F51-B2D7-4A0843841D58}"/>
                </a:ext>
              </a:extLst>
            </p:cNvPr>
            <p:cNvSpPr/>
            <p:nvPr/>
          </p:nvSpPr>
          <p:spPr>
            <a:xfrm>
              <a:off x="351430" y="1355892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5997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CDBBB243-BFC1-4393-B89C-342504F04E2E}"/>
                </a:ext>
              </a:extLst>
            </p:cNvPr>
            <p:cNvSpPr/>
            <p:nvPr/>
          </p:nvSpPr>
          <p:spPr>
            <a:xfrm>
              <a:off x="493751" y="1355892"/>
              <a:ext cx="31982" cy="31982"/>
            </a:xfrm>
            <a:custGeom>
              <a:avLst/>
              <a:gdLst>
                <a:gd name="connsiteX0" fmla="*/ 16391 w 31982"/>
                <a:gd name="connsiteY0" fmla="*/ 26785 h 31982"/>
                <a:gd name="connsiteX1" fmla="*/ 26785 w 31982"/>
                <a:gd name="connsiteY1" fmla="*/ 16391 h 31982"/>
                <a:gd name="connsiteX2" fmla="*/ 16391 w 31982"/>
                <a:gd name="connsiteY2" fmla="*/ 5997 h 31982"/>
                <a:gd name="connsiteX3" fmla="*/ 5997 w 31982"/>
                <a:gd name="connsiteY3" fmla="*/ 16391 h 31982"/>
                <a:gd name="connsiteX4" fmla="*/ 16391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6796" y="21988"/>
                    <a:pt x="10794" y="26785"/>
                    <a:pt x="16391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98576246-0346-46D5-B8EC-CDD11CDCB474}"/>
                </a:ext>
              </a:extLst>
            </p:cNvPr>
            <p:cNvSpPr/>
            <p:nvPr/>
          </p:nvSpPr>
          <p:spPr>
            <a:xfrm>
              <a:off x="629675" y="1348696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1" y="41177"/>
                    <a:pt x="41177" y="33181"/>
                    <a:pt x="41177" y="23587"/>
                  </a:cubicBezTo>
                  <a:cubicBezTo>
                    <a:pt x="41177" y="13992"/>
                    <a:pt x="33181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181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D6E47DF-4458-44D0-A0E2-67013F8A4201}"/>
                </a:ext>
              </a:extLst>
            </p:cNvPr>
            <p:cNvSpPr/>
            <p:nvPr/>
          </p:nvSpPr>
          <p:spPr>
            <a:xfrm>
              <a:off x="775194" y="1351894"/>
              <a:ext cx="39978" cy="39978"/>
            </a:xfrm>
            <a:custGeom>
              <a:avLst/>
              <a:gdLst>
                <a:gd name="connsiteX0" fmla="*/ 20389 w 39977"/>
                <a:gd name="connsiteY0" fmla="*/ 34781 h 39977"/>
                <a:gd name="connsiteX1" fmla="*/ 34781 w 39977"/>
                <a:gd name="connsiteY1" fmla="*/ 20389 h 39977"/>
                <a:gd name="connsiteX2" fmla="*/ 20389 w 39977"/>
                <a:gd name="connsiteY2" fmla="*/ 5997 h 39977"/>
                <a:gd name="connsiteX3" fmla="*/ 5997 w 39977"/>
                <a:gd name="connsiteY3" fmla="*/ 20389 h 39977"/>
                <a:gd name="connsiteX4" fmla="*/ 20389 w 39977"/>
                <a:gd name="connsiteY4" fmla="*/ 34781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0389" y="34781"/>
                  </a:moveTo>
                  <a:cubicBezTo>
                    <a:pt x="28384" y="34781"/>
                    <a:pt x="34781" y="28384"/>
                    <a:pt x="34781" y="20389"/>
                  </a:cubicBezTo>
                  <a:cubicBezTo>
                    <a:pt x="34781" y="12393"/>
                    <a:pt x="28384" y="5997"/>
                    <a:pt x="20389" y="5997"/>
                  </a:cubicBezTo>
                  <a:cubicBezTo>
                    <a:pt x="12393" y="5997"/>
                    <a:pt x="5997" y="12393"/>
                    <a:pt x="5997" y="20389"/>
                  </a:cubicBezTo>
                  <a:cubicBezTo>
                    <a:pt x="5997" y="28384"/>
                    <a:pt x="13193" y="34781"/>
                    <a:pt x="20389" y="34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D2D95ECC-8278-4557-8E6D-C27F00F98FF7}"/>
                </a:ext>
              </a:extLst>
            </p:cNvPr>
            <p:cNvSpPr/>
            <p:nvPr/>
          </p:nvSpPr>
          <p:spPr>
            <a:xfrm>
              <a:off x="872740" y="1306320"/>
              <a:ext cx="127929" cy="127929"/>
            </a:xfrm>
            <a:custGeom>
              <a:avLst/>
              <a:gdLst>
                <a:gd name="connsiteX0" fmla="*/ 65963 w 127928"/>
                <a:gd name="connsiteY0" fmla="*/ 125930 h 127928"/>
                <a:gd name="connsiteX1" fmla="*/ 125930 w 127928"/>
                <a:gd name="connsiteY1" fmla="*/ 65963 h 127928"/>
                <a:gd name="connsiteX2" fmla="*/ 65963 w 127928"/>
                <a:gd name="connsiteY2" fmla="*/ 5997 h 127928"/>
                <a:gd name="connsiteX3" fmla="*/ 5997 w 127928"/>
                <a:gd name="connsiteY3" fmla="*/ 65963 h 127928"/>
                <a:gd name="connsiteX4" fmla="*/ 65963 w 127928"/>
                <a:gd name="connsiteY4" fmla="*/ 125930 h 12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28" h="127928">
                  <a:moveTo>
                    <a:pt x="65963" y="125930"/>
                  </a:moveTo>
                  <a:cubicBezTo>
                    <a:pt x="99545" y="125930"/>
                    <a:pt x="125930" y="98745"/>
                    <a:pt x="125930" y="65963"/>
                  </a:cubicBezTo>
                  <a:cubicBezTo>
                    <a:pt x="125930" y="32382"/>
                    <a:pt x="98745" y="5997"/>
                    <a:pt x="65963" y="5997"/>
                  </a:cubicBezTo>
                  <a:cubicBezTo>
                    <a:pt x="32382" y="5997"/>
                    <a:pt x="5997" y="33181"/>
                    <a:pt x="5997" y="65963"/>
                  </a:cubicBezTo>
                  <a:cubicBezTo>
                    <a:pt x="5997" y="99544"/>
                    <a:pt x="32382" y="125930"/>
                    <a:pt x="65963" y="125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414FAF3-0C18-4181-91F8-2A8415B27A5B}"/>
                </a:ext>
              </a:extLst>
            </p:cNvPr>
            <p:cNvSpPr/>
            <p:nvPr/>
          </p:nvSpPr>
          <p:spPr>
            <a:xfrm>
              <a:off x="1042246" y="1333505"/>
              <a:ext cx="71960" cy="71960"/>
            </a:xfrm>
            <a:custGeom>
              <a:avLst/>
              <a:gdLst>
                <a:gd name="connsiteX0" fmla="*/ 38778 w 71959"/>
                <a:gd name="connsiteY0" fmla="*/ 71560 h 71959"/>
                <a:gd name="connsiteX1" fmla="*/ 71560 w 71959"/>
                <a:gd name="connsiteY1" fmla="*/ 38778 h 71959"/>
                <a:gd name="connsiteX2" fmla="*/ 38778 w 71959"/>
                <a:gd name="connsiteY2" fmla="*/ 5997 h 71959"/>
                <a:gd name="connsiteX3" fmla="*/ 5997 w 71959"/>
                <a:gd name="connsiteY3" fmla="*/ 38778 h 71959"/>
                <a:gd name="connsiteX4" fmla="*/ 38778 w 71959"/>
                <a:gd name="connsiteY4" fmla="*/ 71560 h 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59" h="71959">
                  <a:moveTo>
                    <a:pt x="38778" y="71560"/>
                  </a:moveTo>
                  <a:cubicBezTo>
                    <a:pt x="57168" y="71560"/>
                    <a:pt x="71560" y="57168"/>
                    <a:pt x="71560" y="38778"/>
                  </a:cubicBezTo>
                  <a:cubicBezTo>
                    <a:pt x="71560" y="20389"/>
                    <a:pt x="57168" y="5997"/>
                    <a:pt x="38778" y="5997"/>
                  </a:cubicBezTo>
                  <a:cubicBezTo>
                    <a:pt x="20389" y="5997"/>
                    <a:pt x="5997" y="20389"/>
                    <a:pt x="5997" y="38778"/>
                  </a:cubicBezTo>
                  <a:cubicBezTo>
                    <a:pt x="5997" y="57168"/>
                    <a:pt x="21188" y="71560"/>
                    <a:pt x="38778" y="715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CF0EB46-EB7C-4A46-8266-6A2B427ED389}"/>
                </a:ext>
              </a:extLst>
            </p:cNvPr>
            <p:cNvSpPr/>
            <p:nvPr/>
          </p:nvSpPr>
          <p:spPr>
            <a:xfrm>
              <a:off x="1202157" y="1350295"/>
              <a:ext cx="39978" cy="39978"/>
            </a:xfrm>
            <a:custGeom>
              <a:avLst/>
              <a:gdLst>
                <a:gd name="connsiteX0" fmla="*/ 21988 w 39977"/>
                <a:gd name="connsiteY0" fmla="*/ 37979 h 39977"/>
                <a:gd name="connsiteX1" fmla="*/ 37979 w 39977"/>
                <a:gd name="connsiteY1" fmla="*/ 21988 h 39977"/>
                <a:gd name="connsiteX2" fmla="*/ 21988 w 39977"/>
                <a:gd name="connsiteY2" fmla="*/ 5997 h 39977"/>
                <a:gd name="connsiteX3" fmla="*/ 5997 w 39977"/>
                <a:gd name="connsiteY3" fmla="*/ 21988 h 39977"/>
                <a:gd name="connsiteX4" fmla="*/ 21988 w 39977"/>
                <a:gd name="connsiteY4" fmla="*/ 37979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1988" y="37979"/>
                  </a:moveTo>
                  <a:cubicBezTo>
                    <a:pt x="30783" y="37979"/>
                    <a:pt x="37979" y="30783"/>
                    <a:pt x="37979" y="21988"/>
                  </a:cubicBezTo>
                  <a:cubicBezTo>
                    <a:pt x="37979" y="13193"/>
                    <a:pt x="30783" y="5997"/>
                    <a:pt x="21988" y="5997"/>
                  </a:cubicBezTo>
                  <a:cubicBezTo>
                    <a:pt x="13193" y="5997"/>
                    <a:pt x="5997" y="13193"/>
                    <a:pt x="5997" y="21988"/>
                  </a:cubicBezTo>
                  <a:cubicBezTo>
                    <a:pt x="5997" y="30783"/>
                    <a:pt x="13193" y="37979"/>
                    <a:pt x="21988" y="37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42779751-134A-4DA3-81C6-DE853BB9D0B8}"/>
                </a:ext>
              </a:extLst>
            </p:cNvPr>
            <p:cNvSpPr/>
            <p:nvPr/>
          </p:nvSpPr>
          <p:spPr>
            <a:xfrm>
              <a:off x="1346077" y="1351894"/>
              <a:ext cx="39978" cy="39978"/>
            </a:xfrm>
            <a:custGeom>
              <a:avLst/>
              <a:gdLst>
                <a:gd name="connsiteX0" fmla="*/ 34781 w 39977"/>
                <a:gd name="connsiteY0" fmla="*/ 20389 h 39977"/>
                <a:gd name="connsiteX1" fmla="*/ 20389 w 39977"/>
                <a:gd name="connsiteY1" fmla="*/ 34781 h 39977"/>
                <a:gd name="connsiteX2" fmla="*/ 5997 w 39977"/>
                <a:gd name="connsiteY2" fmla="*/ 20389 h 39977"/>
                <a:gd name="connsiteX3" fmla="*/ 20389 w 39977"/>
                <a:gd name="connsiteY3" fmla="*/ 5997 h 39977"/>
                <a:gd name="connsiteX4" fmla="*/ 34781 w 39977"/>
                <a:gd name="connsiteY4" fmla="*/ 20389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34781" y="20389"/>
                  </a:moveTo>
                  <a:cubicBezTo>
                    <a:pt x="34781" y="28337"/>
                    <a:pt x="28337" y="34781"/>
                    <a:pt x="20389" y="34781"/>
                  </a:cubicBezTo>
                  <a:cubicBezTo>
                    <a:pt x="12440" y="34781"/>
                    <a:pt x="5997" y="28337"/>
                    <a:pt x="5997" y="20389"/>
                  </a:cubicBezTo>
                  <a:cubicBezTo>
                    <a:pt x="5997" y="12440"/>
                    <a:pt x="12440" y="5997"/>
                    <a:pt x="20389" y="5997"/>
                  </a:cubicBezTo>
                  <a:cubicBezTo>
                    <a:pt x="28337" y="5997"/>
                    <a:pt x="34781" y="12440"/>
                    <a:pt x="34781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A4B25858-CAE2-4A62-8368-4DA3298C8D56}"/>
                </a:ext>
              </a:extLst>
            </p:cNvPr>
            <p:cNvSpPr/>
            <p:nvPr/>
          </p:nvSpPr>
          <p:spPr>
            <a:xfrm>
              <a:off x="1495491" y="1358291"/>
              <a:ext cx="23987" cy="23987"/>
            </a:xfrm>
            <a:custGeom>
              <a:avLst/>
              <a:gdLst>
                <a:gd name="connsiteX0" fmla="*/ 14095 w 23986"/>
                <a:gd name="connsiteY0" fmla="*/ 21988 h 23986"/>
                <a:gd name="connsiteX1" fmla="*/ 22090 w 23986"/>
                <a:gd name="connsiteY1" fmla="*/ 13992 h 23986"/>
                <a:gd name="connsiteX2" fmla="*/ 14095 w 23986"/>
                <a:gd name="connsiteY2" fmla="*/ 5997 h 23986"/>
                <a:gd name="connsiteX3" fmla="*/ 6099 w 23986"/>
                <a:gd name="connsiteY3" fmla="*/ 13992 h 23986"/>
                <a:gd name="connsiteX4" fmla="*/ 14095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095" y="21988"/>
                  </a:moveTo>
                  <a:cubicBezTo>
                    <a:pt x="18892" y="21988"/>
                    <a:pt x="22090" y="18789"/>
                    <a:pt x="22090" y="13992"/>
                  </a:cubicBezTo>
                  <a:cubicBezTo>
                    <a:pt x="22090" y="9195"/>
                    <a:pt x="18892" y="5997"/>
                    <a:pt x="14095" y="5997"/>
                  </a:cubicBezTo>
                  <a:cubicBezTo>
                    <a:pt x="10097" y="5997"/>
                    <a:pt x="6099" y="9195"/>
                    <a:pt x="6099" y="13992"/>
                  </a:cubicBezTo>
                  <a:cubicBezTo>
                    <a:pt x="5299" y="18789"/>
                    <a:pt x="9297" y="21988"/>
                    <a:pt x="14095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7C4ECCA8-1E96-496F-9E0A-8FEA8757DD44}"/>
                </a:ext>
              </a:extLst>
            </p:cNvPr>
            <p:cNvSpPr/>
            <p:nvPr/>
          </p:nvSpPr>
          <p:spPr>
            <a:xfrm>
              <a:off x="1638714" y="1359090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59B2D80-AB06-46E7-ACB3-7A3ACC65DE2D}"/>
                </a:ext>
              </a:extLst>
            </p:cNvPr>
            <p:cNvSpPr/>
            <p:nvPr/>
          </p:nvSpPr>
          <p:spPr>
            <a:xfrm>
              <a:off x="1782634" y="1361489"/>
              <a:ext cx="15991" cy="15991"/>
            </a:xfrm>
            <a:custGeom>
              <a:avLst/>
              <a:gdLst>
                <a:gd name="connsiteX0" fmla="*/ 11594 w 15991"/>
                <a:gd name="connsiteY0" fmla="*/ 17190 h 15991"/>
                <a:gd name="connsiteX1" fmla="*/ 17190 w 15991"/>
                <a:gd name="connsiteY1" fmla="*/ 11593 h 15991"/>
                <a:gd name="connsiteX2" fmla="*/ 11594 w 15991"/>
                <a:gd name="connsiteY2" fmla="*/ 5997 h 15991"/>
                <a:gd name="connsiteX3" fmla="*/ 5997 w 15991"/>
                <a:gd name="connsiteY3" fmla="*/ 11593 h 15991"/>
                <a:gd name="connsiteX4" fmla="*/ 11594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0"/>
                  </a:moveTo>
                  <a:cubicBezTo>
                    <a:pt x="14792" y="17190"/>
                    <a:pt x="17190" y="14792"/>
                    <a:pt x="17190" y="11593"/>
                  </a:cubicBezTo>
                  <a:cubicBezTo>
                    <a:pt x="17190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3992"/>
                    <a:pt x="83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DC48A1A7-D359-48F4-A239-ACF034FA8610}"/>
                </a:ext>
              </a:extLst>
            </p:cNvPr>
            <p:cNvSpPr/>
            <p:nvPr/>
          </p:nvSpPr>
          <p:spPr>
            <a:xfrm>
              <a:off x="1927353" y="136228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1593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DAF23C5-A79A-4C2A-BBF2-90830D047FF0}"/>
                </a:ext>
              </a:extLst>
            </p:cNvPr>
            <p:cNvSpPr/>
            <p:nvPr/>
          </p:nvSpPr>
          <p:spPr>
            <a:xfrm>
              <a:off x="2069674" y="136228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817B27F5-6288-487F-9AA3-1ECA60EEFD53}"/>
                </a:ext>
              </a:extLst>
            </p:cNvPr>
            <p:cNvSpPr/>
            <p:nvPr/>
          </p:nvSpPr>
          <p:spPr>
            <a:xfrm>
              <a:off x="2212794" y="136228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332927F-A47E-40D8-9DD0-EC936F05F818}"/>
                </a:ext>
              </a:extLst>
            </p:cNvPr>
            <p:cNvSpPr/>
            <p:nvPr/>
          </p:nvSpPr>
          <p:spPr>
            <a:xfrm>
              <a:off x="2353516" y="1361489"/>
              <a:ext cx="23987" cy="15991"/>
            </a:xfrm>
            <a:custGeom>
              <a:avLst/>
              <a:gdLst>
                <a:gd name="connsiteX0" fmla="*/ 11594 w 23986"/>
                <a:gd name="connsiteY0" fmla="*/ 17190 h 15991"/>
                <a:gd name="connsiteX1" fmla="*/ 17990 w 23986"/>
                <a:gd name="connsiteY1" fmla="*/ 11593 h 15991"/>
                <a:gd name="connsiteX2" fmla="*/ 11594 w 23986"/>
                <a:gd name="connsiteY2" fmla="*/ 5997 h 15991"/>
                <a:gd name="connsiteX3" fmla="*/ 5997 w 23986"/>
                <a:gd name="connsiteY3" fmla="*/ 11593 h 15991"/>
                <a:gd name="connsiteX4" fmla="*/ 11594 w 23986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15991">
                  <a:moveTo>
                    <a:pt x="11594" y="17190"/>
                  </a:moveTo>
                  <a:cubicBezTo>
                    <a:pt x="14792" y="17190"/>
                    <a:pt x="17990" y="14792"/>
                    <a:pt x="17990" y="11593"/>
                  </a:cubicBezTo>
                  <a:cubicBezTo>
                    <a:pt x="17990" y="8395"/>
                    <a:pt x="15591" y="5997"/>
                    <a:pt x="11594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3992"/>
                    <a:pt x="83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679F7F8C-1CF0-43E1-A13C-7EAF67A47506}"/>
                </a:ext>
              </a:extLst>
            </p:cNvPr>
            <p:cNvSpPr/>
            <p:nvPr/>
          </p:nvSpPr>
          <p:spPr>
            <a:xfrm>
              <a:off x="2492638" y="1358291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87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6365DEDD-5141-48A2-9566-A680CC16FBAB}"/>
                </a:ext>
              </a:extLst>
            </p:cNvPr>
            <p:cNvSpPr/>
            <p:nvPr/>
          </p:nvSpPr>
          <p:spPr>
            <a:xfrm>
              <a:off x="2625365" y="1347097"/>
              <a:ext cx="47973" cy="47973"/>
            </a:xfrm>
            <a:custGeom>
              <a:avLst/>
              <a:gdLst>
                <a:gd name="connsiteX0" fmla="*/ 25186 w 47973"/>
                <a:gd name="connsiteY0" fmla="*/ 44375 h 47973"/>
                <a:gd name="connsiteX1" fmla="*/ 44375 w 47973"/>
                <a:gd name="connsiteY1" fmla="*/ 25186 h 47973"/>
                <a:gd name="connsiteX2" fmla="*/ 25186 w 47973"/>
                <a:gd name="connsiteY2" fmla="*/ 5997 h 47973"/>
                <a:gd name="connsiteX3" fmla="*/ 5997 w 47973"/>
                <a:gd name="connsiteY3" fmla="*/ 25186 h 47973"/>
                <a:gd name="connsiteX4" fmla="*/ 251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186" y="44375"/>
                  </a:moveTo>
                  <a:cubicBezTo>
                    <a:pt x="36380" y="44375"/>
                    <a:pt x="44375" y="35580"/>
                    <a:pt x="44375" y="25186"/>
                  </a:cubicBezTo>
                  <a:cubicBezTo>
                    <a:pt x="44375" y="14792"/>
                    <a:pt x="355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6380"/>
                    <a:pt x="14792" y="44375"/>
                    <a:pt x="251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D3704322-6392-48EB-B252-714F51D3F5BA}"/>
                </a:ext>
              </a:extLst>
            </p:cNvPr>
            <p:cNvSpPr/>
            <p:nvPr/>
          </p:nvSpPr>
          <p:spPr>
            <a:xfrm>
              <a:off x="2766086" y="1345498"/>
              <a:ext cx="47973" cy="47973"/>
            </a:xfrm>
            <a:custGeom>
              <a:avLst/>
              <a:gdLst>
                <a:gd name="connsiteX0" fmla="*/ 26785 w 47973"/>
                <a:gd name="connsiteY0" fmla="*/ 47573 h 47973"/>
                <a:gd name="connsiteX1" fmla="*/ 47574 w 47973"/>
                <a:gd name="connsiteY1" fmla="*/ 26785 h 47973"/>
                <a:gd name="connsiteX2" fmla="*/ 26785 w 47973"/>
                <a:gd name="connsiteY2" fmla="*/ 5997 h 47973"/>
                <a:gd name="connsiteX3" fmla="*/ 5997 w 47973"/>
                <a:gd name="connsiteY3" fmla="*/ 26785 h 47973"/>
                <a:gd name="connsiteX4" fmla="*/ 26785 w 47973"/>
                <a:gd name="connsiteY4" fmla="*/ 47573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6785" y="47573"/>
                  </a:moveTo>
                  <a:cubicBezTo>
                    <a:pt x="37979" y="47573"/>
                    <a:pt x="47574" y="38778"/>
                    <a:pt x="47574" y="26785"/>
                  </a:cubicBezTo>
                  <a:cubicBezTo>
                    <a:pt x="47574" y="15591"/>
                    <a:pt x="37979" y="5997"/>
                    <a:pt x="26785" y="5997"/>
                  </a:cubicBezTo>
                  <a:cubicBezTo>
                    <a:pt x="15591" y="5997"/>
                    <a:pt x="5997" y="15591"/>
                    <a:pt x="5997" y="26785"/>
                  </a:cubicBezTo>
                  <a:cubicBezTo>
                    <a:pt x="5997" y="37979"/>
                    <a:pt x="15591" y="47573"/>
                    <a:pt x="26785" y="47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44CEA2C-457B-4210-9A92-3535A79EC727}"/>
                </a:ext>
              </a:extLst>
            </p:cNvPr>
            <p:cNvSpPr/>
            <p:nvPr/>
          </p:nvSpPr>
          <p:spPr>
            <a:xfrm>
              <a:off x="2910806" y="1347097"/>
              <a:ext cx="47973" cy="47973"/>
            </a:xfrm>
            <a:custGeom>
              <a:avLst/>
              <a:gdLst>
                <a:gd name="connsiteX0" fmla="*/ 25186 w 47973"/>
                <a:gd name="connsiteY0" fmla="*/ 44375 h 47973"/>
                <a:gd name="connsiteX1" fmla="*/ 44375 w 47973"/>
                <a:gd name="connsiteY1" fmla="*/ 25186 h 47973"/>
                <a:gd name="connsiteX2" fmla="*/ 25186 w 47973"/>
                <a:gd name="connsiteY2" fmla="*/ 5997 h 47973"/>
                <a:gd name="connsiteX3" fmla="*/ 5997 w 47973"/>
                <a:gd name="connsiteY3" fmla="*/ 25186 h 47973"/>
                <a:gd name="connsiteX4" fmla="*/ 25186 w 47973"/>
                <a:gd name="connsiteY4" fmla="*/ 44375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186" y="44375"/>
                  </a:moveTo>
                  <a:cubicBezTo>
                    <a:pt x="35580" y="44375"/>
                    <a:pt x="44375" y="35580"/>
                    <a:pt x="44375" y="25186"/>
                  </a:cubicBezTo>
                  <a:cubicBezTo>
                    <a:pt x="44375" y="14792"/>
                    <a:pt x="355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186" y="44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1223BD2-58B8-4C09-B2E2-C8B9F0CA179C}"/>
                </a:ext>
              </a:extLst>
            </p:cNvPr>
            <p:cNvSpPr/>
            <p:nvPr/>
          </p:nvSpPr>
          <p:spPr>
            <a:xfrm>
              <a:off x="3052327" y="1346298"/>
              <a:ext cx="47973" cy="47973"/>
            </a:xfrm>
            <a:custGeom>
              <a:avLst/>
              <a:gdLst>
                <a:gd name="connsiteX0" fmla="*/ 25986 w 47973"/>
                <a:gd name="connsiteY0" fmla="*/ 45974 h 47973"/>
                <a:gd name="connsiteX1" fmla="*/ 45974 w 47973"/>
                <a:gd name="connsiteY1" fmla="*/ 25986 h 47973"/>
                <a:gd name="connsiteX2" fmla="*/ 25986 w 47973"/>
                <a:gd name="connsiteY2" fmla="*/ 5997 h 47973"/>
                <a:gd name="connsiteX3" fmla="*/ 5997 w 47973"/>
                <a:gd name="connsiteY3" fmla="*/ 25986 h 47973"/>
                <a:gd name="connsiteX4" fmla="*/ 25986 w 47973"/>
                <a:gd name="connsiteY4" fmla="*/ 45974 h 4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" h="47973">
                  <a:moveTo>
                    <a:pt x="25986" y="45974"/>
                  </a:moveTo>
                  <a:cubicBezTo>
                    <a:pt x="37180" y="45974"/>
                    <a:pt x="45974" y="37179"/>
                    <a:pt x="45974" y="25986"/>
                  </a:cubicBezTo>
                  <a:cubicBezTo>
                    <a:pt x="45974" y="14792"/>
                    <a:pt x="37180" y="5997"/>
                    <a:pt x="25986" y="5997"/>
                  </a:cubicBezTo>
                  <a:cubicBezTo>
                    <a:pt x="15591" y="5997"/>
                    <a:pt x="5997" y="14792"/>
                    <a:pt x="5997" y="25986"/>
                  </a:cubicBezTo>
                  <a:cubicBezTo>
                    <a:pt x="5997" y="37179"/>
                    <a:pt x="15591" y="45974"/>
                    <a:pt x="25986" y="45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1D6D8495-CFB0-41FA-9DF6-31E95C2A1050}"/>
                </a:ext>
              </a:extLst>
            </p:cNvPr>
            <p:cNvSpPr/>
            <p:nvPr/>
          </p:nvSpPr>
          <p:spPr>
            <a:xfrm>
              <a:off x="3192249" y="1343099"/>
              <a:ext cx="55969" cy="55969"/>
            </a:xfrm>
            <a:custGeom>
              <a:avLst/>
              <a:gdLst>
                <a:gd name="connsiteX0" fmla="*/ 29184 w 55968"/>
                <a:gd name="connsiteY0" fmla="*/ 52371 h 55968"/>
                <a:gd name="connsiteX1" fmla="*/ 52371 w 55968"/>
                <a:gd name="connsiteY1" fmla="*/ 29184 h 55968"/>
                <a:gd name="connsiteX2" fmla="*/ 29184 w 55968"/>
                <a:gd name="connsiteY2" fmla="*/ 5997 h 55968"/>
                <a:gd name="connsiteX3" fmla="*/ 5997 w 55968"/>
                <a:gd name="connsiteY3" fmla="*/ 29184 h 55968"/>
                <a:gd name="connsiteX4" fmla="*/ 29184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977"/>
                    <a:pt x="16391" y="52371"/>
                    <a:pt x="29184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BBD7EB2C-1D7E-47DE-A3A3-6F5BBE1B2170}"/>
                </a:ext>
              </a:extLst>
            </p:cNvPr>
            <p:cNvSpPr/>
            <p:nvPr/>
          </p:nvSpPr>
          <p:spPr>
            <a:xfrm>
              <a:off x="3314581" y="1323110"/>
              <a:ext cx="95947" cy="95947"/>
            </a:xfrm>
            <a:custGeom>
              <a:avLst/>
              <a:gdLst>
                <a:gd name="connsiteX0" fmla="*/ 49173 w 95946"/>
                <a:gd name="connsiteY0" fmla="*/ 92349 h 95946"/>
                <a:gd name="connsiteX1" fmla="*/ 92349 w 95946"/>
                <a:gd name="connsiteY1" fmla="*/ 49173 h 95946"/>
                <a:gd name="connsiteX2" fmla="*/ 49173 w 95946"/>
                <a:gd name="connsiteY2" fmla="*/ 5997 h 95946"/>
                <a:gd name="connsiteX3" fmla="*/ 5997 w 95946"/>
                <a:gd name="connsiteY3" fmla="*/ 49173 h 95946"/>
                <a:gd name="connsiteX4" fmla="*/ 49173 w 95946"/>
                <a:gd name="connsiteY4" fmla="*/ 92349 h 9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46" h="95946">
                  <a:moveTo>
                    <a:pt x="49173" y="92349"/>
                  </a:moveTo>
                  <a:cubicBezTo>
                    <a:pt x="73159" y="92349"/>
                    <a:pt x="92349" y="73159"/>
                    <a:pt x="92349" y="49173"/>
                  </a:cubicBezTo>
                  <a:cubicBezTo>
                    <a:pt x="92349" y="25186"/>
                    <a:pt x="73159" y="5997"/>
                    <a:pt x="49173" y="5997"/>
                  </a:cubicBezTo>
                  <a:cubicBezTo>
                    <a:pt x="25186" y="5997"/>
                    <a:pt x="5997" y="25186"/>
                    <a:pt x="5997" y="49173"/>
                  </a:cubicBezTo>
                  <a:cubicBezTo>
                    <a:pt x="5997" y="73159"/>
                    <a:pt x="25186" y="92349"/>
                    <a:pt x="49173" y="923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D452C85-E4EE-40A0-9BFA-FDB11AF1B6E3}"/>
                </a:ext>
              </a:extLst>
            </p:cNvPr>
            <p:cNvSpPr/>
            <p:nvPr/>
          </p:nvSpPr>
          <p:spPr>
            <a:xfrm>
              <a:off x="3476891" y="1343099"/>
              <a:ext cx="55969" cy="55969"/>
            </a:xfrm>
            <a:custGeom>
              <a:avLst/>
              <a:gdLst>
                <a:gd name="connsiteX0" fmla="*/ 29183 w 55968"/>
                <a:gd name="connsiteY0" fmla="*/ 52371 h 55968"/>
                <a:gd name="connsiteX1" fmla="*/ 52371 w 55968"/>
                <a:gd name="connsiteY1" fmla="*/ 29184 h 55968"/>
                <a:gd name="connsiteX2" fmla="*/ 29183 w 55968"/>
                <a:gd name="connsiteY2" fmla="*/ 5997 h 55968"/>
                <a:gd name="connsiteX3" fmla="*/ 5997 w 55968"/>
                <a:gd name="connsiteY3" fmla="*/ 29184 h 55968"/>
                <a:gd name="connsiteX4" fmla="*/ 29183 w 55968"/>
                <a:gd name="connsiteY4" fmla="*/ 52371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9183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3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6796" y="41977"/>
                    <a:pt x="17190" y="52371"/>
                    <a:pt x="29183" y="52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37AC2DC-EBB4-414E-9F78-A330614C9339}"/>
                </a:ext>
              </a:extLst>
            </p:cNvPr>
            <p:cNvSpPr/>
            <p:nvPr/>
          </p:nvSpPr>
          <p:spPr>
            <a:xfrm>
              <a:off x="3632004" y="1355093"/>
              <a:ext cx="31982" cy="31982"/>
            </a:xfrm>
            <a:custGeom>
              <a:avLst/>
              <a:gdLst>
                <a:gd name="connsiteX0" fmla="*/ 17191 w 31982"/>
                <a:gd name="connsiteY0" fmla="*/ 28384 h 31982"/>
                <a:gd name="connsiteX1" fmla="*/ 28384 w 31982"/>
                <a:gd name="connsiteY1" fmla="*/ 17191 h 31982"/>
                <a:gd name="connsiteX2" fmla="*/ 17191 w 31982"/>
                <a:gd name="connsiteY2" fmla="*/ 5997 h 31982"/>
                <a:gd name="connsiteX3" fmla="*/ 5997 w 31982"/>
                <a:gd name="connsiteY3" fmla="*/ 17191 h 31982"/>
                <a:gd name="connsiteX4" fmla="*/ 17191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1" y="28384"/>
                  </a:moveTo>
                  <a:cubicBezTo>
                    <a:pt x="23587" y="28384"/>
                    <a:pt x="28384" y="23587"/>
                    <a:pt x="28384" y="17191"/>
                  </a:cubicBezTo>
                  <a:cubicBezTo>
                    <a:pt x="28384" y="10794"/>
                    <a:pt x="23587" y="5997"/>
                    <a:pt x="17191" y="5997"/>
                  </a:cubicBezTo>
                  <a:cubicBezTo>
                    <a:pt x="10794" y="5997"/>
                    <a:pt x="5997" y="10794"/>
                    <a:pt x="5997" y="17191"/>
                  </a:cubicBezTo>
                  <a:cubicBezTo>
                    <a:pt x="5997" y="23587"/>
                    <a:pt x="10794" y="28384"/>
                    <a:pt x="17191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47C6CCF-BFEB-4138-A5D2-730F3E45A5AB}"/>
                </a:ext>
              </a:extLst>
            </p:cNvPr>
            <p:cNvSpPr/>
            <p:nvPr/>
          </p:nvSpPr>
          <p:spPr>
            <a:xfrm>
              <a:off x="3774325" y="1355093"/>
              <a:ext cx="31982" cy="31982"/>
            </a:xfrm>
            <a:custGeom>
              <a:avLst/>
              <a:gdLst>
                <a:gd name="connsiteX0" fmla="*/ 17191 w 31982"/>
                <a:gd name="connsiteY0" fmla="*/ 28384 h 31982"/>
                <a:gd name="connsiteX1" fmla="*/ 28385 w 31982"/>
                <a:gd name="connsiteY1" fmla="*/ 17191 h 31982"/>
                <a:gd name="connsiteX2" fmla="*/ 17191 w 31982"/>
                <a:gd name="connsiteY2" fmla="*/ 5997 h 31982"/>
                <a:gd name="connsiteX3" fmla="*/ 5997 w 31982"/>
                <a:gd name="connsiteY3" fmla="*/ 17191 h 31982"/>
                <a:gd name="connsiteX4" fmla="*/ 17191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1" y="28384"/>
                  </a:moveTo>
                  <a:cubicBezTo>
                    <a:pt x="23587" y="28384"/>
                    <a:pt x="28385" y="23587"/>
                    <a:pt x="28385" y="17191"/>
                  </a:cubicBezTo>
                  <a:cubicBezTo>
                    <a:pt x="28385" y="10794"/>
                    <a:pt x="23587" y="5997"/>
                    <a:pt x="17191" y="5997"/>
                  </a:cubicBezTo>
                  <a:cubicBezTo>
                    <a:pt x="10794" y="5997"/>
                    <a:pt x="5997" y="10794"/>
                    <a:pt x="5997" y="17191"/>
                  </a:cubicBezTo>
                  <a:cubicBezTo>
                    <a:pt x="6797" y="23587"/>
                    <a:pt x="11594" y="28384"/>
                    <a:pt x="17191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64CED1C-CE5F-4067-BC7E-05D9A4E1ABBC}"/>
                </a:ext>
              </a:extLst>
            </p:cNvPr>
            <p:cNvSpPr/>
            <p:nvPr/>
          </p:nvSpPr>
          <p:spPr>
            <a:xfrm>
              <a:off x="3914247" y="1352694"/>
              <a:ext cx="39978" cy="31982"/>
            </a:xfrm>
            <a:custGeom>
              <a:avLst/>
              <a:gdLst>
                <a:gd name="connsiteX0" fmla="*/ 20389 w 39977"/>
                <a:gd name="connsiteY0" fmla="*/ 33181 h 31982"/>
                <a:gd name="connsiteX1" fmla="*/ 33981 w 39977"/>
                <a:gd name="connsiteY1" fmla="*/ 19589 h 31982"/>
                <a:gd name="connsiteX2" fmla="*/ 20389 w 39977"/>
                <a:gd name="connsiteY2" fmla="*/ 5997 h 31982"/>
                <a:gd name="connsiteX3" fmla="*/ 5997 w 39977"/>
                <a:gd name="connsiteY3" fmla="*/ 19589 h 31982"/>
                <a:gd name="connsiteX4" fmla="*/ 20389 w 39977"/>
                <a:gd name="connsiteY4" fmla="*/ 33181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1982">
                  <a:moveTo>
                    <a:pt x="20389" y="33181"/>
                  </a:moveTo>
                  <a:cubicBezTo>
                    <a:pt x="28385" y="33181"/>
                    <a:pt x="33981" y="26785"/>
                    <a:pt x="33981" y="19589"/>
                  </a:cubicBezTo>
                  <a:cubicBezTo>
                    <a:pt x="33981" y="12393"/>
                    <a:pt x="27585" y="5997"/>
                    <a:pt x="20389" y="5997"/>
                  </a:cubicBezTo>
                  <a:cubicBezTo>
                    <a:pt x="12393" y="5997"/>
                    <a:pt x="5997" y="12393"/>
                    <a:pt x="5997" y="19589"/>
                  </a:cubicBezTo>
                  <a:cubicBezTo>
                    <a:pt x="5997" y="26785"/>
                    <a:pt x="12393" y="33181"/>
                    <a:pt x="20389" y="331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DC8C220-A07A-45D2-A628-C39A9DEC306A}"/>
                </a:ext>
              </a:extLst>
            </p:cNvPr>
            <p:cNvSpPr/>
            <p:nvPr/>
          </p:nvSpPr>
          <p:spPr>
            <a:xfrm>
              <a:off x="4063764" y="1359090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1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2A68408-D2C3-49EA-B243-8E98B772AD64}"/>
                </a:ext>
              </a:extLst>
            </p:cNvPr>
            <p:cNvSpPr/>
            <p:nvPr/>
          </p:nvSpPr>
          <p:spPr>
            <a:xfrm>
              <a:off x="4206781" y="1359890"/>
              <a:ext cx="23987" cy="23987"/>
            </a:xfrm>
            <a:custGeom>
              <a:avLst/>
              <a:gdLst>
                <a:gd name="connsiteX0" fmla="*/ 13295 w 23986"/>
                <a:gd name="connsiteY0" fmla="*/ 20389 h 23986"/>
                <a:gd name="connsiteX1" fmla="*/ 20492 w 23986"/>
                <a:gd name="connsiteY1" fmla="*/ 13193 h 23986"/>
                <a:gd name="connsiteX2" fmla="*/ 13295 w 23986"/>
                <a:gd name="connsiteY2" fmla="*/ 5997 h 23986"/>
                <a:gd name="connsiteX3" fmla="*/ 6100 w 23986"/>
                <a:gd name="connsiteY3" fmla="*/ 13193 h 23986"/>
                <a:gd name="connsiteX4" fmla="*/ 13295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295" y="20389"/>
                  </a:moveTo>
                  <a:cubicBezTo>
                    <a:pt x="17293" y="20389"/>
                    <a:pt x="20492" y="17190"/>
                    <a:pt x="20492" y="13193"/>
                  </a:cubicBezTo>
                  <a:cubicBezTo>
                    <a:pt x="20492" y="9195"/>
                    <a:pt x="17293" y="5997"/>
                    <a:pt x="13295" y="5997"/>
                  </a:cubicBezTo>
                  <a:cubicBezTo>
                    <a:pt x="9298" y="5997"/>
                    <a:pt x="6100" y="9195"/>
                    <a:pt x="6100" y="13193"/>
                  </a:cubicBezTo>
                  <a:cubicBezTo>
                    <a:pt x="5300" y="16391"/>
                    <a:pt x="9298" y="20389"/>
                    <a:pt x="13295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5C4BB434-A623-497A-8815-F4DD817D000F}"/>
                </a:ext>
              </a:extLst>
            </p:cNvPr>
            <p:cNvSpPr/>
            <p:nvPr/>
          </p:nvSpPr>
          <p:spPr>
            <a:xfrm>
              <a:off x="4347606" y="1358291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87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9BC12FF2-38A9-4805-90BA-FD5F75F51B9C}"/>
                </a:ext>
              </a:extLst>
            </p:cNvPr>
            <p:cNvSpPr/>
            <p:nvPr/>
          </p:nvSpPr>
          <p:spPr>
            <a:xfrm>
              <a:off x="4489927" y="1356692"/>
              <a:ext cx="23987" cy="23987"/>
            </a:xfrm>
            <a:custGeom>
              <a:avLst/>
              <a:gdLst>
                <a:gd name="connsiteX0" fmla="*/ 25186 w 23986"/>
                <a:gd name="connsiteY0" fmla="*/ 15591 h 23986"/>
                <a:gd name="connsiteX1" fmla="*/ 15591 w 23986"/>
                <a:gd name="connsiteY1" fmla="*/ 25186 h 23986"/>
                <a:gd name="connsiteX2" fmla="*/ 5996 w 23986"/>
                <a:gd name="connsiteY2" fmla="*/ 15591 h 23986"/>
                <a:gd name="connsiteX3" fmla="*/ 15591 w 23986"/>
                <a:gd name="connsiteY3" fmla="*/ 5997 h 23986"/>
                <a:gd name="connsiteX4" fmla="*/ 25186 w 23986"/>
                <a:gd name="connsiteY4" fmla="*/ 15591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25186" y="15591"/>
                  </a:moveTo>
                  <a:cubicBezTo>
                    <a:pt x="25186" y="20890"/>
                    <a:pt x="20891" y="25186"/>
                    <a:pt x="15591" y="25186"/>
                  </a:cubicBezTo>
                  <a:cubicBezTo>
                    <a:pt x="10292" y="25186"/>
                    <a:pt x="5996" y="20890"/>
                    <a:pt x="5996" y="15591"/>
                  </a:cubicBezTo>
                  <a:cubicBezTo>
                    <a:pt x="5996" y="10292"/>
                    <a:pt x="10292" y="5997"/>
                    <a:pt x="15591" y="5997"/>
                  </a:cubicBezTo>
                  <a:cubicBezTo>
                    <a:pt x="20890" y="5997"/>
                    <a:pt x="25186" y="10292"/>
                    <a:pt x="25186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E5C2199E-0CE0-4872-AD9A-6430FBD2713B}"/>
                </a:ext>
              </a:extLst>
            </p:cNvPr>
            <p:cNvSpPr/>
            <p:nvPr/>
          </p:nvSpPr>
          <p:spPr>
            <a:xfrm>
              <a:off x="4619455" y="1344698"/>
              <a:ext cx="55969" cy="55969"/>
            </a:xfrm>
            <a:custGeom>
              <a:avLst/>
              <a:gdLst>
                <a:gd name="connsiteX0" fmla="*/ 28384 w 55968"/>
                <a:gd name="connsiteY0" fmla="*/ 50772 h 55968"/>
                <a:gd name="connsiteX1" fmla="*/ 50772 w 55968"/>
                <a:gd name="connsiteY1" fmla="*/ 28384 h 55968"/>
                <a:gd name="connsiteX2" fmla="*/ 28384 w 55968"/>
                <a:gd name="connsiteY2" fmla="*/ 5997 h 55968"/>
                <a:gd name="connsiteX3" fmla="*/ 5997 w 55968"/>
                <a:gd name="connsiteY3" fmla="*/ 28384 h 55968"/>
                <a:gd name="connsiteX4" fmla="*/ 28384 w 55968"/>
                <a:gd name="connsiteY4" fmla="*/ 50772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8384" y="50772"/>
                  </a:moveTo>
                  <a:cubicBezTo>
                    <a:pt x="41177" y="50772"/>
                    <a:pt x="50772" y="40377"/>
                    <a:pt x="50772" y="28384"/>
                  </a:cubicBezTo>
                  <a:cubicBezTo>
                    <a:pt x="50772" y="15591"/>
                    <a:pt x="40377" y="5997"/>
                    <a:pt x="28384" y="5997"/>
                  </a:cubicBezTo>
                  <a:cubicBezTo>
                    <a:pt x="16391" y="5997"/>
                    <a:pt x="5997" y="16391"/>
                    <a:pt x="5997" y="28384"/>
                  </a:cubicBezTo>
                  <a:cubicBezTo>
                    <a:pt x="5997" y="40377"/>
                    <a:pt x="15591" y="50772"/>
                    <a:pt x="28384" y="507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03440FEF-1A37-4237-9A95-D720C08816FB}"/>
                </a:ext>
              </a:extLst>
            </p:cNvPr>
            <p:cNvSpPr/>
            <p:nvPr/>
          </p:nvSpPr>
          <p:spPr>
            <a:xfrm>
              <a:off x="4762532" y="1344698"/>
              <a:ext cx="55969" cy="55969"/>
            </a:xfrm>
            <a:custGeom>
              <a:avLst/>
              <a:gdLst>
                <a:gd name="connsiteX0" fmla="*/ 28427 w 55968"/>
                <a:gd name="connsiteY0" fmla="*/ 50772 h 55968"/>
                <a:gd name="connsiteX1" fmla="*/ 50815 w 55968"/>
                <a:gd name="connsiteY1" fmla="*/ 28384 h 55968"/>
                <a:gd name="connsiteX2" fmla="*/ 28427 w 55968"/>
                <a:gd name="connsiteY2" fmla="*/ 5997 h 55968"/>
                <a:gd name="connsiteX3" fmla="*/ 6040 w 55968"/>
                <a:gd name="connsiteY3" fmla="*/ 28384 h 55968"/>
                <a:gd name="connsiteX4" fmla="*/ 28427 w 55968"/>
                <a:gd name="connsiteY4" fmla="*/ 50772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" h="55968">
                  <a:moveTo>
                    <a:pt x="28427" y="50772"/>
                  </a:moveTo>
                  <a:cubicBezTo>
                    <a:pt x="40421" y="50772"/>
                    <a:pt x="50815" y="40377"/>
                    <a:pt x="50815" y="28384"/>
                  </a:cubicBezTo>
                  <a:cubicBezTo>
                    <a:pt x="50815" y="15591"/>
                    <a:pt x="40421" y="5997"/>
                    <a:pt x="28427" y="5997"/>
                  </a:cubicBezTo>
                  <a:cubicBezTo>
                    <a:pt x="15635" y="5997"/>
                    <a:pt x="6040" y="16391"/>
                    <a:pt x="6040" y="28384"/>
                  </a:cubicBezTo>
                  <a:cubicBezTo>
                    <a:pt x="5240" y="40377"/>
                    <a:pt x="15635" y="50772"/>
                    <a:pt x="28427" y="507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09998615-FBF2-4BDE-BAC4-3C52A5694EB8}"/>
                </a:ext>
              </a:extLst>
            </p:cNvPr>
            <p:cNvSpPr/>
            <p:nvPr/>
          </p:nvSpPr>
          <p:spPr>
            <a:xfrm>
              <a:off x="4895301" y="1334304"/>
              <a:ext cx="71960" cy="71960"/>
            </a:xfrm>
            <a:custGeom>
              <a:avLst/>
              <a:gdLst>
                <a:gd name="connsiteX0" fmla="*/ 69961 w 71959"/>
                <a:gd name="connsiteY0" fmla="*/ 37979 h 71959"/>
                <a:gd name="connsiteX1" fmla="*/ 37979 w 71959"/>
                <a:gd name="connsiteY1" fmla="*/ 69961 h 71959"/>
                <a:gd name="connsiteX2" fmla="*/ 5997 w 71959"/>
                <a:gd name="connsiteY2" fmla="*/ 37979 h 71959"/>
                <a:gd name="connsiteX3" fmla="*/ 37979 w 71959"/>
                <a:gd name="connsiteY3" fmla="*/ 5997 h 71959"/>
                <a:gd name="connsiteX4" fmla="*/ 69961 w 71959"/>
                <a:gd name="connsiteY4" fmla="*/ 37979 h 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59" h="71959">
                  <a:moveTo>
                    <a:pt x="69961" y="37979"/>
                  </a:moveTo>
                  <a:cubicBezTo>
                    <a:pt x="69961" y="55642"/>
                    <a:pt x="55642" y="69961"/>
                    <a:pt x="37979" y="69961"/>
                  </a:cubicBezTo>
                  <a:cubicBezTo>
                    <a:pt x="20315" y="69961"/>
                    <a:pt x="5997" y="55642"/>
                    <a:pt x="5997" y="37979"/>
                  </a:cubicBezTo>
                  <a:cubicBezTo>
                    <a:pt x="5997" y="20316"/>
                    <a:pt x="20315" y="5997"/>
                    <a:pt x="37979" y="5997"/>
                  </a:cubicBezTo>
                  <a:cubicBezTo>
                    <a:pt x="55642" y="5997"/>
                    <a:pt x="69961" y="20316"/>
                    <a:pt x="69961" y="37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0A8C8CB-1EA4-4579-B02B-A68FD453C5E5}"/>
                </a:ext>
              </a:extLst>
            </p:cNvPr>
            <p:cNvSpPr/>
            <p:nvPr/>
          </p:nvSpPr>
          <p:spPr>
            <a:xfrm>
              <a:off x="1071030" y="150540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677A592-2487-4641-8D92-B11CF7D92EE1}"/>
                </a:ext>
              </a:extLst>
            </p:cNvPr>
            <p:cNvSpPr/>
            <p:nvPr/>
          </p:nvSpPr>
          <p:spPr>
            <a:xfrm>
              <a:off x="1210952" y="1500612"/>
              <a:ext cx="23987" cy="23987"/>
            </a:xfrm>
            <a:custGeom>
              <a:avLst/>
              <a:gdLst>
                <a:gd name="connsiteX0" fmla="*/ 13193 w 23986"/>
                <a:gd name="connsiteY0" fmla="*/ 21988 h 23986"/>
                <a:gd name="connsiteX1" fmla="*/ 20389 w 23986"/>
                <a:gd name="connsiteY1" fmla="*/ 13992 h 23986"/>
                <a:gd name="connsiteX2" fmla="*/ 13193 w 23986"/>
                <a:gd name="connsiteY2" fmla="*/ 5997 h 23986"/>
                <a:gd name="connsiteX3" fmla="*/ 5997 w 23986"/>
                <a:gd name="connsiteY3" fmla="*/ 13992 h 23986"/>
                <a:gd name="connsiteX4" fmla="*/ 13193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1988"/>
                  </a:moveTo>
                  <a:cubicBezTo>
                    <a:pt x="17190" y="21988"/>
                    <a:pt x="20389" y="18790"/>
                    <a:pt x="20389" y="13992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8395" y="21988"/>
                    <a:pt x="13193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EE1DAC64-3D66-4693-820A-50D80FB66242}"/>
                </a:ext>
              </a:extLst>
            </p:cNvPr>
            <p:cNvSpPr/>
            <p:nvPr/>
          </p:nvSpPr>
          <p:spPr>
            <a:xfrm>
              <a:off x="1353273" y="1500612"/>
              <a:ext cx="23987" cy="23987"/>
            </a:xfrm>
            <a:custGeom>
              <a:avLst/>
              <a:gdLst>
                <a:gd name="connsiteX0" fmla="*/ 13193 w 23986"/>
                <a:gd name="connsiteY0" fmla="*/ 21988 h 23986"/>
                <a:gd name="connsiteX1" fmla="*/ 20389 w 23986"/>
                <a:gd name="connsiteY1" fmla="*/ 13992 h 23986"/>
                <a:gd name="connsiteX2" fmla="*/ 13193 w 23986"/>
                <a:gd name="connsiteY2" fmla="*/ 5997 h 23986"/>
                <a:gd name="connsiteX3" fmla="*/ 5997 w 23986"/>
                <a:gd name="connsiteY3" fmla="*/ 13992 h 23986"/>
                <a:gd name="connsiteX4" fmla="*/ 13193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1988"/>
                  </a:moveTo>
                  <a:cubicBezTo>
                    <a:pt x="17191" y="21988"/>
                    <a:pt x="20389" y="18790"/>
                    <a:pt x="20389" y="13992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9195" y="21988"/>
                    <a:pt x="13193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C2A7CC5F-54CA-438D-B802-58CD584249E4}"/>
                </a:ext>
              </a:extLst>
            </p:cNvPr>
            <p:cNvSpPr/>
            <p:nvPr/>
          </p:nvSpPr>
          <p:spPr>
            <a:xfrm>
              <a:off x="1500391" y="1506209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67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038B6434-43A7-4F0E-867C-53CB7BC1A93A}"/>
                </a:ext>
              </a:extLst>
            </p:cNvPr>
            <p:cNvSpPr/>
            <p:nvPr/>
          </p:nvSpPr>
          <p:spPr>
            <a:xfrm>
              <a:off x="1640313" y="1504609"/>
              <a:ext cx="15991" cy="15991"/>
            </a:xfrm>
            <a:custGeom>
              <a:avLst/>
              <a:gdLst>
                <a:gd name="connsiteX0" fmla="*/ 11593 w 15991"/>
                <a:gd name="connsiteY0" fmla="*/ 15591 h 15991"/>
                <a:gd name="connsiteX1" fmla="*/ 16391 w 15991"/>
                <a:gd name="connsiteY1" fmla="*/ 10794 h 15991"/>
                <a:gd name="connsiteX2" fmla="*/ 11593 w 15991"/>
                <a:gd name="connsiteY2" fmla="*/ 5997 h 15991"/>
                <a:gd name="connsiteX3" fmla="*/ 5997 w 15991"/>
                <a:gd name="connsiteY3" fmla="*/ 10794 h 15991"/>
                <a:gd name="connsiteX4" fmla="*/ 11593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3" y="15591"/>
                  </a:moveTo>
                  <a:cubicBezTo>
                    <a:pt x="13992" y="15591"/>
                    <a:pt x="16391" y="13193"/>
                    <a:pt x="16391" y="10794"/>
                  </a:cubicBezTo>
                  <a:cubicBezTo>
                    <a:pt x="16391" y="8395"/>
                    <a:pt x="13992" y="5997"/>
                    <a:pt x="11593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1593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C0DFCE74-1C45-4161-B4B5-7DCA8606ECD4}"/>
                </a:ext>
              </a:extLst>
            </p:cNvPr>
            <p:cNvSpPr/>
            <p:nvPr/>
          </p:nvSpPr>
          <p:spPr>
            <a:xfrm>
              <a:off x="1783433" y="1504609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7596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4B90DB8-DB7D-42A6-82BC-0C6269126F4F}"/>
                </a:ext>
              </a:extLst>
            </p:cNvPr>
            <p:cNvSpPr/>
            <p:nvPr/>
          </p:nvSpPr>
          <p:spPr>
            <a:xfrm>
              <a:off x="1927945" y="1504609"/>
              <a:ext cx="15991" cy="15991"/>
            </a:xfrm>
            <a:custGeom>
              <a:avLst/>
              <a:gdLst>
                <a:gd name="connsiteX0" fmla="*/ 9403 w 15991"/>
                <a:gd name="connsiteY0" fmla="*/ 13992 h 15991"/>
                <a:gd name="connsiteX1" fmla="*/ 12601 w 15991"/>
                <a:gd name="connsiteY1" fmla="*/ 9994 h 15991"/>
                <a:gd name="connsiteX2" fmla="*/ 9403 w 15991"/>
                <a:gd name="connsiteY2" fmla="*/ 5997 h 15991"/>
                <a:gd name="connsiteX3" fmla="*/ 6205 w 15991"/>
                <a:gd name="connsiteY3" fmla="*/ 9994 h 15991"/>
                <a:gd name="connsiteX4" fmla="*/ 9403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992"/>
                  </a:moveTo>
                  <a:cubicBezTo>
                    <a:pt x="11002" y="13992"/>
                    <a:pt x="12601" y="12393"/>
                    <a:pt x="12601" y="9994"/>
                  </a:cubicBezTo>
                  <a:cubicBezTo>
                    <a:pt x="12601" y="8395"/>
                    <a:pt x="11002" y="5997"/>
                    <a:pt x="9403" y="5997"/>
                  </a:cubicBezTo>
                  <a:cubicBezTo>
                    <a:pt x="7804" y="5997"/>
                    <a:pt x="6205" y="7596"/>
                    <a:pt x="6205" y="9994"/>
                  </a:cubicBezTo>
                  <a:cubicBezTo>
                    <a:pt x="5405" y="12393"/>
                    <a:pt x="7004" y="13992"/>
                    <a:pt x="9403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63267BF7-C51D-4580-8992-4A42B58A8DFD}"/>
                </a:ext>
              </a:extLst>
            </p:cNvPr>
            <p:cNvSpPr/>
            <p:nvPr/>
          </p:nvSpPr>
          <p:spPr>
            <a:xfrm>
              <a:off x="2070473" y="1504609"/>
              <a:ext cx="15991" cy="15991"/>
            </a:xfrm>
            <a:custGeom>
              <a:avLst/>
              <a:gdLst>
                <a:gd name="connsiteX0" fmla="*/ 9195 w 15991"/>
                <a:gd name="connsiteY0" fmla="*/ 13992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992"/>
                  </a:moveTo>
                  <a:cubicBezTo>
                    <a:pt x="11594" y="13992"/>
                    <a:pt x="13193" y="12393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93D113-5EC6-4462-BBA5-83EBC9451D18}"/>
                </a:ext>
              </a:extLst>
            </p:cNvPr>
            <p:cNvSpPr/>
            <p:nvPr/>
          </p:nvSpPr>
          <p:spPr>
            <a:xfrm>
              <a:off x="2212794" y="150460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1594" y="13992"/>
                    <a:pt x="13193" y="12393"/>
                    <a:pt x="13193" y="9994"/>
                  </a:cubicBezTo>
                  <a:cubicBezTo>
                    <a:pt x="13193" y="8395"/>
                    <a:pt x="11594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4831851F-48AC-4F46-9D9B-FC429EE45360}"/>
                </a:ext>
              </a:extLst>
            </p:cNvPr>
            <p:cNvSpPr/>
            <p:nvPr/>
          </p:nvSpPr>
          <p:spPr>
            <a:xfrm>
              <a:off x="2355915" y="1504609"/>
              <a:ext cx="15991" cy="15991"/>
            </a:xfrm>
            <a:custGeom>
              <a:avLst/>
              <a:gdLst>
                <a:gd name="connsiteX0" fmla="*/ 9195 w 15991"/>
                <a:gd name="connsiteY0" fmla="*/ 13992 h 15991"/>
                <a:gd name="connsiteX1" fmla="*/ 123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992"/>
                  </a:moveTo>
                  <a:cubicBezTo>
                    <a:pt x="11593" y="13992"/>
                    <a:pt x="12393" y="12393"/>
                    <a:pt x="12393" y="9994"/>
                  </a:cubicBezTo>
                  <a:cubicBezTo>
                    <a:pt x="12393" y="8395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A42F712-6992-44D6-AAB8-8A534D9C12A6}"/>
                </a:ext>
              </a:extLst>
            </p:cNvPr>
            <p:cNvSpPr/>
            <p:nvPr/>
          </p:nvSpPr>
          <p:spPr>
            <a:xfrm>
              <a:off x="2498235" y="1504609"/>
              <a:ext cx="15991" cy="15991"/>
            </a:xfrm>
            <a:custGeom>
              <a:avLst/>
              <a:gdLst>
                <a:gd name="connsiteX0" fmla="*/ 9195 w 15991"/>
                <a:gd name="connsiteY0" fmla="*/ 13992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992"/>
                  </a:moveTo>
                  <a:cubicBezTo>
                    <a:pt x="10794" y="13992"/>
                    <a:pt x="13193" y="12393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2E8652C-7B41-43B6-A6D5-5FF73AE60C4D}"/>
                </a:ext>
              </a:extLst>
            </p:cNvPr>
            <p:cNvSpPr/>
            <p:nvPr/>
          </p:nvSpPr>
          <p:spPr>
            <a:xfrm>
              <a:off x="2639757" y="1504609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992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9F41560D-D116-48E2-B0D1-D4EAA0969768}"/>
                </a:ext>
              </a:extLst>
            </p:cNvPr>
            <p:cNvSpPr/>
            <p:nvPr/>
          </p:nvSpPr>
          <p:spPr>
            <a:xfrm>
              <a:off x="2778080" y="1500612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204B55A-26D2-4AAA-9B7E-8BD266E58424}"/>
                </a:ext>
              </a:extLst>
            </p:cNvPr>
            <p:cNvSpPr/>
            <p:nvPr/>
          </p:nvSpPr>
          <p:spPr>
            <a:xfrm>
              <a:off x="2919524" y="1499012"/>
              <a:ext cx="31982" cy="31982"/>
            </a:xfrm>
            <a:custGeom>
              <a:avLst/>
              <a:gdLst>
                <a:gd name="connsiteX0" fmla="*/ 16467 w 31982"/>
                <a:gd name="connsiteY0" fmla="*/ 26785 h 31982"/>
                <a:gd name="connsiteX1" fmla="*/ 26862 w 31982"/>
                <a:gd name="connsiteY1" fmla="*/ 16391 h 31982"/>
                <a:gd name="connsiteX2" fmla="*/ 16467 w 31982"/>
                <a:gd name="connsiteY2" fmla="*/ 5997 h 31982"/>
                <a:gd name="connsiteX3" fmla="*/ 6073 w 31982"/>
                <a:gd name="connsiteY3" fmla="*/ 16391 h 31982"/>
                <a:gd name="connsiteX4" fmla="*/ 16467 w 31982"/>
                <a:gd name="connsiteY4" fmla="*/ 26785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6467" y="26785"/>
                  </a:moveTo>
                  <a:cubicBezTo>
                    <a:pt x="22864" y="26785"/>
                    <a:pt x="26862" y="21988"/>
                    <a:pt x="26862" y="16391"/>
                  </a:cubicBezTo>
                  <a:cubicBezTo>
                    <a:pt x="26862" y="10794"/>
                    <a:pt x="22064" y="5997"/>
                    <a:pt x="16467" y="5997"/>
                  </a:cubicBezTo>
                  <a:cubicBezTo>
                    <a:pt x="10870" y="5997"/>
                    <a:pt x="6073" y="10794"/>
                    <a:pt x="6073" y="16391"/>
                  </a:cubicBezTo>
                  <a:cubicBezTo>
                    <a:pt x="5274" y="21988"/>
                    <a:pt x="10870" y="26785"/>
                    <a:pt x="16467" y="2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5E8C438F-77CC-4317-9885-F62CC06383EC}"/>
                </a:ext>
              </a:extLst>
            </p:cNvPr>
            <p:cNvSpPr/>
            <p:nvPr/>
          </p:nvSpPr>
          <p:spPr>
            <a:xfrm>
              <a:off x="3059523" y="1496614"/>
              <a:ext cx="31982" cy="31982"/>
            </a:xfrm>
            <a:custGeom>
              <a:avLst/>
              <a:gdLst>
                <a:gd name="connsiteX0" fmla="*/ 18789 w 31982"/>
                <a:gd name="connsiteY0" fmla="*/ 31583 h 31982"/>
                <a:gd name="connsiteX1" fmla="*/ 31582 w 31982"/>
                <a:gd name="connsiteY1" fmla="*/ 18790 h 31982"/>
                <a:gd name="connsiteX2" fmla="*/ 18789 w 31982"/>
                <a:gd name="connsiteY2" fmla="*/ 5997 h 31982"/>
                <a:gd name="connsiteX3" fmla="*/ 5997 w 31982"/>
                <a:gd name="connsiteY3" fmla="*/ 18790 h 31982"/>
                <a:gd name="connsiteX4" fmla="*/ 18789 w 31982"/>
                <a:gd name="connsiteY4" fmla="*/ 315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789" y="31583"/>
                  </a:moveTo>
                  <a:cubicBezTo>
                    <a:pt x="25986" y="31583"/>
                    <a:pt x="31582" y="25986"/>
                    <a:pt x="31582" y="18790"/>
                  </a:cubicBezTo>
                  <a:cubicBezTo>
                    <a:pt x="31582" y="11594"/>
                    <a:pt x="25986" y="5997"/>
                    <a:pt x="18789" y="5997"/>
                  </a:cubicBezTo>
                  <a:cubicBezTo>
                    <a:pt x="11593" y="5997"/>
                    <a:pt x="5997" y="11594"/>
                    <a:pt x="5997" y="18790"/>
                  </a:cubicBezTo>
                  <a:cubicBezTo>
                    <a:pt x="5997" y="25986"/>
                    <a:pt x="12393" y="31583"/>
                    <a:pt x="18789" y="31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9CE0A90-6DDA-46A2-A304-B717DADAF965}"/>
                </a:ext>
              </a:extLst>
            </p:cNvPr>
            <p:cNvSpPr/>
            <p:nvPr/>
          </p:nvSpPr>
          <p:spPr>
            <a:xfrm>
              <a:off x="3181027" y="1473427"/>
              <a:ext cx="79955" cy="79955"/>
            </a:xfrm>
            <a:custGeom>
              <a:avLst/>
              <a:gdLst>
                <a:gd name="connsiteX0" fmla="*/ 40406 w 79955"/>
                <a:gd name="connsiteY0" fmla="*/ 76357 h 79955"/>
                <a:gd name="connsiteX1" fmla="*/ 75587 w 79955"/>
                <a:gd name="connsiteY1" fmla="*/ 41177 h 79955"/>
                <a:gd name="connsiteX2" fmla="*/ 40406 w 79955"/>
                <a:gd name="connsiteY2" fmla="*/ 5997 h 79955"/>
                <a:gd name="connsiteX3" fmla="*/ 6025 w 79955"/>
                <a:gd name="connsiteY3" fmla="*/ 41177 h 79955"/>
                <a:gd name="connsiteX4" fmla="*/ 40406 w 79955"/>
                <a:gd name="connsiteY4" fmla="*/ 76357 h 7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5" h="79955">
                  <a:moveTo>
                    <a:pt x="40406" y="76357"/>
                  </a:moveTo>
                  <a:cubicBezTo>
                    <a:pt x="59595" y="76357"/>
                    <a:pt x="75587" y="60366"/>
                    <a:pt x="75587" y="41177"/>
                  </a:cubicBezTo>
                  <a:cubicBezTo>
                    <a:pt x="75587" y="21988"/>
                    <a:pt x="59595" y="5997"/>
                    <a:pt x="40406" y="5997"/>
                  </a:cubicBezTo>
                  <a:cubicBezTo>
                    <a:pt x="21217" y="5997"/>
                    <a:pt x="6025" y="21988"/>
                    <a:pt x="6025" y="41177"/>
                  </a:cubicBezTo>
                  <a:cubicBezTo>
                    <a:pt x="5226" y="61166"/>
                    <a:pt x="21217" y="76357"/>
                    <a:pt x="40406" y="76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F2D988C4-F39D-465E-BED9-FBBBF4375B1C}"/>
                </a:ext>
              </a:extLst>
            </p:cNvPr>
            <p:cNvSpPr/>
            <p:nvPr/>
          </p:nvSpPr>
          <p:spPr>
            <a:xfrm>
              <a:off x="3350561" y="1502211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3252A81E-B6B8-420C-8ACC-B198526AE8E1}"/>
                </a:ext>
              </a:extLst>
            </p:cNvPr>
            <p:cNvSpPr/>
            <p:nvPr/>
          </p:nvSpPr>
          <p:spPr>
            <a:xfrm>
              <a:off x="3492882" y="1500612"/>
              <a:ext cx="23987" cy="23987"/>
            </a:xfrm>
            <a:custGeom>
              <a:avLst/>
              <a:gdLst>
                <a:gd name="connsiteX0" fmla="*/ 13192 w 23986"/>
                <a:gd name="connsiteY0" fmla="*/ 21988 h 23986"/>
                <a:gd name="connsiteX1" fmla="*/ 20389 w 23986"/>
                <a:gd name="connsiteY1" fmla="*/ 13992 h 23986"/>
                <a:gd name="connsiteX2" fmla="*/ 13192 w 23986"/>
                <a:gd name="connsiteY2" fmla="*/ 5997 h 23986"/>
                <a:gd name="connsiteX3" fmla="*/ 5997 w 23986"/>
                <a:gd name="connsiteY3" fmla="*/ 13992 h 23986"/>
                <a:gd name="connsiteX4" fmla="*/ 131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2" y="21988"/>
                  </a:moveTo>
                  <a:cubicBezTo>
                    <a:pt x="17190" y="21988"/>
                    <a:pt x="20389" y="18790"/>
                    <a:pt x="20389" y="13992"/>
                  </a:cubicBezTo>
                  <a:cubicBezTo>
                    <a:pt x="20389" y="9195"/>
                    <a:pt x="17190" y="5997"/>
                    <a:pt x="13192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9195" y="21988"/>
                    <a:pt x="131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EA12B0B8-E61C-4AA7-8CF8-14978033D169}"/>
                </a:ext>
              </a:extLst>
            </p:cNvPr>
            <p:cNvSpPr/>
            <p:nvPr/>
          </p:nvSpPr>
          <p:spPr>
            <a:xfrm>
              <a:off x="3634403" y="1500612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2464AE85-A76C-4DCD-97E7-9E8CA52C4F1E}"/>
                </a:ext>
              </a:extLst>
            </p:cNvPr>
            <p:cNvSpPr/>
            <p:nvPr/>
          </p:nvSpPr>
          <p:spPr>
            <a:xfrm>
              <a:off x="3767929" y="1491017"/>
              <a:ext cx="39978" cy="39978"/>
            </a:xfrm>
            <a:custGeom>
              <a:avLst/>
              <a:gdLst>
                <a:gd name="connsiteX0" fmla="*/ 23587 w 39977"/>
                <a:gd name="connsiteY0" fmla="*/ 41177 h 39977"/>
                <a:gd name="connsiteX1" fmla="*/ 41177 w 39977"/>
                <a:gd name="connsiteY1" fmla="*/ 23587 h 39977"/>
                <a:gd name="connsiteX2" fmla="*/ 23587 w 39977"/>
                <a:gd name="connsiteY2" fmla="*/ 5997 h 39977"/>
                <a:gd name="connsiteX3" fmla="*/ 5997 w 39977"/>
                <a:gd name="connsiteY3" fmla="*/ 23587 h 39977"/>
                <a:gd name="connsiteX4" fmla="*/ 23587 w 39977"/>
                <a:gd name="connsiteY4" fmla="*/ 41177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3587" y="41177"/>
                  </a:moveTo>
                  <a:cubicBezTo>
                    <a:pt x="33182" y="41177"/>
                    <a:pt x="41177" y="33182"/>
                    <a:pt x="41177" y="23587"/>
                  </a:cubicBezTo>
                  <a:cubicBezTo>
                    <a:pt x="41177" y="13992"/>
                    <a:pt x="33182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6797" y="33182"/>
                    <a:pt x="13992" y="41177"/>
                    <a:pt x="23587" y="41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49F7E4E-C88D-4390-B343-06DAB200A1E0}"/>
                </a:ext>
              </a:extLst>
            </p:cNvPr>
            <p:cNvSpPr/>
            <p:nvPr/>
          </p:nvSpPr>
          <p:spPr>
            <a:xfrm>
              <a:off x="3922243" y="1503010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9195"/>
                    <a:pt x="15591" y="5997"/>
                    <a:pt x="12393" y="5997"/>
                  </a:cubicBezTo>
                  <a:cubicBezTo>
                    <a:pt x="8396" y="5997"/>
                    <a:pt x="5997" y="8395"/>
                    <a:pt x="5997" y="12393"/>
                  </a:cubicBezTo>
                  <a:cubicBezTo>
                    <a:pt x="5997" y="16391"/>
                    <a:pt x="8396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D6015C49-0D81-4645-AC63-942F1B37235B}"/>
                </a:ext>
              </a:extLst>
            </p:cNvPr>
            <p:cNvSpPr/>
            <p:nvPr/>
          </p:nvSpPr>
          <p:spPr>
            <a:xfrm>
              <a:off x="4063764" y="1502211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B098046A-C370-40CA-A3FC-E3CAF066A0DC}"/>
                </a:ext>
              </a:extLst>
            </p:cNvPr>
            <p:cNvSpPr/>
            <p:nvPr/>
          </p:nvSpPr>
          <p:spPr>
            <a:xfrm>
              <a:off x="4207684" y="1503010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9195"/>
                    <a:pt x="16391" y="5997"/>
                    <a:pt x="12393" y="5997"/>
                  </a:cubicBezTo>
                  <a:cubicBezTo>
                    <a:pt x="9195" y="5997"/>
                    <a:pt x="5997" y="8395"/>
                    <a:pt x="5997" y="12393"/>
                  </a:cubicBezTo>
                  <a:cubicBezTo>
                    <a:pt x="5997" y="16391"/>
                    <a:pt x="83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8A8134F-21FB-4013-9588-C746A8D13262}"/>
                </a:ext>
              </a:extLst>
            </p:cNvPr>
            <p:cNvSpPr/>
            <p:nvPr/>
          </p:nvSpPr>
          <p:spPr>
            <a:xfrm>
              <a:off x="4350804" y="1504609"/>
              <a:ext cx="15991" cy="15991"/>
            </a:xfrm>
            <a:custGeom>
              <a:avLst/>
              <a:gdLst>
                <a:gd name="connsiteX0" fmla="*/ 11594 w 15991"/>
                <a:gd name="connsiteY0" fmla="*/ 15591 h 15991"/>
                <a:gd name="connsiteX1" fmla="*/ 16391 w 15991"/>
                <a:gd name="connsiteY1" fmla="*/ 10794 h 15991"/>
                <a:gd name="connsiteX2" fmla="*/ 11594 w 15991"/>
                <a:gd name="connsiteY2" fmla="*/ 5997 h 15991"/>
                <a:gd name="connsiteX3" fmla="*/ 5997 w 15991"/>
                <a:gd name="connsiteY3" fmla="*/ 10794 h 15991"/>
                <a:gd name="connsiteX4" fmla="*/ 115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5591"/>
                  </a:moveTo>
                  <a:cubicBezTo>
                    <a:pt x="14792" y="15591"/>
                    <a:pt x="16391" y="13193"/>
                    <a:pt x="16391" y="10794"/>
                  </a:cubicBezTo>
                  <a:cubicBezTo>
                    <a:pt x="16391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9195" y="15591"/>
                    <a:pt x="115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6C45B6B6-E808-488B-905F-9944E9293605}"/>
                </a:ext>
              </a:extLst>
            </p:cNvPr>
            <p:cNvSpPr/>
            <p:nvPr/>
          </p:nvSpPr>
          <p:spPr>
            <a:xfrm>
              <a:off x="4494724" y="1504609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2" y="15591"/>
                    <a:pt x="15591" y="13193"/>
                    <a:pt x="15591" y="10794"/>
                  </a:cubicBezTo>
                  <a:cubicBezTo>
                    <a:pt x="15591" y="8395"/>
                    <a:pt x="131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A89CA7C-4BA8-4FA6-94D0-0CB8005E3BE6}"/>
                </a:ext>
              </a:extLst>
            </p:cNvPr>
            <p:cNvSpPr/>
            <p:nvPr/>
          </p:nvSpPr>
          <p:spPr>
            <a:xfrm>
              <a:off x="4634646" y="1502211"/>
              <a:ext cx="23987" cy="23987"/>
            </a:xfrm>
            <a:custGeom>
              <a:avLst/>
              <a:gdLst>
                <a:gd name="connsiteX0" fmla="*/ 13192 w 23986"/>
                <a:gd name="connsiteY0" fmla="*/ 20389 h 23986"/>
                <a:gd name="connsiteX1" fmla="*/ 20389 w 23986"/>
                <a:gd name="connsiteY1" fmla="*/ 13193 h 23986"/>
                <a:gd name="connsiteX2" fmla="*/ 13192 w 23986"/>
                <a:gd name="connsiteY2" fmla="*/ 5997 h 23986"/>
                <a:gd name="connsiteX3" fmla="*/ 5997 w 23986"/>
                <a:gd name="connsiteY3" fmla="*/ 13193 h 23986"/>
                <a:gd name="connsiteX4" fmla="*/ 13192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2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2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2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37BA1658-D85F-4E62-871A-677B28FD2A09}"/>
                </a:ext>
              </a:extLst>
            </p:cNvPr>
            <p:cNvSpPr/>
            <p:nvPr/>
          </p:nvSpPr>
          <p:spPr>
            <a:xfrm>
              <a:off x="4772969" y="1497413"/>
              <a:ext cx="31982" cy="31982"/>
            </a:xfrm>
            <a:custGeom>
              <a:avLst/>
              <a:gdLst>
                <a:gd name="connsiteX0" fmla="*/ 17990 w 31982"/>
                <a:gd name="connsiteY0" fmla="*/ 29983 h 31982"/>
                <a:gd name="connsiteX1" fmla="*/ 29983 w 31982"/>
                <a:gd name="connsiteY1" fmla="*/ 17990 h 31982"/>
                <a:gd name="connsiteX2" fmla="*/ 17990 w 31982"/>
                <a:gd name="connsiteY2" fmla="*/ 5997 h 31982"/>
                <a:gd name="connsiteX3" fmla="*/ 5997 w 31982"/>
                <a:gd name="connsiteY3" fmla="*/ 17990 h 31982"/>
                <a:gd name="connsiteX4" fmla="*/ 17990 w 31982"/>
                <a:gd name="connsiteY4" fmla="*/ 29983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990" y="29983"/>
                  </a:moveTo>
                  <a:cubicBezTo>
                    <a:pt x="24386" y="29983"/>
                    <a:pt x="29983" y="24386"/>
                    <a:pt x="29983" y="17990"/>
                  </a:cubicBezTo>
                  <a:cubicBezTo>
                    <a:pt x="29983" y="11593"/>
                    <a:pt x="25186" y="5997"/>
                    <a:pt x="17990" y="5997"/>
                  </a:cubicBezTo>
                  <a:cubicBezTo>
                    <a:pt x="11594" y="5997"/>
                    <a:pt x="5997" y="11593"/>
                    <a:pt x="5997" y="17990"/>
                  </a:cubicBezTo>
                  <a:cubicBezTo>
                    <a:pt x="5997" y="24386"/>
                    <a:pt x="10794" y="29983"/>
                    <a:pt x="17990" y="29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90ADB025-FCCD-4FF2-9FE3-EFC7B9822EB4}"/>
                </a:ext>
              </a:extLst>
            </p:cNvPr>
            <p:cNvSpPr/>
            <p:nvPr/>
          </p:nvSpPr>
          <p:spPr>
            <a:xfrm>
              <a:off x="4911237" y="1493416"/>
              <a:ext cx="39978" cy="39978"/>
            </a:xfrm>
            <a:custGeom>
              <a:avLst/>
              <a:gdLst>
                <a:gd name="connsiteX0" fmla="*/ 22043 w 39977"/>
                <a:gd name="connsiteY0" fmla="*/ 37979 h 39977"/>
                <a:gd name="connsiteX1" fmla="*/ 38034 w 39977"/>
                <a:gd name="connsiteY1" fmla="*/ 21988 h 39977"/>
                <a:gd name="connsiteX2" fmla="*/ 22043 w 39977"/>
                <a:gd name="connsiteY2" fmla="*/ 5997 h 39977"/>
                <a:gd name="connsiteX3" fmla="*/ 6052 w 39977"/>
                <a:gd name="connsiteY3" fmla="*/ 21988 h 39977"/>
                <a:gd name="connsiteX4" fmla="*/ 22043 w 39977"/>
                <a:gd name="connsiteY4" fmla="*/ 37979 h 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7" h="39977">
                  <a:moveTo>
                    <a:pt x="22043" y="37979"/>
                  </a:moveTo>
                  <a:cubicBezTo>
                    <a:pt x="30838" y="37979"/>
                    <a:pt x="38034" y="30783"/>
                    <a:pt x="38034" y="21988"/>
                  </a:cubicBezTo>
                  <a:cubicBezTo>
                    <a:pt x="38034" y="13193"/>
                    <a:pt x="30838" y="5997"/>
                    <a:pt x="22043" y="5997"/>
                  </a:cubicBezTo>
                  <a:cubicBezTo>
                    <a:pt x="13248" y="5997"/>
                    <a:pt x="6052" y="13193"/>
                    <a:pt x="6052" y="21988"/>
                  </a:cubicBezTo>
                  <a:cubicBezTo>
                    <a:pt x="5253" y="30783"/>
                    <a:pt x="13248" y="37979"/>
                    <a:pt x="22043" y="37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332C2247-3C1F-495B-9C39-7F82C48F2BFB}"/>
                </a:ext>
              </a:extLst>
            </p:cNvPr>
            <p:cNvSpPr/>
            <p:nvPr/>
          </p:nvSpPr>
          <p:spPr>
            <a:xfrm>
              <a:off x="1071030" y="1648529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CA701A9-9DA5-4A37-9A38-59678E672333}"/>
                </a:ext>
              </a:extLst>
            </p:cNvPr>
            <p:cNvSpPr/>
            <p:nvPr/>
          </p:nvSpPr>
          <p:spPr>
            <a:xfrm>
              <a:off x="1210152" y="1643732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7990" y="21988"/>
                    <a:pt x="21988" y="18790"/>
                    <a:pt x="21988" y="13992"/>
                  </a:cubicBezTo>
                  <a:cubicBezTo>
                    <a:pt x="21988" y="9195"/>
                    <a:pt x="17990" y="5997"/>
                    <a:pt x="13992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9195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46E0786-78BF-47C2-8916-A4E43C4381E3}"/>
                </a:ext>
              </a:extLst>
            </p:cNvPr>
            <p:cNvSpPr/>
            <p:nvPr/>
          </p:nvSpPr>
          <p:spPr>
            <a:xfrm>
              <a:off x="1357270" y="1648529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17AD169-DD80-4F39-B655-0714FA73860A}"/>
                </a:ext>
              </a:extLst>
            </p:cNvPr>
            <p:cNvSpPr/>
            <p:nvPr/>
          </p:nvSpPr>
          <p:spPr>
            <a:xfrm>
              <a:off x="1500978" y="1650129"/>
              <a:ext cx="15991" cy="15991"/>
            </a:xfrm>
            <a:custGeom>
              <a:avLst/>
              <a:gdLst>
                <a:gd name="connsiteX0" fmla="*/ 8608 w 15991"/>
                <a:gd name="connsiteY0" fmla="*/ 10794 h 15991"/>
                <a:gd name="connsiteX1" fmla="*/ 11806 w 15991"/>
                <a:gd name="connsiteY1" fmla="*/ 8395 h 15991"/>
                <a:gd name="connsiteX2" fmla="*/ 8608 w 15991"/>
                <a:gd name="connsiteY2" fmla="*/ 5997 h 15991"/>
                <a:gd name="connsiteX3" fmla="*/ 6209 w 15991"/>
                <a:gd name="connsiteY3" fmla="*/ 8395 h 15991"/>
                <a:gd name="connsiteX4" fmla="*/ 8608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608" y="10794"/>
                  </a:moveTo>
                  <a:cubicBezTo>
                    <a:pt x="10207" y="10794"/>
                    <a:pt x="11806" y="9994"/>
                    <a:pt x="11806" y="8395"/>
                  </a:cubicBezTo>
                  <a:cubicBezTo>
                    <a:pt x="11806" y="6796"/>
                    <a:pt x="10207" y="5997"/>
                    <a:pt x="8608" y="5997"/>
                  </a:cubicBezTo>
                  <a:cubicBezTo>
                    <a:pt x="7009" y="5997"/>
                    <a:pt x="6209" y="6796"/>
                    <a:pt x="6209" y="8395"/>
                  </a:cubicBezTo>
                  <a:cubicBezTo>
                    <a:pt x="5410" y="9195"/>
                    <a:pt x="7009" y="10794"/>
                    <a:pt x="8608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52BF5C08-DB2B-4BC0-9A1A-B8477D40B535}"/>
                </a:ext>
              </a:extLst>
            </p:cNvPr>
            <p:cNvSpPr/>
            <p:nvPr/>
          </p:nvSpPr>
          <p:spPr>
            <a:xfrm>
              <a:off x="1642712" y="1650129"/>
              <a:ext cx="15991" cy="15991"/>
            </a:xfrm>
            <a:custGeom>
              <a:avLst/>
              <a:gdLst>
                <a:gd name="connsiteX0" fmla="*/ 9195 w 15991"/>
                <a:gd name="connsiteY0" fmla="*/ 10794 h 15991"/>
                <a:gd name="connsiteX1" fmla="*/ 11594 w 15991"/>
                <a:gd name="connsiteY1" fmla="*/ 8395 h 15991"/>
                <a:gd name="connsiteX2" fmla="*/ 9195 w 15991"/>
                <a:gd name="connsiteY2" fmla="*/ 5997 h 15991"/>
                <a:gd name="connsiteX3" fmla="*/ 5997 w 15991"/>
                <a:gd name="connsiteY3" fmla="*/ 8395 h 15991"/>
                <a:gd name="connsiteX4" fmla="*/ 91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0794"/>
                  </a:moveTo>
                  <a:cubicBezTo>
                    <a:pt x="10794" y="10794"/>
                    <a:pt x="11594" y="9994"/>
                    <a:pt x="11594" y="8395"/>
                  </a:cubicBezTo>
                  <a:cubicBezTo>
                    <a:pt x="11594" y="6796"/>
                    <a:pt x="9994" y="5997"/>
                    <a:pt x="91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195"/>
                    <a:pt x="7596" y="10794"/>
                    <a:pt x="91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BABFBB7-52A5-45C2-B4C4-4ABFFA5CA99C}"/>
                </a:ext>
              </a:extLst>
            </p:cNvPr>
            <p:cNvSpPr/>
            <p:nvPr/>
          </p:nvSpPr>
          <p:spPr>
            <a:xfrm>
              <a:off x="1785832" y="1649329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6796" y="9994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9CE593E9-A9B0-4AD0-86AB-06C000ED9B8A}"/>
                </a:ext>
              </a:extLst>
            </p:cNvPr>
            <p:cNvSpPr/>
            <p:nvPr/>
          </p:nvSpPr>
          <p:spPr>
            <a:xfrm>
              <a:off x="1927945" y="1647730"/>
              <a:ext cx="15991" cy="15991"/>
            </a:xfrm>
            <a:custGeom>
              <a:avLst/>
              <a:gdLst>
                <a:gd name="connsiteX0" fmla="*/ 9403 w 15991"/>
                <a:gd name="connsiteY0" fmla="*/ 13193 h 15991"/>
                <a:gd name="connsiteX1" fmla="*/ 12601 w 15991"/>
                <a:gd name="connsiteY1" fmla="*/ 9994 h 15991"/>
                <a:gd name="connsiteX2" fmla="*/ 9403 w 15991"/>
                <a:gd name="connsiteY2" fmla="*/ 5997 h 15991"/>
                <a:gd name="connsiteX3" fmla="*/ 6205 w 15991"/>
                <a:gd name="connsiteY3" fmla="*/ 9994 h 15991"/>
                <a:gd name="connsiteX4" fmla="*/ 9403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193"/>
                  </a:moveTo>
                  <a:cubicBezTo>
                    <a:pt x="11002" y="13193"/>
                    <a:pt x="12601" y="11594"/>
                    <a:pt x="12601" y="9994"/>
                  </a:cubicBezTo>
                  <a:cubicBezTo>
                    <a:pt x="12601" y="8395"/>
                    <a:pt x="11002" y="5997"/>
                    <a:pt x="9403" y="5997"/>
                  </a:cubicBezTo>
                  <a:cubicBezTo>
                    <a:pt x="7804" y="5997"/>
                    <a:pt x="6205" y="7596"/>
                    <a:pt x="6205" y="9994"/>
                  </a:cubicBezTo>
                  <a:cubicBezTo>
                    <a:pt x="5405" y="12393"/>
                    <a:pt x="7004" y="13193"/>
                    <a:pt x="9403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3CD595E-28B0-4870-A74B-4313C98CDFEC}"/>
                </a:ext>
              </a:extLst>
            </p:cNvPr>
            <p:cNvSpPr/>
            <p:nvPr/>
          </p:nvSpPr>
          <p:spPr>
            <a:xfrm>
              <a:off x="2070473" y="1648529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4B0BD8B7-51DD-4372-A63F-972A5FDF40CB}"/>
                </a:ext>
              </a:extLst>
            </p:cNvPr>
            <p:cNvSpPr/>
            <p:nvPr/>
          </p:nvSpPr>
          <p:spPr>
            <a:xfrm>
              <a:off x="2212794" y="1647730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9D997CEC-B172-41B4-A04A-045AED2BFCD8}"/>
                </a:ext>
              </a:extLst>
            </p:cNvPr>
            <p:cNvSpPr/>
            <p:nvPr/>
          </p:nvSpPr>
          <p:spPr>
            <a:xfrm>
              <a:off x="2355915" y="164773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23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3" y="13193"/>
                    <a:pt x="12393" y="11594"/>
                    <a:pt x="12393" y="9994"/>
                  </a:cubicBezTo>
                  <a:cubicBezTo>
                    <a:pt x="12393" y="8395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E490BDC-00FC-4BB0-B60C-1D5D1967EBE4}"/>
                </a:ext>
              </a:extLst>
            </p:cNvPr>
            <p:cNvSpPr/>
            <p:nvPr/>
          </p:nvSpPr>
          <p:spPr>
            <a:xfrm>
              <a:off x="2498235" y="164773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DDECA95-BD65-470C-B5DC-97CF13F9E199}"/>
                </a:ext>
              </a:extLst>
            </p:cNvPr>
            <p:cNvSpPr/>
            <p:nvPr/>
          </p:nvSpPr>
          <p:spPr>
            <a:xfrm>
              <a:off x="2641356" y="164773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6796" y="5997"/>
                    <a:pt x="5997" y="7596"/>
                    <a:pt x="5997" y="9994"/>
                  </a:cubicBezTo>
                  <a:cubicBezTo>
                    <a:pt x="5997" y="12393"/>
                    <a:pt x="67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3F59CC7-632E-4E5D-94F1-8402A18D54AB}"/>
                </a:ext>
              </a:extLst>
            </p:cNvPr>
            <p:cNvSpPr/>
            <p:nvPr/>
          </p:nvSpPr>
          <p:spPr>
            <a:xfrm>
              <a:off x="2778879" y="1643732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7990" y="21988"/>
                    <a:pt x="21988" y="18790"/>
                    <a:pt x="21988" y="13992"/>
                  </a:cubicBezTo>
                  <a:cubicBezTo>
                    <a:pt x="21988" y="9195"/>
                    <a:pt x="17990" y="5997"/>
                    <a:pt x="13992" y="5997"/>
                  </a:cubicBezTo>
                  <a:cubicBezTo>
                    <a:pt x="9994" y="5997"/>
                    <a:pt x="5997" y="9195"/>
                    <a:pt x="5997" y="13992"/>
                  </a:cubicBezTo>
                  <a:cubicBezTo>
                    <a:pt x="5997" y="18790"/>
                    <a:pt x="9994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565F8EEB-3B03-4098-A535-834C5B7AC1FF}"/>
                </a:ext>
              </a:extLst>
            </p:cNvPr>
            <p:cNvSpPr/>
            <p:nvPr/>
          </p:nvSpPr>
          <p:spPr>
            <a:xfrm>
              <a:off x="2918801" y="1640534"/>
              <a:ext cx="31982" cy="31982"/>
            </a:xfrm>
            <a:custGeom>
              <a:avLst/>
              <a:gdLst>
                <a:gd name="connsiteX0" fmla="*/ 17190 w 31982"/>
                <a:gd name="connsiteY0" fmla="*/ 28384 h 31982"/>
                <a:gd name="connsiteX1" fmla="*/ 29184 w 31982"/>
                <a:gd name="connsiteY1" fmla="*/ 17190 h 31982"/>
                <a:gd name="connsiteX2" fmla="*/ 17190 w 31982"/>
                <a:gd name="connsiteY2" fmla="*/ 5997 h 31982"/>
                <a:gd name="connsiteX3" fmla="*/ 5997 w 31982"/>
                <a:gd name="connsiteY3" fmla="*/ 17190 h 31982"/>
                <a:gd name="connsiteX4" fmla="*/ 17190 w 31982"/>
                <a:gd name="connsiteY4" fmla="*/ 28384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7190" y="28384"/>
                  </a:moveTo>
                  <a:cubicBezTo>
                    <a:pt x="23587" y="28384"/>
                    <a:pt x="29184" y="23587"/>
                    <a:pt x="29184" y="17190"/>
                  </a:cubicBezTo>
                  <a:cubicBezTo>
                    <a:pt x="29184" y="10794"/>
                    <a:pt x="24386" y="5997"/>
                    <a:pt x="17190" y="5997"/>
                  </a:cubicBezTo>
                  <a:cubicBezTo>
                    <a:pt x="10794" y="5997"/>
                    <a:pt x="5997" y="10794"/>
                    <a:pt x="5997" y="17190"/>
                  </a:cubicBezTo>
                  <a:cubicBezTo>
                    <a:pt x="5997" y="23587"/>
                    <a:pt x="10794" y="28384"/>
                    <a:pt x="17190" y="28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ADEC0EAD-2DC2-42F5-A555-E9E6AE25A942}"/>
                </a:ext>
              </a:extLst>
            </p:cNvPr>
            <p:cNvSpPr/>
            <p:nvPr/>
          </p:nvSpPr>
          <p:spPr>
            <a:xfrm>
              <a:off x="3064320" y="1643732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8790" y="21988"/>
                    <a:pt x="21988" y="18790"/>
                    <a:pt x="21988" y="13992"/>
                  </a:cubicBezTo>
                  <a:cubicBezTo>
                    <a:pt x="21988" y="9195"/>
                    <a:pt x="18790" y="5997"/>
                    <a:pt x="13992" y="5997"/>
                  </a:cubicBezTo>
                  <a:cubicBezTo>
                    <a:pt x="9994" y="5997"/>
                    <a:pt x="5997" y="9195"/>
                    <a:pt x="5997" y="13992"/>
                  </a:cubicBezTo>
                  <a:cubicBezTo>
                    <a:pt x="5997" y="18790"/>
                    <a:pt x="9994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E1D52489-7C27-4D78-8321-90B94032CCC3}"/>
                </a:ext>
              </a:extLst>
            </p:cNvPr>
            <p:cNvSpPr/>
            <p:nvPr/>
          </p:nvSpPr>
          <p:spPr>
            <a:xfrm>
              <a:off x="3210484" y="1646131"/>
              <a:ext cx="15991" cy="15991"/>
            </a:xfrm>
            <a:custGeom>
              <a:avLst/>
              <a:gdLst>
                <a:gd name="connsiteX0" fmla="*/ 10949 w 15991"/>
                <a:gd name="connsiteY0" fmla="*/ 16391 h 15991"/>
                <a:gd name="connsiteX1" fmla="*/ 15746 w 15991"/>
                <a:gd name="connsiteY1" fmla="*/ 11593 h 15991"/>
                <a:gd name="connsiteX2" fmla="*/ 10949 w 15991"/>
                <a:gd name="connsiteY2" fmla="*/ 5997 h 15991"/>
                <a:gd name="connsiteX3" fmla="*/ 6152 w 15991"/>
                <a:gd name="connsiteY3" fmla="*/ 11593 h 15991"/>
                <a:gd name="connsiteX4" fmla="*/ 10949 w 15991"/>
                <a:gd name="connsiteY4" fmla="*/ 163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949" y="16391"/>
                  </a:moveTo>
                  <a:cubicBezTo>
                    <a:pt x="14147" y="16391"/>
                    <a:pt x="15746" y="13992"/>
                    <a:pt x="15746" y="11593"/>
                  </a:cubicBezTo>
                  <a:cubicBezTo>
                    <a:pt x="15746" y="8395"/>
                    <a:pt x="13348" y="5997"/>
                    <a:pt x="10949" y="5997"/>
                  </a:cubicBezTo>
                  <a:cubicBezTo>
                    <a:pt x="7751" y="5997"/>
                    <a:pt x="6152" y="8395"/>
                    <a:pt x="6152" y="11593"/>
                  </a:cubicBezTo>
                  <a:cubicBezTo>
                    <a:pt x="5352" y="14792"/>
                    <a:pt x="7751" y="16391"/>
                    <a:pt x="10949" y="16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BAC22F6E-D6D4-498D-AEF0-D3113E0C04AD}"/>
                </a:ext>
              </a:extLst>
            </p:cNvPr>
            <p:cNvSpPr/>
            <p:nvPr/>
          </p:nvSpPr>
          <p:spPr>
            <a:xfrm>
              <a:off x="3350561" y="1644532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57E3238-D15C-4F66-9E5A-4AF7861323E7}"/>
                </a:ext>
              </a:extLst>
            </p:cNvPr>
            <p:cNvSpPr/>
            <p:nvPr/>
          </p:nvSpPr>
          <p:spPr>
            <a:xfrm>
              <a:off x="3491283" y="1642932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7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99037E54-620B-465A-9952-B51959117B5A}"/>
                </a:ext>
              </a:extLst>
            </p:cNvPr>
            <p:cNvSpPr/>
            <p:nvPr/>
          </p:nvSpPr>
          <p:spPr>
            <a:xfrm>
              <a:off x="3636802" y="1645331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89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6391" y="18790"/>
                    <a:pt x="18789" y="15591"/>
                    <a:pt x="18789" y="12393"/>
                  </a:cubicBezTo>
                  <a:cubicBezTo>
                    <a:pt x="18789" y="9195"/>
                    <a:pt x="16391" y="5997"/>
                    <a:pt x="12393" y="5997"/>
                  </a:cubicBezTo>
                  <a:cubicBezTo>
                    <a:pt x="8395" y="5997"/>
                    <a:pt x="5997" y="9195"/>
                    <a:pt x="5997" y="12393"/>
                  </a:cubicBezTo>
                  <a:cubicBezTo>
                    <a:pt x="5997" y="15591"/>
                    <a:pt x="83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CE8FDA28-721F-4B61-AE61-625983252946}"/>
                </a:ext>
              </a:extLst>
            </p:cNvPr>
            <p:cNvSpPr/>
            <p:nvPr/>
          </p:nvSpPr>
          <p:spPr>
            <a:xfrm>
              <a:off x="3778323" y="1644532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53DAE74C-11F4-43FA-B8AA-EEAF3BEC85EF}"/>
                </a:ext>
              </a:extLst>
            </p:cNvPr>
            <p:cNvSpPr/>
            <p:nvPr/>
          </p:nvSpPr>
          <p:spPr>
            <a:xfrm>
              <a:off x="3921443" y="1644532"/>
              <a:ext cx="23987" cy="23987"/>
            </a:xfrm>
            <a:custGeom>
              <a:avLst/>
              <a:gdLst>
                <a:gd name="connsiteX0" fmla="*/ 13193 w 23986"/>
                <a:gd name="connsiteY0" fmla="*/ 20389 h 23986"/>
                <a:gd name="connsiteX1" fmla="*/ 20389 w 23986"/>
                <a:gd name="connsiteY1" fmla="*/ 13193 h 23986"/>
                <a:gd name="connsiteX2" fmla="*/ 13193 w 23986"/>
                <a:gd name="connsiteY2" fmla="*/ 5997 h 23986"/>
                <a:gd name="connsiteX3" fmla="*/ 5997 w 23986"/>
                <a:gd name="connsiteY3" fmla="*/ 13193 h 23986"/>
                <a:gd name="connsiteX4" fmla="*/ 13193 w 23986"/>
                <a:gd name="connsiteY4" fmla="*/ 20389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D26B4BF-5357-42B2-9771-C9EA77F8B13B}"/>
                </a:ext>
              </a:extLst>
            </p:cNvPr>
            <p:cNvSpPr/>
            <p:nvPr/>
          </p:nvSpPr>
          <p:spPr>
            <a:xfrm>
              <a:off x="4065363" y="1646131"/>
              <a:ext cx="15991" cy="15991"/>
            </a:xfrm>
            <a:custGeom>
              <a:avLst/>
              <a:gdLst>
                <a:gd name="connsiteX0" fmla="*/ 17191 w 15991"/>
                <a:gd name="connsiteY0" fmla="*/ 11593 h 15991"/>
                <a:gd name="connsiteX1" fmla="*/ 11594 w 15991"/>
                <a:gd name="connsiteY1" fmla="*/ 17190 h 15991"/>
                <a:gd name="connsiteX2" fmla="*/ 5997 w 15991"/>
                <a:gd name="connsiteY2" fmla="*/ 11593 h 15991"/>
                <a:gd name="connsiteX3" fmla="*/ 11594 w 15991"/>
                <a:gd name="connsiteY3" fmla="*/ 5997 h 15991"/>
                <a:gd name="connsiteX4" fmla="*/ 17191 w 15991"/>
                <a:gd name="connsiteY4" fmla="*/ 115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7191" y="11593"/>
                  </a:moveTo>
                  <a:cubicBezTo>
                    <a:pt x="17191" y="14685"/>
                    <a:pt x="14685" y="17190"/>
                    <a:pt x="11594" y="17190"/>
                  </a:cubicBezTo>
                  <a:cubicBezTo>
                    <a:pt x="8503" y="17190"/>
                    <a:pt x="5997" y="14685"/>
                    <a:pt x="5997" y="11593"/>
                  </a:cubicBezTo>
                  <a:cubicBezTo>
                    <a:pt x="5997" y="8502"/>
                    <a:pt x="8503" y="5997"/>
                    <a:pt x="11594" y="5997"/>
                  </a:cubicBezTo>
                  <a:cubicBezTo>
                    <a:pt x="14685" y="5997"/>
                    <a:pt x="17191" y="8502"/>
                    <a:pt x="17191" y="11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06A2C1D3-64B0-4828-9F2F-772DAE1C54C4}"/>
                </a:ext>
              </a:extLst>
            </p:cNvPr>
            <p:cNvSpPr/>
            <p:nvPr/>
          </p:nvSpPr>
          <p:spPr>
            <a:xfrm>
              <a:off x="4208484" y="1646131"/>
              <a:ext cx="15991" cy="15991"/>
            </a:xfrm>
            <a:custGeom>
              <a:avLst/>
              <a:gdLst>
                <a:gd name="connsiteX0" fmla="*/ 11593 w 15991"/>
                <a:gd name="connsiteY0" fmla="*/ 16391 h 15991"/>
                <a:gd name="connsiteX1" fmla="*/ 16391 w 15991"/>
                <a:gd name="connsiteY1" fmla="*/ 11593 h 15991"/>
                <a:gd name="connsiteX2" fmla="*/ 11593 w 15991"/>
                <a:gd name="connsiteY2" fmla="*/ 5997 h 15991"/>
                <a:gd name="connsiteX3" fmla="*/ 5997 w 15991"/>
                <a:gd name="connsiteY3" fmla="*/ 11593 h 15991"/>
                <a:gd name="connsiteX4" fmla="*/ 11593 w 15991"/>
                <a:gd name="connsiteY4" fmla="*/ 163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3" y="16391"/>
                  </a:moveTo>
                  <a:cubicBezTo>
                    <a:pt x="13992" y="16391"/>
                    <a:pt x="16391" y="13992"/>
                    <a:pt x="16391" y="11593"/>
                  </a:cubicBezTo>
                  <a:cubicBezTo>
                    <a:pt x="16391" y="8395"/>
                    <a:pt x="13992" y="5997"/>
                    <a:pt x="11593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4792"/>
                    <a:pt x="8395" y="16391"/>
                    <a:pt x="11593" y="16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55BA94F9-9679-4914-96D4-CAA7C815560F}"/>
                </a:ext>
              </a:extLst>
            </p:cNvPr>
            <p:cNvSpPr/>
            <p:nvPr/>
          </p:nvSpPr>
          <p:spPr>
            <a:xfrm>
              <a:off x="4351604" y="1648529"/>
              <a:ext cx="15991" cy="15991"/>
            </a:xfrm>
            <a:custGeom>
              <a:avLst/>
              <a:gdLst>
                <a:gd name="connsiteX0" fmla="*/ 10794 w 15991"/>
                <a:gd name="connsiteY0" fmla="*/ 13992 h 15991"/>
                <a:gd name="connsiteX1" fmla="*/ 14792 w 15991"/>
                <a:gd name="connsiteY1" fmla="*/ 9994 h 15991"/>
                <a:gd name="connsiteX2" fmla="*/ 10794 w 15991"/>
                <a:gd name="connsiteY2" fmla="*/ 5997 h 15991"/>
                <a:gd name="connsiteX3" fmla="*/ 5997 w 15991"/>
                <a:gd name="connsiteY3" fmla="*/ 9994 h 15991"/>
                <a:gd name="connsiteX4" fmla="*/ 107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3992"/>
                  </a:moveTo>
                  <a:cubicBezTo>
                    <a:pt x="131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107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7" y="11594"/>
                    <a:pt x="8395" y="13992"/>
                    <a:pt x="107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5A7E9392-3B57-48CD-842E-03090668B10A}"/>
                </a:ext>
              </a:extLst>
            </p:cNvPr>
            <p:cNvSpPr/>
            <p:nvPr/>
          </p:nvSpPr>
          <p:spPr>
            <a:xfrm>
              <a:off x="4495524" y="1647730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AF30210-4403-44CC-B2E0-6A9D0246C77E}"/>
                </a:ext>
              </a:extLst>
            </p:cNvPr>
            <p:cNvSpPr/>
            <p:nvPr/>
          </p:nvSpPr>
          <p:spPr>
            <a:xfrm>
              <a:off x="4637844" y="1647730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22F8751E-D782-47DA-B429-DF9547F0C832}"/>
                </a:ext>
              </a:extLst>
            </p:cNvPr>
            <p:cNvSpPr/>
            <p:nvPr/>
          </p:nvSpPr>
          <p:spPr>
            <a:xfrm>
              <a:off x="4778443" y="1645331"/>
              <a:ext cx="23987" cy="23987"/>
            </a:xfrm>
            <a:custGeom>
              <a:avLst/>
              <a:gdLst>
                <a:gd name="connsiteX0" fmla="*/ 12516 w 23986"/>
                <a:gd name="connsiteY0" fmla="*/ 18790 h 23986"/>
                <a:gd name="connsiteX1" fmla="*/ 18913 w 23986"/>
                <a:gd name="connsiteY1" fmla="*/ 12393 h 23986"/>
                <a:gd name="connsiteX2" fmla="*/ 12516 w 23986"/>
                <a:gd name="connsiteY2" fmla="*/ 5997 h 23986"/>
                <a:gd name="connsiteX3" fmla="*/ 6120 w 23986"/>
                <a:gd name="connsiteY3" fmla="*/ 12393 h 23986"/>
                <a:gd name="connsiteX4" fmla="*/ 12516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516" y="18790"/>
                  </a:moveTo>
                  <a:cubicBezTo>
                    <a:pt x="15715" y="18790"/>
                    <a:pt x="18913" y="15591"/>
                    <a:pt x="18913" y="12393"/>
                  </a:cubicBezTo>
                  <a:cubicBezTo>
                    <a:pt x="18913" y="9195"/>
                    <a:pt x="16514" y="5997"/>
                    <a:pt x="12516" y="5997"/>
                  </a:cubicBezTo>
                  <a:cubicBezTo>
                    <a:pt x="8519" y="5997"/>
                    <a:pt x="6120" y="9195"/>
                    <a:pt x="6120" y="12393"/>
                  </a:cubicBezTo>
                  <a:cubicBezTo>
                    <a:pt x="5320" y="15591"/>
                    <a:pt x="8519" y="18790"/>
                    <a:pt x="12516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74DC374-3F20-478B-A777-A19974E3262F}"/>
                </a:ext>
              </a:extLst>
            </p:cNvPr>
            <p:cNvSpPr/>
            <p:nvPr/>
          </p:nvSpPr>
          <p:spPr>
            <a:xfrm>
              <a:off x="4918401" y="1642932"/>
              <a:ext cx="23987" cy="23987"/>
            </a:xfrm>
            <a:custGeom>
              <a:avLst/>
              <a:gdLst>
                <a:gd name="connsiteX0" fmla="*/ 14879 w 23986"/>
                <a:gd name="connsiteY0" fmla="*/ 23587 h 23986"/>
                <a:gd name="connsiteX1" fmla="*/ 23675 w 23986"/>
                <a:gd name="connsiteY1" fmla="*/ 14792 h 23986"/>
                <a:gd name="connsiteX2" fmla="*/ 14879 w 23986"/>
                <a:gd name="connsiteY2" fmla="*/ 5997 h 23986"/>
                <a:gd name="connsiteX3" fmla="*/ 6085 w 23986"/>
                <a:gd name="connsiteY3" fmla="*/ 14792 h 23986"/>
                <a:gd name="connsiteX4" fmla="*/ 14879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879" y="23587"/>
                  </a:moveTo>
                  <a:cubicBezTo>
                    <a:pt x="19677" y="23587"/>
                    <a:pt x="23675" y="19589"/>
                    <a:pt x="23675" y="14792"/>
                  </a:cubicBezTo>
                  <a:cubicBezTo>
                    <a:pt x="23675" y="9994"/>
                    <a:pt x="19677" y="5997"/>
                    <a:pt x="14879" y="5997"/>
                  </a:cubicBezTo>
                  <a:cubicBezTo>
                    <a:pt x="10082" y="5997"/>
                    <a:pt x="6085" y="9994"/>
                    <a:pt x="6085" y="14792"/>
                  </a:cubicBezTo>
                  <a:cubicBezTo>
                    <a:pt x="5285" y="19589"/>
                    <a:pt x="10082" y="23587"/>
                    <a:pt x="14879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B5EB48A9-C3AD-4F71-9BAE-BCB6151B2036}"/>
                </a:ext>
              </a:extLst>
            </p:cNvPr>
            <p:cNvSpPr/>
            <p:nvPr/>
          </p:nvSpPr>
          <p:spPr>
            <a:xfrm>
              <a:off x="1070230" y="179005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0CEFF492-CF99-4589-9893-76A9ABF25A34}"/>
                </a:ext>
              </a:extLst>
            </p:cNvPr>
            <p:cNvSpPr/>
            <p:nvPr/>
          </p:nvSpPr>
          <p:spPr>
            <a:xfrm>
              <a:off x="1205287" y="1782055"/>
              <a:ext cx="31982" cy="31982"/>
            </a:xfrm>
            <a:custGeom>
              <a:avLst/>
              <a:gdLst>
                <a:gd name="connsiteX0" fmla="*/ 18857 w 31982"/>
                <a:gd name="connsiteY0" fmla="*/ 31582 h 31982"/>
                <a:gd name="connsiteX1" fmla="*/ 31650 w 31982"/>
                <a:gd name="connsiteY1" fmla="*/ 18789 h 31982"/>
                <a:gd name="connsiteX2" fmla="*/ 18857 w 31982"/>
                <a:gd name="connsiteY2" fmla="*/ 5997 h 31982"/>
                <a:gd name="connsiteX3" fmla="*/ 6064 w 31982"/>
                <a:gd name="connsiteY3" fmla="*/ 18789 h 31982"/>
                <a:gd name="connsiteX4" fmla="*/ 18857 w 31982"/>
                <a:gd name="connsiteY4" fmla="*/ 31582 h 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2" h="31982">
                  <a:moveTo>
                    <a:pt x="18857" y="31582"/>
                  </a:moveTo>
                  <a:cubicBezTo>
                    <a:pt x="26053" y="31582"/>
                    <a:pt x="31650" y="25986"/>
                    <a:pt x="31650" y="18789"/>
                  </a:cubicBezTo>
                  <a:cubicBezTo>
                    <a:pt x="31650" y="11593"/>
                    <a:pt x="26053" y="5997"/>
                    <a:pt x="18857" y="5997"/>
                  </a:cubicBezTo>
                  <a:cubicBezTo>
                    <a:pt x="11661" y="5997"/>
                    <a:pt x="6064" y="11593"/>
                    <a:pt x="6064" y="18789"/>
                  </a:cubicBezTo>
                  <a:cubicBezTo>
                    <a:pt x="5265" y="25186"/>
                    <a:pt x="11661" y="31582"/>
                    <a:pt x="18857" y="31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0DC696A6-5072-435E-A1CE-F3AAB2AB46CA}"/>
                </a:ext>
              </a:extLst>
            </p:cNvPr>
            <p:cNvSpPr/>
            <p:nvPr/>
          </p:nvSpPr>
          <p:spPr>
            <a:xfrm>
              <a:off x="1357270" y="1790850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4468595C-F4BF-477D-B6E9-D851C44DA50B}"/>
                </a:ext>
              </a:extLst>
            </p:cNvPr>
            <p:cNvSpPr/>
            <p:nvPr/>
          </p:nvSpPr>
          <p:spPr>
            <a:xfrm>
              <a:off x="1501190" y="1792449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15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1594" y="9994"/>
                    <a:pt x="11594" y="8395"/>
                  </a:cubicBezTo>
                  <a:cubicBezTo>
                    <a:pt x="115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0046CBAD-193E-4AD7-BA94-694E80BA7140}"/>
                </a:ext>
              </a:extLst>
            </p:cNvPr>
            <p:cNvSpPr/>
            <p:nvPr/>
          </p:nvSpPr>
          <p:spPr>
            <a:xfrm>
              <a:off x="1643511" y="179165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0108B130-2566-4353-A2CA-FB6F42513625}"/>
                </a:ext>
              </a:extLst>
            </p:cNvPr>
            <p:cNvSpPr/>
            <p:nvPr/>
          </p:nvSpPr>
          <p:spPr>
            <a:xfrm>
              <a:off x="1785832" y="179165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6796" y="9994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6C794E8-7C49-474E-A57D-5574CC9C2898}"/>
                </a:ext>
              </a:extLst>
            </p:cNvPr>
            <p:cNvSpPr/>
            <p:nvPr/>
          </p:nvSpPr>
          <p:spPr>
            <a:xfrm>
              <a:off x="1929752" y="179244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C364F83-9A9D-4C4F-9CA1-EFB684E58296}"/>
                </a:ext>
              </a:extLst>
            </p:cNvPr>
            <p:cNvSpPr/>
            <p:nvPr/>
          </p:nvSpPr>
          <p:spPr>
            <a:xfrm>
              <a:off x="2072073" y="179244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7468A47A-19BF-4176-9E14-E91F643B4F7F}"/>
                </a:ext>
              </a:extLst>
            </p:cNvPr>
            <p:cNvSpPr/>
            <p:nvPr/>
          </p:nvSpPr>
          <p:spPr>
            <a:xfrm>
              <a:off x="2212794" y="1790850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EBE695D-5640-40DD-A457-4690EE82E971}"/>
                </a:ext>
              </a:extLst>
            </p:cNvPr>
            <p:cNvSpPr/>
            <p:nvPr/>
          </p:nvSpPr>
          <p:spPr>
            <a:xfrm>
              <a:off x="2355915" y="179085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3" y="13193"/>
                    <a:pt x="12393" y="115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802DC01F-274F-4C4E-ABDD-FF38A90DC6C5}"/>
                </a:ext>
              </a:extLst>
            </p:cNvPr>
            <p:cNvSpPr/>
            <p:nvPr/>
          </p:nvSpPr>
          <p:spPr>
            <a:xfrm>
              <a:off x="2498235" y="179085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3A48F4DE-52DC-4E60-8660-0B3A1421A79A}"/>
                </a:ext>
              </a:extLst>
            </p:cNvPr>
            <p:cNvSpPr/>
            <p:nvPr/>
          </p:nvSpPr>
          <p:spPr>
            <a:xfrm>
              <a:off x="2640556" y="179005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8395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BBEEF9B5-EE07-41F4-B75D-8B1DFDB2A372}"/>
                </a:ext>
              </a:extLst>
            </p:cNvPr>
            <p:cNvSpPr/>
            <p:nvPr/>
          </p:nvSpPr>
          <p:spPr>
            <a:xfrm>
              <a:off x="2782077" y="1789251"/>
              <a:ext cx="15991" cy="15991"/>
            </a:xfrm>
            <a:custGeom>
              <a:avLst/>
              <a:gdLst>
                <a:gd name="connsiteX0" fmla="*/ 10794 w 15991"/>
                <a:gd name="connsiteY0" fmla="*/ 163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63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6391"/>
                  </a:moveTo>
                  <a:cubicBezTo>
                    <a:pt x="13193" y="16391"/>
                    <a:pt x="15591" y="13992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7596" y="5997"/>
                    <a:pt x="5997" y="8395"/>
                    <a:pt x="5997" y="10794"/>
                  </a:cubicBezTo>
                  <a:cubicBezTo>
                    <a:pt x="5997" y="13992"/>
                    <a:pt x="8395" y="16391"/>
                    <a:pt x="10794" y="16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BF2DD3B5-5CCB-4BD8-988B-D3D70D7F0B82}"/>
                </a:ext>
              </a:extLst>
            </p:cNvPr>
            <p:cNvSpPr/>
            <p:nvPr/>
          </p:nvSpPr>
          <p:spPr>
            <a:xfrm>
              <a:off x="2924274" y="1788451"/>
              <a:ext cx="23987" cy="23987"/>
            </a:xfrm>
            <a:custGeom>
              <a:avLst/>
              <a:gdLst>
                <a:gd name="connsiteX0" fmla="*/ 11718 w 23986"/>
                <a:gd name="connsiteY0" fmla="*/ 17990 h 23986"/>
                <a:gd name="connsiteX1" fmla="*/ 18114 w 23986"/>
                <a:gd name="connsiteY1" fmla="*/ 11594 h 23986"/>
                <a:gd name="connsiteX2" fmla="*/ 11718 w 23986"/>
                <a:gd name="connsiteY2" fmla="*/ 5997 h 23986"/>
                <a:gd name="connsiteX3" fmla="*/ 6121 w 23986"/>
                <a:gd name="connsiteY3" fmla="*/ 11594 h 23986"/>
                <a:gd name="connsiteX4" fmla="*/ 11718 w 23986"/>
                <a:gd name="connsiteY4" fmla="*/ 179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1718" y="17990"/>
                  </a:moveTo>
                  <a:cubicBezTo>
                    <a:pt x="14916" y="17990"/>
                    <a:pt x="18114" y="15591"/>
                    <a:pt x="18114" y="11594"/>
                  </a:cubicBezTo>
                  <a:cubicBezTo>
                    <a:pt x="18114" y="8395"/>
                    <a:pt x="15716" y="5997"/>
                    <a:pt x="11718" y="5997"/>
                  </a:cubicBezTo>
                  <a:cubicBezTo>
                    <a:pt x="8520" y="5997"/>
                    <a:pt x="6121" y="8395"/>
                    <a:pt x="6121" y="11594"/>
                  </a:cubicBezTo>
                  <a:cubicBezTo>
                    <a:pt x="5322" y="15591"/>
                    <a:pt x="8520" y="17990"/>
                    <a:pt x="11718" y="1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DEBBDEAF-C9E8-4543-84DC-EDD45031AB97}"/>
                </a:ext>
              </a:extLst>
            </p:cNvPr>
            <p:cNvSpPr/>
            <p:nvPr/>
          </p:nvSpPr>
          <p:spPr>
            <a:xfrm>
              <a:off x="3068318" y="1790850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1594"/>
                    <a:pt x="14792" y="9994"/>
                  </a:cubicBezTo>
                  <a:cubicBezTo>
                    <a:pt x="14792" y="8395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5DAC05DF-AA99-44E2-AAB4-5F3FF43D6522}"/>
                </a:ext>
              </a:extLst>
            </p:cNvPr>
            <p:cNvSpPr/>
            <p:nvPr/>
          </p:nvSpPr>
          <p:spPr>
            <a:xfrm>
              <a:off x="3211439" y="1790850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992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992" y="11594"/>
                    <a:pt x="13992" y="9195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D59E7E7F-9615-4CC0-9201-5FB0B2397A7D}"/>
                </a:ext>
              </a:extLst>
            </p:cNvPr>
            <p:cNvSpPr/>
            <p:nvPr/>
          </p:nvSpPr>
          <p:spPr>
            <a:xfrm>
              <a:off x="3352960" y="179005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2" y="15591"/>
                    <a:pt x="15591" y="13193"/>
                    <a:pt x="15591" y="10794"/>
                  </a:cubicBezTo>
                  <a:cubicBezTo>
                    <a:pt x="15591" y="8395"/>
                    <a:pt x="131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0AAF32E4-E7AC-42E4-AC4E-7A22E123CD40}"/>
                </a:ext>
              </a:extLst>
            </p:cNvPr>
            <p:cNvSpPr/>
            <p:nvPr/>
          </p:nvSpPr>
          <p:spPr>
            <a:xfrm>
              <a:off x="3492082" y="1786852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8790" y="21988"/>
                    <a:pt x="21988" y="17990"/>
                    <a:pt x="21988" y="13992"/>
                  </a:cubicBezTo>
                  <a:cubicBezTo>
                    <a:pt x="21988" y="9195"/>
                    <a:pt x="17990" y="5997"/>
                    <a:pt x="13992" y="5997"/>
                  </a:cubicBezTo>
                  <a:cubicBezTo>
                    <a:pt x="9195" y="5997"/>
                    <a:pt x="5997" y="9994"/>
                    <a:pt x="5997" y="13992"/>
                  </a:cubicBezTo>
                  <a:cubicBezTo>
                    <a:pt x="5997" y="17990"/>
                    <a:pt x="9994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A990D1EF-FFA3-47A1-A95A-F4600334440E}"/>
                </a:ext>
              </a:extLst>
            </p:cNvPr>
            <p:cNvSpPr/>
            <p:nvPr/>
          </p:nvSpPr>
          <p:spPr>
            <a:xfrm>
              <a:off x="3635203" y="1786053"/>
              <a:ext cx="23987" cy="23987"/>
            </a:xfrm>
            <a:custGeom>
              <a:avLst/>
              <a:gdLst>
                <a:gd name="connsiteX0" fmla="*/ 13992 w 23986"/>
                <a:gd name="connsiteY0" fmla="*/ 21988 h 23986"/>
                <a:gd name="connsiteX1" fmla="*/ 21988 w 23986"/>
                <a:gd name="connsiteY1" fmla="*/ 13992 h 23986"/>
                <a:gd name="connsiteX2" fmla="*/ 13992 w 23986"/>
                <a:gd name="connsiteY2" fmla="*/ 5997 h 23986"/>
                <a:gd name="connsiteX3" fmla="*/ 5997 w 23986"/>
                <a:gd name="connsiteY3" fmla="*/ 13992 h 23986"/>
                <a:gd name="connsiteX4" fmla="*/ 13992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992" y="21988"/>
                  </a:moveTo>
                  <a:cubicBezTo>
                    <a:pt x="17990" y="21988"/>
                    <a:pt x="21988" y="17990"/>
                    <a:pt x="21988" y="13992"/>
                  </a:cubicBezTo>
                  <a:cubicBezTo>
                    <a:pt x="21988" y="9994"/>
                    <a:pt x="18789" y="5997"/>
                    <a:pt x="13992" y="5997"/>
                  </a:cubicBezTo>
                  <a:cubicBezTo>
                    <a:pt x="9994" y="5997"/>
                    <a:pt x="5997" y="9994"/>
                    <a:pt x="5997" y="13992"/>
                  </a:cubicBezTo>
                  <a:cubicBezTo>
                    <a:pt x="5997" y="18789"/>
                    <a:pt x="9994" y="21988"/>
                    <a:pt x="13992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345D0A7-868D-45BD-8E1B-2F4B0D466119}"/>
                </a:ext>
              </a:extLst>
            </p:cNvPr>
            <p:cNvSpPr/>
            <p:nvPr/>
          </p:nvSpPr>
          <p:spPr>
            <a:xfrm>
              <a:off x="3776724" y="1785253"/>
              <a:ext cx="23987" cy="23987"/>
            </a:xfrm>
            <a:custGeom>
              <a:avLst/>
              <a:gdLst>
                <a:gd name="connsiteX0" fmla="*/ 14792 w 23986"/>
                <a:gd name="connsiteY0" fmla="*/ 23587 h 23986"/>
                <a:gd name="connsiteX1" fmla="*/ 23586 w 23986"/>
                <a:gd name="connsiteY1" fmla="*/ 14792 h 23986"/>
                <a:gd name="connsiteX2" fmla="*/ 14792 w 23986"/>
                <a:gd name="connsiteY2" fmla="*/ 5997 h 23986"/>
                <a:gd name="connsiteX3" fmla="*/ 5997 w 23986"/>
                <a:gd name="connsiteY3" fmla="*/ 14792 h 23986"/>
                <a:gd name="connsiteX4" fmla="*/ 14792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792" y="23587"/>
                  </a:moveTo>
                  <a:cubicBezTo>
                    <a:pt x="19589" y="23587"/>
                    <a:pt x="23586" y="19589"/>
                    <a:pt x="23586" y="14792"/>
                  </a:cubicBezTo>
                  <a:cubicBezTo>
                    <a:pt x="23586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6796" y="20389"/>
                    <a:pt x="9994" y="23587"/>
                    <a:pt x="14792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4AB6D446-0C2A-48B6-8893-CDFC0BE9A3CC}"/>
                </a:ext>
              </a:extLst>
            </p:cNvPr>
            <p:cNvSpPr/>
            <p:nvPr/>
          </p:nvSpPr>
          <p:spPr>
            <a:xfrm>
              <a:off x="3923842" y="179005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7596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4CE713DD-7FE8-4F1B-B5C4-13B3DCB3E8F2}"/>
                </a:ext>
              </a:extLst>
            </p:cNvPr>
            <p:cNvSpPr/>
            <p:nvPr/>
          </p:nvSpPr>
          <p:spPr>
            <a:xfrm>
              <a:off x="4066962" y="1790850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1594"/>
                    <a:pt x="13992" y="9994"/>
                  </a:cubicBezTo>
                  <a:cubicBezTo>
                    <a:pt x="13992" y="8395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7666B9EA-10B5-434D-8676-AA88DFC89CB1}"/>
                </a:ext>
              </a:extLst>
            </p:cNvPr>
            <p:cNvSpPr/>
            <p:nvPr/>
          </p:nvSpPr>
          <p:spPr>
            <a:xfrm>
              <a:off x="4210082" y="179005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8395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5F2C8526-5942-4DD8-83A5-D5E960A5AD30}"/>
                </a:ext>
              </a:extLst>
            </p:cNvPr>
            <p:cNvSpPr/>
            <p:nvPr/>
          </p:nvSpPr>
          <p:spPr>
            <a:xfrm>
              <a:off x="4352404" y="1790850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2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3" y="13193"/>
                    <a:pt x="13192" y="11594"/>
                    <a:pt x="13192" y="9195"/>
                  </a:cubicBezTo>
                  <a:cubicBezTo>
                    <a:pt x="13192" y="7596"/>
                    <a:pt x="11593" y="5997"/>
                    <a:pt x="9994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6796" y="11594"/>
                    <a:pt x="8395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FE477B45-3364-494F-8666-2E3B2D4C9067}"/>
                </a:ext>
              </a:extLst>
            </p:cNvPr>
            <p:cNvSpPr/>
            <p:nvPr/>
          </p:nvSpPr>
          <p:spPr>
            <a:xfrm>
              <a:off x="4496115" y="1790850"/>
              <a:ext cx="15991" cy="15991"/>
            </a:xfrm>
            <a:custGeom>
              <a:avLst/>
              <a:gdLst>
                <a:gd name="connsiteX0" fmla="*/ 9403 w 15991"/>
                <a:gd name="connsiteY0" fmla="*/ 13193 h 15991"/>
                <a:gd name="connsiteX1" fmla="*/ 13400 w 15991"/>
                <a:gd name="connsiteY1" fmla="*/ 9195 h 15991"/>
                <a:gd name="connsiteX2" fmla="*/ 9403 w 15991"/>
                <a:gd name="connsiteY2" fmla="*/ 5997 h 15991"/>
                <a:gd name="connsiteX3" fmla="*/ 6205 w 15991"/>
                <a:gd name="connsiteY3" fmla="*/ 9195 h 15991"/>
                <a:gd name="connsiteX4" fmla="*/ 9403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193"/>
                  </a:moveTo>
                  <a:cubicBezTo>
                    <a:pt x="11002" y="13193"/>
                    <a:pt x="13400" y="11594"/>
                    <a:pt x="13400" y="9195"/>
                  </a:cubicBezTo>
                  <a:cubicBezTo>
                    <a:pt x="13400" y="7596"/>
                    <a:pt x="11801" y="5997"/>
                    <a:pt x="9403" y="5997"/>
                  </a:cubicBezTo>
                  <a:cubicBezTo>
                    <a:pt x="7004" y="5997"/>
                    <a:pt x="6205" y="7596"/>
                    <a:pt x="6205" y="9195"/>
                  </a:cubicBezTo>
                  <a:cubicBezTo>
                    <a:pt x="5405" y="11594"/>
                    <a:pt x="7004" y="13193"/>
                    <a:pt x="9403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BA3EA0E7-B239-433C-ADEF-D28E6B9FE9DA}"/>
                </a:ext>
              </a:extLst>
            </p:cNvPr>
            <p:cNvSpPr/>
            <p:nvPr/>
          </p:nvSpPr>
          <p:spPr>
            <a:xfrm>
              <a:off x="4638644" y="1790850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3192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1594" y="13193"/>
                    <a:pt x="13192" y="11594"/>
                    <a:pt x="13192" y="9195"/>
                  </a:cubicBezTo>
                  <a:cubicBezTo>
                    <a:pt x="13192" y="7596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5E62727D-C01E-4929-AC10-5724B7EAE847}"/>
                </a:ext>
              </a:extLst>
            </p:cNvPr>
            <p:cNvSpPr/>
            <p:nvPr/>
          </p:nvSpPr>
          <p:spPr>
            <a:xfrm>
              <a:off x="4780965" y="1790850"/>
              <a:ext cx="15991" cy="15991"/>
            </a:xfrm>
            <a:custGeom>
              <a:avLst/>
              <a:gdLst>
                <a:gd name="connsiteX0" fmla="*/ 9994 w 15991"/>
                <a:gd name="connsiteY0" fmla="*/ 13193 h 15991"/>
                <a:gd name="connsiteX1" fmla="*/ 13193 w 15991"/>
                <a:gd name="connsiteY1" fmla="*/ 9195 h 15991"/>
                <a:gd name="connsiteX2" fmla="*/ 9994 w 15991"/>
                <a:gd name="connsiteY2" fmla="*/ 5997 h 15991"/>
                <a:gd name="connsiteX3" fmla="*/ 5997 w 15991"/>
                <a:gd name="connsiteY3" fmla="*/ 9195 h 15991"/>
                <a:gd name="connsiteX4" fmla="*/ 9994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193"/>
                  </a:moveTo>
                  <a:cubicBezTo>
                    <a:pt x="115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EA915D88-332B-49F9-8BED-608A0C557652}"/>
                </a:ext>
              </a:extLst>
            </p:cNvPr>
            <p:cNvSpPr/>
            <p:nvPr/>
          </p:nvSpPr>
          <p:spPr>
            <a:xfrm>
              <a:off x="4921562" y="1788451"/>
              <a:ext cx="15991" cy="23987"/>
            </a:xfrm>
            <a:custGeom>
              <a:avLst/>
              <a:gdLst>
                <a:gd name="connsiteX0" fmla="*/ 11718 w 15991"/>
                <a:gd name="connsiteY0" fmla="*/ 17990 h 23986"/>
                <a:gd name="connsiteX1" fmla="*/ 17315 w 15991"/>
                <a:gd name="connsiteY1" fmla="*/ 11594 h 23986"/>
                <a:gd name="connsiteX2" fmla="*/ 11718 w 15991"/>
                <a:gd name="connsiteY2" fmla="*/ 5997 h 23986"/>
                <a:gd name="connsiteX3" fmla="*/ 6121 w 15991"/>
                <a:gd name="connsiteY3" fmla="*/ 11594 h 23986"/>
                <a:gd name="connsiteX4" fmla="*/ 11718 w 15991"/>
                <a:gd name="connsiteY4" fmla="*/ 179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23986">
                  <a:moveTo>
                    <a:pt x="11718" y="17990"/>
                  </a:moveTo>
                  <a:cubicBezTo>
                    <a:pt x="14916" y="17990"/>
                    <a:pt x="17315" y="15591"/>
                    <a:pt x="17315" y="11594"/>
                  </a:cubicBezTo>
                  <a:cubicBezTo>
                    <a:pt x="17315" y="8395"/>
                    <a:pt x="14916" y="5997"/>
                    <a:pt x="11718" y="5997"/>
                  </a:cubicBezTo>
                  <a:cubicBezTo>
                    <a:pt x="8520" y="5997"/>
                    <a:pt x="6121" y="8395"/>
                    <a:pt x="6121" y="11594"/>
                  </a:cubicBezTo>
                  <a:cubicBezTo>
                    <a:pt x="5322" y="15591"/>
                    <a:pt x="8520" y="17990"/>
                    <a:pt x="11718" y="1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56762419-EA47-47C0-A411-14EE3213D9CF}"/>
                </a:ext>
              </a:extLst>
            </p:cNvPr>
            <p:cNvSpPr/>
            <p:nvPr/>
          </p:nvSpPr>
          <p:spPr>
            <a:xfrm>
              <a:off x="1070230" y="193237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63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992" y="15591"/>
                    <a:pt x="16391" y="13193"/>
                    <a:pt x="16391" y="10794"/>
                  </a:cubicBezTo>
                  <a:cubicBezTo>
                    <a:pt x="16391" y="7596"/>
                    <a:pt x="139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77CFD4A-BE99-4F0D-98B0-9FC32A5261C7}"/>
                </a:ext>
              </a:extLst>
            </p:cNvPr>
            <p:cNvSpPr/>
            <p:nvPr/>
          </p:nvSpPr>
          <p:spPr>
            <a:xfrm>
              <a:off x="1215749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5164383B-6797-4349-809C-6EECD8D98B4F}"/>
                </a:ext>
              </a:extLst>
            </p:cNvPr>
            <p:cNvSpPr/>
            <p:nvPr/>
          </p:nvSpPr>
          <p:spPr>
            <a:xfrm>
              <a:off x="1357270" y="1933171"/>
              <a:ext cx="15991" cy="15991"/>
            </a:xfrm>
            <a:custGeom>
              <a:avLst/>
              <a:gdLst>
                <a:gd name="connsiteX0" fmla="*/ 12393 w 15991"/>
                <a:gd name="connsiteY0" fmla="*/ 9994 h 15991"/>
                <a:gd name="connsiteX1" fmla="*/ 9195 w 15991"/>
                <a:gd name="connsiteY1" fmla="*/ 13992 h 15991"/>
                <a:gd name="connsiteX2" fmla="*/ 5997 w 15991"/>
                <a:gd name="connsiteY2" fmla="*/ 9994 h 15991"/>
                <a:gd name="connsiteX3" fmla="*/ 9195 w 15991"/>
                <a:gd name="connsiteY3" fmla="*/ 5997 h 15991"/>
                <a:gd name="connsiteX4" fmla="*/ 12393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2393" y="9994"/>
                  </a:moveTo>
                  <a:cubicBezTo>
                    <a:pt x="12393" y="12202"/>
                    <a:pt x="10961" y="13992"/>
                    <a:pt x="9195" y="13992"/>
                  </a:cubicBezTo>
                  <a:cubicBezTo>
                    <a:pt x="7429" y="13992"/>
                    <a:pt x="5997" y="12202"/>
                    <a:pt x="5997" y="9994"/>
                  </a:cubicBezTo>
                  <a:cubicBezTo>
                    <a:pt x="5997" y="7786"/>
                    <a:pt x="7429" y="5997"/>
                    <a:pt x="9195" y="5997"/>
                  </a:cubicBezTo>
                  <a:cubicBezTo>
                    <a:pt x="10961" y="5997"/>
                    <a:pt x="12393" y="7786"/>
                    <a:pt x="12393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D9AE6298-CD0A-4635-A271-40E1F40E1FB2}"/>
                </a:ext>
              </a:extLst>
            </p:cNvPr>
            <p:cNvSpPr/>
            <p:nvPr/>
          </p:nvSpPr>
          <p:spPr>
            <a:xfrm>
              <a:off x="1500978" y="1933971"/>
              <a:ext cx="15991" cy="15991"/>
            </a:xfrm>
            <a:custGeom>
              <a:avLst/>
              <a:gdLst>
                <a:gd name="connsiteX0" fmla="*/ 8608 w 15991"/>
                <a:gd name="connsiteY0" fmla="*/ 11593 h 15991"/>
                <a:gd name="connsiteX1" fmla="*/ 11806 w 15991"/>
                <a:gd name="connsiteY1" fmla="*/ 9195 h 15991"/>
                <a:gd name="connsiteX2" fmla="*/ 8608 w 15991"/>
                <a:gd name="connsiteY2" fmla="*/ 5997 h 15991"/>
                <a:gd name="connsiteX3" fmla="*/ 6209 w 15991"/>
                <a:gd name="connsiteY3" fmla="*/ 9195 h 15991"/>
                <a:gd name="connsiteX4" fmla="*/ 8608 w 15991"/>
                <a:gd name="connsiteY4" fmla="*/ 115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608" y="11593"/>
                  </a:moveTo>
                  <a:cubicBezTo>
                    <a:pt x="10207" y="11593"/>
                    <a:pt x="11806" y="9994"/>
                    <a:pt x="11806" y="9195"/>
                  </a:cubicBezTo>
                  <a:cubicBezTo>
                    <a:pt x="11806" y="7596"/>
                    <a:pt x="10207" y="5997"/>
                    <a:pt x="8608" y="5997"/>
                  </a:cubicBezTo>
                  <a:cubicBezTo>
                    <a:pt x="7009" y="5997"/>
                    <a:pt x="6209" y="7596"/>
                    <a:pt x="6209" y="9195"/>
                  </a:cubicBezTo>
                  <a:cubicBezTo>
                    <a:pt x="5410" y="10794"/>
                    <a:pt x="7009" y="11593"/>
                    <a:pt x="8608" y="11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85EFE72D-8ECA-474D-9E0F-D76DA4B0819A}"/>
                </a:ext>
              </a:extLst>
            </p:cNvPr>
            <p:cNvSpPr/>
            <p:nvPr/>
          </p:nvSpPr>
          <p:spPr>
            <a:xfrm>
              <a:off x="1643511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77ECAB82-7858-4E27-BA55-4A97286E5730}"/>
                </a:ext>
              </a:extLst>
            </p:cNvPr>
            <p:cNvSpPr/>
            <p:nvPr/>
          </p:nvSpPr>
          <p:spPr>
            <a:xfrm>
              <a:off x="1785832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6796" y="9195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2F67D92-BD66-40F2-922A-8D90752BB94B}"/>
                </a:ext>
              </a:extLst>
            </p:cNvPr>
            <p:cNvSpPr/>
            <p:nvPr/>
          </p:nvSpPr>
          <p:spPr>
            <a:xfrm>
              <a:off x="1929752" y="193556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F30A8906-8613-4065-9FE6-31ABFE7654B9}"/>
                </a:ext>
              </a:extLst>
            </p:cNvPr>
            <p:cNvSpPr/>
            <p:nvPr/>
          </p:nvSpPr>
          <p:spPr>
            <a:xfrm>
              <a:off x="2072073" y="193556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97E40A0B-4C0F-4BED-A89C-5008296936C2}"/>
                </a:ext>
              </a:extLst>
            </p:cNvPr>
            <p:cNvSpPr/>
            <p:nvPr/>
          </p:nvSpPr>
          <p:spPr>
            <a:xfrm>
              <a:off x="2214393" y="1934770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7596 h 15991"/>
                <a:gd name="connsiteX2" fmla="*/ 8395 w 15991"/>
                <a:gd name="connsiteY2" fmla="*/ 5997 h 15991"/>
                <a:gd name="connsiteX3" fmla="*/ 5997 w 15991"/>
                <a:gd name="connsiteY3" fmla="*/ 7596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49D73179-3837-4945-AF6E-B635035E996B}"/>
                </a:ext>
              </a:extLst>
            </p:cNvPr>
            <p:cNvSpPr/>
            <p:nvPr/>
          </p:nvSpPr>
          <p:spPr>
            <a:xfrm>
              <a:off x="2355915" y="1932371"/>
              <a:ext cx="15991" cy="15991"/>
            </a:xfrm>
            <a:custGeom>
              <a:avLst/>
              <a:gdLst>
                <a:gd name="connsiteX0" fmla="*/ 9195 w 15991"/>
                <a:gd name="connsiteY0" fmla="*/ 13992 h 15991"/>
                <a:gd name="connsiteX1" fmla="*/ 12393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992"/>
                  </a:moveTo>
                  <a:cubicBezTo>
                    <a:pt x="11593" y="13992"/>
                    <a:pt x="12393" y="12393"/>
                    <a:pt x="12393" y="9994"/>
                  </a:cubicBezTo>
                  <a:cubicBezTo>
                    <a:pt x="12393" y="8395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6759288F-8D53-4387-A5D6-020F24C14D64}"/>
                </a:ext>
              </a:extLst>
            </p:cNvPr>
            <p:cNvSpPr/>
            <p:nvPr/>
          </p:nvSpPr>
          <p:spPr>
            <a:xfrm>
              <a:off x="2497436" y="193317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6796" y="12393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8C5602E2-C656-492A-8055-976F36C35843}"/>
                </a:ext>
              </a:extLst>
            </p:cNvPr>
            <p:cNvSpPr/>
            <p:nvPr/>
          </p:nvSpPr>
          <p:spPr>
            <a:xfrm>
              <a:off x="2639757" y="193237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566F57F-7BFA-4B62-B1ED-40A8AD6BD46B}"/>
                </a:ext>
              </a:extLst>
            </p:cNvPr>
            <p:cNvSpPr/>
            <p:nvPr/>
          </p:nvSpPr>
          <p:spPr>
            <a:xfrm>
              <a:off x="2778879" y="1929173"/>
              <a:ext cx="23987" cy="23987"/>
            </a:xfrm>
            <a:custGeom>
              <a:avLst/>
              <a:gdLst>
                <a:gd name="connsiteX0" fmla="*/ 21988 w 23986"/>
                <a:gd name="connsiteY0" fmla="*/ 13992 h 23986"/>
                <a:gd name="connsiteX1" fmla="*/ 13992 w 23986"/>
                <a:gd name="connsiteY1" fmla="*/ 21988 h 23986"/>
                <a:gd name="connsiteX2" fmla="*/ 5997 w 23986"/>
                <a:gd name="connsiteY2" fmla="*/ 13992 h 23986"/>
                <a:gd name="connsiteX3" fmla="*/ 13992 w 23986"/>
                <a:gd name="connsiteY3" fmla="*/ 5997 h 23986"/>
                <a:gd name="connsiteX4" fmla="*/ 21988 w 23986"/>
                <a:gd name="connsiteY4" fmla="*/ 13992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21988" y="13992"/>
                  </a:moveTo>
                  <a:cubicBezTo>
                    <a:pt x="21988" y="18408"/>
                    <a:pt x="18408" y="21988"/>
                    <a:pt x="13992" y="21988"/>
                  </a:cubicBezTo>
                  <a:cubicBezTo>
                    <a:pt x="9577" y="21988"/>
                    <a:pt x="5997" y="18408"/>
                    <a:pt x="5997" y="13992"/>
                  </a:cubicBezTo>
                  <a:cubicBezTo>
                    <a:pt x="5997" y="9577"/>
                    <a:pt x="9577" y="5997"/>
                    <a:pt x="13992" y="5997"/>
                  </a:cubicBezTo>
                  <a:cubicBezTo>
                    <a:pt x="18408" y="5997"/>
                    <a:pt x="21988" y="9577"/>
                    <a:pt x="21988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43CD90BF-B71F-4A57-86F3-1848B386AF38}"/>
                </a:ext>
              </a:extLst>
            </p:cNvPr>
            <p:cNvSpPr/>
            <p:nvPr/>
          </p:nvSpPr>
          <p:spPr>
            <a:xfrm>
              <a:off x="2921112" y="1928374"/>
              <a:ext cx="23987" cy="23987"/>
            </a:xfrm>
            <a:custGeom>
              <a:avLst/>
              <a:gdLst>
                <a:gd name="connsiteX0" fmla="*/ 14880 w 23986"/>
                <a:gd name="connsiteY0" fmla="*/ 23587 h 23986"/>
                <a:gd name="connsiteX1" fmla="*/ 23675 w 23986"/>
                <a:gd name="connsiteY1" fmla="*/ 14792 h 23986"/>
                <a:gd name="connsiteX2" fmla="*/ 14880 w 23986"/>
                <a:gd name="connsiteY2" fmla="*/ 5997 h 23986"/>
                <a:gd name="connsiteX3" fmla="*/ 6084 w 23986"/>
                <a:gd name="connsiteY3" fmla="*/ 14792 h 23986"/>
                <a:gd name="connsiteX4" fmla="*/ 14880 w 23986"/>
                <a:gd name="connsiteY4" fmla="*/ 23587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4880" y="23587"/>
                  </a:moveTo>
                  <a:cubicBezTo>
                    <a:pt x="19677" y="23587"/>
                    <a:pt x="23675" y="19589"/>
                    <a:pt x="23675" y="14792"/>
                  </a:cubicBezTo>
                  <a:cubicBezTo>
                    <a:pt x="23675" y="9994"/>
                    <a:pt x="19677" y="5997"/>
                    <a:pt x="14880" y="5997"/>
                  </a:cubicBezTo>
                  <a:cubicBezTo>
                    <a:pt x="10082" y="5997"/>
                    <a:pt x="6084" y="9994"/>
                    <a:pt x="6084" y="14792"/>
                  </a:cubicBezTo>
                  <a:cubicBezTo>
                    <a:pt x="5285" y="19589"/>
                    <a:pt x="10082" y="23587"/>
                    <a:pt x="14880" y="23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A1E13106-0B52-471B-B8CB-F60CD330ECCF}"/>
                </a:ext>
              </a:extLst>
            </p:cNvPr>
            <p:cNvSpPr/>
            <p:nvPr/>
          </p:nvSpPr>
          <p:spPr>
            <a:xfrm>
              <a:off x="3068318" y="193317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8AD81D7B-A8EA-4263-BA51-859FA2A4EF87}"/>
                </a:ext>
              </a:extLst>
            </p:cNvPr>
            <p:cNvSpPr/>
            <p:nvPr/>
          </p:nvSpPr>
          <p:spPr>
            <a:xfrm>
              <a:off x="3209839" y="1931572"/>
              <a:ext cx="15991" cy="15991"/>
            </a:xfrm>
            <a:custGeom>
              <a:avLst/>
              <a:gdLst>
                <a:gd name="connsiteX0" fmla="*/ 11594 w 15991"/>
                <a:gd name="connsiteY0" fmla="*/ 17190 h 15991"/>
                <a:gd name="connsiteX1" fmla="*/ 17191 w 15991"/>
                <a:gd name="connsiteY1" fmla="*/ 11594 h 15991"/>
                <a:gd name="connsiteX2" fmla="*/ 11594 w 15991"/>
                <a:gd name="connsiteY2" fmla="*/ 5997 h 15991"/>
                <a:gd name="connsiteX3" fmla="*/ 5997 w 15991"/>
                <a:gd name="connsiteY3" fmla="*/ 11594 h 15991"/>
                <a:gd name="connsiteX4" fmla="*/ 11594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0"/>
                  </a:moveTo>
                  <a:cubicBezTo>
                    <a:pt x="14792" y="17190"/>
                    <a:pt x="17191" y="14792"/>
                    <a:pt x="17191" y="11594"/>
                  </a:cubicBezTo>
                  <a:cubicBezTo>
                    <a:pt x="17191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F77F2E0C-41CA-404F-B281-CF96BCA27DC0}"/>
                </a:ext>
              </a:extLst>
            </p:cNvPr>
            <p:cNvSpPr/>
            <p:nvPr/>
          </p:nvSpPr>
          <p:spPr>
            <a:xfrm>
              <a:off x="3350561" y="1928374"/>
              <a:ext cx="23987" cy="23987"/>
            </a:xfrm>
            <a:custGeom>
              <a:avLst/>
              <a:gdLst>
                <a:gd name="connsiteX0" fmla="*/ 13193 w 23986"/>
                <a:gd name="connsiteY0" fmla="*/ 21988 h 23986"/>
                <a:gd name="connsiteX1" fmla="*/ 20389 w 23986"/>
                <a:gd name="connsiteY1" fmla="*/ 13992 h 23986"/>
                <a:gd name="connsiteX2" fmla="*/ 13193 w 23986"/>
                <a:gd name="connsiteY2" fmla="*/ 5997 h 23986"/>
                <a:gd name="connsiteX3" fmla="*/ 5997 w 23986"/>
                <a:gd name="connsiteY3" fmla="*/ 13992 h 23986"/>
                <a:gd name="connsiteX4" fmla="*/ 13193 w 23986"/>
                <a:gd name="connsiteY4" fmla="*/ 21988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3193" y="21988"/>
                  </a:moveTo>
                  <a:cubicBezTo>
                    <a:pt x="17191" y="21988"/>
                    <a:pt x="20389" y="18790"/>
                    <a:pt x="20389" y="13992"/>
                  </a:cubicBezTo>
                  <a:cubicBezTo>
                    <a:pt x="20389" y="9994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9195" y="21988"/>
                    <a:pt x="13193" y="21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CCA00FF1-3A95-4D30-81EA-70198F9057B6}"/>
                </a:ext>
              </a:extLst>
            </p:cNvPr>
            <p:cNvSpPr/>
            <p:nvPr/>
          </p:nvSpPr>
          <p:spPr>
            <a:xfrm>
              <a:off x="3494481" y="1931572"/>
              <a:ext cx="15991" cy="15991"/>
            </a:xfrm>
            <a:custGeom>
              <a:avLst/>
              <a:gdLst>
                <a:gd name="connsiteX0" fmla="*/ 11594 w 15991"/>
                <a:gd name="connsiteY0" fmla="*/ 17190 h 15991"/>
                <a:gd name="connsiteX1" fmla="*/ 17191 w 15991"/>
                <a:gd name="connsiteY1" fmla="*/ 11594 h 15991"/>
                <a:gd name="connsiteX2" fmla="*/ 11594 w 15991"/>
                <a:gd name="connsiteY2" fmla="*/ 5997 h 15991"/>
                <a:gd name="connsiteX3" fmla="*/ 5997 w 15991"/>
                <a:gd name="connsiteY3" fmla="*/ 11594 h 15991"/>
                <a:gd name="connsiteX4" fmla="*/ 11594 w 15991"/>
                <a:gd name="connsiteY4" fmla="*/ 17190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1594" y="17190"/>
                  </a:moveTo>
                  <a:cubicBezTo>
                    <a:pt x="14792" y="17190"/>
                    <a:pt x="17191" y="14792"/>
                    <a:pt x="17191" y="11594"/>
                  </a:cubicBezTo>
                  <a:cubicBezTo>
                    <a:pt x="17191" y="8395"/>
                    <a:pt x="14792" y="5997"/>
                    <a:pt x="11594" y="5997"/>
                  </a:cubicBezTo>
                  <a:cubicBezTo>
                    <a:pt x="8396" y="5997"/>
                    <a:pt x="5997" y="8395"/>
                    <a:pt x="5997" y="11594"/>
                  </a:cubicBezTo>
                  <a:cubicBezTo>
                    <a:pt x="6797" y="14792"/>
                    <a:pt x="9195" y="17190"/>
                    <a:pt x="11594" y="1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505E99D1-8085-4ED9-9777-5C5E6E543CA2}"/>
                </a:ext>
              </a:extLst>
            </p:cNvPr>
            <p:cNvSpPr/>
            <p:nvPr/>
          </p:nvSpPr>
          <p:spPr>
            <a:xfrm>
              <a:off x="3639200" y="193237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8395"/>
                    <a:pt x="12393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52B7EF7C-7804-4226-BAA3-7B0E93D6F545}"/>
                </a:ext>
              </a:extLst>
            </p:cNvPr>
            <p:cNvSpPr/>
            <p:nvPr/>
          </p:nvSpPr>
          <p:spPr>
            <a:xfrm>
              <a:off x="3783120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75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2661C5F2-D29E-439C-BCD7-C00CC29BC40D}"/>
                </a:ext>
              </a:extLst>
            </p:cNvPr>
            <p:cNvSpPr/>
            <p:nvPr/>
          </p:nvSpPr>
          <p:spPr>
            <a:xfrm>
              <a:off x="3927040" y="1935569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DDBA91B4-CFAF-4D61-AD1A-2CA0229A397B}"/>
                </a:ext>
              </a:extLst>
            </p:cNvPr>
            <p:cNvSpPr/>
            <p:nvPr/>
          </p:nvSpPr>
          <p:spPr>
            <a:xfrm>
              <a:off x="4068562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195" y="5997"/>
                    <a:pt x="8395" y="5997"/>
                  </a:cubicBezTo>
                  <a:cubicBezTo>
                    <a:pt x="7595" y="5997"/>
                    <a:pt x="5997" y="6796"/>
                    <a:pt x="5997" y="8395"/>
                  </a:cubicBezTo>
                  <a:cubicBezTo>
                    <a:pt x="5997" y="9195"/>
                    <a:pt x="7595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FE1A2274-5A57-4458-BFED-B89E9EF5AB81}"/>
                </a:ext>
              </a:extLst>
            </p:cNvPr>
            <p:cNvSpPr/>
            <p:nvPr/>
          </p:nvSpPr>
          <p:spPr>
            <a:xfrm>
              <a:off x="4211682" y="1934770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195"/>
                    <a:pt x="6797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14FDEECE-405A-42E0-8CF7-1EECD6E3CC3A}"/>
                </a:ext>
              </a:extLst>
            </p:cNvPr>
            <p:cNvSpPr/>
            <p:nvPr/>
          </p:nvSpPr>
          <p:spPr>
            <a:xfrm>
              <a:off x="4352404" y="193237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1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1593" y="13992"/>
                    <a:pt x="13192" y="12393"/>
                    <a:pt x="13192" y="9994"/>
                  </a:cubicBezTo>
                  <a:cubicBezTo>
                    <a:pt x="13192" y="8395"/>
                    <a:pt x="11593" y="5997"/>
                    <a:pt x="9994" y="5997"/>
                  </a:cubicBezTo>
                  <a:cubicBezTo>
                    <a:pt x="7595" y="5997"/>
                    <a:pt x="5997" y="7596"/>
                    <a:pt x="5997" y="9994"/>
                  </a:cubicBezTo>
                  <a:cubicBezTo>
                    <a:pt x="6796" y="12393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72653DB8-A3A7-4247-9938-8208C5109C6C}"/>
                </a:ext>
              </a:extLst>
            </p:cNvPr>
            <p:cNvSpPr/>
            <p:nvPr/>
          </p:nvSpPr>
          <p:spPr>
            <a:xfrm>
              <a:off x="4496115" y="1932371"/>
              <a:ext cx="15991" cy="15991"/>
            </a:xfrm>
            <a:custGeom>
              <a:avLst/>
              <a:gdLst>
                <a:gd name="connsiteX0" fmla="*/ 9403 w 15991"/>
                <a:gd name="connsiteY0" fmla="*/ 13992 h 15991"/>
                <a:gd name="connsiteX1" fmla="*/ 13400 w 15991"/>
                <a:gd name="connsiteY1" fmla="*/ 9994 h 15991"/>
                <a:gd name="connsiteX2" fmla="*/ 9403 w 15991"/>
                <a:gd name="connsiteY2" fmla="*/ 5997 h 15991"/>
                <a:gd name="connsiteX3" fmla="*/ 6205 w 15991"/>
                <a:gd name="connsiteY3" fmla="*/ 9994 h 15991"/>
                <a:gd name="connsiteX4" fmla="*/ 9403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403" y="13992"/>
                  </a:moveTo>
                  <a:cubicBezTo>
                    <a:pt x="11002" y="13992"/>
                    <a:pt x="13400" y="12393"/>
                    <a:pt x="13400" y="9994"/>
                  </a:cubicBezTo>
                  <a:cubicBezTo>
                    <a:pt x="13400" y="8395"/>
                    <a:pt x="11801" y="5997"/>
                    <a:pt x="9403" y="5997"/>
                  </a:cubicBezTo>
                  <a:cubicBezTo>
                    <a:pt x="7004" y="5997"/>
                    <a:pt x="6205" y="7596"/>
                    <a:pt x="6205" y="9994"/>
                  </a:cubicBezTo>
                  <a:cubicBezTo>
                    <a:pt x="5405" y="12393"/>
                    <a:pt x="7004" y="13992"/>
                    <a:pt x="9403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2BCA69A9-2409-4E14-B74D-6160844ECCF9}"/>
                </a:ext>
              </a:extLst>
            </p:cNvPr>
            <p:cNvSpPr/>
            <p:nvPr/>
          </p:nvSpPr>
          <p:spPr>
            <a:xfrm>
              <a:off x="4638644" y="1932371"/>
              <a:ext cx="15991" cy="15991"/>
            </a:xfrm>
            <a:custGeom>
              <a:avLst/>
              <a:gdLst>
                <a:gd name="connsiteX0" fmla="*/ 9195 w 15991"/>
                <a:gd name="connsiteY0" fmla="*/ 13992 h 15991"/>
                <a:gd name="connsiteX1" fmla="*/ 13192 w 15991"/>
                <a:gd name="connsiteY1" fmla="*/ 9994 h 15991"/>
                <a:gd name="connsiteX2" fmla="*/ 9195 w 15991"/>
                <a:gd name="connsiteY2" fmla="*/ 5997 h 15991"/>
                <a:gd name="connsiteX3" fmla="*/ 5997 w 15991"/>
                <a:gd name="connsiteY3" fmla="*/ 9994 h 15991"/>
                <a:gd name="connsiteX4" fmla="*/ 9195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992"/>
                  </a:moveTo>
                  <a:cubicBezTo>
                    <a:pt x="11594" y="13992"/>
                    <a:pt x="13192" y="12393"/>
                    <a:pt x="13192" y="9994"/>
                  </a:cubicBezTo>
                  <a:cubicBezTo>
                    <a:pt x="13192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324989F3-DB1C-4117-A076-EA1C4BEA403C}"/>
                </a:ext>
              </a:extLst>
            </p:cNvPr>
            <p:cNvSpPr/>
            <p:nvPr/>
          </p:nvSpPr>
          <p:spPr>
            <a:xfrm>
              <a:off x="4780965" y="193317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461E8B25-7FA3-40E5-86D6-3A3FFB536C53}"/>
                </a:ext>
              </a:extLst>
            </p:cNvPr>
            <p:cNvSpPr/>
            <p:nvPr/>
          </p:nvSpPr>
          <p:spPr>
            <a:xfrm>
              <a:off x="4922486" y="1932371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2" y="15591"/>
                    <a:pt x="15591" y="13193"/>
                    <a:pt x="15591" y="10794"/>
                  </a:cubicBezTo>
                  <a:cubicBezTo>
                    <a:pt x="15591" y="8395"/>
                    <a:pt x="139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786F7077-FA5F-489A-B94A-2436D1B03FF2}"/>
                </a:ext>
              </a:extLst>
            </p:cNvPr>
            <p:cNvSpPr/>
            <p:nvPr/>
          </p:nvSpPr>
          <p:spPr>
            <a:xfrm>
              <a:off x="1074228" y="2078690"/>
              <a:ext cx="7996" cy="7996"/>
            </a:xfrm>
            <a:custGeom>
              <a:avLst/>
              <a:gdLst>
                <a:gd name="connsiteX0" fmla="*/ 6796 w 7995"/>
                <a:gd name="connsiteY0" fmla="*/ 8395 h 7995"/>
                <a:gd name="connsiteX1" fmla="*/ 8395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8395"/>
                  </a:moveTo>
                  <a:cubicBezTo>
                    <a:pt x="7596" y="8395"/>
                    <a:pt x="8395" y="7596"/>
                    <a:pt x="8395" y="6796"/>
                  </a:cubicBezTo>
                  <a:cubicBezTo>
                    <a:pt x="8395" y="6796"/>
                    <a:pt x="7596" y="5997"/>
                    <a:pt x="6796" y="5997"/>
                  </a:cubicBezTo>
                  <a:cubicBezTo>
                    <a:pt x="5997" y="5997"/>
                    <a:pt x="5997" y="6796"/>
                    <a:pt x="5997" y="6796"/>
                  </a:cubicBezTo>
                  <a:cubicBezTo>
                    <a:pt x="5997" y="7596"/>
                    <a:pt x="5997" y="8395"/>
                    <a:pt x="67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14E1F89B-B5C0-44C3-9DCF-2B7B469AF9AA}"/>
                </a:ext>
              </a:extLst>
            </p:cNvPr>
            <p:cNvSpPr/>
            <p:nvPr/>
          </p:nvSpPr>
          <p:spPr>
            <a:xfrm>
              <a:off x="1215749" y="2077091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75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2CEC891F-964E-4908-8276-6FE03457409B}"/>
                </a:ext>
              </a:extLst>
            </p:cNvPr>
            <p:cNvSpPr/>
            <p:nvPr/>
          </p:nvSpPr>
          <p:spPr>
            <a:xfrm>
              <a:off x="1357270" y="2076291"/>
              <a:ext cx="15991" cy="15991"/>
            </a:xfrm>
            <a:custGeom>
              <a:avLst/>
              <a:gdLst>
                <a:gd name="connsiteX0" fmla="*/ 9195 w 15991"/>
                <a:gd name="connsiteY0" fmla="*/ 131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31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3193"/>
                  </a:moveTo>
                  <a:cubicBezTo>
                    <a:pt x="10794" y="13193"/>
                    <a:pt x="12393" y="115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4E382A48-12C3-4DB8-BA14-E3F4D10F32B6}"/>
                </a:ext>
              </a:extLst>
            </p:cNvPr>
            <p:cNvSpPr/>
            <p:nvPr/>
          </p:nvSpPr>
          <p:spPr>
            <a:xfrm>
              <a:off x="1500978" y="2077091"/>
              <a:ext cx="15991" cy="15991"/>
            </a:xfrm>
            <a:custGeom>
              <a:avLst/>
              <a:gdLst>
                <a:gd name="connsiteX0" fmla="*/ 8608 w 15991"/>
                <a:gd name="connsiteY0" fmla="*/ 11593 h 15991"/>
                <a:gd name="connsiteX1" fmla="*/ 11806 w 15991"/>
                <a:gd name="connsiteY1" fmla="*/ 8395 h 15991"/>
                <a:gd name="connsiteX2" fmla="*/ 8608 w 15991"/>
                <a:gd name="connsiteY2" fmla="*/ 5997 h 15991"/>
                <a:gd name="connsiteX3" fmla="*/ 6209 w 15991"/>
                <a:gd name="connsiteY3" fmla="*/ 8395 h 15991"/>
                <a:gd name="connsiteX4" fmla="*/ 8608 w 15991"/>
                <a:gd name="connsiteY4" fmla="*/ 115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608" y="11593"/>
                  </a:moveTo>
                  <a:cubicBezTo>
                    <a:pt x="10207" y="11593"/>
                    <a:pt x="11806" y="9994"/>
                    <a:pt x="11806" y="8395"/>
                  </a:cubicBezTo>
                  <a:cubicBezTo>
                    <a:pt x="11806" y="6796"/>
                    <a:pt x="10207" y="5997"/>
                    <a:pt x="8608" y="5997"/>
                  </a:cubicBezTo>
                  <a:cubicBezTo>
                    <a:pt x="7009" y="5997"/>
                    <a:pt x="6209" y="6796"/>
                    <a:pt x="6209" y="8395"/>
                  </a:cubicBezTo>
                  <a:cubicBezTo>
                    <a:pt x="5410" y="9994"/>
                    <a:pt x="7009" y="11593"/>
                    <a:pt x="8608" y="11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89DE87E3-4E12-474B-A6F2-FCCE033CD54A}"/>
                </a:ext>
              </a:extLst>
            </p:cNvPr>
            <p:cNvSpPr/>
            <p:nvPr/>
          </p:nvSpPr>
          <p:spPr>
            <a:xfrm>
              <a:off x="1643511" y="2077890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7596 h 15991"/>
                <a:gd name="connsiteX2" fmla="*/ 8395 w 15991"/>
                <a:gd name="connsiteY2" fmla="*/ 5997 h 15991"/>
                <a:gd name="connsiteX3" fmla="*/ 5997 w 15991"/>
                <a:gd name="connsiteY3" fmla="*/ 7596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9195"/>
                    <a:pt x="75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9A5DF175-575B-41BD-8FF5-E6135007EA15}"/>
                </a:ext>
              </a:extLst>
            </p:cNvPr>
            <p:cNvSpPr/>
            <p:nvPr/>
          </p:nvSpPr>
          <p:spPr>
            <a:xfrm>
              <a:off x="1786631" y="207789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F694A226-5D8B-4D7D-AC9C-B1CA0F6F964F}"/>
                </a:ext>
              </a:extLst>
            </p:cNvPr>
            <p:cNvSpPr/>
            <p:nvPr/>
          </p:nvSpPr>
          <p:spPr>
            <a:xfrm>
              <a:off x="1929752" y="207789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9300307C-1EE5-43FC-9C4B-F794A2A9C8B4}"/>
                </a:ext>
              </a:extLst>
            </p:cNvPr>
            <p:cNvSpPr/>
            <p:nvPr/>
          </p:nvSpPr>
          <p:spPr>
            <a:xfrm>
              <a:off x="2072073" y="207789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B2FFB81C-B87F-4BC4-963C-AB0FC0225E5C}"/>
                </a:ext>
              </a:extLst>
            </p:cNvPr>
            <p:cNvSpPr/>
            <p:nvPr/>
          </p:nvSpPr>
          <p:spPr>
            <a:xfrm>
              <a:off x="2214393" y="2077890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7596 h 15991"/>
                <a:gd name="connsiteX2" fmla="*/ 8395 w 15991"/>
                <a:gd name="connsiteY2" fmla="*/ 5997 h 15991"/>
                <a:gd name="connsiteX3" fmla="*/ 5997 w 15991"/>
                <a:gd name="connsiteY3" fmla="*/ 7596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4B8AF6A5-CB4E-4F6B-85E8-7AB4171B9173}"/>
                </a:ext>
              </a:extLst>
            </p:cNvPr>
            <p:cNvSpPr/>
            <p:nvPr/>
          </p:nvSpPr>
          <p:spPr>
            <a:xfrm>
              <a:off x="2357514" y="2077890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7596 h 15991"/>
                <a:gd name="connsiteX2" fmla="*/ 7596 w 15991"/>
                <a:gd name="connsiteY2" fmla="*/ 5997 h 15991"/>
                <a:gd name="connsiteX3" fmla="*/ 5997 w 15991"/>
                <a:gd name="connsiteY3" fmla="*/ 7596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83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EB5438D1-7BCC-495F-A108-7DAE0DA0D8D2}"/>
                </a:ext>
              </a:extLst>
            </p:cNvPr>
            <p:cNvSpPr/>
            <p:nvPr/>
          </p:nvSpPr>
          <p:spPr>
            <a:xfrm>
              <a:off x="2497436" y="207629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8395"/>
                    <a:pt x="5997" y="9994"/>
                  </a:cubicBezTo>
                  <a:cubicBezTo>
                    <a:pt x="5997" y="11594"/>
                    <a:pt x="8395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549F0A61-5BCC-405C-8418-BB57F64D2A9B}"/>
                </a:ext>
              </a:extLst>
            </p:cNvPr>
            <p:cNvSpPr/>
            <p:nvPr/>
          </p:nvSpPr>
          <p:spPr>
            <a:xfrm>
              <a:off x="2639757" y="2074692"/>
              <a:ext cx="15991" cy="15991"/>
            </a:xfrm>
            <a:custGeom>
              <a:avLst/>
              <a:gdLst>
                <a:gd name="connsiteX0" fmla="*/ 10794 w 15991"/>
                <a:gd name="connsiteY0" fmla="*/ 15591 h 15991"/>
                <a:gd name="connsiteX1" fmla="*/ 15591 w 15991"/>
                <a:gd name="connsiteY1" fmla="*/ 10794 h 15991"/>
                <a:gd name="connsiteX2" fmla="*/ 10794 w 15991"/>
                <a:gd name="connsiteY2" fmla="*/ 5997 h 15991"/>
                <a:gd name="connsiteX3" fmla="*/ 5997 w 15991"/>
                <a:gd name="connsiteY3" fmla="*/ 10794 h 15991"/>
                <a:gd name="connsiteX4" fmla="*/ 10794 w 15991"/>
                <a:gd name="connsiteY4" fmla="*/ 15591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15591"/>
                  </a:moveTo>
                  <a:cubicBezTo>
                    <a:pt x="13193" y="15591"/>
                    <a:pt x="15591" y="13992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6609C9C2-AB89-4ED6-A058-707935D0C75C}"/>
                </a:ext>
              </a:extLst>
            </p:cNvPr>
            <p:cNvSpPr/>
            <p:nvPr/>
          </p:nvSpPr>
          <p:spPr>
            <a:xfrm>
              <a:off x="2783677" y="2076291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5B495A0-6619-4A91-8560-B75F8BA7F1F7}"/>
                </a:ext>
              </a:extLst>
            </p:cNvPr>
            <p:cNvSpPr/>
            <p:nvPr/>
          </p:nvSpPr>
          <p:spPr>
            <a:xfrm>
              <a:off x="2925997" y="2076291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47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8395"/>
                    <a:pt x="5997" y="9994"/>
                  </a:cubicBezTo>
                  <a:cubicBezTo>
                    <a:pt x="5997" y="11594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9E414845-3FD9-4B95-BC23-8E7659EE4FF8}"/>
                </a:ext>
              </a:extLst>
            </p:cNvPr>
            <p:cNvSpPr/>
            <p:nvPr/>
          </p:nvSpPr>
          <p:spPr>
            <a:xfrm>
              <a:off x="3070717" y="2077890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3C5BD787-4965-4439-A9AA-433DDF0F01EA}"/>
                </a:ext>
              </a:extLst>
            </p:cNvPr>
            <p:cNvSpPr/>
            <p:nvPr/>
          </p:nvSpPr>
          <p:spPr>
            <a:xfrm>
              <a:off x="3214636" y="2079489"/>
              <a:ext cx="7996" cy="7996"/>
            </a:xfrm>
            <a:custGeom>
              <a:avLst/>
              <a:gdLst>
                <a:gd name="connsiteX0" fmla="*/ 6797 w 7995"/>
                <a:gd name="connsiteY0" fmla="*/ 7596 h 7995"/>
                <a:gd name="connsiteX1" fmla="*/ 7596 w 7995"/>
                <a:gd name="connsiteY1" fmla="*/ 6796 h 7995"/>
                <a:gd name="connsiteX2" fmla="*/ 6797 w 7995"/>
                <a:gd name="connsiteY2" fmla="*/ 5997 h 7995"/>
                <a:gd name="connsiteX3" fmla="*/ 5997 w 7995"/>
                <a:gd name="connsiteY3" fmla="*/ 6796 h 7995"/>
                <a:gd name="connsiteX4" fmla="*/ 6797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7" y="7596"/>
                  </a:moveTo>
                  <a:cubicBezTo>
                    <a:pt x="6797" y="7596"/>
                    <a:pt x="7596" y="6796"/>
                    <a:pt x="7596" y="6796"/>
                  </a:cubicBezTo>
                  <a:cubicBezTo>
                    <a:pt x="7596" y="6796"/>
                    <a:pt x="6797" y="5997"/>
                    <a:pt x="6797" y="5997"/>
                  </a:cubicBezTo>
                  <a:cubicBezTo>
                    <a:pt x="6797" y="5997"/>
                    <a:pt x="5997" y="5997"/>
                    <a:pt x="5997" y="6796"/>
                  </a:cubicBezTo>
                  <a:cubicBezTo>
                    <a:pt x="5997" y="6796"/>
                    <a:pt x="5997" y="7596"/>
                    <a:pt x="6797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A1E44DA2-3AE7-43D9-B455-013265373344}"/>
                </a:ext>
              </a:extLst>
            </p:cNvPr>
            <p:cNvSpPr/>
            <p:nvPr/>
          </p:nvSpPr>
          <p:spPr>
            <a:xfrm>
              <a:off x="3356958" y="2079489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5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6796" y="7596"/>
                    <a:pt x="7595" y="6796"/>
                    <a:pt x="7595" y="6796"/>
                  </a:cubicBezTo>
                  <a:cubicBezTo>
                    <a:pt x="7595" y="6796"/>
                    <a:pt x="7595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CDAF80B7-4003-4770-8FE9-61F999ED6244}"/>
                </a:ext>
              </a:extLst>
            </p:cNvPr>
            <p:cNvSpPr/>
            <p:nvPr/>
          </p:nvSpPr>
          <p:spPr>
            <a:xfrm>
              <a:off x="3499278" y="2079489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6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67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6796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2D091982-CFE2-4ABB-9F60-9599B0C1407E}"/>
                </a:ext>
              </a:extLst>
            </p:cNvPr>
            <p:cNvSpPr/>
            <p:nvPr/>
          </p:nvSpPr>
          <p:spPr>
            <a:xfrm>
              <a:off x="3642398" y="2079489"/>
              <a:ext cx="7996" cy="7996"/>
            </a:xfrm>
            <a:custGeom>
              <a:avLst/>
              <a:gdLst>
                <a:gd name="connsiteX0" fmla="*/ 6797 w 7995"/>
                <a:gd name="connsiteY0" fmla="*/ 7596 h 7995"/>
                <a:gd name="connsiteX1" fmla="*/ 7596 w 7995"/>
                <a:gd name="connsiteY1" fmla="*/ 6796 h 7995"/>
                <a:gd name="connsiteX2" fmla="*/ 6797 w 7995"/>
                <a:gd name="connsiteY2" fmla="*/ 5997 h 7995"/>
                <a:gd name="connsiteX3" fmla="*/ 5997 w 7995"/>
                <a:gd name="connsiteY3" fmla="*/ 6796 h 7995"/>
                <a:gd name="connsiteX4" fmla="*/ 6797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7" y="7596"/>
                  </a:moveTo>
                  <a:cubicBezTo>
                    <a:pt x="7596" y="7596"/>
                    <a:pt x="7596" y="6796"/>
                    <a:pt x="7596" y="6796"/>
                  </a:cubicBezTo>
                  <a:cubicBezTo>
                    <a:pt x="7596" y="6796"/>
                    <a:pt x="7596" y="5997"/>
                    <a:pt x="6797" y="5997"/>
                  </a:cubicBezTo>
                  <a:cubicBezTo>
                    <a:pt x="6797" y="5997"/>
                    <a:pt x="5997" y="5997"/>
                    <a:pt x="5997" y="6796"/>
                  </a:cubicBezTo>
                  <a:cubicBezTo>
                    <a:pt x="5997" y="6796"/>
                    <a:pt x="6797" y="7596"/>
                    <a:pt x="6797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4C50D80C-CBB4-42B5-A84D-4FC99F9354E9}"/>
                </a:ext>
              </a:extLst>
            </p:cNvPr>
            <p:cNvSpPr/>
            <p:nvPr/>
          </p:nvSpPr>
          <p:spPr>
            <a:xfrm>
              <a:off x="3784720" y="2079489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7595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6796" y="7596"/>
                    <a:pt x="7595" y="6796"/>
                    <a:pt x="7595" y="6796"/>
                  </a:cubicBezTo>
                  <a:cubicBezTo>
                    <a:pt x="7595" y="6796"/>
                    <a:pt x="67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6796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C06663C5-9F8F-480A-8FD8-EFEA1DC35A02}"/>
                </a:ext>
              </a:extLst>
            </p:cNvPr>
            <p:cNvSpPr/>
            <p:nvPr/>
          </p:nvSpPr>
          <p:spPr>
            <a:xfrm>
              <a:off x="4496323" y="2076291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5997" y="10794"/>
                    <a:pt x="67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AAF6E7BA-AF80-4FFA-AE48-35741FD21ED4}"/>
                </a:ext>
              </a:extLst>
            </p:cNvPr>
            <p:cNvSpPr/>
            <p:nvPr/>
          </p:nvSpPr>
          <p:spPr>
            <a:xfrm>
              <a:off x="4637844" y="2075492"/>
              <a:ext cx="15991" cy="15991"/>
            </a:xfrm>
            <a:custGeom>
              <a:avLst/>
              <a:gdLst>
                <a:gd name="connsiteX0" fmla="*/ 9994 w 15991"/>
                <a:gd name="connsiteY0" fmla="*/ 13992 h 15991"/>
                <a:gd name="connsiteX1" fmla="*/ 13992 w 15991"/>
                <a:gd name="connsiteY1" fmla="*/ 9994 h 15991"/>
                <a:gd name="connsiteX2" fmla="*/ 9994 w 15991"/>
                <a:gd name="connsiteY2" fmla="*/ 5997 h 15991"/>
                <a:gd name="connsiteX3" fmla="*/ 5997 w 15991"/>
                <a:gd name="connsiteY3" fmla="*/ 9994 h 15991"/>
                <a:gd name="connsiteX4" fmla="*/ 9994 w 15991"/>
                <a:gd name="connsiteY4" fmla="*/ 13992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984EDA2D-0EE2-433F-9213-B3E3E54FA77F}"/>
                </a:ext>
              </a:extLst>
            </p:cNvPr>
            <p:cNvSpPr/>
            <p:nvPr/>
          </p:nvSpPr>
          <p:spPr>
            <a:xfrm>
              <a:off x="4781764" y="2077091"/>
              <a:ext cx="15991" cy="15991"/>
            </a:xfrm>
            <a:custGeom>
              <a:avLst/>
              <a:gdLst>
                <a:gd name="connsiteX0" fmla="*/ 9195 w 15991"/>
                <a:gd name="connsiteY0" fmla="*/ 11593 h 15991"/>
                <a:gd name="connsiteX1" fmla="*/ 11594 w 15991"/>
                <a:gd name="connsiteY1" fmla="*/ 8395 h 15991"/>
                <a:gd name="connsiteX2" fmla="*/ 9195 w 15991"/>
                <a:gd name="connsiteY2" fmla="*/ 5997 h 15991"/>
                <a:gd name="connsiteX3" fmla="*/ 5997 w 15991"/>
                <a:gd name="connsiteY3" fmla="*/ 8395 h 15991"/>
                <a:gd name="connsiteX4" fmla="*/ 9195 w 15991"/>
                <a:gd name="connsiteY4" fmla="*/ 115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1593"/>
                  </a:moveTo>
                  <a:cubicBezTo>
                    <a:pt x="10794" y="11593"/>
                    <a:pt x="11594" y="9994"/>
                    <a:pt x="11594" y="8395"/>
                  </a:cubicBezTo>
                  <a:cubicBezTo>
                    <a:pt x="11594" y="6796"/>
                    <a:pt x="10794" y="5997"/>
                    <a:pt x="91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994"/>
                    <a:pt x="7596" y="11593"/>
                    <a:pt x="9195" y="11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229A4876-940E-4C43-A306-EE4B68D339F0}"/>
                </a:ext>
              </a:extLst>
            </p:cNvPr>
            <p:cNvSpPr/>
            <p:nvPr/>
          </p:nvSpPr>
          <p:spPr>
            <a:xfrm>
              <a:off x="4925684" y="2077890"/>
              <a:ext cx="7996" cy="15991"/>
            </a:xfrm>
            <a:custGeom>
              <a:avLst/>
              <a:gdLst>
                <a:gd name="connsiteX0" fmla="*/ 7596 w 7995"/>
                <a:gd name="connsiteY0" fmla="*/ 9994 h 15991"/>
                <a:gd name="connsiteX1" fmla="*/ 9195 w 7995"/>
                <a:gd name="connsiteY1" fmla="*/ 7596 h 15991"/>
                <a:gd name="connsiteX2" fmla="*/ 7596 w 7995"/>
                <a:gd name="connsiteY2" fmla="*/ 5997 h 15991"/>
                <a:gd name="connsiteX3" fmla="*/ 5997 w 7995"/>
                <a:gd name="connsiteY3" fmla="*/ 7596 h 15991"/>
                <a:gd name="connsiteX4" fmla="*/ 7596 w 7995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15991">
                  <a:moveTo>
                    <a:pt x="7596" y="9994"/>
                  </a:moveTo>
                  <a:cubicBezTo>
                    <a:pt x="8396" y="9994"/>
                    <a:pt x="9195" y="9195"/>
                    <a:pt x="9195" y="7596"/>
                  </a:cubicBezTo>
                  <a:cubicBezTo>
                    <a:pt x="9195" y="6796"/>
                    <a:pt x="8396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9195"/>
                    <a:pt x="5997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9571C09F-C57E-45ED-A47A-A89E4E701248}"/>
                </a:ext>
              </a:extLst>
            </p:cNvPr>
            <p:cNvSpPr/>
            <p:nvPr/>
          </p:nvSpPr>
          <p:spPr>
            <a:xfrm>
              <a:off x="1215749" y="2220211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0DA72BD8-4A4F-4D29-B330-2C773B5F1A7A}"/>
                </a:ext>
              </a:extLst>
            </p:cNvPr>
            <p:cNvSpPr/>
            <p:nvPr/>
          </p:nvSpPr>
          <p:spPr>
            <a:xfrm>
              <a:off x="1358870" y="2220211"/>
              <a:ext cx="7996" cy="15991"/>
            </a:xfrm>
            <a:custGeom>
              <a:avLst/>
              <a:gdLst>
                <a:gd name="connsiteX0" fmla="*/ 7596 w 7995"/>
                <a:gd name="connsiteY0" fmla="*/ 9994 h 15991"/>
                <a:gd name="connsiteX1" fmla="*/ 9195 w 7995"/>
                <a:gd name="connsiteY1" fmla="*/ 8395 h 15991"/>
                <a:gd name="connsiteX2" fmla="*/ 7596 w 7995"/>
                <a:gd name="connsiteY2" fmla="*/ 5997 h 15991"/>
                <a:gd name="connsiteX3" fmla="*/ 5997 w 7995"/>
                <a:gd name="connsiteY3" fmla="*/ 8395 h 15991"/>
                <a:gd name="connsiteX4" fmla="*/ 7596 w 7995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15991">
                  <a:moveTo>
                    <a:pt x="7596" y="9994"/>
                  </a:moveTo>
                  <a:cubicBezTo>
                    <a:pt x="8395" y="9994"/>
                    <a:pt x="9195" y="9195"/>
                    <a:pt x="9195" y="8395"/>
                  </a:cubicBezTo>
                  <a:cubicBezTo>
                    <a:pt x="9195" y="75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40A350EC-B87D-4F61-84A7-5A66365B06F0}"/>
                </a:ext>
              </a:extLst>
            </p:cNvPr>
            <p:cNvSpPr/>
            <p:nvPr/>
          </p:nvSpPr>
          <p:spPr>
            <a:xfrm>
              <a:off x="1501990" y="222101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59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9634483C-EAA3-4884-8832-D323956167C5}"/>
                </a:ext>
              </a:extLst>
            </p:cNvPr>
            <p:cNvSpPr/>
            <p:nvPr/>
          </p:nvSpPr>
          <p:spPr>
            <a:xfrm>
              <a:off x="1644311" y="222101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5CE64D68-B829-4BBC-A1A5-5073A4886BE0}"/>
                </a:ext>
              </a:extLst>
            </p:cNvPr>
            <p:cNvSpPr/>
            <p:nvPr/>
          </p:nvSpPr>
          <p:spPr>
            <a:xfrm>
              <a:off x="1786631" y="222101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55A4E973-51A3-45F3-82D2-D0F2E45C1364}"/>
                </a:ext>
              </a:extLst>
            </p:cNvPr>
            <p:cNvSpPr/>
            <p:nvPr/>
          </p:nvSpPr>
          <p:spPr>
            <a:xfrm>
              <a:off x="1929752" y="222101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E6EF34E5-FC77-45FD-AAAD-9518AC57D904}"/>
                </a:ext>
              </a:extLst>
            </p:cNvPr>
            <p:cNvSpPr/>
            <p:nvPr/>
          </p:nvSpPr>
          <p:spPr>
            <a:xfrm>
              <a:off x="2072073" y="222101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2F8CD185-F271-4C20-96E8-B10DB9229F58}"/>
                </a:ext>
              </a:extLst>
            </p:cNvPr>
            <p:cNvSpPr/>
            <p:nvPr/>
          </p:nvSpPr>
          <p:spPr>
            <a:xfrm>
              <a:off x="2214393" y="2220211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8395"/>
                  </a:cubicBezTo>
                  <a:cubicBezTo>
                    <a:pt x="9994" y="75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195"/>
                    <a:pt x="67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3E61F134-6755-4DC9-A6BA-37FB4AB10377}"/>
                </a:ext>
              </a:extLst>
            </p:cNvPr>
            <p:cNvSpPr/>
            <p:nvPr/>
          </p:nvSpPr>
          <p:spPr>
            <a:xfrm>
              <a:off x="2356714" y="2220211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F0A1AA89-141A-499A-8141-705EEB30E979}"/>
                </a:ext>
              </a:extLst>
            </p:cNvPr>
            <p:cNvSpPr/>
            <p:nvPr/>
          </p:nvSpPr>
          <p:spPr>
            <a:xfrm>
              <a:off x="2498235" y="2219411"/>
              <a:ext cx="15991" cy="15991"/>
            </a:xfrm>
            <a:custGeom>
              <a:avLst/>
              <a:gdLst>
                <a:gd name="connsiteX0" fmla="*/ 9195 w 15991"/>
                <a:gd name="connsiteY0" fmla="*/ 12393 h 15991"/>
                <a:gd name="connsiteX1" fmla="*/ 12393 w 15991"/>
                <a:gd name="connsiteY1" fmla="*/ 9195 h 15991"/>
                <a:gd name="connsiteX2" fmla="*/ 9195 w 15991"/>
                <a:gd name="connsiteY2" fmla="*/ 5997 h 15991"/>
                <a:gd name="connsiteX3" fmla="*/ 5997 w 15991"/>
                <a:gd name="connsiteY3" fmla="*/ 9195 h 15991"/>
                <a:gd name="connsiteX4" fmla="*/ 9195 w 15991"/>
                <a:gd name="connsiteY4" fmla="*/ 12393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6796" y="10794"/>
                    <a:pt x="7596" y="12393"/>
                    <a:pt x="9195" y="1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702CCA32-F5D4-4968-9EF7-B945F9976771}"/>
                </a:ext>
              </a:extLst>
            </p:cNvPr>
            <p:cNvSpPr/>
            <p:nvPr/>
          </p:nvSpPr>
          <p:spPr>
            <a:xfrm>
              <a:off x="3065919" y="2216213"/>
              <a:ext cx="23987" cy="23987"/>
            </a:xfrm>
            <a:custGeom>
              <a:avLst/>
              <a:gdLst>
                <a:gd name="connsiteX0" fmla="*/ 12393 w 23986"/>
                <a:gd name="connsiteY0" fmla="*/ 18790 h 23986"/>
                <a:gd name="connsiteX1" fmla="*/ 18790 w 23986"/>
                <a:gd name="connsiteY1" fmla="*/ 12393 h 23986"/>
                <a:gd name="connsiteX2" fmla="*/ 12393 w 23986"/>
                <a:gd name="connsiteY2" fmla="*/ 5997 h 23986"/>
                <a:gd name="connsiteX3" fmla="*/ 5997 w 23986"/>
                <a:gd name="connsiteY3" fmla="*/ 12393 h 23986"/>
                <a:gd name="connsiteX4" fmla="*/ 12393 w 23986"/>
                <a:gd name="connsiteY4" fmla="*/ 18790 h 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" h="23986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8395"/>
                    <a:pt x="15591" y="5997"/>
                    <a:pt x="12393" y="5997"/>
                  </a:cubicBezTo>
                  <a:cubicBezTo>
                    <a:pt x="9195" y="5997"/>
                    <a:pt x="5997" y="9195"/>
                    <a:pt x="5997" y="12393"/>
                  </a:cubicBezTo>
                  <a:cubicBezTo>
                    <a:pt x="5997" y="15591"/>
                    <a:pt x="9195" y="18790"/>
                    <a:pt x="12393" y="18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AC006083-0B78-4672-BC88-D3AE58AF9847}"/>
                </a:ext>
              </a:extLst>
            </p:cNvPr>
            <p:cNvSpPr/>
            <p:nvPr/>
          </p:nvSpPr>
          <p:spPr>
            <a:xfrm>
              <a:off x="3213837" y="2221011"/>
              <a:ext cx="7996" cy="7996"/>
            </a:xfrm>
            <a:custGeom>
              <a:avLst/>
              <a:gdLst>
                <a:gd name="connsiteX0" fmla="*/ 7596 w 7995"/>
                <a:gd name="connsiteY0" fmla="*/ 83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8395"/>
                  </a:moveTo>
                  <a:cubicBezTo>
                    <a:pt x="8395" y="8395"/>
                    <a:pt x="9195" y="7596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8395"/>
                    <a:pt x="75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BBF10B95-FC5B-49CD-BE91-8375632D2E79}"/>
                </a:ext>
              </a:extLst>
            </p:cNvPr>
            <p:cNvSpPr/>
            <p:nvPr/>
          </p:nvSpPr>
          <p:spPr>
            <a:xfrm>
              <a:off x="3356158" y="2221011"/>
              <a:ext cx="7996" cy="7996"/>
            </a:xfrm>
            <a:custGeom>
              <a:avLst/>
              <a:gdLst>
                <a:gd name="connsiteX0" fmla="*/ 7596 w 7995"/>
                <a:gd name="connsiteY0" fmla="*/ 8395 h 7995"/>
                <a:gd name="connsiteX1" fmla="*/ 83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83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8395"/>
                  </a:moveTo>
                  <a:cubicBezTo>
                    <a:pt x="8395" y="8395"/>
                    <a:pt x="8395" y="7596"/>
                    <a:pt x="8395" y="7596"/>
                  </a:cubicBezTo>
                  <a:cubicBezTo>
                    <a:pt x="8395" y="6796"/>
                    <a:pt x="7596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6797" y="8395"/>
                    <a:pt x="7596" y="8395"/>
                    <a:pt x="7596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8CC68162-693E-4D6C-B6E5-E685CFBBAFA7}"/>
                </a:ext>
              </a:extLst>
            </p:cNvPr>
            <p:cNvSpPr/>
            <p:nvPr/>
          </p:nvSpPr>
          <p:spPr>
            <a:xfrm>
              <a:off x="3500078" y="2221810"/>
              <a:ext cx="7996" cy="7996"/>
            </a:xfrm>
            <a:custGeom>
              <a:avLst/>
              <a:gdLst>
                <a:gd name="connsiteX0" fmla="*/ 5997 w 7995"/>
                <a:gd name="connsiteY0" fmla="*/ 7596 h 7995"/>
                <a:gd name="connsiteX1" fmla="*/ 6797 w 7995"/>
                <a:gd name="connsiteY1" fmla="*/ 6796 h 7995"/>
                <a:gd name="connsiteX2" fmla="*/ 5997 w 7995"/>
                <a:gd name="connsiteY2" fmla="*/ 5997 h 7995"/>
                <a:gd name="connsiteX3" fmla="*/ 5997 w 7995"/>
                <a:gd name="connsiteY3" fmla="*/ 7596 h 7995"/>
                <a:gd name="connsiteX4" fmla="*/ 5997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5997" y="7596"/>
                  </a:moveTo>
                  <a:cubicBezTo>
                    <a:pt x="6797" y="7596"/>
                    <a:pt x="6797" y="7596"/>
                    <a:pt x="6797" y="6796"/>
                  </a:cubicBezTo>
                  <a:cubicBezTo>
                    <a:pt x="6797" y="5997"/>
                    <a:pt x="6797" y="5997"/>
                    <a:pt x="5997" y="5997"/>
                  </a:cubicBezTo>
                  <a:cubicBezTo>
                    <a:pt x="5997" y="5997"/>
                    <a:pt x="5997" y="5997"/>
                    <a:pt x="5997" y="7596"/>
                  </a:cubicBezTo>
                  <a:cubicBezTo>
                    <a:pt x="5997" y="6796"/>
                    <a:pt x="5997" y="7596"/>
                    <a:pt x="5997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023E11E2-F267-4112-83F6-C1EECCB1F774}"/>
                </a:ext>
              </a:extLst>
            </p:cNvPr>
            <p:cNvSpPr/>
            <p:nvPr/>
          </p:nvSpPr>
          <p:spPr>
            <a:xfrm>
              <a:off x="3642843" y="2221810"/>
              <a:ext cx="7996" cy="7996"/>
            </a:xfrm>
            <a:custGeom>
              <a:avLst/>
              <a:gdLst>
                <a:gd name="connsiteX0" fmla="*/ 6352 w 7995"/>
                <a:gd name="connsiteY0" fmla="*/ 7596 h 7995"/>
                <a:gd name="connsiteX1" fmla="*/ 7152 w 7995"/>
                <a:gd name="connsiteY1" fmla="*/ 6796 h 7995"/>
                <a:gd name="connsiteX2" fmla="*/ 6352 w 7995"/>
                <a:gd name="connsiteY2" fmla="*/ 5997 h 7995"/>
                <a:gd name="connsiteX3" fmla="*/ 6352 w 7995"/>
                <a:gd name="connsiteY3" fmla="*/ 7596 h 7995"/>
                <a:gd name="connsiteX4" fmla="*/ 6352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352" y="7596"/>
                  </a:moveTo>
                  <a:cubicBezTo>
                    <a:pt x="7152" y="7596"/>
                    <a:pt x="7152" y="7596"/>
                    <a:pt x="7152" y="6796"/>
                  </a:cubicBezTo>
                  <a:cubicBezTo>
                    <a:pt x="7152" y="5997"/>
                    <a:pt x="7152" y="5997"/>
                    <a:pt x="6352" y="5997"/>
                  </a:cubicBezTo>
                  <a:cubicBezTo>
                    <a:pt x="6352" y="5997"/>
                    <a:pt x="5552" y="5997"/>
                    <a:pt x="6352" y="7596"/>
                  </a:cubicBezTo>
                  <a:cubicBezTo>
                    <a:pt x="5552" y="6796"/>
                    <a:pt x="6352" y="7596"/>
                    <a:pt x="6352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A80EEBB2-474C-4C92-8CFF-1691E71596F8}"/>
                </a:ext>
              </a:extLst>
            </p:cNvPr>
            <p:cNvSpPr/>
            <p:nvPr/>
          </p:nvSpPr>
          <p:spPr>
            <a:xfrm>
              <a:off x="4782564" y="2220211"/>
              <a:ext cx="15991" cy="15991"/>
            </a:xfrm>
            <a:custGeom>
              <a:avLst/>
              <a:gdLst>
                <a:gd name="connsiteX0" fmla="*/ 8395 w 15991"/>
                <a:gd name="connsiteY0" fmla="*/ 9994 h 15991"/>
                <a:gd name="connsiteX1" fmla="*/ 99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9994"/>
                  </a:moveTo>
                  <a:cubicBezTo>
                    <a:pt x="9195" y="9994"/>
                    <a:pt x="9994" y="9195"/>
                    <a:pt x="9994" y="8395"/>
                  </a:cubicBezTo>
                  <a:cubicBezTo>
                    <a:pt x="9994" y="75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195"/>
                    <a:pt x="6796" y="9994"/>
                    <a:pt x="8395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43CB39FA-232B-4AA8-B19B-1245E709844E}"/>
                </a:ext>
              </a:extLst>
            </p:cNvPr>
            <p:cNvSpPr/>
            <p:nvPr/>
          </p:nvSpPr>
          <p:spPr>
            <a:xfrm>
              <a:off x="4925684" y="2220211"/>
              <a:ext cx="7996" cy="15991"/>
            </a:xfrm>
            <a:custGeom>
              <a:avLst/>
              <a:gdLst>
                <a:gd name="connsiteX0" fmla="*/ 7596 w 7995"/>
                <a:gd name="connsiteY0" fmla="*/ 9994 h 15991"/>
                <a:gd name="connsiteX1" fmla="*/ 9195 w 7995"/>
                <a:gd name="connsiteY1" fmla="*/ 8395 h 15991"/>
                <a:gd name="connsiteX2" fmla="*/ 7596 w 7995"/>
                <a:gd name="connsiteY2" fmla="*/ 5997 h 15991"/>
                <a:gd name="connsiteX3" fmla="*/ 5997 w 7995"/>
                <a:gd name="connsiteY3" fmla="*/ 8395 h 15991"/>
                <a:gd name="connsiteX4" fmla="*/ 7596 w 7995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15991">
                  <a:moveTo>
                    <a:pt x="7596" y="9994"/>
                  </a:moveTo>
                  <a:cubicBezTo>
                    <a:pt x="8396" y="9994"/>
                    <a:pt x="9195" y="9195"/>
                    <a:pt x="9195" y="8395"/>
                  </a:cubicBezTo>
                  <a:cubicBezTo>
                    <a:pt x="9195" y="7596"/>
                    <a:pt x="8396" y="5997"/>
                    <a:pt x="7596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195"/>
                    <a:pt x="5997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5A1550A7-7660-4C49-A90C-920410A681D3}"/>
                </a:ext>
              </a:extLst>
            </p:cNvPr>
            <p:cNvSpPr/>
            <p:nvPr/>
          </p:nvSpPr>
          <p:spPr>
            <a:xfrm>
              <a:off x="1215749" y="2362532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A045A6D0-9F44-41D1-A94B-8018F5E8AD4D}"/>
                </a:ext>
              </a:extLst>
            </p:cNvPr>
            <p:cNvSpPr/>
            <p:nvPr/>
          </p:nvSpPr>
          <p:spPr>
            <a:xfrm>
              <a:off x="1358870" y="236333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BD733BBC-5606-489B-8E19-E0F27FD4FFC3}"/>
                </a:ext>
              </a:extLst>
            </p:cNvPr>
            <p:cNvSpPr/>
            <p:nvPr/>
          </p:nvSpPr>
          <p:spPr>
            <a:xfrm>
              <a:off x="1501990" y="236333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59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002C9B0-A5E3-4338-85BB-AB46398D3439}"/>
                </a:ext>
              </a:extLst>
            </p:cNvPr>
            <p:cNvSpPr/>
            <p:nvPr/>
          </p:nvSpPr>
          <p:spPr>
            <a:xfrm>
              <a:off x="1644311" y="2364931"/>
              <a:ext cx="7996" cy="7996"/>
            </a:xfrm>
            <a:custGeom>
              <a:avLst/>
              <a:gdLst>
                <a:gd name="connsiteX0" fmla="*/ 7596 w 7995"/>
                <a:gd name="connsiteY0" fmla="*/ 7596 h 7995"/>
                <a:gd name="connsiteX1" fmla="*/ 8395 w 7995"/>
                <a:gd name="connsiteY1" fmla="*/ 6796 h 7995"/>
                <a:gd name="connsiteX2" fmla="*/ 7596 w 7995"/>
                <a:gd name="connsiteY2" fmla="*/ 5997 h 7995"/>
                <a:gd name="connsiteX3" fmla="*/ 5997 w 7995"/>
                <a:gd name="connsiteY3" fmla="*/ 6796 h 7995"/>
                <a:gd name="connsiteX4" fmla="*/ 75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7596"/>
                  </a:moveTo>
                  <a:cubicBezTo>
                    <a:pt x="8395" y="7596"/>
                    <a:pt x="8395" y="7596"/>
                    <a:pt x="8395" y="6796"/>
                  </a:cubicBezTo>
                  <a:cubicBezTo>
                    <a:pt x="8395" y="5997"/>
                    <a:pt x="7596" y="5997"/>
                    <a:pt x="75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75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69DDA2D6-D5EC-4673-B210-D6437AD90709}"/>
                </a:ext>
              </a:extLst>
            </p:cNvPr>
            <p:cNvSpPr/>
            <p:nvPr/>
          </p:nvSpPr>
          <p:spPr>
            <a:xfrm>
              <a:off x="1786631" y="236333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D8C7240C-277E-42BA-ABE7-D202CE296783}"/>
                </a:ext>
              </a:extLst>
            </p:cNvPr>
            <p:cNvSpPr/>
            <p:nvPr/>
          </p:nvSpPr>
          <p:spPr>
            <a:xfrm>
              <a:off x="1929752" y="2363331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8B53E16-5520-4F9A-8582-9FF389197288}"/>
                </a:ext>
              </a:extLst>
            </p:cNvPr>
            <p:cNvSpPr/>
            <p:nvPr/>
          </p:nvSpPr>
          <p:spPr>
            <a:xfrm>
              <a:off x="2072073" y="2363331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8395 h 15991"/>
                <a:gd name="connsiteX2" fmla="*/ 7596 w 15991"/>
                <a:gd name="connsiteY2" fmla="*/ 5997 h 15991"/>
                <a:gd name="connsiteX3" fmla="*/ 5997 w 15991"/>
                <a:gd name="connsiteY3" fmla="*/ 8395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8395" y="9994"/>
                    <a:pt x="9994" y="9195"/>
                    <a:pt x="9994" y="8395"/>
                  </a:cubicBezTo>
                  <a:cubicBezTo>
                    <a:pt x="9994" y="7596"/>
                    <a:pt x="9195" y="5997"/>
                    <a:pt x="7596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96F30A34-682A-4534-9DFF-55E6FB029DAD}"/>
                </a:ext>
              </a:extLst>
            </p:cNvPr>
            <p:cNvSpPr/>
            <p:nvPr/>
          </p:nvSpPr>
          <p:spPr>
            <a:xfrm>
              <a:off x="2214393" y="2362532"/>
              <a:ext cx="15991" cy="15991"/>
            </a:xfrm>
            <a:custGeom>
              <a:avLst/>
              <a:gdLst>
                <a:gd name="connsiteX0" fmla="*/ 8395 w 15991"/>
                <a:gd name="connsiteY0" fmla="*/ 10794 h 15991"/>
                <a:gd name="connsiteX1" fmla="*/ 10794 w 15991"/>
                <a:gd name="connsiteY1" fmla="*/ 8395 h 15991"/>
                <a:gd name="connsiteX2" fmla="*/ 8395 w 15991"/>
                <a:gd name="connsiteY2" fmla="*/ 5997 h 15991"/>
                <a:gd name="connsiteX3" fmla="*/ 5997 w 15991"/>
                <a:gd name="connsiteY3" fmla="*/ 8395 h 15991"/>
                <a:gd name="connsiteX4" fmla="*/ 8395 w 15991"/>
                <a:gd name="connsiteY4" fmla="*/ 107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76FBE216-5085-41C2-A876-876A4FDC4541}"/>
                </a:ext>
              </a:extLst>
            </p:cNvPr>
            <p:cNvSpPr/>
            <p:nvPr/>
          </p:nvSpPr>
          <p:spPr>
            <a:xfrm>
              <a:off x="2359113" y="2365130"/>
              <a:ext cx="7996" cy="7996"/>
            </a:xfrm>
            <a:custGeom>
              <a:avLst/>
              <a:gdLst>
                <a:gd name="connsiteX0" fmla="*/ 5997 w 7995"/>
                <a:gd name="connsiteY0" fmla="*/ 6596 h 7995"/>
                <a:gd name="connsiteX1" fmla="*/ 5997 w 7995"/>
                <a:gd name="connsiteY1" fmla="*/ 6596 h 7995"/>
                <a:gd name="connsiteX2" fmla="*/ 5997 w 7995"/>
                <a:gd name="connsiteY2" fmla="*/ 6596 h 7995"/>
                <a:gd name="connsiteX3" fmla="*/ 5997 w 7995"/>
                <a:gd name="connsiteY3" fmla="*/ 6596 h 7995"/>
                <a:gd name="connsiteX4" fmla="*/ 5997 w 7995"/>
                <a:gd name="connsiteY4" fmla="*/ 6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5997" y="6596"/>
                  </a:moveTo>
                  <a:cubicBezTo>
                    <a:pt x="5997" y="6596"/>
                    <a:pt x="6796" y="6596"/>
                    <a:pt x="5997" y="6596"/>
                  </a:cubicBezTo>
                  <a:cubicBezTo>
                    <a:pt x="6796" y="5797"/>
                    <a:pt x="5997" y="5797"/>
                    <a:pt x="5997" y="6596"/>
                  </a:cubicBezTo>
                  <a:cubicBezTo>
                    <a:pt x="5997" y="5797"/>
                    <a:pt x="5997" y="5797"/>
                    <a:pt x="5997" y="6596"/>
                  </a:cubicBezTo>
                  <a:cubicBezTo>
                    <a:pt x="5997" y="6596"/>
                    <a:pt x="5997" y="6596"/>
                    <a:pt x="5997" y="6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ABCF0BE6-8E56-48EE-B1EF-65F65A93CF9C}"/>
                </a:ext>
              </a:extLst>
            </p:cNvPr>
            <p:cNvSpPr/>
            <p:nvPr/>
          </p:nvSpPr>
          <p:spPr>
            <a:xfrm>
              <a:off x="3213038" y="2362532"/>
              <a:ext cx="15991" cy="15991"/>
            </a:xfrm>
            <a:custGeom>
              <a:avLst/>
              <a:gdLst>
                <a:gd name="connsiteX0" fmla="*/ 10794 w 15991"/>
                <a:gd name="connsiteY0" fmla="*/ 8395 h 15991"/>
                <a:gd name="connsiteX1" fmla="*/ 8395 w 15991"/>
                <a:gd name="connsiteY1" fmla="*/ 10794 h 15991"/>
                <a:gd name="connsiteX2" fmla="*/ 5997 w 15991"/>
                <a:gd name="connsiteY2" fmla="*/ 8395 h 15991"/>
                <a:gd name="connsiteX3" fmla="*/ 8395 w 15991"/>
                <a:gd name="connsiteY3" fmla="*/ 5997 h 15991"/>
                <a:gd name="connsiteX4" fmla="*/ 10794 w 15991"/>
                <a:gd name="connsiteY4" fmla="*/ 8395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10794" y="8395"/>
                  </a:moveTo>
                  <a:cubicBezTo>
                    <a:pt x="10794" y="9720"/>
                    <a:pt x="9720" y="10794"/>
                    <a:pt x="8395" y="10794"/>
                  </a:cubicBezTo>
                  <a:cubicBezTo>
                    <a:pt x="7070" y="10794"/>
                    <a:pt x="5997" y="9720"/>
                    <a:pt x="5997" y="8395"/>
                  </a:cubicBezTo>
                  <a:cubicBezTo>
                    <a:pt x="5997" y="7071"/>
                    <a:pt x="7071" y="5997"/>
                    <a:pt x="8395" y="5997"/>
                  </a:cubicBezTo>
                  <a:cubicBezTo>
                    <a:pt x="9720" y="5997"/>
                    <a:pt x="10794" y="7071"/>
                    <a:pt x="10794" y="8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2E7B65D5-6B22-44D5-B154-B4690616B91F}"/>
                </a:ext>
              </a:extLst>
            </p:cNvPr>
            <p:cNvSpPr/>
            <p:nvPr/>
          </p:nvSpPr>
          <p:spPr>
            <a:xfrm>
              <a:off x="3356158" y="2364931"/>
              <a:ext cx="7996" cy="7996"/>
            </a:xfrm>
            <a:custGeom>
              <a:avLst/>
              <a:gdLst>
                <a:gd name="connsiteX0" fmla="*/ 7596 w 7995"/>
                <a:gd name="connsiteY0" fmla="*/ 7596 h 7995"/>
                <a:gd name="connsiteX1" fmla="*/ 8395 w 7995"/>
                <a:gd name="connsiteY1" fmla="*/ 6796 h 7995"/>
                <a:gd name="connsiteX2" fmla="*/ 7596 w 7995"/>
                <a:gd name="connsiteY2" fmla="*/ 5997 h 7995"/>
                <a:gd name="connsiteX3" fmla="*/ 5997 w 7995"/>
                <a:gd name="connsiteY3" fmla="*/ 6796 h 7995"/>
                <a:gd name="connsiteX4" fmla="*/ 75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7596"/>
                  </a:moveTo>
                  <a:cubicBezTo>
                    <a:pt x="8395" y="7596"/>
                    <a:pt x="8395" y="7596"/>
                    <a:pt x="8395" y="6796"/>
                  </a:cubicBezTo>
                  <a:cubicBezTo>
                    <a:pt x="8395" y="5997"/>
                    <a:pt x="7596" y="5997"/>
                    <a:pt x="7596" y="5997"/>
                  </a:cubicBezTo>
                  <a:cubicBezTo>
                    <a:pt x="6797" y="5997"/>
                    <a:pt x="5997" y="5997"/>
                    <a:pt x="5997" y="6796"/>
                  </a:cubicBezTo>
                  <a:cubicBezTo>
                    <a:pt x="6797" y="6796"/>
                    <a:pt x="7596" y="7596"/>
                    <a:pt x="75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0A4DF01F-FAC5-4A18-8F8A-869963C25012}"/>
                </a:ext>
              </a:extLst>
            </p:cNvPr>
            <p:cNvSpPr/>
            <p:nvPr/>
          </p:nvSpPr>
          <p:spPr>
            <a:xfrm>
              <a:off x="3499278" y="2364931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8395 w 7995"/>
                <a:gd name="connsiteY1" fmla="*/ 67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8395" y="7596"/>
                    <a:pt x="8395" y="6796"/>
                  </a:cubicBezTo>
                  <a:cubicBezTo>
                    <a:pt x="8395" y="5997"/>
                    <a:pt x="8395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0E05FBB1-69F5-4B7C-99FE-9C6811DE8CA9}"/>
                </a:ext>
              </a:extLst>
            </p:cNvPr>
            <p:cNvSpPr/>
            <p:nvPr/>
          </p:nvSpPr>
          <p:spPr>
            <a:xfrm>
              <a:off x="1217548" y="2507251"/>
              <a:ext cx="7996" cy="7996"/>
            </a:xfrm>
            <a:custGeom>
              <a:avLst/>
              <a:gdLst>
                <a:gd name="connsiteX0" fmla="*/ 6596 w 7995"/>
                <a:gd name="connsiteY0" fmla="*/ 6796 h 7995"/>
                <a:gd name="connsiteX1" fmla="*/ 6596 w 7995"/>
                <a:gd name="connsiteY1" fmla="*/ 6796 h 7995"/>
                <a:gd name="connsiteX2" fmla="*/ 6596 w 7995"/>
                <a:gd name="connsiteY2" fmla="*/ 5997 h 7995"/>
                <a:gd name="connsiteX3" fmla="*/ 6596 w 7995"/>
                <a:gd name="connsiteY3" fmla="*/ 6796 h 7995"/>
                <a:gd name="connsiteX4" fmla="*/ 6596 w 7995"/>
                <a:gd name="connsiteY4" fmla="*/ 67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596" y="6796"/>
                  </a:moveTo>
                  <a:cubicBezTo>
                    <a:pt x="6596" y="6796"/>
                    <a:pt x="6596" y="6796"/>
                    <a:pt x="6596" y="6796"/>
                  </a:cubicBezTo>
                  <a:cubicBezTo>
                    <a:pt x="6596" y="5997"/>
                    <a:pt x="6596" y="5997"/>
                    <a:pt x="6596" y="5997"/>
                  </a:cubicBezTo>
                  <a:cubicBezTo>
                    <a:pt x="5797" y="5997"/>
                    <a:pt x="5797" y="5997"/>
                    <a:pt x="6596" y="6796"/>
                  </a:cubicBezTo>
                  <a:cubicBezTo>
                    <a:pt x="5797" y="6796"/>
                    <a:pt x="5797" y="6796"/>
                    <a:pt x="6596" y="6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A0FE64C2-F08E-4FF5-8789-76474501162B}"/>
                </a:ext>
              </a:extLst>
            </p:cNvPr>
            <p:cNvSpPr/>
            <p:nvPr/>
          </p:nvSpPr>
          <p:spPr>
            <a:xfrm>
              <a:off x="1358870" y="250645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EB4104AF-15B2-40BD-9249-5B5A29211EC9}"/>
                </a:ext>
              </a:extLst>
            </p:cNvPr>
            <p:cNvSpPr/>
            <p:nvPr/>
          </p:nvSpPr>
          <p:spPr>
            <a:xfrm>
              <a:off x="1501990" y="250645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59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1F038E9C-FEFB-4177-AA3E-B283048D0BAB}"/>
                </a:ext>
              </a:extLst>
            </p:cNvPr>
            <p:cNvSpPr/>
            <p:nvPr/>
          </p:nvSpPr>
          <p:spPr>
            <a:xfrm>
              <a:off x="1644311" y="250645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0AED1645-F0ED-4F73-A4D1-B1B53D61CE2E}"/>
                </a:ext>
              </a:extLst>
            </p:cNvPr>
            <p:cNvSpPr/>
            <p:nvPr/>
          </p:nvSpPr>
          <p:spPr>
            <a:xfrm>
              <a:off x="1786631" y="250645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D8367878-A539-4634-9B8D-4F4CCBEC6C46}"/>
                </a:ext>
              </a:extLst>
            </p:cNvPr>
            <p:cNvSpPr/>
            <p:nvPr/>
          </p:nvSpPr>
          <p:spPr>
            <a:xfrm>
              <a:off x="1929752" y="2506452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43C7685-497D-4987-8CE3-5648C2C5FF53}"/>
                </a:ext>
              </a:extLst>
            </p:cNvPr>
            <p:cNvSpPr/>
            <p:nvPr/>
          </p:nvSpPr>
          <p:spPr>
            <a:xfrm>
              <a:off x="2072073" y="2505652"/>
              <a:ext cx="15991" cy="15991"/>
            </a:xfrm>
            <a:custGeom>
              <a:avLst/>
              <a:gdLst>
                <a:gd name="connsiteX0" fmla="*/ 7596 w 15991"/>
                <a:gd name="connsiteY0" fmla="*/ 9994 h 15991"/>
                <a:gd name="connsiteX1" fmla="*/ 9994 w 15991"/>
                <a:gd name="connsiteY1" fmla="*/ 7596 h 15991"/>
                <a:gd name="connsiteX2" fmla="*/ 7596 w 15991"/>
                <a:gd name="connsiteY2" fmla="*/ 5997 h 15991"/>
                <a:gd name="connsiteX3" fmla="*/ 5997 w 15991"/>
                <a:gd name="connsiteY3" fmla="*/ 7596 h 15991"/>
                <a:gd name="connsiteX4" fmla="*/ 7596 w 15991"/>
                <a:gd name="connsiteY4" fmla="*/ 9994 h 1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1" h="15991">
                  <a:moveTo>
                    <a:pt x="7596" y="9994"/>
                  </a:moveTo>
                  <a:cubicBezTo>
                    <a:pt x="83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675AD2BF-7ED7-4860-A4E9-C4348269606E}"/>
                </a:ext>
              </a:extLst>
            </p:cNvPr>
            <p:cNvSpPr/>
            <p:nvPr/>
          </p:nvSpPr>
          <p:spPr>
            <a:xfrm>
              <a:off x="1359669" y="2649572"/>
              <a:ext cx="7996" cy="7996"/>
            </a:xfrm>
            <a:custGeom>
              <a:avLst/>
              <a:gdLst>
                <a:gd name="connsiteX0" fmla="*/ 6796 w 7995"/>
                <a:gd name="connsiteY0" fmla="*/ 7596 h 7995"/>
                <a:gd name="connsiteX1" fmla="*/ 6796 w 7995"/>
                <a:gd name="connsiteY1" fmla="*/ 7596 h 7995"/>
                <a:gd name="connsiteX2" fmla="*/ 6796 w 7995"/>
                <a:gd name="connsiteY2" fmla="*/ 5997 h 7995"/>
                <a:gd name="connsiteX3" fmla="*/ 5997 w 7995"/>
                <a:gd name="connsiteY3" fmla="*/ 6796 h 7995"/>
                <a:gd name="connsiteX4" fmla="*/ 6796 w 7995"/>
                <a:gd name="connsiteY4" fmla="*/ 7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796" y="7596"/>
                  </a:moveTo>
                  <a:cubicBezTo>
                    <a:pt x="7596" y="7596"/>
                    <a:pt x="7596" y="7596"/>
                    <a:pt x="6796" y="7596"/>
                  </a:cubicBezTo>
                  <a:cubicBezTo>
                    <a:pt x="7596" y="5997"/>
                    <a:pt x="6796" y="5997"/>
                    <a:pt x="67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5997" y="7596"/>
                    <a:pt x="6796" y="7596"/>
                    <a:pt x="6796" y="7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F02356B2-5E1A-493C-BD48-5E3E0CE4E7B4}"/>
                </a:ext>
              </a:extLst>
            </p:cNvPr>
            <p:cNvSpPr/>
            <p:nvPr/>
          </p:nvSpPr>
          <p:spPr>
            <a:xfrm>
              <a:off x="1501990" y="264877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5997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4F7FD0B3-32F4-410F-B4C1-9B7485D3DD19}"/>
                </a:ext>
              </a:extLst>
            </p:cNvPr>
            <p:cNvSpPr/>
            <p:nvPr/>
          </p:nvSpPr>
          <p:spPr>
            <a:xfrm>
              <a:off x="1644311" y="264877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87C26AA0-1110-4CE6-941E-3B0B85F1393F}"/>
                </a:ext>
              </a:extLst>
            </p:cNvPr>
            <p:cNvSpPr/>
            <p:nvPr/>
          </p:nvSpPr>
          <p:spPr>
            <a:xfrm>
              <a:off x="1786631" y="2648773"/>
              <a:ext cx="7996" cy="7996"/>
            </a:xfrm>
            <a:custGeom>
              <a:avLst/>
              <a:gdLst>
                <a:gd name="connsiteX0" fmla="*/ 7596 w 7995"/>
                <a:gd name="connsiteY0" fmla="*/ 9195 h 7995"/>
                <a:gd name="connsiteX1" fmla="*/ 9195 w 7995"/>
                <a:gd name="connsiteY1" fmla="*/ 7596 h 7995"/>
                <a:gd name="connsiteX2" fmla="*/ 7596 w 7995"/>
                <a:gd name="connsiteY2" fmla="*/ 5997 h 7995"/>
                <a:gd name="connsiteX3" fmla="*/ 5997 w 7995"/>
                <a:gd name="connsiteY3" fmla="*/ 7596 h 7995"/>
                <a:gd name="connsiteX4" fmla="*/ 7596 w 7995"/>
                <a:gd name="connsiteY4" fmla="*/ 9195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100A7BE4-AF4C-4D9D-A849-7F9A965D8A85}"/>
                </a:ext>
              </a:extLst>
            </p:cNvPr>
            <p:cNvSpPr/>
            <p:nvPr/>
          </p:nvSpPr>
          <p:spPr>
            <a:xfrm>
              <a:off x="1930996" y="2650571"/>
              <a:ext cx="7996" cy="7996"/>
            </a:xfrm>
            <a:custGeom>
              <a:avLst/>
              <a:gdLst>
                <a:gd name="connsiteX0" fmla="*/ 6352 w 7995"/>
                <a:gd name="connsiteY0" fmla="*/ 6596 h 7995"/>
                <a:gd name="connsiteX1" fmla="*/ 6352 w 7995"/>
                <a:gd name="connsiteY1" fmla="*/ 6596 h 7995"/>
                <a:gd name="connsiteX2" fmla="*/ 6352 w 7995"/>
                <a:gd name="connsiteY2" fmla="*/ 6596 h 7995"/>
                <a:gd name="connsiteX3" fmla="*/ 6352 w 7995"/>
                <a:gd name="connsiteY3" fmla="*/ 6596 h 7995"/>
                <a:gd name="connsiteX4" fmla="*/ 6352 w 7995"/>
                <a:gd name="connsiteY4" fmla="*/ 6596 h 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5" h="7995">
                  <a:moveTo>
                    <a:pt x="6352" y="6596"/>
                  </a:moveTo>
                  <a:cubicBezTo>
                    <a:pt x="6352" y="6596"/>
                    <a:pt x="6352" y="5797"/>
                    <a:pt x="6352" y="6596"/>
                  </a:cubicBezTo>
                  <a:cubicBezTo>
                    <a:pt x="6352" y="5797"/>
                    <a:pt x="6352" y="5797"/>
                    <a:pt x="6352" y="6596"/>
                  </a:cubicBezTo>
                  <a:cubicBezTo>
                    <a:pt x="6352" y="5797"/>
                    <a:pt x="5552" y="5797"/>
                    <a:pt x="6352" y="6596"/>
                  </a:cubicBezTo>
                  <a:cubicBezTo>
                    <a:pt x="5552" y="5797"/>
                    <a:pt x="6352" y="6596"/>
                    <a:pt x="6352" y="65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F93A0CFC-18AF-4498-A08B-364D145BC5E0}"/>
              </a:ext>
            </a:extLst>
          </p:cNvPr>
          <p:cNvCxnSpPr>
            <a:cxnSpLocks/>
          </p:cNvCxnSpPr>
          <p:nvPr userDrawn="1"/>
        </p:nvCxnSpPr>
        <p:spPr>
          <a:xfrm>
            <a:off x="595554" y="3355392"/>
            <a:ext cx="5488951" cy="0"/>
          </a:xfrm>
          <a:prstGeom prst="line">
            <a:avLst/>
          </a:prstGeom>
          <a:ln w="22225">
            <a:gradFill flip="none" rotWithShape="1">
              <a:gsLst>
                <a:gs pos="0">
                  <a:srgbClr val="010673"/>
                </a:gs>
                <a:gs pos="97000">
                  <a:srgbClr val="4F127F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Text Placeholder 514">
            <a:extLst>
              <a:ext uri="{FF2B5EF4-FFF2-40B4-BE49-F238E27FC236}">
                <a16:creationId xmlns:a16="http://schemas.microsoft.com/office/drawing/2014/main" id="{8DE82C2A-88E3-4A84-9373-92647F312E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6727" y="1634541"/>
            <a:ext cx="772502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5400" b="1" dirty="0">
                <a:gradFill>
                  <a:gsLst>
                    <a:gs pos="53000">
                      <a:srgbClr val="160976"/>
                    </a:gs>
                    <a:gs pos="84000">
                      <a:srgbClr val="010673"/>
                    </a:gs>
                    <a:gs pos="0">
                      <a:srgbClr val="4F127F">
                        <a:alpha val="90000"/>
                      </a:srgbClr>
                    </a:gs>
                  </a:gsLst>
                  <a:lin ang="8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iCiel Gotham Black" pitchFamily="50" charset="0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  <p:sp>
        <p:nvSpPr>
          <p:cNvPr id="517" name="Text Placeholder 514">
            <a:extLst>
              <a:ext uri="{FF2B5EF4-FFF2-40B4-BE49-F238E27FC236}">
                <a16:creationId xmlns:a16="http://schemas.microsoft.com/office/drawing/2014/main" id="{0453F32D-3AA5-440C-A610-ACE8695282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443" y="3476870"/>
            <a:ext cx="6517818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600" dirty="0">
                <a:gradFill>
                  <a:gsLst>
                    <a:gs pos="53000">
                      <a:srgbClr val="160976"/>
                    </a:gs>
                    <a:gs pos="84000">
                      <a:srgbClr val="010673"/>
                    </a:gs>
                    <a:gs pos="0">
                      <a:srgbClr val="4F127F">
                        <a:alpha val="90000"/>
                      </a:srgbClr>
                    </a:gs>
                  </a:gsLst>
                  <a:lin ang="8400000" scaled="0"/>
                </a:gra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98E416D-34E1-46BD-866F-39968CBF0B8F}"/>
              </a:ext>
            </a:extLst>
          </p:cNvPr>
          <p:cNvSpPr txBox="1"/>
          <p:nvPr userDrawn="1"/>
        </p:nvSpPr>
        <p:spPr>
          <a:xfrm>
            <a:off x="25449" y="5872296"/>
            <a:ext cx="3429000" cy="246221"/>
          </a:xfrm>
          <a:prstGeom prst="rect">
            <a:avLst/>
          </a:prstGeom>
          <a:solidFill>
            <a:srgbClr val="36365C"/>
          </a:soli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0" name="Text Placeholder 514">
            <a:extLst>
              <a:ext uri="{FF2B5EF4-FFF2-40B4-BE49-F238E27FC236}">
                <a16:creationId xmlns:a16="http://schemas.microsoft.com/office/drawing/2014/main" id="{736DAC40-BEA6-4FDF-9969-8687A039B0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052" y="5876468"/>
            <a:ext cx="2825579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 algn="r"/>
            <a:r>
              <a:rPr lang="en-US" dirty="0"/>
              <a:t>Presenter name | March 19, 2014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1E3EB-9BB1-4AA7-8F8C-74A445BA85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61" y="204044"/>
            <a:ext cx="2486277" cy="1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1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C8CEE-581D-45BE-ADF6-D8CFE140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FA0F7-84FD-46DF-989E-91FBE20BD39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AE28F-6A23-42BA-8C40-F0F2D59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A364-086D-404F-A888-000736C4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DD6419E-422B-42A1-8723-DD27E834A236}"/>
              </a:ext>
            </a:extLst>
          </p:cNvPr>
          <p:cNvSpPr/>
          <p:nvPr userDrawn="1"/>
        </p:nvSpPr>
        <p:spPr>
          <a:xfrm rot="1800000">
            <a:off x="-1102789" y="-1501715"/>
            <a:ext cx="3232961" cy="3232961"/>
          </a:xfrm>
          <a:prstGeom prst="frame">
            <a:avLst>
              <a:gd name="adj1" fmla="val 76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フリーフォーム 51">
            <a:extLst>
              <a:ext uri="{FF2B5EF4-FFF2-40B4-BE49-F238E27FC236}">
                <a16:creationId xmlns:a16="http://schemas.microsoft.com/office/drawing/2014/main" id="{682C6BD4-775C-4804-96A4-12698B97EC14}"/>
              </a:ext>
            </a:extLst>
          </p:cNvPr>
          <p:cNvSpPr/>
          <p:nvPr userDrawn="1"/>
        </p:nvSpPr>
        <p:spPr>
          <a:xfrm>
            <a:off x="6144974" y="6969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52">
            <a:extLst>
              <a:ext uri="{FF2B5EF4-FFF2-40B4-BE49-F238E27FC236}">
                <a16:creationId xmlns:a16="http://schemas.microsoft.com/office/drawing/2014/main" id="{6A79B8BC-8349-4867-8C49-0B6799AA7185}"/>
              </a:ext>
            </a:extLst>
          </p:cNvPr>
          <p:cNvSpPr/>
          <p:nvPr userDrawn="1"/>
        </p:nvSpPr>
        <p:spPr>
          <a:xfrm rot="5400000">
            <a:off x="5928291" y="32234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53">
            <a:extLst>
              <a:ext uri="{FF2B5EF4-FFF2-40B4-BE49-F238E27FC236}">
                <a16:creationId xmlns:a16="http://schemas.microsoft.com/office/drawing/2014/main" id="{01CFA256-8BEB-4B04-98C5-FAC0C917E70E}"/>
              </a:ext>
            </a:extLst>
          </p:cNvPr>
          <p:cNvSpPr/>
          <p:nvPr userDrawn="1"/>
        </p:nvSpPr>
        <p:spPr>
          <a:xfrm rot="10800000">
            <a:off x="3408124" y="30067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54">
            <a:extLst>
              <a:ext uri="{FF2B5EF4-FFF2-40B4-BE49-F238E27FC236}">
                <a16:creationId xmlns:a16="http://schemas.microsoft.com/office/drawing/2014/main" id="{D4AC0047-0B8A-4DE4-B7D0-D14FF157E607}"/>
              </a:ext>
            </a:extLst>
          </p:cNvPr>
          <p:cNvSpPr/>
          <p:nvPr userDrawn="1"/>
        </p:nvSpPr>
        <p:spPr>
          <a:xfrm rot="16200000">
            <a:off x="3624806" y="4802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82D9B32D-86B6-496B-A876-AAC6AA7768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54719" y="1312726"/>
            <a:ext cx="5827206" cy="14537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42F2061D-FD59-4F54-9957-70D30A75AD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54719" y="323405"/>
            <a:ext cx="5827206" cy="74703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正方形/長方形 57">
            <a:extLst>
              <a:ext uri="{FF2B5EF4-FFF2-40B4-BE49-F238E27FC236}">
                <a16:creationId xmlns:a16="http://schemas.microsoft.com/office/drawing/2014/main" id="{2921E9DB-535E-4385-8E97-746FBF4E0A8F}"/>
              </a:ext>
            </a:extLst>
          </p:cNvPr>
          <p:cNvSpPr/>
          <p:nvPr userDrawn="1"/>
        </p:nvSpPr>
        <p:spPr>
          <a:xfrm>
            <a:off x="8962216" y="10885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21415E20-7C19-43E9-9516-14932DC1CA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81824" y="5174776"/>
            <a:ext cx="5827206" cy="14537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23876649-41A1-4471-9B10-AC2059E756C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81824" y="4185455"/>
            <a:ext cx="5827206" cy="74703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正方形/長方形 60">
            <a:extLst>
              <a:ext uri="{FF2B5EF4-FFF2-40B4-BE49-F238E27FC236}">
                <a16:creationId xmlns:a16="http://schemas.microsoft.com/office/drawing/2014/main" id="{CAE7E906-DC0F-4D1B-8787-B4F00BF5B20B}"/>
              </a:ext>
            </a:extLst>
          </p:cNvPr>
          <p:cNvSpPr/>
          <p:nvPr userDrawn="1"/>
        </p:nvSpPr>
        <p:spPr>
          <a:xfrm>
            <a:off x="8989321" y="49506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A0B939FD-A69F-4F99-8584-B95D796A66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2479060" y="5174776"/>
            <a:ext cx="5827206" cy="145377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>
            <a:extLst>
              <a:ext uri="{FF2B5EF4-FFF2-40B4-BE49-F238E27FC236}">
                <a16:creationId xmlns:a16="http://schemas.microsoft.com/office/drawing/2014/main" id="{66FEF739-D018-4085-AF00-61E348EB15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2479060" y="4185455"/>
            <a:ext cx="5827206" cy="74703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63">
            <a:extLst>
              <a:ext uri="{FF2B5EF4-FFF2-40B4-BE49-F238E27FC236}">
                <a16:creationId xmlns:a16="http://schemas.microsoft.com/office/drawing/2014/main" id="{48C793D2-03F1-44A3-8275-99A7EB9AEEB3}"/>
              </a:ext>
            </a:extLst>
          </p:cNvPr>
          <p:cNvSpPr/>
          <p:nvPr userDrawn="1"/>
        </p:nvSpPr>
        <p:spPr>
          <a:xfrm>
            <a:off x="1390149" y="49506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3D2455FB-13D2-4E75-9D9D-CDF3E04D54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-2479060" y="1312726"/>
            <a:ext cx="5827206" cy="145377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ECA1BE86-ABB1-47CD-A542-64716510579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2479060" y="323405"/>
            <a:ext cx="5827206" cy="74703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69">
            <a:extLst>
              <a:ext uri="{FF2B5EF4-FFF2-40B4-BE49-F238E27FC236}">
                <a16:creationId xmlns:a16="http://schemas.microsoft.com/office/drawing/2014/main" id="{B689F92C-217F-4D93-8940-45AEF0A58BB8}"/>
              </a:ext>
            </a:extLst>
          </p:cNvPr>
          <p:cNvSpPr/>
          <p:nvPr userDrawn="1"/>
        </p:nvSpPr>
        <p:spPr>
          <a:xfrm>
            <a:off x="1390149" y="10885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6" name="図プレースホルダー 25">
            <a:extLst>
              <a:ext uri="{FF2B5EF4-FFF2-40B4-BE49-F238E27FC236}">
                <a16:creationId xmlns:a16="http://schemas.microsoft.com/office/drawing/2014/main" id="{DA090A6E-2414-4386-A671-A4BE2480E8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96716" y="1695354"/>
            <a:ext cx="630000" cy="63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25">
            <a:extLst>
              <a:ext uri="{FF2B5EF4-FFF2-40B4-BE49-F238E27FC236}">
                <a16:creationId xmlns:a16="http://schemas.microsoft.com/office/drawing/2014/main" id="{A7CB93BA-C991-48C4-8C0D-3D2E02FB538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296716" y="4493538"/>
            <a:ext cx="630000" cy="63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25">
            <a:extLst>
              <a:ext uri="{FF2B5EF4-FFF2-40B4-BE49-F238E27FC236}">
                <a16:creationId xmlns:a16="http://schemas.microsoft.com/office/drawing/2014/main" id="{A642F78A-869F-4808-B646-943E960B6CC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327500" y="4505911"/>
            <a:ext cx="630000" cy="63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25">
            <a:extLst>
              <a:ext uri="{FF2B5EF4-FFF2-40B4-BE49-F238E27FC236}">
                <a16:creationId xmlns:a16="http://schemas.microsoft.com/office/drawing/2014/main" id="{362DC560-965F-4070-A975-49B5942FFC59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327500" y="1695354"/>
            <a:ext cx="630000" cy="63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35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/>
      <p:bldP spid="27" grpId="0"/>
      <p:bldP spid="28" grpId="0"/>
      <p:bldP spid="2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5714F7D-F238-4C31-B7F7-07F7119FBD50}"/>
              </a:ext>
            </a:extLst>
          </p:cNvPr>
          <p:cNvSpPr txBox="1"/>
          <p:nvPr userDrawn="1"/>
        </p:nvSpPr>
        <p:spPr>
          <a:xfrm>
            <a:off x="0" y="5230509"/>
            <a:ext cx="9468000" cy="36000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62112-97B5-4E71-B6EB-D10B5564CDBE}"/>
              </a:ext>
            </a:extLst>
          </p:cNvPr>
          <p:cNvSpPr txBox="1"/>
          <p:nvPr userDrawn="1"/>
        </p:nvSpPr>
        <p:spPr>
          <a:xfrm>
            <a:off x="914400" y="3832494"/>
            <a:ext cx="685800" cy="1416015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no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C3DC56-3FFB-4E30-8C36-2D172B86D8D7}"/>
              </a:ext>
            </a:extLst>
          </p:cNvPr>
          <p:cNvGrpSpPr/>
          <p:nvPr userDrawn="1"/>
        </p:nvGrpSpPr>
        <p:grpSpPr>
          <a:xfrm>
            <a:off x="1257299" y="0"/>
            <a:ext cx="2171702" cy="3073232"/>
            <a:chOff x="1257299" y="0"/>
            <a:chExt cx="2171702" cy="3073232"/>
          </a:xfrm>
        </p:grpSpPr>
        <p:grpSp>
          <p:nvGrpSpPr>
            <p:cNvPr id="11" name="Graphic 2">
              <a:extLst>
                <a:ext uri="{FF2B5EF4-FFF2-40B4-BE49-F238E27FC236}">
                  <a16:creationId xmlns:a16="http://schemas.microsoft.com/office/drawing/2014/main" id="{136A6FC0-1CFD-4579-B49E-005752F75162}"/>
                </a:ext>
              </a:extLst>
            </p:cNvPr>
            <p:cNvGrpSpPr/>
            <p:nvPr/>
          </p:nvGrpSpPr>
          <p:grpSpPr>
            <a:xfrm rot="5400000">
              <a:off x="806534" y="450765"/>
              <a:ext cx="3073232" cy="2171702"/>
              <a:chOff x="2085975" y="595312"/>
              <a:chExt cx="8020050" cy="5667375"/>
            </a:xfr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9A4FD289-0A1F-46B3-84CD-C2CB4A9E4C73}"/>
                  </a:ext>
                </a:extLst>
              </p:cNvPr>
              <p:cNvSpPr/>
              <p:nvPr/>
            </p:nvSpPr>
            <p:spPr>
              <a:xfrm>
                <a:off x="10086499" y="2321718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B0FE35-584A-4234-97D7-263CA9261037}"/>
                  </a:ext>
                </a:extLst>
              </p:cNvPr>
              <p:cNvSpPr/>
              <p:nvPr/>
            </p:nvSpPr>
            <p:spPr>
              <a:xfrm>
                <a:off x="10086499" y="2523648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7B5598C-5B97-4CFB-A95E-BAC7445DA514}"/>
                  </a:ext>
                </a:extLst>
              </p:cNvPr>
              <p:cNvSpPr/>
              <p:nvPr/>
            </p:nvSpPr>
            <p:spPr>
              <a:xfrm>
                <a:off x="10086499" y="2725578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38132B1-FD98-49FE-9A14-5478FAFF6042}"/>
                  </a:ext>
                </a:extLst>
              </p:cNvPr>
              <p:cNvSpPr/>
              <p:nvPr/>
            </p:nvSpPr>
            <p:spPr>
              <a:xfrm>
                <a:off x="10086499" y="2928461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0CF77BB1-F794-400C-BD17-E720F91D72AF}"/>
                  </a:ext>
                </a:extLst>
              </p:cNvPr>
              <p:cNvSpPr/>
              <p:nvPr/>
            </p:nvSpPr>
            <p:spPr>
              <a:xfrm>
                <a:off x="10086499" y="3130391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363E336-C439-4D41-AE5D-04676E3A861E}"/>
                  </a:ext>
                </a:extLst>
              </p:cNvPr>
              <p:cNvSpPr/>
              <p:nvPr/>
            </p:nvSpPr>
            <p:spPr>
              <a:xfrm>
                <a:off x="10086499" y="3332321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2BFC5E0-1473-4188-88D1-B82C5D2AA3E0}"/>
                  </a:ext>
                </a:extLst>
              </p:cNvPr>
              <p:cNvSpPr/>
              <p:nvPr/>
            </p:nvSpPr>
            <p:spPr>
              <a:xfrm>
                <a:off x="10086499" y="3534251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68F59E8D-1245-4143-B724-30B9FC81568B}"/>
                  </a:ext>
                </a:extLst>
              </p:cNvPr>
              <p:cNvSpPr/>
              <p:nvPr/>
            </p:nvSpPr>
            <p:spPr>
              <a:xfrm>
                <a:off x="10086499" y="3737133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1147128C-D6EE-42FC-8453-42D89AD9B3B9}"/>
                  </a:ext>
                </a:extLst>
              </p:cNvPr>
              <p:cNvSpPr/>
              <p:nvPr/>
            </p:nvSpPr>
            <p:spPr>
              <a:xfrm>
                <a:off x="10086499" y="3939063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1863308-9423-4913-9A31-D27CBD5A9595}"/>
                  </a:ext>
                </a:extLst>
              </p:cNvPr>
              <p:cNvSpPr/>
              <p:nvPr/>
            </p:nvSpPr>
            <p:spPr>
              <a:xfrm>
                <a:off x="10086499" y="4140993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69586A6-E903-47A7-B970-20437B964FCC}"/>
                  </a:ext>
                </a:extLst>
              </p:cNvPr>
              <p:cNvSpPr/>
              <p:nvPr/>
            </p:nvSpPr>
            <p:spPr>
              <a:xfrm>
                <a:off x="10086499" y="4342923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8354BC-8E76-4440-8E3F-CE74792F2766}"/>
                  </a:ext>
                </a:extLst>
              </p:cNvPr>
              <p:cNvSpPr/>
              <p:nvPr/>
            </p:nvSpPr>
            <p:spPr>
              <a:xfrm>
                <a:off x="10086499" y="4545806"/>
                <a:ext cx="9525" cy="9525"/>
              </a:xfrm>
              <a:custGeom>
                <a:avLst/>
                <a:gdLst>
                  <a:gd name="connsiteX0" fmla="*/ 9049 w 9525"/>
                  <a:gd name="connsiteY0" fmla="*/ 8096 h 9525"/>
                  <a:gd name="connsiteX1" fmla="*/ 8097 w 9525"/>
                  <a:gd name="connsiteY1" fmla="*/ 9049 h 9525"/>
                  <a:gd name="connsiteX2" fmla="*/ 7144 w 9525"/>
                  <a:gd name="connsiteY2" fmla="*/ 8096 h 9525"/>
                  <a:gd name="connsiteX3" fmla="*/ 8097 w 9525"/>
                  <a:gd name="connsiteY3" fmla="*/ 7144 h 9525"/>
                  <a:gd name="connsiteX4" fmla="*/ 9049 w 9525"/>
                  <a:gd name="connsiteY4" fmla="*/ 80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9049" y="8096"/>
                    </a:moveTo>
                    <a:cubicBezTo>
                      <a:pt x="9049" y="8622"/>
                      <a:pt x="8622" y="9049"/>
                      <a:pt x="8097" y="9049"/>
                    </a:cubicBezTo>
                    <a:cubicBezTo>
                      <a:pt x="7571" y="9049"/>
                      <a:pt x="7144" y="8622"/>
                      <a:pt x="7144" y="8096"/>
                    </a:cubicBezTo>
                    <a:cubicBezTo>
                      <a:pt x="7144" y="7570"/>
                      <a:pt x="7571" y="7144"/>
                      <a:pt x="8097" y="7144"/>
                    </a:cubicBezTo>
                    <a:cubicBezTo>
                      <a:pt x="8623" y="7144"/>
                      <a:pt x="9049" y="7570"/>
                      <a:pt x="9049" y="8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C46B2D7-2796-4FD1-AD58-7867A824AE86}"/>
                  </a:ext>
                </a:extLst>
              </p:cNvPr>
              <p:cNvSpPr/>
              <p:nvPr/>
            </p:nvSpPr>
            <p:spPr>
              <a:xfrm>
                <a:off x="9883616" y="2320766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9D8FAC80-D0F4-4F3F-876E-ED8732277F3C}"/>
                  </a:ext>
                </a:extLst>
              </p:cNvPr>
              <p:cNvSpPr/>
              <p:nvPr/>
            </p:nvSpPr>
            <p:spPr>
              <a:xfrm>
                <a:off x="9883616" y="2522696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C99C427-009F-4138-B660-9A19E22B9D09}"/>
                  </a:ext>
                </a:extLst>
              </p:cNvPr>
              <p:cNvSpPr/>
              <p:nvPr/>
            </p:nvSpPr>
            <p:spPr>
              <a:xfrm>
                <a:off x="9883616" y="2724626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9B1A1561-B6DB-4A5C-8AD9-D3D14A59854F}"/>
                  </a:ext>
                </a:extLst>
              </p:cNvPr>
              <p:cNvSpPr/>
              <p:nvPr/>
            </p:nvSpPr>
            <p:spPr>
              <a:xfrm>
                <a:off x="9883616" y="2927508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68A0D7F-604C-495C-9B04-A4245AE7FB08}"/>
                  </a:ext>
                </a:extLst>
              </p:cNvPr>
              <p:cNvSpPr/>
              <p:nvPr/>
            </p:nvSpPr>
            <p:spPr>
              <a:xfrm>
                <a:off x="9883616" y="3129438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6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25A96ED-45BB-4206-AED3-3E87653DF7FD}"/>
                  </a:ext>
                </a:extLst>
              </p:cNvPr>
              <p:cNvSpPr/>
              <p:nvPr/>
            </p:nvSpPr>
            <p:spPr>
              <a:xfrm>
                <a:off x="9883616" y="3331368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8A254FFE-39B3-450B-944D-50C2B704FE5A}"/>
                  </a:ext>
                </a:extLst>
              </p:cNvPr>
              <p:cNvSpPr/>
              <p:nvPr/>
            </p:nvSpPr>
            <p:spPr>
              <a:xfrm>
                <a:off x="9883616" y="3533298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6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203D471-BA3F-40C6-8070-1E4C1ACEF5FD}"/>
                  </a:ext>
                </a:extLst>
              </p:cNvPr>
              <p:cNvSpPr/>
              <p:nvPr/>
            </p:nvSpPr>
            <p:spPr>
              <a:xfrm>
                <a:off x="9883616" y="3736181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B639355-6513-48A3-8E42-9AB75645B860}"/>
                  </a:ext>
                </a:extLst>
              </p:cNvPr>
              <p:cNvSpPr/>
              <p:nvPr/>
            </p:nvSpPr>
            <p:spPr>
              <a:xfrm>
                <a:off x="9883616" y="3938111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6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3CD826E4-4420-4326-AD2D-6F7508833942}"/>
                  </a:ext>
                </a:extLst>
              </p:cNvPr>
              <p:cNvSpPr/>
              <p:nvPr/>
            </p:nvSpPr>
            <p:spPr>
              <a:xfrm>
                <a:off x="9883616" y="4140041"/>
                <a:ext cx="9525" cy="9525"/>
              </a:xfrm>
              <a:custGeom>
                <a:avLst/>
                <a:gdLst>
                  <a:gd name="connsiteX0" fmla="*/ 7144 w 9525"/>
                  <a:gd name="connsiteY0" fmla="*/ 9049 h 9525"/>
                  <a:gd name="connsiteX1" fmla="*/ 9048 w 9525"/>
                  <a:gd name="connsiteY1" fmla="*/ 10954 h 9525"/>
                  <a:gd name="connsiteX2" fmla="*/ 10953 w 9525"/>
                  <a:gd name="connsiteY2" fmla="*/ 9049 h 9525"/>
                  <a:gd name="connsiteX3" fmla="*/ 9048 w 9525"/>
                  <a:gd name="connsiteY3" fmla="*/ 7144 h 9525"/>
                  <a:gd name="connsiteX4" fmla="*/ 714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7144" y="9049"/>
                    </a:moveTo>
                    <a:cubicBezTo>
                      <a:pt x="7144" y="10001"/>
                      <a:pt x="8096" y="10954"/>
                      <a:pt x="9048" y="10954"/>
                    </a:cubicBezTo>
                    <a:cubicBezTo>
                      <a:pt x="10001" y="10954"/>
                      <a:pt x="10953" y="10001"/>
                      <a:pt x="10953" y="9049"/>
                    </a:cubicBezTo>
                    <a:cubicBezTo>
                      <a:pt x="10953" y="8096"/>
                      <a:pt x="10001" y="7144"/>
                      <a:pt x="9048" y="7144"/>
                    </a:cubicBezTo>
                    <a:cubicBezTo>
                      <a:pt x="8096" y="7144"/>
                      <a:pt x="7144" y="8096"/>
                      <a:pt x="714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655F7BC-0BF2-45E7-846D-B64691067082}"/>
                  </a:ext>
                </a:extLst>
              </p:cNvPr>
              <p:cNvSpPr/>
              <p:nvPr/>
            </p:nvSpPr>
            <p:spPr>
              <a:xfrm>
                <a:off x="9883616" y="4341971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6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8A45654-CA90-4C25-9AC7-C643D817B24A}"/>
                  </a:ext>
                </a:extLst>
              </p:cNvPr>
              <p:cNvSpPr/>
              <p:nvPr/>
            </p:nvSpPr>
            <p:spPr>
              <a:xfrm>
                <a:off x="9883616" y="4544853"/>
                <a:ext cx="9525" cy="9525"/>
              </a:xfrm>
              <a:custGeom>
                <a:avLst/>
                <a:gdLst>
                  <a:gd name="connsiteX0" fmla="*/ 10954 w 9525"/>
                  <a:gd name="connsiteY0" fmla="*/ 9049 h 9525"/>
                  <a:gd name="connsiteX1" fmla="*/ 9049 w 9525"/>
                  <a:gd name="connsiteY1" fmla="*/ 10954 h 9525"/>
                  <a:gd name="connsiteX2" fmla="*/ 7143 w 9525"/>
                  <a:gd name="connsiteY2" fmla="*/ 9049 h 9525"/>
                  <a:gd name="connsiteX3" fmla="*/ 9049 w 9525"/>
                  <a:gd name="connsiteY3" fmla="*/ 7144 h 9525"/>
                  <a:gd name="connsiteX4" fmla="*/ 10954 w 9525"/>
                  <a:gd name="connsiteY4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0954" y="9049"/>
                    </a:moveTo>
                    <a:cubicBezTo>
                      <a:pt x="10954" y="10101"/>
                      <a:pt x="10101" y="10954"/>
                      <a:pt x="9049" y="10954"/>
                    </a:cubicBezTo>
                    <a:cubicBezTo>
                      <a:pt x="7996" y="10954"/>
                      <a:pt x="7143" y="10101"/>
                      <a:pt x="7143" y="9049"/>
                    </a:cubicBezTo>
                    <a:cubicBezTo>
                      <a:pt x="7143" y="7997"/>
                      <a:pt x="7996" y="7144"/>
                      <a:pt x="9049" y="7144"/>
                    </a:cubicBezTo>
                    <a:cubicBezTo>
                      <a:pt x="10101" y="7144"/>
                      <a:pt x="10954" y="7997"/>
                      <a:pt x="10954" y="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5DC8E7E-43C6-49D7-AD7C-F7BF9CD0D5DF}"/>
                  </a:ext>
                </a:extLst>
              </p:cNvPr>
              <p:cNvSpPr/>
              <p:nvPr/>
            </p:nvSpPr>
            <p:spPr>
              <a:xfrm>
                <a:off x="9679781" y="2318861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5EF59EC-C778-4CE5-A194-924BFC6FA065}"/>
                  </a:ext>
                </a:extLst>
              </p:cNvPr>
              <p:cNvSpPr/>
              <p:nvPr/>
            </p:nvSpPr>
            <p:spPr>
              <a:xfrm>
                <a:off x="9679781" y="2520791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02179CF-BB74-4DAA-B998-640C66FABC35}"/>
                  </a:ext>
                </a:extLst>
              </p:cNvPr>
              <p:cNvSpPr/>
              <p:nvPr/>
            </p:nvSpPr>
            <p:spPr>
              <a:xfrm>
                <a:off x="9679781" y="2722721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209382E2-7AA6-4C54-BF38-890BE3E4A014}"/>
                  </a:ext>
                </a:extLst>
              </p:cNvPr>
              <p:cNvSpPr/>
              <p:nvPr/>
            </p:nvSpPr>
            <p:spPr>
              <a:xfrm>
                <a:off x="9679781" y="2926556"/>
                <a:ext cx="19050" cy="19050"/>
              </a:xfrm>
              <a:custGeom>
                <a:avLst/>
                <a:gdLst>
                  <a:gd name="connsiteX0" fmla="*/ 7144 w 19050"/>
                  <a:gd name="connsiteY0" fmla="*/ 10001 h 19050"/>
                  <a:gd name="connsiteX1" fmla="*/ 10954 w 19050"/>
                  <a:gd name="connsiteY1" fmla="*/ 13811 h 19050"/>
                  <a:gd name="connsiteX2" fmla="*/ 14764 w 19050"/>
                  <a:gd name="connsiteY2" fmla="*/ 10001 h 19050"/>
                  <a:gd name="connsiteX3" fmla="*/ 10954 w 19050"/>
                  <a:gd name="connsiteY3" fmla="*/ 7144 h 19050"/>
                  <a:gd name="connsiteX4" fmla="*/ 7144 w 19050"/>
                  <a:gd name="connsiteY4" fmla="*/ 1000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0001"/>
                    </a:moveTo>
                    <a:cubicBezTo>
                      <a:pt x="7144" y="11906"/>
                      <a:pt x="9049" y="13811"/>
                      <a:pt x="10954" y="13811"/>
                    </a:cubicBezTo>
                    <a:cubicBezTo>
                      <a:pt x="12859" y="13811"/>
                      <a:pt x="14764" y="11906"/>
                      <a:pt x="14764" y="10001"/>
                    </a:cubicBezTo>
                    <a:cubicBezTo>
                      <a:pt x="14764" y="8096"/>
                      <a:pt x="12859" y="7144"/>
                      <a:pt x="10954" y="7144"/>
                    </a:cubicBezTo>
                    <a:cubicBezTo>
                      <a:pt x="9049" y="7144"/>
                      <a:pt x="7144" y="8096"/>
                      <a:pt x="7144" y="100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A6560796-160D-4B51-AFB0-328F2262D326}"/>
                  </a:ext>
                </a:extLst>
              </p:cNvPr>
              <p:cNvSpPr/>
              <p:nvPr/>
            </p:nvSpPr>
            <p:spPr>
              <a:xfrm>
                <a:off x="9679781" y="3127533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BBF70DD-74BB-4DD7-BB20-8E0C29995425}"/>
                  </a:ext>
                </a:extLst>
              </p:cNvPr>
              <p:cNvSpPr/>
              <p:nvPr/>
            </p:nvSpPr>
            <p:spPr>
              <a:xfrm>
                <a:off x="9679781" y="3329463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3D3A261-0505-4100-9431-3D52269DC3E2}"/>
                  </a:ext>
                </a:extLst>
              </p:cNvPr>
              <p:cNvSpPr/>
              <p:nvPr/>
            </p:nvSpPr>
            <p:spPr>
              <a:xfrm>
                <a:off x="9679781" y="3531393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49"/>
                      <a:pt x="8849" y="7144"/>
                      <a:pt x="10953" y="7144"/>
                    </a:cubicBezTo>
                    <a:cubicBezTo>
                      <a:pt x="13057" y="7144"/>
                      <a:pt x="14764" y="8849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1A593273-6C4D-497A-ADD3-57C923BE0F35}"/>
                  </a:ext>
                </a:extLst>
              </p:cNvPr>
              <p:cNvSpPr/>
              <p:nvPr/>
            </p:nvSpPr>
            <p:spPr>
              <a:xfrm>
                <a:off x="9679781" y="3734276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3B4729C-07B0-4874-AE98-BF8A2EFDDF90}"/>
                  </a:ext>
                </a:extLst>
              </p:cNvPr>
              <p:cNvSpPr/>
              <p:nvPr/>
            </p:nvSpPr>
            <p:spPr>
              <a:xfrm>
                <a:off x="9679781" y="3936206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49"/>
                      <a:pt x="8849" y="7144"/>
                      <a:pt x="10953" y="7144"/>
                    </a:cubicBezTo>
                    <a:cubicBezTo>
                      <a:pt x="13057" y="7144"/>
                      <a:pt x="14764" y="8849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DB87ACD5-7680-4DC4-A556-18EBA3D0B333}"/>
                  </a:ext>
                </a:extLst>
              </p:cNvPr>
              <p:cNvSpPr/>
              <p:nvPr/>
            </p:nvSpPr>
            <p:spPr>
              <a:xfrm>
                <a:off x="9679781" y="4138136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0216115-23D8-4E23-9EA7-E8E7CDA2F814}"/>
                  </a:ext>
                </a:extLst>
              </p:cNvPr>
              <p:cNvSpPr/>
              <p:nvPr/>
            </p:nvSpPr>
            <p:spPr>
              <a:xfrm>
                <a:off x="9679781" y="4340066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49"/>
                      <a:pt x="8849" y="7144"/>
                      <a:pt x="10953" y="7144"/>
                    </a:cubicBezTo>
                    <a:cubicBezTo>
                      <a:pt x="13057" y="7144"/>
                      <a:pt x="14764" y="8849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AFB33B9-E1DF-4663-87CA-3024CB7D8E89}"/>
                  </a:ext>
                </a:extLst>
              </p:cNvPr>
              <p:cNvSpPr/>
              <p:nvPr/>
            </p:nvSpPr>
            <p:spPr>
              <a:xfrm>
                <a:off x="9679781" y="4542948"/>
                <a:ext cx="19050" cy="19050"/>
              </a:xfrm>
              <a:custGeom>
                <a:avLst/>
                <a:gdLst>
                  <a:gd name="connsiteX0" fmla="*/ 14764 w 19050"/>
                  <a:gd name="connsiteY0" fmla="*/ 10954 h 19050"/>
                  <a:gd name="connsiteX1" fmla="*/ 10953 w 19050"/>
                  <a:gd name="connsiteY1" fmla="*/ 14764 h 19050"/>
                  <a:gd name="connsiteX2" fmla="*/ 7143 w 19050"/>
                  <a:gd name="connsiteY2" fmla="*/ 10954 h 19050"/>
                  <a:gd name="connsiteX3" fmla="*/ 10953 w 19050"/>
                  <a:gd name="connsiteY3" fmla="*/ 7144 h 19050"/>
                  <a:gd name="connsiteX4" fmla="*/ 14764 w 19050"/>
                  <a:gd name="connsiteY4" fmla="*/ 1095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4764" y="10954"/>
                    </a:moveTo>
                    <a:cubicBezTo>
                      <a:pt x="14764" y="13058"/>
                      <a:pt x="13058" y="14764"/>
                      <a:pt x="10953" y="14764"/>
                    </a:cubicBezTo>
                    <a:cubicBezTo>
                      <a:pt x="8849" y="14764"/>
                      <a:pt x="7143" y="13058"/>
                      <a:pt x="7143" y="10954"/>
                    </a:cubicBezTo>
                    <a:cubicBezTo>
                      <a:pt x="7143" y="8850"/>
                      <a:pt x="8849" y="7144"/>
                      <a:pt x="10953" y="7144"/>
                    </a:cubicBezTo>
                    <a:cubicBezTo>
                      <a:pt x="13057" y="7144"/>
                      <a:pt x="14764" y="8850"/>
                      <a:pt x="14764" y="10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A8862CD-1D69-4E6F-BBE4-AAB1C43CDB04}"/>
                  </a:ext>
                </a:extLst>
              </p:cNvPr>
              <p:cNvSpPr/>
              <p:nvPr/>
            </p:nvSpPr>
            <p:spPr>
              <a:xfrm>
                <a:off x="9476899" y="2317908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E818D54-87EB-48DE-960A-B03C4FEE4578}"/>
                  </a:ext>
                </a:extLst>
              </p:cNvPr>
              <p:cNvSpPr/>
              <p:nvPr/>
            </p:nvSpPr>
            <p:spPr>
              <a:xfrm>
                <a:off x="9476899" y="2519838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6"/>
                      <a:pt x="14536" y="16669"/>
                      <a:pt x="11906" y="16669"/>
                    </a:cubicBezTo>
                    <a:cubicBezTo>
                      <a:pt x="9276" y="16669"/>
                      <a:pt x="7144" y="14536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F113336-6E53-42ED-820F-CAB39B396FB4}"/>
                  </a:ext>
                </a:extLst>
              </p:cNvPr>
              <p:cNvSpPr/>
              <p:nvPr/>
            </p:nvSpPr>
            <p:spPr>
              <a:xfrm>
                <a:off x="9476899" y="2721768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6"/>
                      <a:pt x="14536" y="16669"/>
                      <a:pt x="11906" y="16669"/>
                    </a:cubicBezTo>
                    <a:cubicBezTo>
                      <a:pt x="9276" y="16669"/>
                      <a:pt x="7144" y="14536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B43E7D73-7880-4C55-8923-7AD90D0C4BC9}"/>
                  </a:ext>
                </a:extLst>
              </p:cNvPr>
              <p:cNvSpPr/>
              <p:nvPr/>
            </p:nvSpPr>
            <p:spPr>
              <a:xfrm>
                <a:off x="9476899" y="292465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6"/>
                      <a:pt x="14536" y="16669"/>
                      <a:pt x="11906" y="16669"/>
                    </a:cubicBezTo>
                    <a:cubicBezTo>
                      <a:pt x="9276" y="16669"/>
                      <a:pt x="7144" y="14536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41A5939-786F-49E0-8286-5E60980E8936}"/>
                  </a:ext>
                </a:extLst>
              </p:cNvPr>
              <p:cNvSpPr/>
              <p:nvPr/>
            </p:nvSpPr>
            <p:spPr>
              <a:xfrm>
                <a:off x="9476899" y="31265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E257870-F9C8-4C21-85BA-A5BBBF263089}"/>
                  </a:ext>
                </a:extLst>
              </p:cNvPr>
              <p:cNvSpPr/>
              <p:nvPr/>
            </p:nvSpPr>
            <p:spPr>
              <a:xfrm>
                <a:off x="9476899" y="332851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8CE742F-72F1-4045-8194-7ED88B17E2F6}"/>
                  </a:ext>
                </a:extLst>
              </p:cNvPr>
              <p:cNvSpPr/>
              <p:nvPr/>
            </p:nvSpPr>
            <p:spPr>
              <a:xfrm>
                <a:off x="9476899" y="353044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519B9C3-1B37-45C9-89E4-8AB0D3E90528}"/>
                  </a:ext>
                </a:extLst>
              </p:cNvPr>
              <p:cNvSpPr/>
              <p:nvPr/>
            </p:nvSpPr>
            <p:spPr>
              <a:xfrm>
                <a:off x="9476899" y="3733323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CBDDB0C3-6070-4464-B86E-3EE77C5380B0}"/>
                  </a:ext>
                </a:extLst>
              </p:cNvPr>
              <p:cNvSpPr/>
              <p:nvPr/>
            </p:nvSpPr>
            <p:spPr>
              <a:xfrm>
                <a:off x="9476899" y="3935253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9F288F4-C614-4FDF-94B1-0F315B179ECB}"/>
                  </a:ext>
                </a:extLst>
              </p:cNvPr>
              <p:cNvSpPr/>
              <p:nvPr/>
            </p:nvSpPr>
            <p:spPr>
              <a:xfrm>
                <a:off x="9476899" y="4137183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1F31D8D3-EEF3-495D-A045-79E68EBD0EAD}"/>
                  </a:ext>
                </a:extLst>
              </p:cNvPr>
              <p:cNvSpPr/>
              <p:nvPr/>
            </p:nvSpPr>
            <p:spPr>
              <a:xfrm>
                <a:off x="9476899" y="4339113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6"/>
                      <a:pt x="14536" y="16669"/>
                      <a:pt x="11906" y="16669"/>
                    </a:cubicBezTo>
                    <a:cubicBezTo>
                      <a:pt x="9276" y="16669"/>
                      <a:pt x="7144" y="14536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7B626A31-CC67-411F-85FD-B140505184BF}"/>
                  </a:ext>
                </a:extLst>
              </p:cNvPr>
              <p:cNvSpPr/>
              <p:nvPr/>
            </p:nvSpPr>
            <p:spPr>
              <a:xfrm>
                <a:off x="9476899" y="4541996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16669 h 19050"/>
                  <a:gd name="connsiteX2" fmla="*/ 7144 w 19050"/>
                  <a:gd name="connsiteY2" fmla="*/ 11906 h 19050"/>
                  <a:gd name="connsiteX3" fmla="*/ 11906 w 19050"/>
                  <a:gd name="connsiteY3" fmla="*/ 7144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14537"/>
                      <a:pt x="14536" y="16669"/>
                      <a:pt x="11906" y="16669"/>
                    </a:cubicBezTo>
                    <a:cubicBezTo>
                      <a:pt x="9276" y="16669"/>
                      <a:pt x="7144" y="14537"/>
                      <a:pt x="7144" y="11906"/>
                    </a:cubicBezTo>
                    <a:cubicBezTo>
                      <a:pt x="7144" y="9276"/>
                      <a:pt x="9276" y="7144"/>
                      <a:pt x="11906" y="7144"/>
                    </a:cubicBezTo>
                    <a:cubicBezTo>
                      <a:pt x="14536" y="7144"/>
                      <a:pt x="16669" y="9276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329D06E-97C0-40BD-9146-F7013E1FF2A7}"/>
                  </a:ext>
                </a:extLst>
              </p:cNvPr>
              <p:cNvSpPr/>
              <p:nvPr/>
            </p:nvSpPr>
            <p:spPr>
              <a:xfrm>
                <a:off x="9272111" y="2316003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72AE133B-682B-4FB8-8826-1126E1DC83F5}"/>
                  </a:ext>
                </a:extLst>
              </p:cNvPr>
              <p:cNvSpPr/>
              <p:nvPr/>
            </p:nvSpPr>
            <p:spPr>
              <a:xfrm>
                <a:off x="9272111" y="2517933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787EA8B-83B3-413E-990F-7AF87DEF4704}"/>
                  </a:ext>
                </a:extLst>
              </p:cNvPr>
              <p:cNvSpPr/>
              <p:nvPr/>
            </p:nvSpPr>
            <p:spPr>
              <a:xfrm>
                <a:off x="9272111" y="2719863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AD0075E-1435-4DF9-8BC8-D3ECBBE94582}"/>
                  </a:ext>
                </a:extLst>
              </p:cNvPr>
              <p:cNvSpPr/>
              <p:nvPr/>
            </p:nvSpPr>
            <p:spPr>
              <a:xfrm>
                <a:off x="9272111" y="2922746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BB26670D-0B3C-46BC-8654-F95556DD94B6}"/>
                  </a:ext>
                </a:extLst>
              </p:cNvPr>
              <p:cNvSpPr/>
              <p:nvPr/>
            </p:nvSpPr>
            <p:spPr>
              <a:xfrm>
                <a:off x="9272111" y="3124676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90E0D1FC-0E47-4F4F-AA1D-5784B404733B}"/>
                  </a:ext>
                </a:extLst>
              </p:cNvPr>
              <p:cNvSpPr/>
              <p:nvPr/>
            </p:nvSpPr>
            <p:spPr>
              <a:xfrm>
                <a:off x="9272111" y="3326606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2F8333B3-E65D-438F-AAE9-F14F6B8A3CB6}"/>
                  </a:ext>
                </a:extLst>
              </p:cNvPr>
              <p:cNvSpPr/>
              <p:nvPr/>
            </p:nvSpPr>
            <p:spPr>
              <a:xfrm>
                <a:off x="9272111" y="3528536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7AD539BE-992C-435A-BE2B-83732B16202D}"/>
                  </a:ext>
                </a:extLst>
              </p:cNvPr>
              <p:cNvSpPr/>
              <p:nvPr/>
            </p:nvSpPr>
            <p:spPr>
              <a:xfrm>
                <a:off x="9272111" y="3731418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05F8CB66-AB30-4F72-84E0-5F288D0AD035}"/>
                  </a:ext>
                </a:extLst>
              </p:cNvPr>
              <p:cNvSpPr/>
              <p:nvPr/>
            </p:nvSpPr>
            <p:spPr>
              <a:xfrm>
                <a:off x="9272111" y="3933348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3990265-FE7E-40F8-8F34-595B3B86774C}"/>
                  </a:ext>
                </a:extLst>
              </p:cNvPr>
              <p:cNvSpPr/>
              <p:nvPr/>
            </p:nvSpPr>
            <p:spPr>
              <a:xfrm>
                <a:off x="9272111" y="4135278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6DCDF08-84D9-4A06-8281-E8D2EC09DDFD}"/>
                  </a:ext>
                </a:extLst>
              </p:cNvPr>
              <p:cNvSpPr/>
              <p:nvPr/>
            </p:nvSpPr>
            <p:spPr>
              <a:xfrm>
                <a:off x="9272111" y="4337208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3"/>
                      <a:pt x="17493" y="20479"/>
                      <a:pt x="13811" y="20479"/>
                    </a:cubicBezTo>
                    <a:cubicBezTo>
                      <a:pt x="10129" y="20479"/>
                      <a:pt x="7143" y="17493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C9EB80F3-F433-4FDC-A471-DBC06EC9F123}"/>
                  </a:ext>
                </a:extLst>
              </p:cNvPr>
              <p:cNvSpPr/>
              <p:nvPr/>
            </p:nvSpPr>
            <p:spPr>
              <a:xfrm>
                <a:off x="9272111" y="454009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20479 h 19050"/>
                  <a:gd name="connsiteX2" fmla="*/ 7143 w 19050"/>
                  <a:gd name="connsiteY2" fmla="*/ 13811 h 19050"/>
                  <a:gd name="connsiteX3" fmla="*/ 13811 w 19050"/>
                  <a:gd name="connsiteY3" fmla="*/ 7144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7494"/>
                      <a:pt x="17493" y="20479"/>
                      <a:pt x="13811" y="20479"/>
                    </a:cubicBezTo>
                    <a:cubicBezTo>
                      <a:pt x="10129" y="20479"/>
                      <a:pt x="7143" y="17494"/>
                      <a:pt x="7143" y="13811"/>
                    </a:cubicBezTo>
                    <a:cubicBezTo>
                      <a:pt x="7143" y="10129"/>
                      <a:pt x="10129" y="7144"/>
                      <a:pt x="13811" y="7144"/>
                    </a:cubicBezTo>
                    <a:cubicBezTo>
                      <a:pt x="17493" y="7144"/>
                      <a:pt x="20479" y="1012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A637FB9C-C64D-4D6F-A598-946002DE67B5}"/>
                  </a:ext>
                </a:extLst>
              </p:cNvPr>
              <p:cNvSpPr/>
              <p:nvPr/>
            </p:nvSpPr>
            <p:spPr>
              <a:xfrm>
                <a:off x="9068276" y="2314098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0F22C628-BF88-46D0-91D7-72E98F8BAFD5}"/>
                  </a:ext>
                </a:extLst>
              </p:cNvPr>
              <p:cNvSpPr/>
              <p:nvPr/>
            </p:nvSpPr>
            <p:spPr>
              <a:xfrm>
                <a:off x="9068276" y="2516028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7F0238F3-2926-48C1-8B43-7CF303E6139E}"/>
                  </a:ext>
                </a:extLst>
              </p:cNvPr>
              <p:cNvSpPr/>
              <p:nvPr/>
            </p:nvSpPr>
            <p:spPr>
              <a:xfrm>
                <a:off x="9068276" y="2717958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CB06910F-13A1-4F29-A1D4-7DE143421C11}"/>
                  </a:ext>
                </a:extLst>
              </p:cNvPr>
              <p:cNvSpPr/>
              <p:nvPr/>
            </p:nvSpPr>
            <p:spPr>
              <a:xfrm>
                <a:off x="9068276" y="29208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8A1751CB-9104-4022-8292-211D1426D9B2}"/>
                  </a:ext>
                </a:extLst>
              </p:cNvPr>
              <p:cNvSpPr/>
              <p:nvPr/>
            </p:nvSpPr>
            <p:spPr>
              <a:xfrm>
                <a:off x="9068276" y="312277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D2324707-286B-4209-904C-2CE93FBE88F1}"/>
                  </a:ext>
                </a:extLst>
              </p:cNvPr>
              <p:cNvSpPr/>
              <p:nvPr/>
            </p:nvSpPr>
            <p:spPr>
              <a:xfrm>
                <a:off x="9068276" y="332470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9925A765-ED44-4449-9671-C30D121C05AE}"/>
                  </a:ext>
                </a:extLst>
              </p:cNvPr>
              <p:cNvSpPr/>
              <p:nvPr/>
            </p:nvSpPr>
            <p:spPr>
              <a:xfrm>
                <a:off x="9068276" y="352663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0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174327D-607C-43F6-8ADC-0A3145586599}"/>
                  </a:ext>
                </a:extLst>
              </p:cNvPr>
              <p:cNvSpPr/>
              <p:nvPr/>
            </p:nvSpPr>
            <p:spPr>
              <a:xfrm>
                <a:off x="9068276" y="3729513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AB63F241-9666-4289-9273-0E3E1479D16C}"/>
                  </a:ext>
                </a:extLst>
              </p:cNvPr>
              <p:cNvSpPr/>
              <p:nvPr/>
            </p:nvSpPr>
            <p:spPr>
              <a:xfrm>
                <a:off x="9068276" y="3931443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0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22E357B-2448-422A-9BE5-1638620309C1}"/>
                  </a:ext>
                </a:extLst>
              </p:cNvPr>
              <p:cNvSpPr/>
              <p:nvPr/>
            </p:nvSpPr>
            <p:spPr>
              <a:xfrm>
                <a:off x="9068276" y="4133373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92C324B-ADDA-4423-9007-BC4C9832A554}"/>
                  </a:ext>
                </a:extLst>
              </p:cNvPr>
              <p:cNvSpPr/>
              <p:nvPr/>
            </p:nvSpPr>
            <p:spPr>
              <a:xfrm>
                <a:off x="9068276" y="4335303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0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D458553B-B5C5-4781-BEC1-94F47A34704C}"/>
                  </a:ext>
                </a:extLst>
              </p:cNvPr>
              <p:cNvSpPr/>
              <p:nvPr/>
            </p:nvSpPr>
            <p:spPr>
              <a:xfrm>
                <a:off x="9068276" y="453818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3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0" y="24289"/>
                      <a:pt x="15716" y="24289"/>
                    </a:cubicBezTo>
                    <a:cubicBezTo>
                      <a:pt x="10981" y="24289"/>
                      <a:pt x="7143" y="20451"/>
                      <a:pt x="7143" y="15716"/>
                    </a:cubicBezTo>
                    <a:cubicBezTo>
                      <a:pt x="7143" y="10982"/>
                      <a:pt x="10981" y="7144"/>
                      <a:pt x="15716" y="7144"/>
                    </a:cubicBezTo>
                    <a:cubicBezTo>
                      <a:pt x="20450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C7E3E349-2960-4482-B7A5-FE7287FC3E98}"/>
                  </a:ext>
                </a:extLst>
              </p:cNvPr>
              <p:cNvSpPr/>
              <p:nvPr/>
            </p:nvSpPr>
            <p:spPr>
              <a:xfrm>
                <a:off x="8864441" y="2312193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06F5BED6-F685-43DE-AC02-3BD38B25C2D6}"/>
                  </a:ext>
                </a:extLst>
              </p:cNvPr>
              <p:cNvSpPr/>
              <p:nvPr/>
            </p:nvSpPr>
            <p:spPr>
              <a:xfrm>
                <a:off x="8864441" y="2514123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88C9015-E694-484C-8747-6F6D64049FB0}"/>
                  </a:ext>
                </a:extLst>
              </p:cNvPr>
              <p:cNvSpPr/>
              <p:nvPr/>
            </p:nvSpPr>
            <p:spPr>
              <a:xfrm>
                <a:off x="8864441" y="2716053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F5E83FEB-4514-4E40-814D-CB57922F4712}"/>
                  </a:ext>
                </a:extLst>
              </p:cNvPr>
              <p:cNvSpPr/>
              <p:nvPr/>
            </p:nvSpPr>
            <p:spPr>
              <a:xfrm>
                <a:off x="8864441" y="29189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67A8E61-491D-4429-A8BE-0F53E3A0B880}"/>
                  </a:ext>
                </a:extLst>
              </p:cNvPr>
              <p:cNvSpPr/>
              <p:nvPr/>
            </p:nvSpPr>
            <p:spPr>
              <a:xfrm>
                <a:off x="8864441" y="312086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BF881857-5F9F-40D4-91C6-422708DD17E0}"/>
                  </a:ext>
                </a:extLst>
              </p:cNvPr>
              <p:cNvSpPr/>
              <p:nvPr/>
            </p:nvSpPr>
            <p:spPr>
              <a:xfrm>
                <a:off x="8864441" y="332279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E772F149-389D-443A-AA75-2123CAF1E772}"/>
                  </a:ext>
                </a:extLst>
              </p:cNvPr>
              <p:cNvSpPr/>
              <p:nvPr/>
            </p:nvSpPr>
            <p:spPr>
              <a:xfrm>
                <a:off x="8864441" y="352472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5EAD212C-5972-4E07-A196-28B80F8A2621}"/>
                  </a:ext>
                </a:extLst>
              </p:cNvPr>
              <p:cNvSpPr/>
              <p:nvPr/>
            </p:nvSpPr>
            <p:spPr>
              <a:xfrm>
                <a:off x="8864441" y="3727608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22F74D47-A98E-49A1-AB29-91D51E2753B8}"/>
                  </a:ext>
                </a:extLst>
              </p:cNvPr>
              <p:cNvSpPr/>
              <p:nvPr/>
            </p:nvSpPr>
            <p:spPr>
              <a:xfrm>
                <a:off x="8864441" y="3929538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7B0D0331-9A41-4B0B-9D29-2A2C3B1108CA}"/>
                  </a:ext>
                </a:extLst>
              </p:cNvPr>
              <p:cNvSpPr/>
              <p:nvPr/>
            </p:nvSpPr>
            <p:spPr>
              <a:xfrm>
                <a:off x="8864441" y="4131468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4441473-3965-4F5B-A3EC-80D1C9BF7C20}"/>
                  </a:ext>
                </a:extLst>
              </p:cNvPr>
              <p:cNvSpPr/>
              <p:nvPr/>
            </p:nvSpPr>
            <p:spPr>
              <a:xfrm>
                <a:off x="8864441" y="4333398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DEB249D8-E961-4088-9996-F691121689DA}"/>
                  </a:ext>
                </a:extLst>
              </p:cNvPr>
              <p:cNvSpPr/>
              <p:nvPr/>
            </p:nvSpPr>
            <p:spPr>
              <a:xfrm>
                <a:off x="8864441" y="453628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5CF42B8-07F0-4219-9DA7-38E2901A3EE2}"/>
                  </a:ext>
                </a:extLst>
              </p:cNvPr>
              <p:cNvSpPr/>
              <p:nvPr/>
            </p:nvSpPr>
            <p:spPr>
              <a:xfrm>
                <a:off x="8661559" y="231124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C4EF9E3-ECC5-43C5-9A7F-39F8EC81E93A}"/>
                  </a:ext>
                </a:extLst>
              </p:cNvPr>
              <p:cNvSpPr/>
              <p:nvPr/>
            </p:nvSpPr>
            <p:spPr>
              <a:xfrm>
                <a:off x="8661559" y="251317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7A1EA4F-E386-46FE-A918-458A8B13FACE}"/>
                  </a:ext>
                </a:extLst>
              </p:cNvPr>
              <p:cNvSpPr/>
              <p:nvPr/>
            </p:nvSpPr>
            <p:spPr>
              <a:xfrm>
                <a:off x="8661559" y="271510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2EB1823-D0D6-45B7-89F5-0EE491BC790C}"/>
                  </a:ext>
                </a:extLst>
              </p:cNvPr>
              <p:cNvSpPr/>
              <p:nvPr/>
            </p:nvSpPr>
            <p:spPr>
              <a:xfrm>
                <a:off x="8661559" y="2917983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59BB1D0F-DAE9-443C-817D-1473E07BC45C}"/>
                  </a:ext>
                </a:extLst>
              </p:cNvPr>
              <p:cNvSpPr/>
              <p:nvPr/>
            </p:nvSpPr>
            <p:spPr>
              <a:xfrm>
                <a:off x="8661559" y="3119913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7299BE73-E3A0-4D40-AF63-A0B325F4D43F}"/>
                  </a:ext>
                </a:extLst>
              </p:cNvPr>
              <p:cNvSpPr/>
              <p:nvPr/>
            </p:nvSpPr>
            <p:spPr>
              <a:xfrm>
                <a:off x="8661559" y="3321843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7"/>
                      <a:pt x="24887" y="30004"/>
                      <a:pt x="18574" y="30004"/>
                    </a:cubicBezTo>
                    <a:cubicBezTo>
                      <a:pt x="12261" y="30004"/>
                      <a:pt x="7144" y="24887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F233159-2AC5-4CAC-B367-E0035758F79F}"/>
                  </a:ext>
                </a:extLst>
              </p:cNvPr>
              <p:cNvSpPr/>
              <p:nvPr/>
            </p:nvSpPr>
            <p:spPr>
              <a:xfrm>
                <a:off x="8661559" y="3523773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7CD763B-EACE-4A6E-82C9-F2C60153E649}"/>
                  </a:ext>
                </a:extLst>
              </p:cNvPr>
              <p:cNvSpPr/>
              <p:nvPr/>
            </p:nvSpPr>
            <p:spPr>
              <a:xfrm>
                <a:off x="8661559" y="372665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7"/>
                      <a:pt x="24887" y="30004"/>
                      <a:pt x="18574" y="30004"/>
                    </a:cubicBezTo>
                    <a:cubicBezTo>
                      <a:pt x="12261" y="30004"/>
                      <a:pt x="7144" y="24887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76093DFB-509A-4A3A-AF98-0D2AFA772A6A}"/>
                  </a:ext>
                </a:extLst>
              </p:cNvPr>
              <p:cNvSpPr/>
              <p:nvPr/>
            </p:nvSpPr>
            <p:spPr>
              <a:xfrm>
                <a:off x="8661559" y="392858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7304E4B3-C1FF-4D99-A7D6-67D801ACFBA6}"/>
                  </a:ext>
                </a:extLst>
              </p:cNvPr>
              <p:cNvSpPr/>
              <p:nvPr/>
            </p:nvSpPr>
            <p:spPr>
              <a:xfrm>
                <a:off x="8661559" y="413051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7"/>
                      <a:pt x="24887" y="30004"/>
                      <a:pt x="18574" y="30004"/>
                    </a:cubicBezTo>
                    <a:cubicBezTo>
                      <a:pt x="12261" y="30004"/>
                      <a:pt x="7144" y="24887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E12583D7-C443-4B2C-B0E6-07F05F961D5E}"/>
                  </a:ext>
                </a:extLst>
              </p:cNvPr>
              <p:cNvSpPr/>
              <p:nvPr/>
            </p:nvSpPr>
            <p:spPr>
              <a:xfrm>
                <a:off x="8661559" y="43324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6"/>
                      <a:pt x="24887" y="30004"/>
                      <a:pt x="18574" y="30004"/>
                    </a:cubicBezTo>
                    <a:cubicBezTo>
                      <a:pt x="12261" y="30004"/>
                      <a:pt x="7144" y="24886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888CB486-3346-4D84-ACB2-1AC0FEB3AB26}"/>
                  </a:ext>
                </a:extLst>
              </p:cNvPr>
              <p:cNvSpPr/>
              <p:nvPr/>
            </p:nvSpPr>
            <p:spPr>
              <a:xfrm>
                <a:off x="8661559" y="4535328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30004 h 28575"/>
                  <a:gd name="connsiteX2" fmla="*/ 7144 w 28575"/>
                  <a:gd name="connsiteY2" fmla="*/ 18574 h 28575"/>
                  <a:gd name="connsiteX3" fmla="*/ 18574 w 28575"/>
                  <a:gd name="connsiteY3" fmla="*/ 714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24887"/>
                      <a:pt x="24887" y="30004"/>
                      <a:pt x="18574" y="30004"/>
                    </a:cubicBezTo>
                    <a:cubicBezTo>
                      <a:pt x="12261" y="30004"/>
                      <a:pt x="7144" y="24887"/>
                      <a:pt x="7144" y="18574"/>
                    </a:cubicBezTo>
                    <a:cubicBezTo>
                      <a:pt x="7144" y="12261"/>
                      <a:pt x="12261" y="7144"/>
                      <a:pt x="18574" y="7144"/>
                    </a:cubicBezTo>
                    <a:cubicBezTo>
                      <a:pt x="24886" y="7144"/>
                      <a:pt x="30004" y="1226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148B209B-C882-4F42-BA22-B8B519B966C5}"/>
                  </a:ext>
                </a:extLst>
              </p:cNvPr>
              <p:cNvSpPr/>
              <p:nvPr/>
            </p:nvSpPr>
            <p:spPr>
              <a:xfrm>
                <a:off x="8456771" y="2309336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786E738-85E6-4B43-8A41-71DA9285680F}"/>
                  </a:ext>
                </a:extLst>
              </p:cNvPr>
              <p:cNvSpPr/>
              <p:nvPr/>
            </p:nvSpPr>
            <p:spPr>
              <a:xfrm>
                <a:off x="8456771" y="2511266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8167A09-7AF3-44E6-884F-D8EC1219CC07}"/>
                  </a:ext>
                </a:extLst>
              </p:cNvPr>
              <p:cNvSpPr/>
              <p:nvPr/>
            </p:nvSpPr>
            <p:spPr>
              <a:xfrm>
                <a:off x="8456771" y="2713196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0CE39A39-1961-4706-8757-FB0639C65719}"/>
                  </a:ext>
                </a:extLst>
              </p:cNvPr>
              <p:cNvSpPr/>
              <p:nvPr/>
            </p:nvSpPr>
            <p:spPr>
              <a:xfrm>
                <a:off x="8456771" y="2915987"/>
                <a:ext cx="38100" cy="38100"/>
              </a:xfrm>
              <a:custGeom>
                <a:avLst/>
                <a:gdLst>
                  <a:gd name="connsiteX0" fmla="*/ 7144 w 38100"/>
                  <a:gd name="connsiteY0" fmla="*/ 20570 h 38100"/>
                  <a:gd name="connsiteX1" fmla="*/ 20479 w 38100"/>
                  <a:gd name="connsiteY1" fmla="*/ 33905 h 38100"/>
                  <a:gd name="connsiteX2" fmla="*/ 33814 w 38100"/>
                  <a:gd name="connsiteY2" fmla="*/ 20570 h 38100"/>
                  <a:gd name="connsiteX3" fmla="*/ 20479 w 38100"/>
                  <a:gd name="connsiteY3" fmla="*/ 7235 h 38100"/>
                  <a:gd name="connsiteX4" fmla="*/ 7144 w 38100"/>
                  <a:gd name="connsiteY4" fmla="*/ 2057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570"/>
                    </a:moveTo>
                    <a:cubicBezTo>
                      <a:pt x="7144" y="28190"/>
                      <a:pt x="12859" y="33905"/>
                      <a:pt x="20479" y="33905"/>
                    </a:cubicBezTo>
                    <a:cubicBezTo>
                      <a:pt x="28099" y="33905"/>
                      <a:pt x="33814" y="28190"/>
                      <a:pt x="33814" y="20570"/>
                    </a:cubicBezTo>
                    <a:cubicBezTo>
                      <a:pt x="33814" y="12950"/>
                      <a:pt x="28099" y="7235"/>
                      <a:pt x="20479" y="7235"/>
                    </a:cubicBezTo>
                    <a:cubicBezTo>
                      <a:pt x="13811" y="6282"/>
                      <a:pt x="7144" y="12950"/>
                      <a:pt x="7144" y="205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26AFD6CF-288F-4F79-960A-784B7ACF6D04}"/>
                  </a:ext>
                </a:extLst>
              </p:cNvPr>
              <p:cNvSpPr/>
              <p:nvPr/>
            </p:nvSpPr>
            <p:spPr>
              <a:xfrm>
                <a:off x="8456771" y="3118008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E753E661-DB06-4B76-81EA-4A1F284F1A4E}"/>
                  </a:ext>
                </a:extLst>
              </p:cNvPr>
              <p:cNvSpPr/>
              <p:nvPr/>
            </p:nvSpPr>
            <p:spPr>
              <a:xfrm>
                <a:off x="8456771" y="3319938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4"/>
                      <a:pt x="27843" y="33814"/>
                      <a:pt x="20479" y="33814"/>
                    </a:cubicBezTo>
                    <a:cubicBezTo>
                      <a:pt x="13114" y="33814"/>
                      <a:pt x="7144" y="27844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D6B5E6C1-0787-404D-958F-A15D3E65205E}"/>
                  </a:ext>
                </a:extLst>
              </p:cNvPr>
              <p:cNvSpPr/>
              <p:nvPr/>
            </p:nvSpPr>
            <p:spPr>
              <a:xfrm>
                <a:off x="8456771" y="3521868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B6BE3CF4-4588-40EF-9C0E-13C546C18B7E}"/>
                  </a:ext>
                </a:extLst>
              </p:cNvPr>
              <p:cNvSpPr/>
              <p:nvPr/>
            </p:nvSpPr>
            <p:spPr>
              <a:xfrm>
                <a:off x="8456771" y="3724751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4"/>
                      <a:pt x="27843" y="33814"/>
                      <a:pt x="20479" y="33814"/>
                    </a:cubicBezTo>
                    <a:cubicBezTo>
                      <a:pt x="13114" y="33814"/>
                      <a:pt x="7144" y="27844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B77699B7-F79A-4782-BE6A-8EE93FA5A3D8}"/>
                  </a:ext>
                </a:extLst>
              </p:cNvPr>
              <p:cNvSpPr/>
              <p:nvPr/>
            </p:nvSpPr>
            <p:spPr>
              <a:xfrm>
                <a:off x="8456771" y="3926681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A18634F1-21E7-410D-8525-99CD4F917E8F}"/>
                  </a:ext>
                </a:extLst>
              </p:cNvPr>
              <p:cNvSpPr/>
              <p:nvPr/>
            </p:nvSpPr>
            <p:spPr>
              <a:xfrm>
                <a:off x="8456771" y="4128611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75D080DB-009A-4119-89F9-C3C22AD3C960}"/>
                  </a:ext>
                </a:extLst>
              </p:cNvPr>
              <p:cNvSpPr/>
              <p:nvPr/>
            </p:nvSpPr>
            <p:spPr>
              <a:xfrm>
                <a:off x="8456771" y="4330541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E0CD6ED-3355-4EC0-899B-B9135EFA152A}"/>
                  </a:ext>
                </a:extLst>
              </p:cNvPr>
              <p:cNvSpPr/>
              <p:nvPr/>
            </p:nvSpPr>
            <p:spPr>
              <a:xfrm>
                <a:off x="8456771" y="4533423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33814 h 38100"/>
                  <a:gd name="connsiteX2" fmla="*/ 7144 w 38100"/>
                  <a:gd name="connsiteY2" fmla="*/ 20479 h 38100"/>
                  <a:gd name="connsiteX3" fmla="*/ 20479 w 38100"/>
                  <a:gd name="connsiteY3" fmla="*/ 714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27843"/>
                      <a:pt x="27843" y="33814"/>
                      <a:pt x="20479" y="33814"/>
                    </a:cubicBezTo>
                    <a:cubicBezTo>
                      <a:pt x="13114" y="33814"/>
                      <a:pt x="7144" y="27843"/>
                      <a:pt x="7144" y="20479"/>
                    </a:cubicBezTo>
                    <a:cubicBezTo>
                      <a:pt x="7144" y="13114"/>
                      <a:pt x="13114" y="7144"/>
                      <a:pt x="20479" y="7144"/>
                    </a:cubicBezTo>
                    <a:cubicBezTo>
                      <a:pt x="27843" y="7144"/>
                      <a:pt x="33814" y="13114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2A3EE30A-4A3A-4769-9326-0F12B391C1A8}"/>
                  </a:ext>
                </a:extLst>
              </p:cNvPr>
              <p:cNvSpPr/>
              <p:nvPr/>
            </p:nvSpPr>
            <p:spPr>
              <a:xfrm>
                <a:off x="8252936" y="2307431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A58D56F-E063-4CFD-A70D-10E3DC94C370}"/>
                  </a:ext>
                </a:extLst>
              </p:cNvPr>
              <p:cNvSpPr/>
              <p:nvPr/>
            </p:nvSpPr>
            <p:spPr>
              <a:xfrm>
                <a:off x="8252936" y="2509361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64F83340-D038-476B-AC4C-E70EDAC13072}"/>
                  </a:ext>
                </a:extLst>
              </p:cNvPr>
              <p:cNvSpPr/>
              <p:nvPr/>
            </p:nvSpPr>
            <p:spPr>
              <a:xfrm>
                <a:off x="8252936" y="2711291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7F54328A-E75F-43CA-8934-FCAC07482104}"/>
                  </a:ext>
                </a:extLst>
              </p:cNvPr>
              <p:cNvSpPr/>
              <p:nvPr/>
            </p:nvSpPr>
            <p:spPr>
              <a:xfrm>
                <a:off x="8252936" y="2914173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285E884D-D852-4A5F-AA61-BBFBBF04313B}"/>
                  </a:ext>
                </a:extLst>
              </p:cNvPr>
              <p:cNvSpPr/>
              <p:nvPr/>
            </p:nvSpPr>
            <p:spPr>
              <a:xfrm>
                <a:off x="8252936" y="3116103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5214C3D-EA85-4A9F-9227-A7EDEECC2EBC}"/>
                  </a:ext>
                </a:extLst>
              </p:cNvPr>
              <p:cNvSpPr/>
              <p:nvPr/>
            </p:nvSpPr>
            <p:spPr>
              <a:xfrm>
                <a:off x="8252936" y="3318033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C6F6B6A9-B135-4976-A15A-60EE0B860B17}"/>
                  </a:ext>
                </a:extLst>
              </p:cNvPr>
              <p:cNvSpPr/>
              <p:nvPr/>
            </p:nvSpPr>
            <p:spPr>
              <a:xfrm>
                <a:off x="8252936" y="3519963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F8565CA8-B747-40EE-93CA-4E3CE138D277}"/>
                  </a:ext>
                </a:extLst>
              </p:cNvPr>
              <p:cNvSpPr/>
              <p:nvPr/>
            </p:nvSpPr>
            <p:spPr>
              <a:xfrm>
                <a:off x="8252936" y="372284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8B2164F6-644F-47D4-A0F8-41037555CAB4}"/>
                  </a:ext>
                </a:extLst>
              </p:cNvPr>
              <p:cNvSpPr/>
              <p:nvPr/>
            </p:nvSpPr>
            <p:spPr>
              <a:xfrm>
                <a:off x="8252936" y="392477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3B6BF9DA-2A77-409C-9E07-5DC7454BC675}"/>
                  </a:ext>
                </a:extLst>
              </p:cNvPr>
              <p:cNvSpPr/>
              <p:nvPr/>
            </p:nvSpPr>
            <p:spPr>
              <a:xfrm>
                <a:off x="8252936" y="412670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0CB27BBC-E4DF-452C-A88A-D2E7CF1845AB}"/>
                  </a:ext>
                </a:extLst>
              </p:cNvPr>
              <p:cNvSpPr/>
              <p:nvPr/>
            </p:nvSpPr>
            <p:spPr>
              <a:xfrm>
                <a:off x="8252936" y="432863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DC1A9E7-E87B-4C1A-A137-12869CACBF2C}"/>
                  </a:ext>
                </a:extLst>
              </p:cNvPr>
              <p:cNvSpPr/>
              <p:nvPr/>
            </p:nvSpPr>
            <p:spPr>
              <a:xfrm>
                <a:off x="8252936" y="4531518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8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3527417D-EF23-4A3D-AF47-E0A3A53BE5BE}"/>
                  </a:ext>
                </a:extLst>
              </p:cNvPr>
              <p:cNvSpPr/>
              <p:nvPr/>
            </p:nvSpPr>
            <p:spPr>
              <a:xfrm>
                <a:off x="8049101" y="2305526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0E658546-32BE-4D08-ACFC-FE05E6E24D6F}"/>
                  </a:ext>
                </a:extLst>
              </p:cNvPr>
              <p:cNvSpPr/>
              <p:nvPr/>
            </p:nvSpPr>
            <p:spPr>
              <a:xfrm>
                <a:off x="8049101" y="2507456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A78788F2-AE5B-46BA-8699-2A289A7468BB}"/>
                  </a:ext>
                </a:extLst>
              </p:cNvPr>
              <p:cNvSpPr/>
              <p:nvPr/>
            </p:nvSpPr>
            <p:spPr>
              <a:xfrm>
                <a:off x="8049101" y="2709386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10854D4A-44E5-42BE-9036-4D05F1B9021D}"/>
                  </a:ext>
                </a:extLst>
              </p:cNvPr>
              <p:cNvSpPr/>
              <p:nvPr/>
            </p:nvSpPr>
            <p:spPr>
              <a:xfrm>
                <a:off x="8049101" y="2912268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8D4F7C2-994D-4D2C-818A-701FCA12914F}"/>
                  </a:ext>
                </a:extLst>
              </p:cNvPr>
              <p:cNvSpPr/>
              <p:nvPr/>
            </p:nvSpPr>
            <p:spPr>
              <a:xfrm>
                <a:off x="8049101" y="3114198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1AD93400-5F96-4FA2-B4DF-0AA5EB21C2D9}"/>
                  </a:ext>
                </a:extLst>
              </p:cNvPr>
              <p:cNvSpPr/>
              <p:nvPr/>
            </p:nvSpPr>
            <p:spPr>
              <a:xfrm>
                <a:off x="8049101" y="3316128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60CAF05F-2F09-469A-8104-D37C15C1B000}"/>
                  </a:ext>
                </a:extLst>
              </p:cNvPr>
              <p:cNvSpPr/>
              <p:nvPr/>
            </p:nvSpPr>
            <p:spPr>
              <a:xfrm>
                <a:off x="8049101" y="3518058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B1B43F14-F4C5-47ED-87D8-9AC9F0704C01}"/>
                  </a:ext>
                </a:extLst>
              </p:cNvPr>
              <p:cNvSpPr/>
              <p:nvPr/>
            </p:nvSpPr>
            <p:spPr>
              <a:xfrm>
                <a:off x="8049101" y="3720941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5E116DF-BB74-4BC8-9A7B-FB3AAC4BF4D8}"/>
                  </a:ext>
                </a:extLst>
              </p:cNvPr>
              <p:cNvSpPr/>
              <p:nvPr/>
            </p:nvSpPr>
            <p:spPr>
              <a:xfrm>
                <a:off x="8049101" y="3922871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2BC90A89-575A-4C0E-A3F7-E30871F0E52A}"/>
                  </a:ext>
                </a:extLst>
              </p:cNvPr>
              <p:cNvSpPr/>
              <p:nvPr/>
            </p:nvSpPr>
            <p:spPr>
              <a:xfrm>
                <a:off x="8049101" y="4124801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6C2E6794-E706-4EEA-8391-13E53AAD9BF9}"/>
                  </a:ext>
                </a:extLst>
              </p:cNvPr>
              <p:cNvSpPr/>
              <p:nvPr/>
            </p:nvSpPr>
            <p:spPr>
              <a:xfrm>
                <a:off x="8049101" y="4326731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A52DD0B7-8ABA-4677-B846-B537B08E46D3}"/>
                  </a:ext>
                </a:extLst>
              </p:cNvPr>
              <p:cNvSpPr/>
              <p:nvPr/>
            </p:nvSpPr>
            <p:spPr>
              <a:xfrm>
                <a:off x="8049101" y="4529613"/>
                <a:ext cx="47625" cy="47625"/>
              </a:xfrm>
              <a:custGeom>
                <a:avLst/>
                <a:gdLst>
                  <a:gd name="connsiteX0" fmla="*/ 41434 w 47625"/>
                  <a:gd name="connsiteY0" fmla="*/ 24289 h 47625"/>
                  <a:gd name="connsiteX1" fmla="*/ 24289 w 47625"/>
                  <a:gd name="connsiteY1" fmla="*/ 41434 h 47625"/>
                  <a:gd name="connsiteX2" fmla="*/ 7144 w 47625"/>
                  <a:gd name="connsiteY2" fmla="*/ 24289 h 47625"/>
                  <a:gd name="connsiteX3" fmla="*/ 24289 w 47625"/>
                  <a:gd name="connsiteY3" fmla="*/ 7144 h 47625"/>
                  <a:gd name="connsiteX4" fmla="*/ 41434 w 47625"/>
                  <a:gd name="connsiteY4" fmla="*/ 24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289"/>
                    </a:moveTo>
                    <a:cubicBezTo>
                      <a:pt x="41434" y="33758"/>
                      <a:pt x="33758" y="41434"/>
                      <a:pt x="24289" y="41434"/>
                    </a:cubicBezTo>
                    <a:cubicBezTo>
                      <a:pt x="14820" y="41434"/>
                      <a:pt x="7144" y="33758"/>
                      <a:pt x="7144" y="24289"/>
                    </a:cubicBezTo>
                    <a:cubicBezTo>
                      <a:pt x="7144" y="14820"/>
                      <a:pt x="14820" y="7144"/>
                      <a:pt x="24289" y="7144"/>
                    </a:cubicBezTo>
                    <a:cubicBezTo>
                      <a:pt x="33758" y="7144"/>
                      <a:pt x="41434" y="14820"/>
                      <a:pt x="41434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B39C6958-F7D2-4304-8504-4CF8A2C24727}"/>
                  </a:ext>
                </a:extLst>
              </p:cNvPr>
              <p:cNvSpPr/>
              <p:nvPr/>
            </p:nvSpPr>
            <p:spPr>
              <a:xfrm>
                <a:off x="7846219" y="2304573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9541BF1-4258-4098-B21C-C3462072788F}"/>
                  </a:ext>
                </a:extLst>
              </p:cNvPr>
              <p:cNvSpPr/>
              <p:nvPr/>
            </p:nvSpPr>
            <p:spPr>
              <a:xfrm>
                <a:off x="7846219" y="2506503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DA2FF412-F840-4768-9EDC-E11397DB33BF}"/>
                  </a:ext>
                </a:extLst>
              </p:cNvPr>
              <p:cNvSpPr/>
              <p:nvPr/>
            </p:nvSpPr>
            <p:spPr>
              <a:xfrm>
                <a:off x="7846219" y="2708433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D6B6766C-135C-43D4-97E6-74DF592A5FAB}"/>
                  </a:ext>
                </a:extLst>
              </p:cNvPr>
              <p:cNvSpPr/>
              <p:nvPr/>
            </p:nvSpPr>
            <p:spPr>
              <a:xfrm>
                <a:off x="7846219" y="2911316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DCF2A8FB-0942-419A-9919-FE8784C92D6E}"/>
                  </a:ext>
                </a:extLst>
              </p:cNvPr>
              <p:cNvSpPr/>
              <p:nvPr/>
            </p:nvSpPr>
            <p:spPr>
              <a:xfrm>
                <a:off x="7846219" y="3113246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AFC6F81D-59A2-4588-ABBD-E1E6673351C1}"/>
                  </a:ext>
                </a:extLst>
              </p:cNvPr>
              <p:cNvSpPr/>
              <p:nvPr/>
            </p:nvSpPr>
            <p:spPr>
              <a:xfrm>
                <a:off x="7846219" y="3315176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168AF70E-8BFC-4295-AEC8-033802985378}"/>
                  </a:ext>
                </a:extLst>
              </p:cNvPr>
              <p:cNvSpPr/>
              <p:nvPr/>
            </p:nvSpPr>
            <p:spPr>
              <a:xfrm>
                <a:off x="7846219" y="3517106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27765671-D5AC-42CC-81E9-B5888F6A5EB2}"/>
                  </a:ext>
                </a:extLst>
              </p:cNvPr>
              <p:cNvSpPr/>
              <p:nvPr/>
            </p:nvSpPr>
            <p:spPr>
              <a:xfrm>
                <a:off x="7846219" y="3719988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C09D1FBF-48CB-442B-8A4F-910ED595D17A}"/>
                  </a:ext>
                </a:extLst>
              </p:cNvPr>
              <p:cNvSpPr/>
              <p:nvPr/>
            </p:nvSpPr>
            <p:spPr>
              <a:xfrm>
                <a:off x="7846219" y="3921918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681C4FA4-4D5C-4665-8935-9E9408840B32}"/>
                  </a:ext>
                </a:extLst>
              </p:cNvPr>
              <p:cNvSpPr/>
              <p:nvPr/>
            </p:nvSpPr>
            <p:spPr>
              <a:xfrm>
                <a:off x="7846219" y="4123848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5314E2E6-C9A4-4C84-8B7F-C450095C44CF}"/>
                  </a:ext>
                </a:extLst>
              </p:cNvPr>
              <p:cNvSpPr/>
              <p:nvPr/>
            </p:nvSpPr>
            <p:spPr>
              <a:xfrm>
                <a:off x="7846219" y="4325778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11CC5E15-B998-40BC-9287-9302E2DD830C}"/>
                  </a:ext>
                </a:extLst>
              </p:cNvPr>
              <p:cNvSpPr/>
              <p:nvPr/>
            </p:nvSpPr>
            <p:spPr>
              <a:xfrm>
                <a:off x="7846219" y="4528661"/>
                <a:ext cx="47625" cy="47625"/>
              </a:xfrm>
              <a:custGeom>
                <a:avLst/>
                <a:gdLst>
                  <a:gd name="connsiteX0" fmla="*/ 43339 w 47625"/>
                  <a:gd name="connsiteY0" fmla="*/ 25241 h 47625"/>
                  <a:gd name="connsiteX1" fmla="*/ 25241 w 47625"/>
                  <a:gd name="connsiteY1" fmla="*/ 43339 h 47625"/>
                  <a:gd name="connsiteX2" fmla="*/ 7143 w 47625"/>
                  <a:gd name="connsiteY2" fmla="*/ 25241 h 47625"/>
                  <a:gd name="connsiteX3" fmla="*/ 25241 w 47625"/>
                  <a:gd name="connsiteY3" fmla="*/ 7144 h 47625"/>
                  <a:gd name="connsiteX4" fmla="*/ 43339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3339" y="25241"/>
                    </a:moveTo>
                    <a:cubicBezTo>
                      <a:pt x="43339" y="35236"/>
                      <a:pt x="35236" y="43339"/>
                      <a:pt x="25241" y="43339"/>
                    </a:cubicBezTo>
                    <a:cubicBezTo>
                      <a:pt x="15246" y="43339"/>
                      <a:pt x="7143" y="35236"/>
                      <a:pt x="7143" y="25241"/>
                    </a:cubicBezTo>
                    <a:cubicBezTo>
                      <a:pt x="7143" y="15246"/>
                      <a:pt x="15246" y="7144"/>
                      <a:pt x="25241" y="7144"/>
                    </a:cubicBezTo>
                    <a:cubicBezTo>
                      <a:pt x="35236" y="7144"/>
                      <a:pt x="43339" y="15246"/>
                      <a:pt x="43339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3EAFAAE-76DD-46A9-B7B9-CBDB9E6DE233}"/>
                  </a:ext>
                </a:extLst>
              </p:cNvPr>
              <p:cNvSpPr/>
              <p:nvPr/>
            </p:nvSpPr>
            <p:spPr>
              <a:xfrm>
                <a:off x="7641431" y="2302668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8DF5C8A-765D-46CE-80A8-076AB707FAA9}"/>
                  </a:ext>
                </a:extLst>
              </p:cNvPr>
              <p:cNvSpPr/>
              <p:nvPr/>
            </p:nvSpPr>
            <p:spPr>
              <a:xfrm>
                <a:off x="7641431" y="2504598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3350B598-F494-4AEA-8F12-A6490C0FD740}"/>
                  </a:ext>
                </a:extLst>
              </p:cNvPr>
              <p:cNvSpPr/>
              <p:nvPr/>
            </p:nvSpPr>
            <p:spPr>
              <a:xfrm>
                <a:off x="7641431" y="2706528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1BE12979-D8F1-47C9-9C97-9FBF754F0FF5}"/>
                  </a:ext>
                </a:extLst>
              </p:cNvPr>
              <p:cNvSpPr/>
              <p:nvPr/>
            </p:nvSpPr>
            <p:spPr>
              <a:xfrm>
                <a:off x="7641431" y="2909411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80F3742-CAB6-4BF6-B109-0732ECF8F851}"/>
                  </a:ext>
                </a:extLst>
              </p:cNvPr>
              <p:cNvSpPr/>
              <p:nvPr/>
            </p:nvSpPr>
            <p:spPr>
              <a:xfrm>
                <a:off x="7641431" y="3111341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2268A804-3AF0-428C-9919-3BEB3C7F0C78}"/>
                  </a:ext>
                </a:extLst>
              </p:cNvPr>
              <p:cNvSpPr/>
              <p:nvPr/>
            </p:nvSpPr>
            <p:spPr>
              <a:xfrm>
                <a:off x="7641431" y="3313271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E1E6985-D17E-46E8-A9A1-0851007F35D1}"/>
                  </a:ext>
                </a:extLst>
              </p:cNvPr>
              <p:cNvSpPr/>
              <p:nvPr/>
            </p:nvSpPr>
            <p:spPr>
              <a:xfrm>
                <a:off x="7641431" y="3515201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5425719C-BAA6-43BC-897F-14F585518C4A}"/>
                  </a:ext>
                </a:extLst>
              </p:cNvPr>
              <p:cNvSpPr/>
              <p:nvPr/>
            </p:nvSpPr>
            <p:spPr>
              <a:xfrm>
                <a:off x="7641431" y="3718083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8EDE0BDF-5FBE-4671-9E6E-0419F4F6B1BD}"/>
                  </a:ext>
                </a:extLst>
              </p:cNvPr>
              <p:cNvSpPr/>
              <p:nvPr/>
            </p:nvSpPr>
            <p:spPr>
              <a:xfrm>
                <a:off x="7641431" y="3920013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6A01DE2B-E87F-43F2-8CDA-19ECDCED79E1}"/>
                  </a:ext>
                </a:extLst>
              </p:cNvPr>
              <p:cNvSpPr/>
              <p:nvPr/>
            </p:nvSpPr>
            <p:spPr>
              <a:xfrm>
                <a:off x="7641431" y="4121943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84E1B8C6-CCC1-4748-8B47-20EF9CB6A876}"/>
                  </a:ext>
                </a:extLst>
              </p:cNvPr>
              <p:cNvSpPr/>
              <p:nvPr/>
            </p:nvSpPr>
            <p:spPr>
              <a:xfrm>
                <a:off x="7641431" y="4323873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E5DC819E-C1E7-4EED-82A9-D7955FCEB5C6}"/>
                  </a:ext>
                </a:extLst>
              </p:cNvPr>
              <p:cNvSpPr/>
              <p:nvPr/>
            </p:nvSpPr>
            <p:spPr>
              <a:xfrm>
                <a:off x="7641431" y="4526756"/>
                <a:ext cx="47625" cy="47625"/>
              </a:xfrm>
              <a:custGeom>
                <a:avLst/>
                <a:gdLst>
                  <a:gd name="connsiteX0" fmla="*/ 47149 w 47625"/>
                  <a:gd name="connsiteY0" fmla="*/ 27146 h 47625"/>
                  <a:gd name="connsiteX1" fmla="*/ 27147 w 47625"/>
                  <a:gd name="connsiteY1" fmla="*/ 47149 h 47625"/>
                  <a:gd name="connsiteX2" fmla="*/ 7144 w 47625"/>
                  <a:gd name="connsiteY2" fmla="*/ 27146 h 47625"/>
                  <a:gd name="connsiteX3" fmla="*/ 27147 w 47625"/>
                  <a:gd name="connsiteY3" fmla="*/ 7144 h 47625"/>
                  <a:gd name="connsiteX4" fmla="*/ 47149 w 47625"/>
                  <a:gd name="connsiteY4" fmla="*/ 27146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149" y="27146"/>
                    </a:moveTo>
                    <a:cubicBezTo>
                      <a:pt x="47149" y="38193"/>
                      <a:pt x="38194" y="47149"/>
                      <a:pt x="27147" y="47149"/>
                    </a:cubicBezTo>
                    <a:cubicBezTo>
                      <a:pt x="16100" y="47149"/>
                      <a:pt x="7144" y="38193"/>
                      <a:pt x="7144" y="27146"/>
                    </a:cubicBezTo>
                    <a:cubicBezTo>
                      <a:pt x="7144" y="16099"/>
                      <a:pt x="16100" y="7144"/>
                      <a:pt x="27147" y="7144"/>
                    </a:cubicBezTo>
                    <a:cubicBezTo>
                      <a:pt x="38194" y="7144"/>
                      <a:pt x="47149" y="16099"/>
                      <a:pt x="47149" y="271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5B8970FC-DF1F-460D-8BEF-765FE86695D6}"/>
                  </a:ext>
                </a:extLst>
              </p:cNvPr>
              <p:cNvSpPr/>
              <p:nvPr/>
            </p:nvSpPr>
            <p:spPr>
              <a:xfrm>
                <a:off x="7437596" y="2300763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1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4102F50-C891-4C25-80FC-0B1C30713343}"/>
                  </a:ext>
                </a:extLst>
              </p:cNvPr>
              <p:cNvSpPr/>
              <p:nvPr/>
            </p:nvSpPr>
            <p:spPr>
              <a:xfrm>
                <a:off x="7437596" y="2502693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1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3EC31F61-695B-4C48-9ADE-1F866F9BF92A}"/>
                  </a:ext>
                </a:extLst>
              </p:cNvPr>
              <p:cNvSpPr/>
              <p:nvPr/>
            </p:nvSpPr>
            <p:spPr>
              <a:xfrm>
                <a:off x="7437596" y="2704623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1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797E3783-EEF0-4E62-AFB4-E43198436E9F}"/>
                  </a:ext>
                </a:extLst>
              </p:cNvPr>
              <p:cNvSpPr/>
              <p:nvPr/>
            </p:nvSpPr>
            <p:spPr>
              <a:xfrm>
                <a:off x="7437596" y="2907506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1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DEC4AEFA-36EC-4F7E-AEDE-E0DE573776DD}"/>
                  </a:ext>
                </a:extLst>
              </p:cNvPr>
              <p:cNvSpPr/>
              <p:nvPr/>
            </p:nvSpPr>
            <p:spPr>
              <a:xfrm>
                <a:off x="7437596" y="3109436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1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9D67A891-09DD-4EFD-BEDB-ECC31A865523}"/>
                  </a:ext>
                </a:extLst>
              </p:cNvPr>
              <p:cNvSpPr/>
              <p:nvPr/>
            </p:nvSpPr>
            <p:spPr>
              <a:xfrm>
                <a:off x="7437596" y="3311366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1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8051EED-65B2-4C47-BC7E-D44DC772890B}"/>
                  </a:ext>
                </a:extLst>
              </p:cNvPr>
              <p:cNvSpPr/>
              <p:nvPr/>
            </p:nvSpPr>
            <p:spPr>
              <a:xfrm>
                <a:off x="7437596" y="3513296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DE0329C-D943-4C33-8985-5E07C01172BE}"/>
                  </a:ext>
                </a:extLst>
              </p:cNvPr>
              <p:cNvSpPr/>
              <p:nvPr/>
            </p:nvSpPr>
            <p:spPr>
              <a:xfrm>
                <a:off x="7437596" y="3716178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1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0859E45D-E588-47F5-B2D5-1620263B2F90}"/>
                  </a:ext>
                </a:extLst>
              </p:cNvPr>
              <p:cNvSpPr/>
              <p:nvPr/>
            </p:nvSpPr>
            <p:spPr>
              <a:xfrm>
                <a:off x="7437596" y="3918108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31F0D84-1D5E-440D-906D-59F47F9861AA}"/>
                  </a:ext>
                </a:extLst>
              </p:cNvPr>
              <p:cNvSpPr/>
              <p:nvPr/>
            </p:nvSpPr>
            <p:spPr>
              <a:xfrm>
                <a:off x="7437596" y="4120038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1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489EB8CF-CE27-4D41-A5EF-2B92E59E5F60}"/>
                  </a:ext>
                </a:extLst>
              </p:cNvPr>
              <p:cNvSpPr/>
              <p:nvPr/>
            </p:nvSpPr>
            <p:spPr>
              <a:xfrm>
                <a:off x="7437596" y="4321968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0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AD2E10C9-BE03-4BBB-A6C5-55B6BA61BFCE}"/>
                  </a:ext>
                </a:extLst>
              </p:cNvPr>
              <p:cNvSpPr/>
              <p:nvPr/>
            </p:nvSpPr>
            <p:spPr>
              <a:xfrm>
                <a:off x="7437596" y="4524851"/>
                <a:ext cx="57150" cy="57150"/>
              </a:xfrm>
              <a:custGeom>
                <a:avLst/>
                <a:gdLst>
                  <a:gd name="connsiteX0" fmla="*/ 50959 w 57150"/>
                  <a:gd name="connsiteY0" fmla="*/ 29051 h 57150"/>
                  <a:gd name="connsiteX1" fmla="*/ 29051 w 57150"/>
                  <a:gd name="connsiteY1" fmla="*/ 50959 h 57150"/>
                  <a:gd name="connsiteX2" fmla="*/ 7144 w 57150"/>
                  <a:gd name="connsiteY2" fmla="*/ 29051 h 57150"/>
                  <a:gd name="connsiteX3" fmla="*/ 29051 w 57150"/>
                  <a:gd name="connsiteY3" fmla="*/ 7144 h 57150"/>
                  <a:gd name="connsiteX4" fmla="*/ 50959 w 57150"/>
                  <a:gd name="connsiteY4" fmla="*/ 2905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0959" y="29051"/>
                    </a:moveTo>
                    <a:cubicBezTo>
                      <a:pt x="50959" y="41151"/>
                      <a:pt x="41151" y="50959"/>
                      <a:pt x="29051" y="50959"/>
                    </a:cubicBezTo>
                    <a:cubicBezTo>
                      <a:pt x="16952" y="50959"/>
                      <a:pt x="7144" y="41150"/>
                      <a:pt x="7144" y="29051"/>
                    </a:cubicBezTo>
                    <a:cubicBezTo>
                      <a:pt x="7144" y="16952"/>
                      <a:pt x="16952" y="7144"/>
                      <a:pt x="29051" y="7144"/>
                    </a:cubicBezTo>
                    <a:cubicBezTo>
                      <a:pt x="41151" y="7144"/>
                      <a:pt x="50959" y="16952"/>
                      <a:pt x="50959" y="29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8159CD15-789F-4FFC-94AE-3842546B475C}"/>
                  </a:ext>
                </a:extLst>
              </p:cNvPr>
              <p:cNvSpPr/>
              <p:nvPr/>
            </p:nvSpPr>
            <p:spPr>
              <a:xfrm>
                <a:off x="7234714" y="2299811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E215B642-2A05-452B-ACE4-EFA929ED544B}"/>
                  </a:ext>
                </a:extLst>
              </p:cNvPr>
              <p:cNvSpPr/>
              <p:nvPr/>
            </p:nvSpPr>
            <p:spPr>
              <a:xfrm>
                <a:off x="7234714" y="2501741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AAC3A0B-6C38-4088-B7C7-B2B8DD6590F4}"/>
                  </a:ext>
                </a:extLst>
              </p:cNvPr>
              <p:cNvSpPr/>
              <p:nvPr/>
            </p:nvSpPr>
            <p:spPr>
              <a:xfrm>
                <a:off x="7234714" y="2703671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0F3D114F-928D-4F32-B87E-CD909ECFBF73}"/>
                  </a:ext>
                </a:extLst>
              </p:cNvPr>
              <p:cNvSpPr/>
              <p:nvPr/>
            </p:nvSpPr>
            <p:spPr>
              <a:xfrm>
                <a:off x="7234714" y="2906553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FA6E11F5-5FB1-49DF-9244-D4FD654F6854}"/>
                  </a:ext>
                </a:extLst>
              </p:cNvPr>
              <p:cNvSpPr/>
              <p:nvPr/>
            </p:nvSpPr>
            <p:spPr>
              <a:xfrm>
                <a:off x="7234714" y="3108483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170EAFD9-4522-4BAD-A062-7CC54B98617B}"/>
                  </a:ext>
                </a:extLst>
              </p:cNvPr>
              <p:cNvSpPr/>
              <p:nvPr/>
            </p:nvSpPr>
            <p:spPr>
              <a:xfrm>
                <a:off x="7234714" y="3310413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562E63FE-5F9E-49FC-BCBA-14E6E4B1D9B1}"/>
                  </a:ext>
                </a:extLst>
              </p:cNvPr>
              <p:cNvSpPr/>
              <p:nvPr/>
            </p:nvSpPr>
            <p:spPr>
              <a:xfrm>
                <a:off x="7234714" y="3512343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794D6F8-50B9-4088-A26B-755833BF52C2}"/>
                  </a:ext>
                </a:extLst>
              </p:cNvPr>
              <p:cNvSpPr/>
              <p:nvPr/>
            </p:nvSpPr>
            <p:spPr>
              <a:xfrm>
                <a:off x="7234714" y="3715226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5ECCD48-7370-4A15-8774-07A3CE2EA638}"/>
                  </a:ext>
                </a:extLst>
              </p:cNvPr>
              <p:cNvSpPr/>
              <p:nvPr/>
            </p:nvSpPr>
            <p:spPr>
              <a:xfrm>
                <a:off x="7234714" y="3917156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1C66056C-9269-4817-9834-DE721445B19B}"/>
                  </a:ext>
                </a:extLst>
              </p:cNvPr>
              <p:cNvSpPr/>
              <p:nvPr/>
            </p:nvSpPr>
            <p:spPr>
              <a:xfrm>
                <a:off x="7234714" y="4119086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915B175D-4DB3-4F0B-99A1-58AC0812E462}"/>
                  </a:ext>
                </a:extLst>
              </p:cNvPr>
              <p:cNvSpPr/>
              <p:nvPr/>
            </p:nvSpPr>
            <p:spPr>
              <a:xfrm>
                <a:off x="7234714" y="4321016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6396ED7C-5703-440C-A5D4-24C5D0B8081C}"/>
                  </a:ext>
                </a:extLst>
              </p:cNvPr>
              <p:cNvSpPr/>
              <p:nvPr/>
            </p:nvSpPr>
            <p:spPr>
              <a:xfrm>
                <a:off x="7234714" y="4523898"/>
                <a:ext cx="57150" cy="57150"/>
              </a:xfrm>
              <a:custGeom>
                <a:avLst/>
                <a:gdLst>
                  <a:gd name="connsiteX0" fmla="*/ 52864 w 57150"/>
                  <a:gd name="connsiteY0" fmla="*/ 30004 h 57150"/>
                  <a:gd name="connsiteX1" fmla="*/ 30003 w 57150"/>
                  <a:gd name="connsiteY1" fmla="*/ 52864 h 57150"/>
                  <a:gd name="connsiteX2" fmla="*/ 7143 w 57150"/>
                  <a:gd name="connsiteY2" fmla="*/ 30004 h 57150"/>
                  <a:gd name="connsiteX3" fmla="*/ 30003 w 57150"/>
                  <a:gd name="connsiteY3" fmla="*/ 7144 h 57150"/>
                  <a:gd name="connsiteX4" fmla="*/ 5286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2864" y="30004"/>
                    </a:moveTo>
                    <a:cubicBezTo>
                      <a:pt x="52864" y="42629"/>
                      <a:pt x="42629" y="52864"/>
                      <a:pt x="30003" y="52864"/>
                    </a:cubicBezTo>
                    <a:cubicBezTo>
                      <a:pt x="17378" y="52864"/>
                      <a:pt x="7143" y="42629"/>
                      <a:pt x="7143" y="30004"/>
                    </a:cubicBezTo>
                    <a:cubicBezTo>
                      <a:pt x="7143" y="17379"/>
                      <a:pt x="17378" y="7144"/>
                      <a:pt x="30003" y="7144"/>
                    </a:cubicBezTo>
                    <a:cubicBezTo>
                      <a:pt x="42629" y="7144"/>
                      <a:pt x="52864" y="17379"/>
                      <a:pt x="5286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12E2DFAD-16F7-4E58-A514-32823F154F36}"/>
                  </a:ext>
                </a:extLst>
              </p:cNvPr>
              <p:cNvSpPr/>
              <p:nvPr/>
            </p:nvSpPr>
            <p:spPr>
              <a:xfrm>
                <a:off x="7030879" y="229790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27C131F4-51C9-419A-885C-FA202A69057A}"/>
                  </a:ext>
                </a:extLst>
              </p:cNvPr>
              <p:cNvSpPr/>
              <p:nvPr/>
            </p:nvSpPr>
            <p:spPr>
              <a:xfrm>
                <a:off x="7030879" y="249983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C8EDF0EA-8CC5-4720-AD1F-35A72E28F70A}"/>
                  </a:ext>
                </a:extLst>
              </p:cNvPr>
              <p:cNvSpPr/>
              <p:nvPr/>
            </p:nvSpPr>
            <p:spPr>
              <a:xfrm>
                <a:off x="7030879" y="270176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6F02463B-D98E-44A5-A8CD-D3D9FEACD82D}"/>
                  </a:ext>
                </a:extLst>
              </p:cNvPr>
              <p:cNvSpPr/>
              <p:nvPr/>
            </p:nvSpPr>
            <p:spPr>
              <a:xfrm>
                <a:off x="7030879" y="2904648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D4FE47AA-7156-4095-B9B6-378B4676D6E0}"/>
                  </a:ext>
                </a:extLst>
              </p:cNvPr>
              <p:cNvSpPr/>
              <p:nvPr/>
            </p:nvSpPr>
            <p:spPr>
              <a:xfrm>
                <a:off x="7030879" y="3106578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1FBE33ED-7B7D-498A-951B-4C713C4793E2}"/>
                  </a:ext>
                </a:extLst>
              </p:cNvPr>
              <p:cNvSpPr/>
              <p:nvPr/>
            </p:nvSpPr>
            <p:spPr>
              <a:xfrm>
                <a:off x="7030879" y="3308508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2"/>
                      <a:pt x="18232" y="7144"/>
                      <a:pt x="31909" y="7144"/>
                    </a:cubicBezTo>
                    <a:cubicBezTo>
                      <a:pt x="45586" y="7144"/>
                      <a:pt x="56674" y="18232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AB53BD0-BF58-4107-B816-EA6CF019C3CB}"/>
                  </a:ext>
                </a:extLst>
              </p:cNvPr>
              <p:cNvSpPr/>
              <p:nvPr/>
            </p:nvSpPr>
            <p:spPr>
              <a:xfrm>
                <a:off x="7030879" y="3510438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B6B5DF1-E0A2-4960-A682-18166491DB22}"/>
                  </a:ext>
                </a:extLst>
              </p:cNvPr>
              <p:cNvSpPr/>
              <p:nvPr/>
            </p:nvSpPr>
            <p:spPr>
              <a:xfrm>
                <a:off x="7030879" y="3713321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2"/>
                      <a:pt x="18232" y="7144"/>
                      <a:pt x="31909" y="7144"/>
                    </a:cubicBezTo>
                    <a:cubicBezTo>
                      <a:pt x="45586" y="7144"/>
                      <a:pt x="56674" y="18232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9BAC119B-C5C7-4E6E-A8FF-6E02A985DAC2}"/>
                  </a:ext>
                </a:extLst>
              </p:cNvPr>
              <p:cNvSpPr/>
              <p:nvPr/>
            </p:nvSpPr>
            <p:spPr>
              <a:xfrm>
                <a:off x="7030879" y="3915251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6C7A35C9-5F2B-42A8-8107-F21513357085}"/>
                  </a:ext>
                </a:extLst>
              </p:cNvPr>
              <p:cNvSpPr/>
              <p:nvPr/>
            </p:nvSpPr>
            <p:spPr>
              <a:xfrm>
                <a:off x="7030879" y="4117181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41EE1641-51D2-457A-BBB8-AF97ADA10A22}"/>
                  </a:ext>
                </a:extLst>
              </p:cNvPr>
              <p:cNvSpPr/>
              <p:nvPr/>
            </p:nvSpPr>
            <p:spPr>
              <a:xfrm>
                <a:off x="7030879" y="4319111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FC06274-3ACE-4826-B630-0E5CC1402378}"/>
                  </a:ext>
                </a:extLst>
              </p:cNvPr>
              <p:cNvSpPr/>
              <p:nvPr/>
            </p:nvSpPr>
            <p:spPr>
              <a:xfrm>
                <a:off x="7030879" y="4521993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5586"/>
                      <a:pt x="45586" y="56674"/>
                      <a:pt x="31909" y="56674"/>
                    </a:cubicBezTo>
                    <a:cubicBezTo>
                      <a:pt x="18232" y="56674"/>
                      <a:pt x="7144" y="45586"/>
                      <a:pt x="7144" y="31909"/>
                    </a:cubicBezTo>
                    <a:cubicBezTo>
                      <a:pt x="7144" y="18231"/>
                      <a:pt x="18232" y="7144"/>
                      <a:pt x="31909" y="7144"/>
                    </a:cubicBezTo>
                    <a:cubicBezTo>
                      <a:pt x="45586" y="7144"/>
                      <a:pt x="56674" y="18231"/>
                      <a:pt x="56674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65718BD2-9802-45A3-9F24-F65EE1C83103}"/>
                  </a:ext>
                </a:extLst>
              </p:cNvPr>
              <p:cNvSpPr/>
              <p:nvPr/>
            </p:nvSpPr>
            <p:spPr>
              <a:xfrm>
                <a:off x="6826091" y="2296001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77918C50-7E54-4A3F-A93F-F64BA7C3D471}"/>
                  </a:ext>
                </a:extLst>
              </p:cNvPr>
              <p:cNvSpPr/>
              <p:nvPr/>
            </p:nvSpPr>
            <p:spPr>
              <a:xfrm>
                <a:off x="6826091" y="2497931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84D388F1-AC30-4F85-979A-BF37B9FF18AD}"/>
                  </a:ext>
                </a:extLst>
              </p:cNvPr>
              <p:cNvSpPr/>
              <p:nvPr/>
            </p:nvSpPr>
            <p:spPr>
              <a:xfrm>
                <a:off x="6826091" y="2699861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C27277EC-E9C4-4E6B-AD1D-908A210339C0}"/>
                  </a:ext>
                </a:extLst>
              </p:cNvPr>
              <p:cNvSpPr/>
              <p:nvPr/>
            </p:nvSpPr>
            <p:spPr>
              <a:xfrm>
                <a:off x="6826091" y="2902743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E6A743BA-6B97-4EA7-95B8-A9624B3BB3AE}"/>
                  </a:ext>
                </a:extLst>
              </p:cNvPr>
              <p:cNvSpPr/>
              <p:nvPr/>
            </p:nvSpPr>
            <p:spPr>
              <a:xfrm>
                <a:off x="6826091" y="3104673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44A31A46-C546-42D2-9A12-4732990DCC3E}"/>
                  </a:ext>
                </a:extLst>
              </p:cNvPr>
              <p:cNvSpPr/>
              <p:nvPr/>
            </p:nvSpPr>
            <p:spPr>
              <a:xfrm>
                <a:off x="6826091" y="3306603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5"/>
                      <a:pt x="19085" y="7144"/>
                      <a:pt x="33814" y="7144"/>
                    </a:cubicBezTo>
                    <a:cubicBezTo>
                      <a:pt x="48543" y="7144"/>
                      <a:pt x="60484" y="19085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1B3EEEB0-C953-4838-BEF5-8D478C9EEDC5}"/>
                  </a:ext>
                </a:extLst>
              </p:cNvPr>
              <p:cNvSpPr/>
              <p:nvPr/>
            </p:nvSpPr>
            <p:spPr>
              <a:xfrm>
                <a:off x="6826091" y="3508533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84523E71-C673-49B6-A54E-065ABE348DC9}"/>
                  </a:ext>
                </a:extLst>
              </p:cNvPr>
              <p:cNvSpPr/>
              <p:nvPr/>
            </p:nvSpPr>
            <p:spPr>
              <a:xfrm>
                <a:off x="6826091" y="3711416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5"/>
                      <a:pt x="19085" y="7144"/>
                      <a:pt x="33814" y="7144"/>
                    </a:cubicBezTo>
                    <a:cubicBezTo>
                      <a:pt x="48543" y="7144"/>
                      <a:pt x="60484" y="19085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96BF7D95-3D70-4F66-AD9E-6A01B3733606}"/>
                  </a:ext>
                </a:extLst>
              </p:cNvPr>
              <p:cNvSpPr/>
              <p:nvPr/>
            </p:nvSpPr>
            <p:spPr>
              <a:xfrm>
                <a:off x="6826091" y="3913346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BA13E351-2E94-4B2F-8003-78F40717D509}"/>
                  </a:ext>
                </a:extLst>
              </p:cNvPr>
              <p:cNvSpPr/>
              <p:nvPr/>
            </p:nvSpPr>
            <p:spPr>
              <a:xfrm>
                <a:off x="6826091" y="4115276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0F5A4B76-D2F4-4D34-A6C6-32FFA9A8F4D2}"/>
                  </a:ext>
                </a:extLst>
              </p:cNvPr>
              <p:cNvSpPr/>
              <p:nvPr/>
            </p:nvSpPr>
            <p:spPr>
              <a:xfrm>
                <a:off x="6826091" y="4317206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DF894849-E63A-406B-9B66-285DE18227F6}"/>
                  </a:ext>
                </a:extLst>
              </p:cNvPr>
              <p:cNvSpPr/>
              <p:nvPr/>
            </p:nvSpPr>
            <p:spPr>
              <a:xfrm>
                <a:off x="6826091" y="4520088"/>
                <a:ext cx="66675" cy="66675"/>
              </a:xfrm>
              <a:custGeom>
                <a:avLst/>
                <a:gdLst>
                  <a:gd name="connsiteX0" fmla="*/ 60484 w 66675"/>
                  <a:gd name="connsiteY0" fmla="*/ 33814 h 66675"/>
                  <a:gd name="connsiteX1" fmla="*/ 33814 w 66675"/>
                  <a:gd name="connsiteY1" fmla="*/ 60484 h 66675"/>
                  <a:gd name="connsiteX2" fmla="*/ 7144 w 66675"/>
                  <a:gd name="connsiteY2" fmla="*/ 33814 h 66675"/>
                  <a:gd name="connsiteX3" fmla="*/ 33814 w 66675"/>
                  <a:gd name="connsiteY3" fmla="*/ 7144 h 66675"/>
                  <a:gd name="connsiteX4" fmla="*/ 60484 w 66675"/>
                  <a:gd name="connsiteY4" fmla="*/ 3381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484" y="33814"/>
                    </a:moveTo>
                    <a:cubicBezTo>
                      <a:pt x="60484" y="48543"/>
                      <a:pt x="48543" y="60484"/>
                      <a:pt x="33814" y="60484"/>
                    </a:cubicBezTo>
                    <a:cubicBezTo>
                      <a:pt x="19085" y="60484"/>
                      <a:pt x="7144" y="48543"/>
                      <a:pt x="7144" y="33814"/>
                    </a:cubicBezTo>
                    <a:cubicBezTo>
                      <a:pt x="7144" y="19084"/>
                      <a:pt x="19085" y="7144"/>
                      <a:pt x="33814" y="7144"/>
                    </a:cubicBezTo>
                    <a:cubicBezTo>
                      <a:pt x="48543" y="7144"/>
                      <a:pt x="60484" y="19084"/>
                      <a:pt x="60484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67CAEC33-E61F-4192-835B-6AA35258DE1F}"/>
                  </a:ext>
                </a:extLst>
              </p:cNvPr>
              <p:cNvSpPr/>
              <p:nvPr/>
            </p:nvSpPr>
            <p:spPr>
              <a:xfrm>
                <a:off x="6623209" y="2295048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D5F2F114-A433-4CDD-9B69-22DE7A29570C}"/>
                  </a:ext>
                </a:extLst>
              </p:cNvPr>
              <p:cNvSpPr/>
              <p:nvPr/>
            </p:nvSpPr>
            <p:spPr>
              <a:xfrm>
                <a:off x="6623209" y="2496978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9CC25580-7A1F-4A91-A2CD-98D9DD2CDBBE}"/>
                  </a:ext>
                </a:extLst>
              </p:cNvPr>
              <p:cNvSpPr/>
              <p:nvPr/>
            </p:nvSpPr>
            <p:spPr>
              <a:xfrm>
                <a:off x="6623209" y="2698908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6FBB825D-020D-47DD-BCF0-DBD3146742CD}"/>
                  </a:ext>
                </a:extLst>
              </p:cNvPr>
              <p:cNvSpPr/>
              <p:nvPr/>
            </p:nvSpPr>
            <p:spPr>
              <a:xfrm>
                <a:off x="6623209" y="2901791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465F4B8F-5513-4892-AFAB-C8967E1AA90B}"/>
                  </a:ext>
                </a:extLst>
              </p:cNvPr>
              <p:cNvSpPr/>
              <p:nvPr/>
            </p:nvSpPr>
            <p:spPr>
              <a:xfrm>
                <a:off x="6623209" y="3103721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6B5D8412-876A-4A63-81A8-D7567C16282B}"/>
                  </a:ext>
                </a:extLst>
              </p:cNvPr>
              <p:cNvSpPr/>
              <p:nvPr/>
            </p:nvSpPr>
            <p:spPr>
              <a:xfrm>
                <a:off x="6623209" y="3305651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A88236B8-A50C-4613-8B16-35B1A66E8899}"/>
                  </a:ext>
                </a:extLst>
              </p:cNvPr>
              <p:cNvSpPr/>
              <p:nvPr/>
            </p:nvSpPr>
            <p:spPr>
              <a:xfrm>
                <a:off x="6623209" y="3507581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0718FF40-1B9A-4A37-9B54-8EE3A49374F6}"/>
                  </a:ext>
                </a:extLst>
              </p:cNvPr>
              <p:cNvSpPr/>
              <p:nvPr/>
            </p:nvSpPr>
            <p:spPr>
              <a:xfrm>
                <a:off x="6623209" y="3710463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4857A546-57ED-46B5-9E70-3E477ABC04EB}"/>
                  </a:ext>
                </a:extLst>
              </p:cNvPr>
              <p:cNvSpPr/>
              <p:nvPr/>
            </p:nvSpPr>
            <p:spPr>
              <a:xfrm>
                <a:off x="6623209" y="3912393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7E396895-9457-4AF9-8464-4AE69CE24470}"/>
                  </a:ext>
                </a:extLst>
              </p:cNvPr>
              <p:cNvSpPr/>
              <p:nvPr/>
            </p:nvSpPr>
            <p:spPr>
              <a:xfrm>
                <a:off x="6623209" y="4114323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076F7392-5C82-49D3-AB60-19CFE4091158}"/>
                  </a:ext>
                </a:extLst>
              </p:cNvPr>
              <p:cNvSpPr/>
              <p:nvPr/>
            </p:nvSpPr>
            <p:spPr>
              <a:xfrm>
                <a:off x="6623209" y="4316253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6E7C1BDE-A018-4A40-86BB-157B3A5B4A18}"/>
                  </a:ext>
                </a:extLst>
              </p:cNvPr>
              <p:cNvSpPr/>
              <p:nvPr/>
            </p:nvSpPr>
            <p:spPr>
              <a:xfrm>
                <a:off x="6623209" y="4519136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2B94BF25-56FA-4313-8F86-3D30350747B1}"/>
                  </a:ext>
                </a:extLst>
              </p:cNvPr>
              <p:cNvSpPr/>
              <p:nvPr/>
            </p:nvSpPr>
            <p:spPr>
              <a:xfrm>
                <a:off x="6419374" y="2293143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D36856BA-FC32-47D4-B17C-A8E09CE077F4}"/>
                  </a:ext>
                </a:extLst>
              </p:cNvPr>
              <p:cNvSpPr/>
              <p:nvPr/>
            </p:nvSpPr>
            <p:spPr>
              <a:xfrm>
                <a:off x="6419374" y="2495073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9A02A29-294F-4305-8C10-3A753355AFAA}"/>
                  </a:ext>
                </a:extLst>
              </p:cNvPr>
              <p:cNvSpPr/>
              <p:nvPr/>
            </p:nvSpPr>
            <p:spPr>
              <a:xfrm>
                <a:off x="6419374" y="2697003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FC511664-FEF9-4AA9-A7E8-6859C4D127DD}"/>
                  </a:ext>
                </a:extLst>
              </p:cNvPr>
              <p:cNvSpPr/>
              <p:nvPr/>
            </p:nvSpPr>
            <p:spPr>
              <a:xfrm>
                <a:off x="6419374" y="2899886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8457EAF0-EC0F-4D99-91D5-220E2F453889}"/>
                  </a:ext>
                </a:extLst>
              </p:cNvPr>
              <p:cNvSpPr/>
              <p:nvPr/>
            </p:nvSpPr>
            <p:spPr>
              <a:xfrm>
                <a:off x="6419374" y="3101816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A26BD99C-BEAF-4C1D-82F9-AAB6BA126DD5}"/>
                  </a:ext>
                </a:extLst>
              </p:cNvPr>
              <p:cNvSpPr/>
              <p:nvPr/>
            </p:nvSpPr>
            <p:spPr>
              <a:xfrm>
                <a:off x="6419374" y="3303746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86ADF468-DAD6-4A5E-B371-454757105551}"/>
                  </a:ext>
                </a:extLst>
              </p:cNvPr>
              <p:cNvSpPr/>
              <p:nvPr/>
            </p:nvSpPr>
            <p:spPr>
              <a:xfrm>
                <a:off x="6419374" y="3505676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3"/>
                      <a:pt x="20363" y="7144"/>
                      <a:pt x="36671" y="7144"/>
                    </a:cubicBezTo>
                    <a:cubicBezTo>
                      <a:pt x="52979" y="7144"/>
                      <a:pt x="66199" y="20363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163D7EE5-02DB-4ED6-BA17-B9FCFCDD29DA}"/>
                  </a:ext>
                </a:extLst>
              </p:cNvPr>
              <p:cNvSpPr/>
              <p:nvPr/>
            </p:nvSpPr>
            <p:spPr>
              <a:xfrm>
                <a:off x="6419374" y="3708558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1E006C3-4BE6-4350-A578-A13EECAAB389}"/>
                  </a:ext>
                </a:extLst>
              </p:cNvPr>
              <p:cNvSpPr/>
              <p:nvPr/>
            </p:nvSpPr>
            <p:spPr>
              <a:xfrm>
                <a:off x="6419374" y="3910488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3"/>
                      <a:pt x="20363" y="7144"/>
                      <a:pt x="36671" y="7144"/>
                    </a:cubicBezTo>
                    <a:cubicBezTo>
                      <a:pt x="52979" y="7144"/>
                      <a:pt x="66199" y="20363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241618AE-AA9B-43E8-ABC9-6BF4232F3361}"/>
                  </a:ext>
                </a:extLst>
              </p:cNvPr>
              <p:cNvSpPr/>
              <p:nvPr/>
            </p:nvSpPr>
            <p:spPr>
              <a:xfrm>
                <a:off x="6419374" y="4112418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2D4EAA84-ECD5-4803-B351-34A449F8CE2B}"/>
                  </a:ext>
                </a:extLst>
              </p:cNvPr>
              <p:cNvSpPr/>
              <p:nvPr/>
            </p:nvSpPr>
            <p:spPr>
              <a:xfrm>
                <a:off x="6419374" y="4314348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3"/>
                      <a:pt x="20363" y="7144"/>
                      <a:pt x="36671" y="7144"/>
                    </a:cubicBezTo>
                    <a:cubicBezTo>
                      <a:pt x="52979" y="7144"/>
                      <a:pt x="66199" y="20363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E5AE84A3-49A8-4EF2-95DE-F21C0BE7AAA7}"/>
                  </a:ext>
                </a:extLst>
              </p:cNvPr>
              <p:cNvSpPr/>
              <p:nvPr/>
            </p:nvSpPr>
            <p:spPr>
              <a:xfrm>
                <a:off x="6419374" y="4517231"/>
                <a:ext cx="66675" cy="66675"/>
              </a:xfrm>
              <a:custGeom>
                <a:avLst/>
                <a:gdLst>
                  <a:gd name="connsiteX0" fmla="*/ 66199 w 66675"/>
                  <a:gd name="connsiteY0" fmla="*/ 36671 h 66675"/>
                  <a:gd name="connsiteX1" fmla="*/ 36671 w 66675"/>
                  <a:gd name="connsiteY1" fmla="*/ 66199 h 66675"/>
                  <a:gd name="connsiteX2" fmla="*/ 7144 w 66675"/>
                  <a:gd name="connsiteY2" fmla="*/ 36671 h 66675"/>
                  <a:gd name="connsiteX3" fmla="*/ 36671 w 66675"/>
                  <a:gd name="connsiteY3" fmla="*/ 7144 h 66675"/>
                  <a:gd name="connsiteX4" fmla="*/ 66199 w 66675"/>
                  <a:gd name="connsiteY4" fmla="*/ 3667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6199" y="36671"/>
                    </a:moveTo>
                    <a:cubicBezTo>
                      <a:pt x="66199" y="52979"/>
                      <a:pt x="52979" y="66199"/>
                      <a:pt x="36671" y="66199"/>
                    </a:cubicBezTo>
                    <a:cubicBezTo>
                      <a:pt x="20363" y="66199"/>
                      <a:pt x="7144" y="52979"/>
                      <a:pt x="7144" y="36671"/>
                    </a:cubicBezTo>
                    <a:cubicBezTo>
                      <a:pt x="7144" y="20364"/>
                      <a:pt x="20363" y="7144"/>
                      <a:pt x="36671" y="7144"/>
                    </a:cubicBezTo>
                    <a:cubicBezTo>
                      <a:pt x="52979" y="7144"/>
                      <a:pt x="66199" y="20364"/>
                      <a:pt x="66199" y="366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A2DE5758-1F6E-423C-82AE-838FBC0F4CB0}"/>
                  </a:ext>
                </a:extLst>
              </p:cNvPr>
              <p:cNvSpPr/>
              <p:nvPr/>
            </p:nvSpPr>
            <p:spPr>
              <a:xfrm>
                <a:off x="6214586" y="2290286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4"/>
                      <a:pt x="57415" y="71914"/>
                      <a:pt x="39529" y="71914"/>
                    </a:cubicBezTo>
                    <a:cubicBezTo>
                      <a:pt x="21643" y="71914"/>
                      <a:pt x="7144" y="57414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C33E78F7-F85F-4494-96DD-36A6BF5D5D90}"/>
                  </a:ext>
                </a:extLst>
              </p:cNvPr>
              <p:cNvSpPr/>
              <p:nvPr/>
            </p:nvSpPr>
            <p:spPr>
              <a:xfrm>
                <a:off x="6214586" y="2492216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4"/>
                      <a:pt x="57415" y="71914"/>
                      <a:pt x="39529" y="71914"/>
                    </a:cubicBezTo>
                    <a:cubicBezTo>
                      <a:pt x="21643" y="71914"/>
                      <a:pt x="7144" y="57414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733F35DD-1C13-4762-A930-4CB649E0806D}"/>
                  </a:ext>
                </a:extLst>
              </p:cNvPr>
              <p:cNvSpPr/>
              <p:nvPr/>
            </p:nvSpPr>
            <p:spPr>
              <a:xfrm>
                <a:off x="6214586" y="2694146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4"/>
                      <a:pt x="57415" y="71914"/>
                      <a:pt x="39529" y="71914"/>
                    </a:cubicBezTo>
                    <a:cubicBezTo>
                      <a:pt x="21643" y="71914"/>
                      <a:pt x="7144" y="57414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34D646F5-7BE5-46D2-934C-0133A17B0CE8}"/>
                  </a:ext>
                </a:extLst>
              </p:cNvPr>
              <p:cNvSpPr/>
              <p:nvPr/>
            </p:nvSpPr>
            <p:spPr>
              <a:xfrm>
                <a:off x="6214586" y="2897028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4"/>
                      <a:pt x="57415" y="71914"/>
                      <a:pt x="39529" y="71914"/>
                    </a:cubicBezTo>
                    <a:cubicBezTo>
                      <a:pt x="21643" y="71914"/>
                      <a:pt x="7144" y="57414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CB7063DD-98CF-4D7E-AE6D-B1BB3679B9BE}"/>
                  </a:ext>
                </a:extLst>
              </p:cNvPr>
              <p:cNvSpPr/>
              <p:nvPr/>
            </p:nvSpPr>
            <p:spPr>
              <a:xfrm>
                <a:off x="6214586" y="3098958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B3992BC7-936B-4B13-AB3E-EF06F499698C}"/>
                  </a:ext>
                </a:extLst>
              </p:cNvPr>
              <p:cNvSpPr/>
              <p:nvPr/>
            </p:nvSpPr>
            <p:spPr>
              <a:xfrm>
                <a:off x="6214586" y="3300888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9F065F4D-048F-4F72-8292-09533AF009EB}"/>
                  </a:ext>
                </a:extLst>
              </p:cNvPr>
              <p:cNvSpPr/>
              <p:nvPr/>
            </p:nvSpPr>
            <p:spPr>
              <a:xfrm>
                <a:off x="6214586" y="3502818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33B69DC0-3DE5-4D26-AEA0-8F131DD5EDD5}"/>
                  </a:ext>
                </a:extLst>
              </p:cNvPr>
              <p:cNvSpPr/>
              <p:nvPr/>
            </p:nvSpPr>
            <p:spPr>
              <a:xfrm>
                <a:off x="6214586" y="3705701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6DC9FAD0-721B-446D-A9E3-DB7BAA32AC68}"/>
                  </a:ext>
                </a:extLst>
              </p:cNvPr>
              <p:cNvSpPr/>
              <p:nvPr/>
            </p:nvSpPr>
            <p:spPr>
              <a:xfrm>
                <a:off x="6214586" y="3907631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0422C360-D527-4016-AA7F-AEE172521AF5}"/>
                  </a:ext>
                </a:extLst>
              </p:cNvPr>
              <p:cNvSpPr/>
              <p:nvPr/>
            </p:nvSpPr>
            <p:spPr>
              <a:xfrm>
                <a:off x="6214586" y="4109561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4C7EC8D5-BBE8-44EA-915D-80084D988A47}"/>
                  </a:ext>
                </a:extLst>
              </p:cNvPr>
              <p:cNvSpPr/>
              <p:nvPr/>
            </p:nvSpPr>
            <p:spPr>
              <a:xfrm>
                <a:off x="6214586" y="4311491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4"/>
                      <a:pt x="57415" y="71914"/>
                      <a:pt x="39529" y="71914"/>
                    </a:cubicBezTo>
                    <a:cubicBezTo>
                      <a:pt x="21643" y="71914"/>
                      <a:pt x="7144" y="57414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ADE9E1C5-608B-46FF-8019-F914840A97BB}"/>
                  </a:ext>
                </a:extLst>
              </p:cNvPr>
              <p:cNvSpPr/>
              <p:nvPr/>
            </p:nvSpPr>
            <p:spPr>
              <a:xfrm>
                <a:off x="6214586" y="4514373"/>
                <a:ext cx="76200" cy="76200"/>
              </a:xfrm>
              <a:custGeom>
                <a:avLst/>
                <a:gdLst>
                  <a:gd name="connsiteX0" fmla="*/ 71914 w 76200"/>
                  <a:gd name="connsiteY0" fmla="*/ 39529 h 76200"/>
                  <a:gd name="connsiteX1" fmla="*/ 39529 w 76200"/>
                  <a:gd name="connsiteY1" fmla="*/ 71914 h 76200"/>
                  <a:gd name="connsiteX2" fmla="*/ 7144 w 76200"/>
                  <a:gd name="connsiteY2" fmla="*/ 39529 h 76200"/>
                  <a:gd name="connsiteX3" fmla="*/ 39529 w 76200"/>
                  <a:gd name="connsiteY3" fmla="*/ 7144 h 76200"/>
                  <a:gd name="connsiteX4" fmla="*/ 71914 w 76200"/>
                  <a:gd name="connsiteY4" fmla="*/ 39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914" y="39529"/>
                    </a:moveTo>
                    <a:cubicBezTo>
                      <a:pt x="71914" y="57415"/>
                      <a:pt x="57415" y="71914"/>
                      <a:pt x="39529" y="71914"/>
                    </a:cubicBezTo>
                    <a:cubicBezTo>
                      <a:pt x="21643" y="71914"/>
                      <a:pt x="7144" y="57415"/>
                      <a:pt x="7144" y="39529"/>
                    </a:cubicBezTo>
                    <a:cubicBezTo>
                      <a:pt x="7144" y="21643"/>
                      <a:pt x="21643" y="7144"/>
                      <a:pt x="39529" y="7144"/>
                    </a:cubicBezTo>
                    <a:cubicBezTo>
                      <a:pt x="57415" y="7144"/>
                      <a:pt x="71914" y="21643"/>
                      <a:pt x="71914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4E6FB281-EF1D-467C-AF61-0BA09C0BB679}"/>
                  </a:ext>
                </a:extLst>
              </p:cNvPr>
              <p:cNvSpPr/>
              <p:nvPr/>
            </p:nvSpPr>
            <p:spPr>
              <a:xfrm>
                <a:off x="6011704" y="2289333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69"/>
                      <a:pt x="22070" y="7144"/>
                      <a:pt x="40481" y="7144"/>
                    </a:cubicBezTo>
                    <a:cubicBezTo>
                      <a:pt x="58893" y="7144"/>
                      <a:pt x="73819" y="22069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A90F3822-D6B4-4E0B-8305-4AD8EF4BE64A}"/>
                  </a:ext>
                </a:extLst>
              </p:cNvPr>
              <p:cNvSpPr/>
              <p:nvPr/>
            </p:nvSpPr>
            <p:spPr>
              <a:xfrm>
                <a:off x="6011704" y="2491263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69"/>
                      <a:pt x="22070" y="7144"/>
                      <a:pt x="40481" y="7144"/>
                    </a:cubicBezTo>
                    <a:cubicBezTo>
                      <a:pt x="58893" y="7144"/>
                      <a:pt x="73819" y="22069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25977F7A-30C8-4073-AD66-CDA603A3BA48}"/>
                  </a:ext>
                </a:extLst>
              </p:cNvPr>
              <p:cNvSpPr/>
              <p:nvPr/>
            </p:nvSpPr>
            <p:spPr>
              <a:xfrm>
                <a:off x="6011704" y="2693193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69"/>
                      <a:pt x="22070" y="7144"/>
                      <a:pt x="40481" y="7144"/>
                    </a:cubicBezTo>
                    <a:cubicBezTo>
                      <a:pt x="58893" y="7144"/>
                      <a:pt x="73819" y="22069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EB5AB8B6-473B-49E4-8E44-6244D2FC2897}"/>
                  </a:ext>
                </a:extLst>
              </p:cNvPr>
              <p:cNvSpPr/>
              <p:nvPr/>
            </p:nvSpPr>
            <p:spPr>
              <a:xfrm>
                <a:off x="6010751" y="2896076"/>
                <a:ext cx="76200" cy="76200"/>
              </a:xfrm>
              <a:custGeom>
                <a:avLst/>
                <a:gdLst>
                  <a:gd name="connsiteX0" fmla="*/ 7144 w 76200"/>
                  <a:gd name="connsiteY0" fmla="*/ 40481 h 76200"/>
                  <a:gd name="connsiteX1" fmla="*/ 40481 w 76200"/>
                  <a:gd name="connsiteY1" fmla="*/ 73819 h 76200"/>
                  <a:gd name="connsiteX2" fmla="*/ 73819 w 76200"/>
                  <a:gd name="connsiteY2" fmla="*/ 40481 h 76200"/>
                  <a:gd name="connsiteX3" fmla="*/ 40481 w 76200"/>
                  <a:gd name="connsiteY3" fmla="*/ 7144 h 76200"/>
                  <a:gd name="connsiteX4" fmla="*/ 7144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144" y="40481"/>
                    </a:moveTo>
                    <a:cubicBezTo>
                      <a:pt x="7144" y="59531"/>
                      <a:pt x="22384" y="73819"/>
                      <a:pt x="40481" y="73819"/>
                    </a:cubicBezTo>
                    <a:cubicBezTo>
                      <a:pt x="58579" y="73819"/>
                      <a:pt x="73819" y="58579"/>
                      <a:pt x="73819" y="40481"/>
                    </a:cubicBezTo>
                    <a:cubicBezTo>
                      <a:pt x="73819" y="22384"/>
                      <a:pt x="58579" y="7144"/>
                      <a:pt x="40481" y="7144"/>
                    </a:cubicBezTo>
                    <a:cubicBezTo>
                      <a:pt x="22384" y="7144"/>
                      <a:pt x="7144" y="21431"/>
                      <a:pt x="7144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DA4FFEC0-EC55-4EAD-854D-8EC5B506CA45}"/>
                  </a:ext>
                </a:extLst>
              </p:cNvPr>
              <p:cNvSpPr/>
              <p:nvPr/>
            </p:nvSpPr>
            <p:spPr>
              <a:xfrm>
                <a:off x="6011704" y="3098006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55EA9CCD-4807-463B-B388-5DA332EB0407}"/>
                  </a:ext>
                </a:extLst>
              </p:cNvPr>
              <p:cNvSpPr/>
              <p:nvPr/>
            </p:nvSpPr>
            <p:spPr>
              <a:xfrm>
                <a:off x="6011704" y="3299936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257944A5-F1F0-4E43-9C12-0FA97F99613E}"/>
                  </a:ext>
                </a:extLst>
              </p:cNvPr>
              <p:cNvSpPr/>
              <p:nvPr/>
            </p:nvSpPr>
            <p:spPr>
              <a:xfrm>
                <a:off x="6011704" y="3501866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08C4BE0C-E840-4199-B4AF-E9430BFC8B28}"/>
                  </a:ext>
                </a:extLst>
              </p:cNvPr>
              <p:cNvSpPr/>
              <p:nvPr/>
            </p:nvSpPr>
            <p:spPr>
              <a:xfrm>
                <a:off x="6011704" y="3704748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2C9B5679-44EF-47A8-B084-C4488943D1A0}"/>
                  </a:ext>
                </a:extLst>
              </p:cNvPr>
              <p:cNvSpPr/>
              <p:nvPr/>
            </p:nvSpPr>
            <p:spPr>
              <a:xfrm>
                <a:off x="6011704" y="3906678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1C27B2BB-B8B2-4460-B80C-E8CB87761B1B}"/>
                  </a:ext>
                </a:extLst>
              </p:cNvPr>
              <p:cNvSpPr/>
              <p:nvPr/>
            </p:nvSpPr>
            <p:spPr>
              <a:xfrm>
                <a:off x="6011704" y="4108608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A3BBC989-6B88-47CB-A6F1-2BAD3FD85488}"/>
                  </a:ext>
                </a:extLst>
              </p:cNvPr>
              <p:cNvSpPr/>
              <p:nvPr/>
            </p:nvSpPr>
            <p:spPr>
              <a:xfrm>
                <a:off x="6011704" y="4310538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69"/>
                      <a:pt x="22070" y="7144"/>
                      <a:pt x="40481" y="7144"/>
                    </a:cubicBezTo>
                    <a:cubicBezTo>
                      <a:pt x="58893" y="7144"/>
                      <a:pt x="73819" y="22069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ED72D1D8-C377-4382-B400-328F9E4F0FB3}"/>
                  </a:ext>
                </a:extLst>
              </p:cNvPr>
              <p:cNvSpPr/>
              <p:nvPr/>
            </p:nvSpPr>
            <p:spPr>
              <a:xfrm>
                <a:off x="6011704" y="4513421"/>
                <a:ext cx="76200" cy="76200"/>
              </a:xfrm>
              <a:custGeom>
                <a:avLst/>
                <a:gdLst>
                  <a:gd name="connsiteX0" fmla="*/ 73819 w 76200"/>
                  <a:gd name="connsiteY0" fmla="*/ 40481 h 76200"/>
                  <a:gd name="connsiteX1" fmla="*/ 40481 w 76200"/>
                  <a:gd name="connsiteY1" fmla="*/ 73819 h 76200"/>
                  <a:gd name="connsiteX2" fmla="*/ 7144 w 76200"/>
                  <a:gd name="connsiteY2" fmla="*/ 40481 h 76200"/>
                  <a:gd name="connsiteX3" fmla="*/ 40481 w 76200"/>
                  <a:gd name="connsiteY3" fmla="*/ 7144 h 76200"/>
                  <a:gd name="connsiteX4" fmla="*/ 73819 w 76200"/>
                  <a:gd name="connsiteY4" fmla="*/ 404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3819" y="40481"/>
                    </a:moveTo>
                    <a:cubicBezTo>
                      <a:pt x="73819" y="58893"/>
                      <a:pt x="58893" y="73819"/>
                      <a:pt x="40481" y="73819"/>
                    </a:cubicBezTo>
                    <a:cubicBezTo>
                      <a:pt x="22070" y="73819"/>
                      <a:pt x="7144" y="58893"/>
                      <a:pt x="7144" y="40481"/>
                    </a:cubicBezTo>
                    <a:cubicBezTo>
                      <a:pt x="7144" y="22070"/>
                      <a:pt x="22070" y="7144"/>
                      <a:pt x="40481" y="7144"/>
                    </a:cubicBezTo>
                    <a:cubicBezTo>
                      <a:pt x="58893" y="7144"/>
                      <a:pt x="73819" y="22070"/>
                      <a:pt x="73819" y="40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48AC5CA4-7D2B-45C1-A5B2-7A65697B5B96}"/>
                  </a:ext>
                </a:extLst>
              </p:cNvPr>
              <p:cNvSpPr/>
              <p:nvPr/>
            </p:nvSpPr>
            <p:spPr>
              <a:xfrm>
                <a:off x="5807869" y="2288381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2"/>
                      <a:pt x="60372" y="75724"/>
                      <a:pt x="41434" y="75724"/>
                    </a:cubicBezTo>
                    <a:cubicBezTo>
                      <a:pt x="22496" y="75724"/>
                      <a:pt x="7144" y="60372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2928CE1B-3894-48A7-9519-EF6DDD1AB189}"/>
                  </a:ext>
                </a:extLst>
              </p:cNvPr>
              <p:cNvSpPr/>
              <p:nvPr/>
            </p:nvSpPr>
            <p:spPr>
              <a:xfrm>
                <a:off x="5807869" y="2489358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2955014F-57D8-4840-B61D-E34DC8B4D00F}"/>
                  </a:ext>
                </a:extLst>
              </p:cNvPr>
              <p:cNvSpPr/>
              <p:nvPr/>
            </p:nvSpPr>
            <p:spPr>
              <a:xfrm>
                <a:off x="5807869" y="2691288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F2C23B2F-5A3B-4EDA-8281-8C427F3185B3}"/>
                  </a:ext>
                </a:extLst>
              </p:cNvPr>
              <p:cNvSpPr/>
              <p:nvPr/>
            </p:nvSpPr>
            <p:spPr>
              <a:xfrm>
                <a:off x="5807869" y="2895123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2"/>
                      <a:pt x="60372" y="75724"/>
                      <a:pt x="41434" y="75724"/>
                    </a:cubicBezTo>
                    <a:cubicBezTo>
                      <a:pt x="22496" y="75724"/>
                      <a:pt x="7144" y="60372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2782E730-0A45-422D-B552-9419E8C8508D}"/>
                  </a:ext>
                </a:extLst>
              </p:cNvPr>
              <p:cNvSpPr/>
              <p:nvPr/>
            </p:nvSpPr>
            <p:spPr>
              <a:xfrm>
                <a:off x="5807869" y="3097053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2"/>
                      <a:pt x="60372" y="75724"/>
                      <a:pt x="41434" y="75724"/>
                    </a:cubicBezTo>
                    <a:cubicBezTo>
                      <a:pt x="22496" y="75724"/>
                      <a:pt x="7144" y="60372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F9586295-C162-4B4C-8F6C-A8D652551FBD}"/>
                  </a:ext>
                </a:extLst>
              </p:cNvPr>
              <p:cNvSpPr/>
              <p:nvPr/>
            </p:nvSpPr>
            <p:spPr>
              <a:xfrm>
                <a:off x="5807869" y="3298031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7C1F49FD-670C-4877-B68A-9A7E7CB27FBF}"/>
                  </a:ext>
                </a:extLst>
              </p:cNvPr>
              <p:cNvSpPr/>
              <p:nvPr/>
            </p:nvSpPr>
            <p:spPr>
              <a:xfrm>
                <a:off x="5807869" y="3499961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74ECA26D-C24B-449E-AEFA-984E3D78263F}"/>
                  </a:ext>
                </a:extLst>
              </p:cNvPr>
              <p:cNvSpPr/>
              <p:nvPr/>
            </p:nvSpPr>
            <p:spPr>
              <a:xfrm>
                <a:off x="5807869" y="3702843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C2BEA39C-7370-4A4C-93F9-EC73FA5E006D}"/>
                  </a:ext>
                </a:extLst>
              </p:cNvPr>
              <p:cNvSpPr/>
              <p:nvPr/>
            </p:nvSpPr>
            <p:spPr>
              <a:xfrm>
                <a:off x="5807869" y="3905726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1"/>
                      <a:pt x="60372" y="75724"/>
                      <a:pt x="41434" y="75724"/>
                    </a:cubicBezTo>
                    <a:cubicBezTo>
                      <a:pt x="22496" y="75724"/>
                      <a:pt x="7144" y="60371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C7EA6D14-C813-438B-AE6A-6CC3EE5FCB60}"/>
                  </a:ext>
                </a:extLst>
              </p:cNvPr>
              <p:cNvSpPr/>
              <p:nvPr/>
            </p:nvSpPr>
            <p:spPr>
              <a:xfrm>
                <a:off x="5807869" y="4107656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2"/>
                      <a:pt x="60372" y="75724"/>
                      <a:pt x="41434" y="75724"/>
                    </a:cubicBezTo>
                    <a:cubicBezTo>
                      <a:pt x="22496" y="75724"/>
                      <a:pt x="7144" y="60372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44665CFE-79EA-45CA-87AE-CEDCA8B9121E}"/>
                  </a:ext>
                </a:extLst>
              </p:cNvPr>
              <p:cNvSpPr/>
              <p:nvPr/>
            </p:nvSpPr>
            <p:spPr>
              <a:xfrm>
                <a:off x="5807869" y="4308633"/>
                <a:ext cx="76200" cy="76200"/>
              </a:xfrm>
              <a:custGeom>
                <a:avLst/>
                <a:gdLst>
                  <a:gd name="connsiteX0" fmla="*/ 75724 w 76200"/>
                  <a:gd name="connsiteY0" fmla="*/ 42386 h 76200"/>
                  <a:gd name="connsiteX1" fmla="*/ 41434 w 76200"/>
                  <a:gd name="connsiteY1" fmla="*/ 77629 h 76200"/>
                  <a:gd name="connsiteX2" fmla="*/ 7144 w 76200"/>
                  <a:gd name="connsiteY2" fmla="*/ 42386 h 76200"/>
                  <a:gd name="connsiteX3" fmla="*/ 41434 w 76200"/>
                  <a:gd name="connsiteY3" fmla="*/ 7144 h 76200"/>
                  <a:gd name="connsiteX4" fmla="*/ 75724 w 76200"/>
                  <a:gd name="connsiteY4" fmla="*/ 42386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2386"/>
                    </a:moveTo>
                    <a:cubicBezTo>
                      <a:pt x="75724" y="61850"/>
                      <a:pt x="60372" y="77629"/>
                      <a:pt x="41434" y="77629"/>
                    </a:cubicBezTo>
                    <a:cubicBezTo>
                      <a:pt x="22496" y="77629"/>
                      <a:pt x="7144" y="61850"/>
                      <a:pt x="7144" y="42386"/>
                    </a:cubicBezTo>
                    <a:cubicBezTo>
                      <a:pt x="7144" y="22922"/>
                      <a:pt x="22496" y="7144"/>
                      <a:pt x="41434" y="7144"/>
                    </a:cubicBezTo>
                    <a:cubicBezTo>
                      <a:pt x="60372" y="7144"/>
                      <a:pt x="75724" y="22922"/>
                      <a:pt x="75724" y="423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224DEEA6-AE14-4B72-84C0-B9ADBADB28CA}"/>
                  </a:ext>
                </a:extLst>
              </p:cNvPr>
              <p:cNvSpPr/>
              <p:nvPr/>
            </p:nvSpPr>
            <p:spPr>
              <a:xfrm>
                <a:off x="5807869" y="4512468"/>
                <a:ext cx="76200" cy="76200"/>
              </a:xfrm>
              <a:custGeom>
                <a:avLst/>
                <a:gdLst>
                  <a:gd name="connsiteX0" fmla="*/ 75724 w 76200"/>
                  <a:gd name="connsiteY0" fmla="*/ 41434 h 76200"/>
                  <a:gd name="connsiteX1" fmla="*/ 41434 w 76200"/>
                  <a:gd name="connsiteY1" fmla="*/ 75724 h 76200"/>
                  <a:gd name="connsiteX2" fmla="*/ 7144 w 76200"/>
                  <a:gd name="connsiteY2" fmla="*/ 41434 h 76200"/>
                  <a:gd name="connsiteX3" fmla="*/ 41434 w 76200"/>
                  <a:gd name="connsiteY3" fmla="*/ 7144 h 76200"/>
                  <a:gd name="connsiteX4" fmla="*/ 75724 w 76200"/>
                  <a:gd name="connsiteY4" fmla="*/ 4143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5724" y="41434"/>
                    </a:moveTo>
                    <a:cubicBezTo>
                      <a:pt x="75724" y="60372"/>
                      <a:pt x="60372" y="75724"/>
                      <a:pt x="41434" y="75724"/>
                    </a:cubicBezTo>
                    <a:cubicBezTo>
                      <a:pt x="22496" y="75724"/>
                      <a:pt x="7144" y="60372"/>
                      <a:pt x="7144" y="41434"/>
                    </a:cubicBezTo>
                    <a:cubicBezTo>
                      <a:pt x="7144" y="22496"/>
                      <a:pt x="22496" y="7144"/>
                      <a:pt x="41434" y="7144"/>
                    </a:cubicBezTo>
                    <a:cubicBezTo>
                      <a:pt x="60372" y="7144"/>
                      <a:pt x="75724" y="22496"/>
                      <a:pt x="75724" y="41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A3CE5C26-93FA-4523-8ACC-BCAAF892FD7E}"/>
                  </a:ext>
                </a:extLst>
              </p:cNvPr>
              <p:cNvSpPr/>
              <p:nvPr/>
            </p:nvSpPr>
            <p:spPr>
              <a:xfrm>
                <a:off x="5604034" y="2286476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7F11E56C-F4D9-4E3D-B2FB-8BD2FBD735AF}"/>
                  </a:ext>
                </a:extLst>
              </p:cNvPr>
              <p:cNvSpPr/>
              <p:nvPr/>
            </p:nvSpPr>
            <p:spPr>
              <a:xfrm>
                <a:off x="5604034" y="2488406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F6FBCC6E-12C8-497C-8920-92ED76AD7B17}"/>
                  </a:ext>
                </a:extLst>
              </p:cNvPr>
              <p:cNvSpPr/>
              <p:nvPr/>
            </p:nvSpPr>
            <p:spPr>
              <a:xfrm>
                <a:off x="5604034" y="2690336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7E79DFA3-7B3B-41F9-AABC-81C022CAF3BD}"/>
                  </a:ext>
                </a:extLst>
              </p:cNvPr>
              <p:cNvSpPr/>
              <p:nvPr/>
            </p:nvSpPr>
            <p:spPr>
              <a:xfrm>
                <a:off x="5604034" y="2893218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1106013D-2E8B-42D8-8B9D-0C494FADC956}"/>
                  </a:ext>
                </a:extLst>
              </p:cNvPr>
              <p:cNvSpPr/>
              <p:nvPr/>
            </p:nvSpPr>
            <p:spPr>
              <a:xfrm>
                <a:off x="5604034" y="3095148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3653E156-188B-4D52-A2B1-C349028C740F}"/>
                  </a:ext>
                </a:extLst>
              </p:cNvPr>
              <p:cNvSpPr/>
              <p:nvPr/>
            </p:nvSpPr>
            <p:spPr>
              <a:xfrm>
                <a:off x="5604034" y="3297078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7AFADDF4-3D1F-4A9A-BC66-449580C95171}"/>
                  </a:ext>
                </a:extLst>
              </p:cNvPr>
              <p:cNvSpPr/>
              <p:nvPr/>
            </p:nvSpPr>
            <p:spPr>
              <a:xfrm>
                <a:off x="5604034" y="3499008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8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0A97B6AB-EF9C-4812-8A15-1ED9235F0301}"/>
                  </a:ext>
                </a:extLst>
              </p:cNvPr>
              <p:cNvSpPr/>
              <p:nvPr/>
            </p:nvSpPr>
            <p:spPr>
              <a:xfrm>
                <a:off x="5604034" y="3701891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BDF1B14E-04F5-41CC-87C7-FE0EFC142F33}"/>
                  </a:ext>
                </a:extLst>
              </p:cNvPr>
              <p:cNvSpPr/>
              <p:nvPr/>
            </p:nvSpPr>
            <p:spPr>
              <a:xfrm>
                <a:off x="5604034" y="3903821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8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F7B587FD-AD97-4E75-B256-960F741306F7}"/>
                  </a:ext>
                </a:extLst>
              </p:cNvPr>
              <p:cNvSpPr/>
              <p:nvPr/>
            </p:nvSpPr>
            <p:spPr>
              <a:xfrm>
                <a:off x="5604034" y="4105751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9E7C899B-4D14-430D-B66F-CE557BDA222E}"/>
                  </a:ext>
                </a:extLst>
              </p:cNvPr>
              <p:cNvSpPr/>
              <p:nvPr/>
            </p:nvSpPr>
            <p:spPr>
              <a:xfrm>
                <a:off x="5604034" y="4307681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8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7DDF7CD2-9084-4626-A0D1-815990191106}"/>
                  </a:ext>
                </a:extLst>
              </p:cNvPr>
              <p:cNvSpPr/>
              <p:nvPr/>
            </p:nvSpPr>
            <p:spPr>
              <a:xfrm>
                <a:off x="5604034" y="4510563"/>
                <a:ext cx="85725" cy="85725"/>
              </a:xfrm>
              <a:custGeom>
                <a:avLst/>
                <a:gdLst>
                  <a:gd name="connsiteX0" fmla="*/ 79534 w 85725"/>
                  <a:gd name="connsiteY0" fmla="*/ 43339 h 85725"/>
                  <a:gd name="connsiteX1" fmla="*/ 43339 w 85725"/>
                  <a:gd name="connsiteY1" fmla="*/ 79534 h 85725"/>
                  <a:gd name="connsiteX2" fmla="*/ 7144 w 85725"/>
                  <a:gd name="connsiteY2" fmla="*/ 43339 h 85725"/>
                  <a:gd name="connsiteX3" fmla="*/ 43339 w 85725"/>
                  <a:gd name="connsiteY3" fmla="*/ 7144 h 85725"/>
                  <a:gd name="connsiteX4" fmla="*/ 79534 w 85725"/>
                  <a:gd name="connsiteY4" fmla="*/ 4333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534" y="43339"/>
                    </a:moveTo>
                    <a:cubicBezTo>
                      <a:pt x="79534" y="63329"/>
                      <a:pt x="63329" y="79534"/>
                      <a:pt x="43339" y="79534"/>
                    </a:cubicBezTo>
                    <a:cubicBezTo>
                      <a:pt x="23349" y="79534"/>
                      <a:pt x="7144" y="63329"/>
                      <a:pt x="7144" y="43339"/>
                    </a:cubicBezTo>
                    <a:cubicBezTo>
                      <a:pt x="7144" y="23349"/>
                      <a:pt x="23349" y="7144"/>
                      <a:pt x="43339" y="7144"/>
                    </a:cubicBezTo>
                    <a:cubicBezTo>
                      <a:pt x="63329" y="7144"/>
                      <a:pt x="79534" y="23349"/>
                      <a:pt x="7953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4C49A77E-17F1-451D-8499-31BDF66A7C92}"/>
                  </a:ext>
                </a:extLst>
              </p:cNvPr>
              <p:cNvSpPr/>
              <p:nvPr/>
            </p:nvSpPr>
            <p:spPr>
              <a:xfrm>
                <a:off x="5400199" y="2284571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70A9AA5E-3B99-4CF6-86AC-4B2B9761D8C6}"/>
                  </a:ext>
                </a:extLst>
              </p:cNvPr>
              <p:cNvSpPr/>
              <p:nvPr/>
            </p:nvSpPr>
            <p:spPr>
              <a:xfrm>
                <a:off x="5400199" y="2486501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8AD01E9E-9028-4E78-A16D-4199AE5D0C36}"/>
                  </a:ext>
                </a:extLst>
              </p:cNvPr>
              <p:cNvSpPr/>
              <p:nvPr/>
            </p:nvSpPr>
            <p:spPr>
              <a:xfrm>
                <a:off x="5400199" y="2688431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79EFCC58-9B93-451E-ABD5-BA5B59DDD6F2}"/>
                  </a:ext>
                </a:extLst>
              </p:cNvPr>
              <p:cNvSpPr/>
              <p:nvPr/>
            </p:nvSpPr>
            <p:spPr>
              <a:xfrm>
                <a:off x="5400199" y="2891313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FF165614-E5D7-4AE8-AB4C-EDF8335D56B4}"/>
                  </a:ext>
                </a:extLst>
              </p:cNvPr>
              <p:cNvSpPr/>
              <p:nvPr/>
            </p:nvSpPr>
            <p:spPr>
              <a:xfrm>
                <a:off x="5400199" y="3093243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57596505-950B-4993-9A33-7D036D270349}"/>
                  </a:ext>
                </a:extLst>
              </p:cNvPr>
              <p:cNvSpPr/>
              <p:nvPr/>
            </p:nvSpPr>
            <p:spPr>
              <a:xfrm>
                <a:off x="5400199" y="3295173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A91C4FE4-A1DF-4BA6-B56B-38E18778619A}"/>
                  </a:ext>
                </a:extLst>
              </p:cNvPr>
              <p:cNvSpPr/>
              <p:nvPr/>
            </p:nvSpPr>
            <p:spPr>
              <a:xfrm>
                <a:off x="5400199" y="3497103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CFFA7E2E-E38F-4B44-94B6-837CB7C17A8E}"/>
                  </a:ext>
                </a:extLst>
              </p:cNvPr>
              <p:cNvSpPr/>
              <p:nvPr/>
            </p:nvSpPr>
            <p:spPr>
              <a:xfrm>
                <a:off x="5400199" y="3699986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8E4B3981-66A1-4AF8-8C96-8448BD73A587}"/>
                  </a:ext>
                </a:extLst>
              </p:cNvPr>
              <p:cNvSpPr/>
              <p:nvPr/>
            </p:nvSpPr>
            <p:spPr>
              <a:xfrm>
                <a:off x="5400199" y="3901916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654A1E90-62E0-4672-87A0-7FDD347FD4DB}"/>
                  </a:ext>
                </a:extLst>
              </p:cNvPr>
              <p:cNvSpPr/>
              <p:nvPr/>
            </p:nvSpPr>
            <p:spPr>
              <a:xfrm>
                <a:off x="5400199" y="4103846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655EEE02-7D7A-4868-8B47-B0F40EFBB9EA}"/>
                  </a:ext>
                </a:extLst>
              </p:cNvPr>
              <p:cNvSpPr/>
              <p:nvPr/>
            </p:nvSpPr>
            <p:spPr>
              <a:xfrm>
                <a:off x="5400199" y="4305776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0CDE8DF9-374D-44FD-8F0C-5F34E5BFFD06}"/>
                  </a:ext>
                </a:extLst>
              </p:cNvPr>
              <p:cNvSpPr/>
              <p:nvPr/>
            </p:nvSpPr>
            <p:spPr>
              <a:xfrm>
                <a:off x="5400199" y="4508658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3BE7484-3CDA-4AED-9486-1056B3813369}"/>
                  </a:ext>
                </a:extLst>
              </p:cNvPr>
              <p:cNvSpPr/>
              <p:nvPr/>
            </p:nvSpPr>
            <p:spPr>
              <a:xfrm>
                <a:off x="5196364" y="2282666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D8B8A73C-4822-4391-B2A2-FB37472226B5}"/>
                  </a:ext>
                </a:extLst>
              </p:cNvPr>
              <p:cNvSpPr/>
              <p:nvPr/>
            </p:nvSpPr>
            <p:spPr>
              <a:xfrm>
                <a:off x="5196364" y="2484596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0EFDD865-12DD-4274-A06D-FBE1D5E248A1}"/>
                  </a:ext>
                </a:extLst>
              </p:cNvPr>
              <p:cNvSpPr/>
              <p:nvPr/>
            </p:nvSpPr>
            <p:spPr>
              <a:xfrm>
                <a:off x="5196364" y="2686526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4B1BFDD4-A2E4-47EA-B8C2-02A56E471A9C}"/>
                  </a:ext>
                </a:extLst>
              </p:cNvPr>
              <p:cNvSpPr/>
              <p:nvPr/>
            </p:nvSpPr>
            <p:spPr>
              <a:xfrm>
                <a:off x="5196364" y="2889408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3852A165-DAA0-4191-9603-138FD013DA5A}"/>
                  </a:ext>
                </a:extLst>
              </p:cNvPr>
              <p:cNvSpPr/>
              <p:nvPr/>
            </p:nvSpPr>
            <p:spPr>
              <a:xfrm>
                <a:off x="5196364" y="3091338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4"/>
                      <a:pt x="25054" y="7144"/>
                      <a:pt x="47149" y="7144"/>
                    </a:cubicBezTo>
                    <a:cubicBezTo>
                      <a:pt x="69243" y="7144"/>
                      <a:pt x="87154" y="25054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57D097B8-03C7-4855-9C23-177B4FEAF7A5}"/>
                  </a:ext>
                </a:extLst>
              </p:cNvPr>
              <p:cNvSpPr/>
              <p:nvPr/>
            </p:nvSpPr>
            <p:spPr>
              <a:xfrm>
                <a:off x="5196364" y="3293268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9797EFA2-DEF4-4C0E-BF5D-B5D9329E1327}"/>
                  </a:ext>
                </a:extLst>
              </p:cNvPr>
              <p:cNvSpPr/>
              <p:nvPr/>
            </p:nvSpPr>
            <p:spPr>
              <a:xfrm>
                <a:off x="5196364" y="3495198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4"/>
                      <a:pt x="25054" y="7144"/>
                      <a:pt x="47149" y="7144"/>
                    </a:cubicBezTo>
                    <a:cubicBezTo>
                      <a:pt x="69243" y="7144"/>
                      <a:pt x="87154" y="25054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D228796D-4D18-4DE7-B4BC-7AD4665B4D54}"/>
                  </a:ext>
                </a:extLst>
              </p:cNvPr>
              <p:cNvSpPr/>
              <p:nvPr/>
            </p:nvSpPr>
            <p:spPr>
              <a:xfrm>
                <a:off x="5196364" y="3698081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05DE50FC-F44F-4868-BA0D-1C1E32CCAE1B}"/>
                  </a:ext>
                </a:extLst>
              </p:cNvPr>
              <p:cNvSpPr/>
              <p:nvPr/>
            </p:nvSpPr>
            <p:spPr>
              <a:xfrm>
                <a:off x="5196364" y="3900011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4"/>
                      <a:pt x="25054" y="7144"/>
                      <a:pt x="47149" y="7144"/>
                    </a:cubicBezTo>
                    <a:cubicBezTo>
                      <a:pt x="69243" y="7144"/>
                      <a:pt x="87154" y="25054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8F2AEE5D-618B-4EFD-9D47-990182E18CA0}"/>
                  </a:ext>
                </a:extLst>
              </p:cNvPr>
              <p:cNvSpPr/>
              <p:nvPr/>
            </p:nvSpPr>
            <p:spPr>
              <a:xfrm>
                <a:off x="5196364" y="4101941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33C5E687-515F-4F5C-A9D5-F2DB5300DE79}"/>
                  </a:ext>
                </a:extLst>
              </p:cNvPr>
              <p:cNvSpPr/>
              <p:nvPr/>
            </p:nvSpPr>
            <p:spPr>
              <a:xfrm>
                <a:off x="5196364" y="4303871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4"/>
                      <a:pt x="25054" y="7144"/>
                      <a:pt x="47149" y="7144"/>
                    </a:cubicBezTo>
                    <a:cubicBezTo>
                      <a:pt x="69243" y="7144"/>
                      <a:pt x="87154" y="25054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6F0ED9C4-DF57-4738-B0D5-22CE6F783691}"/>
                  </a:ext>
                </a:extLst>
              </p:cNvPr>
              <p:cNvSpPr/>
              <p:nvPr/>
            </p:nvSpPr>
            <p:spPr>
              <a:xfrm>
                <a:off x="5196364" y="4506753"/>
                <a:ext cx="85725" cy="85725"/>
              </a:xfrm>
              <a:custGeom>
                <a:avLst/>
                <a:gdLst>
                  <a:gd name="connsiteX0" fmla="*/ 87154 w 85725"/>
                  <a:gd name="connsiteY0" fmla="*/ 47149 h 85725"/>
                  <a:gd name="connsiteX1" fmla="*/ 47149 w 85725"/>
                  <a:gd name="connsiteY1" fmla="*/ 87154 h 85725"/>
                  <a:gd name="connsiteX2" fmla="*/ 7144 w 85725"/>
                  <a:gd name="connsiteY2" fmla="*/ 47149 h 85725"/>
                  <a:gd name="connsiteX3" fmla="*/ 47149 w 85725"/>
                  <a:gd name="connsiteY3" fmla="*/ 7144 h 85725"/>
                  <a:gd name="connsiteX4" fmla="*/ 87154 w 85725"/>
                  <a:gd name="connsiteY4" fmla="*/ 4714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7154" y="47149"/>
                    </a:moveTo>
                    <a:cubicBezTo>
                      <a:pt x="87154" y="69243"/>
                      <a:pt x="69243" y="87154"/>
                      <a:pt x="47149" y="87154"/>
                    </a:cubicBezTo>
                    <a:cubicBezTo>
                      <a:pt x="25054" y="87154"/>
                      <a:pt x="7144" y="69243"/>
                      <a:pt x="7144" y="47149"/>
                    </a:cubicBezTo>
                    <a:cubicBezTo>
                      <a:pt x="7144" y="25055"/>
                      <a:pt x="25054" y="7144"/>
                      <a:pt x="47149" y="7144"/>
                    </a:cubicBezTo>
                    <a:cubicBezTo>
                      <a:pt x="69243" y="7144"/>
                      <a:pt x="87154" y="25055"/>
                      <a:pt x="87154" y="47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68974DD4-259A-45A2-B2CE-A6339F1D2F5C}"/>
                  </a:ext>
                </a:extLst>
              </p:cNvPr>
              <p:cNvSpPr/>
              <p:nvPr/>
            </p:nvSpPr>
            <p:spPr>
              <a:xfrm>
                <a:off x="4991576" y="2280761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B6D7C2BA-2A5A-4ACB-B539-0E0B8B6E3842}"/>
                  </a:ext>
                </a:extLst>
              </p:cNvPr>
              <p:cNvSpPr/>
              <p:nvPr/>
            </p:nvSpPr>
            <p:spPr>
              <a:xfrm>
                <a:off x="4991576" y="2482691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909116ED-A7B2-4128-82B6-C8D9D4E689B4}"/>
                  </a:ext>
                </a:extLst>
              </p:cNvPr>
              <p:cNvSpPr/>
              <p:nvPr/>
            </p:nvSpPr>
            <p:spPr>
              <a:xfrm>
                <a:off x="4991576" y="2684621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7"/>
                      <a:pt x="25908" y="7144"/>
                      <a:pt x="49054" y="7144"/>
                    </a:cubicBezTo>
                    <a:cubicBezTo>
                      <a:pt x="72200" y="7144"/>
                      <a:pt x="90964" y="25907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051CA505-76CA-444C-9E9D-77424DFCF555}"/>
                  </a:ext>
                </a:extLst>
              </p:cNvPr>
              <p:cNvSpPr/>
              <p:nvPr/>
            </p:nvSpPr>
            <p:spPr>
              <a:xfrm>
                <a:off x="4991576" y="2887503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86E86809-8715-4998-B9F6-C261F37FD6F0}"/>
                  </a:ext>
                </a:extLst>
              </p:cNvPr>
              <p:cNvSpPr/>
              <p:nvPr/>
            </p:nvSpPr>
            <p:spPr>
              <a:xfrm>
                <a:off x="4991576" y="3089433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7"/>
                      <a:pt x="25908" y="7144"/>
                      <a:pt x="49054" y="7144"/>
                    </a:cubicBezTo>
                    <a:cubicBezTo>
                      <a:pt x="72200" y="7144"/>
                      <a:pt x="90964" y="25907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006E2E03-E28B-4DEA-AF0D-A9F3FEA4FA22}"/>
                  </a:ext>
                </a:extLst>
              </p:cNvPr>
              <p:cNvSpPr/>
              <p:nvPr/>
            </p:nvSpPr>
            <p:spPr>
              <a:xfrm>
                <a:off x="4991576" y="3291363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C4C9E8C-5763-4C75-B4B5-468554186624}"/>
                  </a:ext>
                </a:extLst>
              </p:cNvPr>
              <p:cNvSpPr/>
              <p:nvPr/>
            </p:nvSpPr>
            <p:spPr>
              <a:xfrm>
                <a:off x="4991576" y="3493293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7"/>
                      <a:pt x="25908" y="7144"/>
                      <a:pt x="49054" y="7144"/>
                    </a:cubicBezTo>
                    <a:cubicBezTo>
                      <a:pt x="72200" y="7144"/>
                      <a:pt x="90964" y="25907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6F2E2AA6-32BC-40D9-B54A-07B5B216E7A2}"/>
                  </a:ext>
                </a:extLst>
              </p:cNvPr>
              <p:cNvSpPr/>
              <p:nvPr/>
            </p:nvSpPr>
            <p:spPr>
              <a:xfrm>
                <a:off x="4991576" y="3696176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44BA71E8-31A0-4B43-B990-C28D72244D40}"/>
                  </a:ext>
                </a:extLst>
              </p:cNvPr>
              <p:cNvSpPr/>
              <p:nvPr/>
            </p:nvSpPr>
            <p:spPr>
              <a:xfrm>
                <a:off x="4991576" y="3898106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7"/>
                      <a:pt x="25908" y="7144"/>
                      <a:pt x="49054" y="7144"/>
                    </a:cubicBezTo>
                    <a:cubicBezTo>
                      <a:pt x="72200" y="7144"/>
                      <a:pt x="90964" y="25907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CF3FF050-C87F-4A92-B216-7EE5DD96458D}"/>
                  </a:ext>
                </a:extLst>
              </p:cNvPr>
              <p:cNvSpPr/>
              <p:nvPr/>
            </p:nvSpPr>
            <p:spPr>
              <a:xfrm>
                <a:off x="4991576" y="4100036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0C05F24D-7C4A-458F-9F2A-35427A3107E5}"/>
                  </a:ext>
                </a:extLst>
              </p:cNvPr>
              <p:cNvSpPr/>
              <p:nvPr/>
            </p:nvSpPr>
            <p:spPr>
              <a:xfrm>
                <a:off x="4991576" y="4301966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7"/>
                      <a:pt x="25908" y="7144"/>
                      <a:pt x="49054" y="7144"/>
                    </a:cubicBezTo>
                    <a:cubicBezTo>
                      <a:pt x="72200" y="7144"/>
                      <a:pt x="90964" y="25907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0A8211FA-7B1A-4774-9188-C05E687E1A45}"/>
                  </a:ext>
                </a:extLst>
              </p:cNvPr>
              <p:cNvSpPr/>
              <p:nvPr/>
            </p:nvSpPr>
            <p:spPr>
              <a:xfrm>
                <a:off x="4991576" y="4504848"/>
                <a:ext cx="95250" cy="95250"/>
              </a:xfrm>
              <a:custGeom>
                <a:avLst/>
                <a:gdLst>
                  <a:gd name="connsiteX0" fmla="*/ 90964 w 95250"/>
                  <a:gd name="connsiteY0" fmla="*/ 49054 h 95250"/>
                  <a:gd name="connsiteX1" fmla="*/ 49054 w 95250"/>
                  <a:gd name="connsiteY1" fmla="*/ 90964 h 95250"/>
                  <a:gd name="connsiteX2" fmla="*/ 7144 w 95250"/>
                  <a:gd name="connsiteY2" fmla="*/ 49054 h 95250"/>
                  <a:gd name="connsiteX3" fmla="*/ 49054 w 95250"/>
                  <a:gd name="connsiteY3" fmla="*/ 7144 h 95250"/>
                  <a:gd name="connsiteX4" fmla="*/ 90964 w 95250"/>
                  <a:gd name="connsiteY4" fmla="*/ 4905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0964" y="49054"/>
                    </a:moveTo>
                    <a:cubicBezTo>
                      <a:pt x="90964" y="72200"/>
                      <a:pt x="72200" y="90964"/>
                      <a:pt x="49054" y="90964"/>
                    </a:cubicBezTo>
                    <a:cubicBezTo>
                      <a:pt x="25908" y="90964"/>
                      <a:pt x="7144" y="72200"/>
                      <a:pt x="7144" y="49054"/>
                    </a:cubicBezTo>
                    <a:cubicBezTo>
                      <a:pt x="7144" y="25908"/>
                      <a:pt x="25908" y="7144"/>
                      <a:pt x="49054" y="7144"/>
                    </a:cubicBezTo>
                    <a:cubicBezTo>
                      <a:pt x="72200" y="7144"/>
                      <a:pt x="90964" y="25908"/>
                      <a:pt x="90964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7E276F20-7C71-41DF-962B-D930A536FD5F}"/>
                  </a:ext>
                </a:extLst>
              </p:cNvPr>
              <p:cNvSpPr/>
              <p:nvPr/>
            </p:nvSpPr>
            <p:spPr>
              <a:xfrm>
                <a:off x="4788694" y="2279808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F8625D78-B6CA-4190-9D4A-6EC70F4D0CBC}"/>
                  </a:ext>
                </a:extLst>
              </p:cNvPr>
              <p:cNvSpPr/>
              <p:nvPr/>
            </p:nvSpPr>
            <p:spPr>
              <a:xfrm>
                <a:off x="4788694" y="2481738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BCFF99C2-F027-49D2-8356-5442657A71BF}"/>
                  </a:ext>
                </a:extLst>
              </p:cNvPr>
              <p:cNvSpPr/>
              <p:nvPr/>
            </p:nvSpPr>
            <p:spPr>
              <a:xfrm>
                <a:off x="4788694" y="2683668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1AF76036-3A38-4922-9ECB-CBEF43E6FB66}"/>
                  </a:ext>
                </a:extLst>
              </p:cNvPr>
              <p:cNvSpPr/>
              <p:nvPr/>
            </p:nvSpPr>
            <p:spPr>
              <a:xfrm>
                <a:off x="4788694" y="2886551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76CC4A48-0777-4710-B27F-7E25E82FE916}"/>
                  </a:ext>
                </a:extLst>
              </p:cNvPr>
              <p:cNvSpPr/>
              <p:nvPr/>
            </p:nvSpPr>
            <p:spPr>
              <a:xfrm>
                <a:off x="4788694" y="3088481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FF8EB07C-6322-457D-A4FB-A20778EB940A}"/>
                  </a:ext>
                </a:extLst>
              </p:cNvPr>
              <p:cNvSpPr/>
              <p:nvPr/>
            </p:nvSpPr>
            <p:spPr>
              <a:xfrm>
                <a:off x="4788694" y="3290411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B84CF22D-2504-4E77-AE41-5607903C88F6}"/>
                  </a:ext>
                </a:extLst>
              </p:cNvPr>
              <p:cNvSpPr/>
              <p:nvPr/>
            </p:nvSpPr>
            <p:spPr>
              <a:xfrm>
                <a:off x="4788694" y="3492341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600C3BE0-D737-4F8E-B2F5-CADC5362736C}"/>
                  </a:ext>
                </a:extLst>
              </p:cNvPr>
              <p:cNvSpPr/>
              <p:nvPr/>
            </p:nvSpPr>
            <p:spPr>
              <a:xfrm>
                <a:off x="4788694" y="3695223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EB2240C1-ED82-4B99-82A7-D91DF1E09F61}"/>
                  </a:ext>
                </a:extLst>
              </p:cNvPr>
              <p:cNvSpPr/>
              <p:nvPr/>
            </p:nvSpPr>
            <p:spPr>
              <a:xfrm>
                <a:off x="4788694" y="3897153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DDAF9DED-FDBC-402E-A7AC-8C7197743BA4}"/>
                  </a:ext>
                </a:extLst>
              </p:cNvPr>
              <p:cNvSpPr/>
              <p:nvPr/>
            </p:nvSpPr>
            <p:spPr>
              <a:xfrm>
                <a:off x="4788694" y="4099083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B35F6DD2-62FB-461A-9D86-2C7FEE77429D}"/>
                  </a:ext>
                </a:extLst>
              </p:cNvPr>
              <p:cNvSpPr/>
              <p:nvPr/>
            </p:nvSpPr>
            <p:spPr>
              <a:xfrm>
                <a:off x="4788694" y="4301013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A7644FD2-D2BC-48FA-9F1E-62E326342452}"/>
                  </a:ext>
                </a:extLst>
              </p:cNvPr>
              <p:cNvSpPr/>
              <p:nvPr/>
            </p:nvSpPr>
            <p:spPr>
              <a:xfrm>
                <a:off x="4788694" y="4503896"/>
                <a:ext cx="95250" cy="95250"/>
              </a:xfrm>
              <a:custGeom>
                <a:avLst/>
                <a:gdLst>
                  <a:gd name="connsiteX0" fmla="*/ 92869 w 95250"/>
                  <a:gd name="connsiteY0" fmla="*/ 50006 h 95250"/>
                  <a:gd name="connsiteX1" fmla="*/ 50006 w 95250"/>
                  <a:gd name="connsiteY1" fmla="*/ 92869 h 95250"/>
                  <a:gd name="connsiteX2" fmla="*/ 7144 w 95250"/>
                  <a:gd name="connsiteY2" fmla="*/ 50006 h 95250"/>
                  <a:gd name="connsiteX3" fmla="*/ 50006 w 95250"/>
                  <a:gd name="connsiteY3" fmla="*/ 7144 h 95250"/>
                  <a:gd name="connsiteX4" fmla="*/ 92869 w 95250"/>
                  <a:gd name="connsiteY4" fmla="*/ 500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2869" y="50006"/>
                    </a:moveTo>
                    <a:cubicBezTo>
                      <a:pt x="92869" y="73679"/>
                      <a:pt x="73679" y="92869"/>
                      <a:pt x="50006" y="92869"/>
                    </a:cubicBezTo>
                    <a:cubicBezTo>
                      <a:pt x="26334" y="92869"/>
                      <a:pt x="7144" y="73679"/>
                      <a:pt x="7144" y="50006"/>
                    </a:cubicBezTo>
                    <a:cubicBezTo>
                      <a:pt x="7144" y="26334"/>
                      <a:pt x="26334" y="7144"/>
                      <a:pt x="50006" y="7144"/>
                    </a:cubicBezTo>
                    <a:cubicBezTo>
                      <a:pt x="73679" y="7144"/>
                      <a:pt x="92869" y="26334"/>
                      <a:pt x="92869" y="50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B0D0C7DE-5743-4D95-BD99-BB39C4B6956E}"/>
                  </a:ext>
                </a:extLst>
              </p:cNvPr>
              <p:cNvSpPr/>
              <p:nvPr/>
            </p:nvSpPr>
            <p:spPr>
              <a:xfrm>
                <a:off x="4584859" y="2277903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90A5E78-B115-4F0F-8E5D-450E2BB5B2F7}"/>
                  </a:ext>
                </a:extLst>
              </p:cNvPr>
              <p:cNvSpPr/>
              <p:nvPr/>
            </p:nvSpPr>
            <p:spPr>
              <a:xfrm>
                <a:off x="4584859" y="2479833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9C64596-1C48-4947-827C-E4E5EB193199}"/>
                  </a:ext>
                </a:extLst>
              </p:cNvPr>
              <p:cNvSpPr/>
              <p:nvPr/>
            </p:nvSpPr>
            <p:spPr>
              <a:xfrm>
                <a:off x="4584859" y="2681763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10E38FBC-0468-4089-8B2D-A75CAAC227F8}"/>
                  </a:ext>
                </a:extLst>
              </p:cNvPr>
              <p:cNvSpPr/>
              <p:nvPr/>
            </p:nvSpPr>
            <p:spPr>
              <a:xfrm>
                <a:off x="4584859" y="2884646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7923D2CD-4FF6-4CAB-BFA5-252ECF67EE21}"/>
                  </a:ext>
                </a:extLst>
              </p:cNvPr>
              <p:cNvSpPr/>
              <p:nvPr/>
            </p:nvSpPr>
            <p:spPr>
              <a:xfrm>
                <a:off x="4584859" y="3086576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AE772596-4D17-44C4-94F7-DAF38F5D3A5A}"/>
                  </a:ext>
                </a:extLst>
              </p:cNvPr>
              <p:cNvSpPr/>
              <p:nvPr/>
            </p:nvSpPr>
            <p:spPr>
              <a:xfrm>
                <a:off x="4584859" y="3288506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5957930F-BFFF-4E45-9A4D-69BA87964706}"/>
                  </a:ext>
                </a:extLst>
              </p:cNvPr>
              <p:cNvSpPr/>
              <p:nvPr/>
            </p:nvSpPr>
            <p:spPr>
              <a:xfrm>
                <a:off x="4584859" y="3490436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F4F1065-9EBC-446A-8328-3EA06F8E1816}"/>
                  </a:ext>
                </a:extLst>
              </p:cNvPr>
              <p:cNvSpPr/>
              <p:nvPr/>
            </p:nvSpPr>
            <p:spPr>
              <a:xfrm>
                <a:off x="4584859" y="3693318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91BA8BDE-494F-49F1-8326-5C4A1FE8924F}"/>
                  </a:ext>
                </a:extLst>
              </p:cNvPr>
              <p:cNvSpPr/>
              <p:nvPr/>
            </p:nvSpPr>
            <p:spPr>
              <a:xfrm>
                <a:off x="4584859" y="3895248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00B075A0-824A-4484-9FEB-32CA5D02302F}"/>
                  </a:ext>
                </a:extLst>
              </p:cNvPr>
              <p:cNvSpPr/>
              <p:nvPr/>
            </p:nvSpPr>
            <p:spPr>
              <a:xfrm>
                <a:off x="4584859" y="4097178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319B6F30-EEFF-4C80-826A-B7C677438583}"/>
                  </a:ext>
                </a:extLst>
              </p:cNvPr>
              <p:cNvSpPr/>
              <p:nvPr/>
            </p:nvSpPr>
            <p:spPr>
              <a:xfrm>
                <a:off x="4584859" y="4299108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6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9F035F1-FD95-4008-9C61-173CFA389B81}"/>
                  </a:ext>
                </a:extLst>
              </p:cNvPr>
              <p:cNvSpPr/>
              <p:nvPr/>
            </p:nvSpPr>
            <p:spPr>
              <a:xfrm>
                <a:off x="4584859" y="4501991"/>
                <a:ext cx="95250" cy="95250"/>
              </a:xfrm>
              <a:custGeom>
                <a:avLst/>
                <a:gdLst>
                  <a:gd name="connsiteX0" fmla="*/ 96679 w 95250"/>
                  <a:gd name="connsiteY0" fmla="*/ 51911 h 95250"/>
                  <a:gd name="connsiteX1" fmla="*/ 51911 w 95250"/>
                  <a:gd name="connsiteY1" fmla="*/ 96679 h 95250"/>
                  <a:gd name="connsiteX2" fmla="*/ 7144 w 95250"/>
                  <a:gd name="connsiteY2" fmla="*/ 51911 h 95250"/>
                  <a:gd name="connsiteX3" fmla="*/ 51911 w 95250"/>
                  <a:gd name="connsiteY3" fmla="*/ 7144 h 95250"/>
                  <a:gd name="connsiteX4" fmla="*/ 96679 w 95250"/>
                  <a:gd name="connsiteY4" fmla="*/ 5191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6679" y="51911"/>
                    </a:moveTo>
                    <a:cubicBezTo>
                      <a:pt x="96679" y="76636"/>
                      <a:pt x="76636" y="96679"/>
                      <a:pt x="51911" y="96679"/>
                    </a:cubicBezTo>
                    <a:cubicBezTo>
                      <a:pt x="27187" y="96679"/>
                      <a:pt x="7144" y="76636"/>
                      <a:pt x="7144" y="51911"/>
                    </a:cubicBezTo>
                    <a:cubicBezTo>
                      <a:pt x="7144" y="27187"/>
                      <a:pt x="27186" y="7144"/>
                      <a:pt x="51911" y="7144"/>
                    </a:cubicBezTo>
                    <a:cubicBezTo>
                      <a:pt x="76636" y="7144"/>
                      <a:pt x="96679" y="27187"/>
                      <a:pt x="96679" y="51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F382FD4B-8AFD-4064-AE06-C0134A605504}"/>
                  </a:ext>
                </a:extLst>
              </p:cNvPr>
              <p:cNvSpPr/>
              <p:nvPr/>
            </p:nvSpPr>
            <p:spPr>
              <a:xfrm>
                <a:off x="4381024" y="2275998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0D5B3EE2-21E6-4064-B219-A3402C8FD7EF}"/>
                  </a:ext>
                </a:extLst>
              </p:cNvPr>
              <p:cNvSpPr/>
              <p:nvPr/>
            </p:nvSpPr>
            <p:spPr>
              <a:xfrm>
                <a:off x="4381024" y="2477928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1DB538E2-199F-4BB6-B135-B090D1BCE7B4}"/>
                  </a:ext>
                </a:extLst>
              </p:cNvPr>
              <p:cNvSpPr/>
              <p:nvPr/>
            </p:nvSpPr>
            <p:spPr>
              <a:xfrm>
                <a:off x="4381024" y="2679858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63C5D190-0A3E-4E95-B9F6-4514C3CEEA94}"/>
                  </a:ext>
                </a:extLst>
              </p:cNvPr>
              <p:cNvSpPr/>
              <p:nvPr/>
            </p:nvSpPr>
            <p:spPr>
              <a:xfrm>
                <a:off x="4381024" y="2882741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A074CE13-48B7-43E0-8E65-455B2E60A0BE}"/>
                  </a:ext>
                </a:extLst>
              </p:cNvPr>
              <p:cNvSpPr/>
              <p:nvPr/>
            </p:nvSpPr>
            <p:spPr>
              <a:xfrm>
                <a:off x="4381024" y="3084671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74AB88E1-C589-49A2-9C3E-2A95634984C9}"/>
                  </a:ext>
                </a:extLst>
              </p:cNvPr>
              <p:cNvSpPr/>
              <p:nvPr/>
            </p:nvSpPr>
            <p:spPr>
              <a:xfrm>
                <a:off x="4381024" y="3286601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0EDC1E31-4E61-4600-ACAB-F3BDF4B99F89}"/>
                  </a:ext>
                </a:extLst>
              </p:cNvPr>
              <p:cNvSpPr/>
              <p:nvPr/>
            </p:nvSpPr>
            <p:spPr>
              <a:xfrm>
                <a:off x="4381024" y="3488531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43F6D014-4F76-4251-994C-61D1C240A39E}"/>
                  </a:ext>
                </a:extLst>
              </p:cNvPr>
              <p:cNvSpPr/>
              <p:nvPr/>
            </p:nvSpPr>
            <p:spPr>
              <a:xfrm>
                <a:off x="4381024" y="3691413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D97FB8FF-E34F-45FB-8E4C-DBF33FE962A8}"/>
                  </a:ext>
                </a:extLst>
              </p:cNvPr>
              <p:cNvSpPr/>
              <p:nvPr/>
            </p:nvSpPr>
            <p:spPr>
              <a:xfrm>
                <a:off x="4381024" y="3893343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85EAA1B0-6FEB-4A2F-931C-38E22F668E4C}"/>
                  </a:ext>
                </a:extLst>
              </p:cNvPr>
              <p:cNvSpPr/>
              <p:nvPr/>
            </p:nvSpPr>
            <p:spPr>
              <a:xfrm>
                <a:off x="4381024" y="4095273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3B61B6E-49AB-4679-8A9E-7594BDE298F6}"/>
                  </a:ext>
                </a:extLst>
              </p:cNvPr>
              <p:cNvSpPr/>
              <p:nvPr/>
            </p:nvSpPr>
            <p:spPr>
              <a:xfrm>
                <a:off x="4381024" y="4297203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2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2E7C0461-2BE8-4DD8-84C3-5F07B1BF3334}"/>
                  </a:ext>
                </a:extLst>
              </p:cNvPr>
              <p:cNvSpPr/>
              <p:nvPr/>
            </p:nvSpPr>
            <p:spPr>
              <a:xfrm>
                <a:off x="4381024" y="4500086"/>
                <a:ext cx="104775" cy="104775"/>
              </a:xfrm>
              <a:custGeom>
                <a:avLst/>
                <a:gdLst>
                  <a:gd name="connsiteX0" fmla="*/ 100489 w 104775"/>
                  <a:gd name="connsiteY0" fmla="*/ 53816 h 104775"/>
                  <a:gd name="connsiteX1" fmla="*/ 53816 w 104775"/>
                  <a:gd name="connsiteY1" fmla="*/ 100489 h 104775"/>
                  <a:gd name="connsiteX2" fmla="*/ 7144 w 104775"/>
                  <a:gd name="connsiteY2" fmla="*/ 53816 h 104775"/>
                  <a:gd name="connsiteX3" fmla="*/ 53816 w 104775"/>
                  <a:gd name="connsiteY3" fmla="*/ 7144 h 104775"/>
                  <a:gd name="connsiteX4" fmla="*/ 100489 w 104775"/>
                  <a:gd name="connsiteY4" fmla="*/ 538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0489" y="53816"/>
                    </a:moveTo>
                    <a:cubicBezTo>
                      <a:pt x="100489" y="79593"/>
                      <a:pt x="79593" y="100489"/>
                      <a:pt x="53816" y="100489"/>
                    </a:cubicBezTo>
                    <a:cubicBezTo>
                      <a:pt x="28040" y="100489"/>
                      <a:pt x="7144" y="79593"/>
                      <a:pt x="7144" y="53816"/>
                    </a:cubicBezTo>
                    <a:cubicBezTo>
                      <a:pt x="7144" y="28040"/>
                      <a:pt x="28040" y="7144"/>
                      <a:pt x="53816" y="7144"/>
                    </a:cubicBezTo>
                    <a:cubicBezTo>
                      <a:pt x="79593" y="7144"/>
                      <a:pt x="100489" y="28040"/>
                      <a:pt x="100489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01AB2133-642E-4408-96B2-B54720900AA7}"/>
                  </a:ext>
                </a:extLst>
              </p:cNvPr>
              <p:cNvSpPr/>
              <p:nvPr/>
            </p:nvSpPr>
            <p:spPr>
              <a:xfrm>
                <a:off x="4176236" y="2274093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7A0B4044-F505-4239-B44F-14666857B6C0}"/>
                  </a:ext>
                </a:extLst>
              </p:cNvPr>
              <p:cNvSpPr/>
              <p:nvPr/>
            </p:nvSpPr>
            <p:spPr>
              <a:xfrm>
                <a:off x="4176236" y="2476023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4830243E-2D56-485A-9545-E84F2D290677}"/>
                  </a:ext>
                </a:extLst>
              </p:cNvPr>
              <p:cNvSpPr/>
              <p:nvPr/>
            </p:nvSpPr>
            <p:spPr>
              <a:xfrm>
                <a:off x="4176236" y="2677953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D9D7B70D-32C8-4F67-95D8-C32D73FEF3B7}"/>
                  </a:ext>
                </a:extLst>
              </p:cNvPr>
              <p:cNvSpPr/>
              <p:nvPr/>
            </p:nvSpPr>
            <p:spPr>
              <a:xfrm>
                <a:off x="4176236" y="2880836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F34BE8F0-B589-44F9-A517-6F0E0239761F}"/>
                  </a:ext>
                </a:extLst>
              </p:cNvPr>
              <p:cNvSpPr/>
              <p:nvPr/>
            </p:nvSpPr>
            <p:spPr>
              <a:xfrm>
                <a:off x="4176236" y="3082766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4539FE53-6DA0-4DE8-9B7D-92E5017B436F}"/>
                  </a:ext>
                </a:extLst>
              </p:cNvPr>
              <p:cNvSpPr/>
              <p:nvPr/>
            </p:nvSpPr>
            <p:spPr>
              <a:xfrm>
                <a:off x="4176236" y="3284696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EAC28A0A-5E09-40C0-887C-B2669B25BD96}"/>
                  </a:ext>
                </a:extLst>
              </p:cNvPr>
              <p:cNvSpPr/>
              <p:nvPr/>
            </p:nvSpPr>
            <p:spPr>
              <a:xfrm>
                <a:off x="4176236" y="3486626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FDE81BCE-F78F-46B4-A7A5-620149269DB6}"/>
                  </a:ext>
                </a:extLst>
              </p:cNvPr>
              <p:cNvSpPr/>
              <p:nvPr/>
            </p:nvSpPr>
            <p:spPr>
              <a:xfrm>
                <a:off x="4176236" y="3689508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B98BE10-1277-48F1-B6FB-336D2D11C647}"/>
                  </a:ext>
                </a:extLst>
              </p:cNvPr>
              <p:cNvSpPr/>
              <p:nvPr/>
            </p:nvSpPr>
            <p:spPr>
              <a:xfrm>
                <a:off x="4176236" y="3891438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F44CE5A-1AED-4254-BE0C-02D1DF4ED620}"/>
                  </a:ext>
                </a:extLst>
              </p:cNvPr>
              <p:cNvSpPr/>
              <p:nvPr/>
            </p:nvSpPr>
            <p:spPr>
              <a:xfrm>
                <a:off x="4176236" y="4093368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25C88CD4-71E7-4617-81AF-4E8F4C085280}"/>
                  </a:ext>
                </a:extLst>
              </p:cNvPr>
              <p:cNvSpPr/>
              <p:nvPr/>
            </p:nvSpPr>
            <p:spPr>
              <a:xfrm>
                <a:off x="4176236" y="4295298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01A106F2-ACA3-47B8-BEB9-7646461D6E23}"/>
                  </a:ext>
                </a:extLst>
              </p:cNvPr>
              <p:cNvSpPr/>
              <p:nvPr/>
            </p:nvSpPr>
            <p:spPr>
              <a:xfrm>
                <a:off x="4176236" y="4498181"/>
                <a:ext cx="104775" cy="104775"/>
              </a:xfrm>
              <a:custGeom>
                <a:avLst/>
                <a:gdLst>
                  <a:gd name="connsiteX0" fmla="*/ 104299 w 104775"/>
                  <a:gd name="connsiteY0" fmla="*/ 55721 h 104775"/>
                  <a:gd name="connsiteX1" fmla="*/ 55721 w 104775"/>
                  <a:gd name="connsiteY1" fmla="*/ 104299 h 104775"/>
                  <a:gd name="connsiteX2" fmla="*/ 7144 w 104775"/>
                  <a:gd name="connsiteY2" fmla="*/ 55721 h 104775"/>
                  <a:gd name="connsiteX3" fmla="*/ 55721 w 104775"/>
                  <a:gd name="connsiteY3" fmla="*/ 7144 h 104775"/>
                  <a:gd name="connsiteX4" fmla="*/ 104299 w 104775"/>
                  <a:gd name="connsiteY4" fmla="*/ 55721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4299" y="55721"/>
                    </a:moveTo>
                    <a:cubicBezTo>
                      <a:pt x="104299" y="82550"/>
                      <a:pt x="82550" y="104299"/>
                      <a:pt x="55721" y="104299"/>
                    </a:cubicBezTo>
                    <a:cubicBezTo>
                      <a:pt x="28893" y="104299"/>
                      <a:pt x="7144" y="82550"/>
                      <a:pt x="7144" y="55721"/>
                    </a:cubicBezTo>
                    <a:cubicBezTo>
                      <a:pt x="7144" y="28893"/>
                      <a:pt x="28892" y="7144"/>
                      <a:pt x="55721" y="7144"/>
                    </a:cubicBezTo>
                    <a:cubicBezTo>
                      <a:pt x="82550" y="7144"/>
                      <a:pt x="104299" y="28893"/>
                      <a:pt x="104299" y="55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3BAFFA6F-8DE6-4055-9275-EC81F935B9DE}"/>
                  </a:ext>
                </a:extLst>
              </p:cNvPr>
              <p:cNvSpPr/>
              <p:nvPr/>
            </p:nvSpPr>
            <p:spPr>
              <a:xfrm>
                <a:off x="3973354" y="2273141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1BE8E778-536D-4648-BD8B-5B50D63D16E5}"/>
                  </a:ext>
                </a:extLst>
              </p:cNvPr>
              <p:cNvSpPr/>
              <p:nvPr/>
            </p:nvSpPr>
            <p:spPr>
              <a:xfrm>
                <a:off x="3973354" y="2475071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9D01B6D6-7F13-4A63-9012-245350F49057}"/>
                  </a:ext>
                </a:extLst>
              </p:cNvPr>
              <p:cNvSpPr/>
              <p:nvPr/>
            </p:nvSpPr>
            <p:spPr>
              <a:xfrm>
                <a:off x="3973354" y="2677001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8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48015520-BD17-491B-BDDD-F7BE788B3A4F}"/>
                  </a:ext>
                </a:extLst>
              </p:cNvPr>
              <p:cNvSpPr/>
              <p:nvPr/>
            </p:nvSpPr>
            <p:spPr>
              <a:xfrm>
                <a:off x="3973354" y="2879883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13A7B0BA-7C00-4178-A160-239048D284D5}"/>
                  </a:ext>
                </a:extLst>
              </p:cNvPr>
              <p:cNvSpPr/>
              <p:nvPr/>
            </p:nvSpPr>
            <p:spPr>
              <a:xfrm>
                <a:off x="3973354" y="3081813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8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DDD3D681-E8CF-4EEC-9F0A-9A9A5E9D81D0}"/>
                  </a:ext>
                </a:extLst>
              </p:cNvPr>
              <p:cNvSpPr/>
              <p:nvPr/>
            </p:nvSpPr>
            <p:spPr>
              <a:xfrm>
                <a:off x="3973354" y="3283743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9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FBA9E9FA-3D2B-4B11-B6E0-592F32B03A45}"/>
                  </a:ext>
                </a:extLst>
              </p:cNvPr>
              <p:cNvSpPr/>
              <p:nvPr/>
            </p:nvSpPr>
            <p:spPr>
              <a:xfrm>
                <a:off x="3973354" y="3485673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8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BF682C85-E94A-4E93-BE7A-85690DF96A4D}"/>
                  </a:ext>
                </a:extLst>
              </p:cNvPr>
              <p:cNvSpPr/>
              <p:nvPr/>
            </p:nvSpPr>
            <p:spPr>
              <a:xfrm>
                <a:off x="3973354" y="3688556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9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265E06A9-7B10-451F-9FD9-1E48AB62380A}"/>
                  </a:ext>
                </a:extLst>
              </p:cNvPr>
              <p:cNvSpPr/>
              <p:nvPr/>
            </p:nvSpPr>
            <p:spPr>
              <a:xfrm>
                <a:off x="3973354" y="3890486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8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AEF875B0-401C-4751-B5D8-07BFC984D51D}"/>
                  </a:ext>
                </a:extLst>
              </p:cNvPr>
              <p:cNvSpPr/>
              <p:nvPr/>
            </p:nvSpPr>
            <p:spPr>
              <a:xfrm>
                <a:off x="3973354" y="4092416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9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1F48C5B3-1D58-4934-A3AC-B35869B912BD}"/>
                  </a:ext>
                </a:extLst>
              </p:cNvPr>
              <p:cNvSpPr/>
              <p:nvPr/>
            </p:nvSpPr>
            <p:spPr>
              <a:xfrm>
                <a:off x="3973354" y="4294346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8"/>
                      <a:pt x="84028" y="106204"/>
                      <a:pt x="56674" y="106204"/>
                    </a:cubicBezTo>
                    <a:cubicBezTo>
                      <a:pt x="29319" y="106204"/>
                      <a:pt x="7144" y="84028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F76840B6-A4DD-4207-898B-68C79B4DCACC}"/>
                  </a:ext>
                </a:extLst>
              </p:cNvPr>
              <p:cNvSpPr/>
              <p:nvPr/>
            </p:nvSpPr>
            <p:spPr>
              <a:xfrm>
                <a:off x="3973354" y="4497228"/>
                <a:ext cx="104775" cy="104775"/>
              </a:xfrm>
              <a:custGeom>
                <a:avLst/>
                <a:gdLst>
                  <a:gd name="connsiteX0" fmla="*/ 106204 w 104775"/>
                  <a:gd name="connsiteY0" fmla="*/ 56674 h 104775"/>
                  <a:gd name="connsiteX1" fmla="*/ 56674 w 104775"/>
                  <a:gd name="connsiteY1" fmla="*/ 106204 h 104775"/>
                  <a:gd name="connsiteX2" fmla="*/ 7144 w 104775"/>
                  <a:gd name="connsiteY2" fmla="*/ 56674 h 104775"/>
                  <a:gd name="connsiteX3" fmla="*/ 56674 w 104775"/>
                  <a:gd name="connsiteY3" fmla="*/ 7144 h 104775"/>
                  <a:gd name="connsiteX4" fmla="*/ 106204 w 104775"/>
                  <a:gd name="connsiteY4" fmla="*/ 566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106204" y="56674"/>
                    </a:moveTo>
                    <a:cubicBezTo>
                      <a:pt x="106204" y="84029"/>
                      <a:pt x="84028" y="106204"/>
                      <a:pt x="56674" y="106204"/>
                    </a:cubicBezTo>
                    <a:cubicBezTo>
                      <a:pt x="29319" y="106204"/>
                      <a:pt x="7144" y="84029"/>
                      <a:pt x="7144" y="56674"/>
                    </a:cubicBezTo>
                    <a:cubicBezTo>
                      <a:pt x="7144" y="29319"/>
                      <a:pt x="29319" y="7144"/>
                      <a:pt x="56674" y="7144"/>
                    </a:cubicBezTo>
                    <a:cubicBezTo>
                      <a:pt x="84029" y="7144"/>
                      <a:pt x="106204" y="29319"/>
                      <a:pt x="10620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0996DAD5-F535-43CC-B5B9-6A3E462A1DF4}"/>
                  </a:ext>
                </a:extLst>
              </p:cNvPr>
              <p:cNvSpPr/>
              <p:nvPr/>
            </p:nvSpPr>
            <p:spPr>
              <a:xfrm>
                <a:off x="3769519" y="2271236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6"/>
                      <a:pt x="86986" y="110014"/>
                      <a:pt x="58579" y="110014"/>
                    </a:cubicBezTo>
                    <a:cubicBezTo>
                      <a:pt x="30172" y="110014"/>
                      <a:pt x="7144" y="86986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875E5037-AC5F-432B-A2D1-6B127B4BA1A6}"/>
                  </a:ext>
                </a:extLst>
              </p:cNvPr>
              <p:cNvSpPr/>
              <p:nvPr/>
            </p:nvSpPr>
            <p:spPr>
              <a:xfrm>
                <a:off x="3769519" y="2473166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E98FE738-5A93-4F8D-BD9D-EB3D9FF40B69}"/>
                  </a:ext>
                </a:extLst>
              </p:cNvPr>
              <p:cNvSpPr/>
              <p:nvPr/>
            </p:nvSpPr>
            <p:spPr>
              <a:xfrm>
                <a:off x="3769519" y="2675096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09B4E9BA-160F-49AE-9B86-52EA074768C2}"/>
                  </a:ext>
                </a:extLst>
              </p:cNvPr>
              <p:cNvSpPr/>
              <p:nvPr/>
            </p:nvSpPr>
            <p:spPr>
              <a:xfrm>
                <a:off x="3769519" y="2877978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FD4B4585-39DB-446A-A4F6-DDB11D18F677}"/>
                  </a:ext>
                </a:extLst>
              </p:cNvPr>
              <p:cNvSpPr/>
              <p:nvPr/>
            </p:nvSpPr>
            <p:spPr>
              <a:xfrm>
                <a:off x="3769519" y="3079908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1ED8FA8D-FAF5-46B7-85C2-D28B8DC00401}"/>
                  </a:ext>
                </a:extLst>
              </p:cNvPr>
              <p:cNvSpPr/>
              <p:nvPr/>
            </p:nvSpPr>
            <p:spPr>
              <a:xfrm>
                <a:off x="3769519" y="3281838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6"/>
                      <a:pt x="86986" y="110014"/>
                      <a:pt x="58579" y="110014"/>
                    </a:cubicBezTo>
                    <a:cubicBezTo>
                      <a:pt x="30172" y="110014"/>
                      <a:pt x="7144" y="86986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58635035-6BDE-4FD5-95A6-AB11891D10B5}"/>
                  </a:ext>
                </a:extLst>
              </p:cNvPr>
              <p:cNvSpPr/>
              <p:nvPr/>
            </p:nvSpPr>
            <p:spPr>
              <a:xfrm>
                <a:off x="3769519" y="3483768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4ED6950E-39B7-4CCB-93A0-9321129E8AAC}"/>
                  </a:ext>
                </a:extLst>
              </p:cNvPr>
              <p:cNvSpPr/>
              <p:nvPr/>
            </p:nvSpPr>
            <p:spPr>
              <a:xfrm>
                <a:off x="3769519" y="3686651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6"/>
                      <a:pt x="86986" y="110014"/>
                      <a:pt x="58579" y="110014"/>
                    </a:cubicBezTo>
                    <a:cubicBezTo>
                      <a:pt x="30172" y="110014"/>
                      <a:pt x="7144" y="86986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86EB9D4D-CF10-4D65-BA01-1803C4BB8603}"/>
                  </a:ext>
                </a:extLst>
              </p:cNvPr>
              <p:cNvSpPr/>
              <p:nvPr/>
            </p:nvSpPr>
            <p:spPr>
              <a:xfrm>
                <a:off x="3769519" y="3888581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1E8DC428-3ADD-4F9A-A52D-B29838BDE2D5}"/>
                  </a:ext>
                </a:extLst>
              </p:cNvPr>
              <p:cNvSpPr/>
              <p:nvPr/>
            </p:nvSpPr>
            <p:spPr>
              <a:xfrm>
                <a:off x="3769519" y="4090511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6"/>
                      <a:pt x="86986" y="110014"/>
                      <a:pt x="58579" y="110014"/>
                    </a:cubicBezTo>
                    <a:cubicBezTo>
                      <a:pt x="30172" y="110014"/>
                      <a:pt x="7144" y="86986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83B38C26-549D-41B7-8A87-D31D61C2CC81}"/>
                  </a:ext>
                </a:extLst>
              </p:cNvPr>
              <p:cNvSpPr/>
              <p:nvPr/>
            </p:nvSpPr>
            <p:spPr>
              <a:xfrm>
                <a:off x="3769519" y="4292441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5"/>
                      <a:pt x="86986" y="110014"/>
                      <a:pt x="58579" y="110014"/>
                    </a:cubicBezTo>
                    <a:cubicBezTo>
                      <a:pt x="30172" y="110014"/>
                      <a:pt x="7144" y="86985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0AB10B92-6416-4026-B803-01C2A30BD7F4}"/>
                  </a:ext>
                </a:extLst>
              </p:cNvPr>
              <p:cNvSpPr/>
              <p:nvPr/>
            </p:nvSpPr>
            <p:spPr>
              <a:xfrm>
                <a:off x="3769519" y="4495323"/>
                <a:ext cx="114300" cy="114300"/>
              </a:xfrm>
              <a:custGeom>
                <a:avLst/>
                <a:gdLst>
                  <a:gd name="connsiteX0" fmla="*/ 110014 w 114300"/>
                  <a:gd name="connsiteY0" fmla="*/ 58579 h 114300"/>
                  <a:gd name="connsiteX1" fmla="*/ 58579 w 114300"/>
                  <a:gd name="connsiteY1" fmla="*/ 110014 h 114300"/>
                  <a:gd name="connsiteX2" fmla="*/ 7144 w 114300"/>
                  <a:gd name="connsiteY2" fmla="*/ 58579 h 114300"/>
                  <a:gd name="connsiteX3" fmla="*/ 58579 w 114300"/>
                  <a:gd name="connsiteY3" fmla="*/ 7144 h 114300"/>
                  <a:gd name="connsiteX4" fmla="*/ 110014 w 114300"/>
                  <a:gd name="connsiteY4" fmla="*/ 585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0014" y="58579"/>
                    </a:moveTo>
                    <a:cubicBezTo>
                      <a:pt x="110014" y="86986"/>
                      <a:pt x="86986" y="110014"/>
                      <a:pt x="58579" y="110014"/>
                    </a:cubicBezTo>
                    <a:cubicBezTo>
                      <a:pt x="30172" y="110014"/>
                      <a:pt x="7144" y="86986"/>
                      <a:pt x="7144" y="58579"/>
                    </a:cubicBezTo>
                    <a:cubicBezTo>
                      <a:pt x="7144" y="30172"/>
                      <a:pt x="30172" y="7144"/>
                      <a:pt x="58579" y="7144"/>
                    </a:cubicBezTo>
                    <a:cubicBezTo>
                      <a:pt x="86986" y="7144"/>
                      <a:pt x="110014" y="30172"/>
                      <a:pt x="11001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802CA5BA-E97C-4FFE-88A2-23957214B679}"/>
                  </a:ext>
                </a:extLst>
              </p:cNvPr>
              <p:cNvSpPr/>
              <p:nvPr/>
            </p:nvSpPr>
            <p:spPr>
              <a:xfrm>
                <a:off x="3565684" y="2269331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CEED4741-7A9C-471F-8E96-655ECC0BA211}"/>
                  </a:ext>
                </a:extLst>
              </p:cNvPr>
              <p:cNvSpPr/>
              <p:nvPr/>
            </p:nvSpPr>
            <p:spPr>
              <a:xfrm>
                <a:off x="3565684" y="2471261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3C9DE3E3-5177-47B9-A3EF-64A7A383AF8A}"/>
                  </a:ext>
                </a:extLst>
              </p:cNvPr>
              <p:cNvSpPr/>
              <p:nvPr/>
            </p:nvSpPr>
            <p:spPr>
              <a:xfrm>
                <a:off x="3565684" y="2673191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B19F1617-30CF-48B6-AFE7-5A75E8A77594}"/>
                  </a:ext>
                </a:extLst>
              </p:cNvPr>
              <p:cNvSpPr/>
              <p:nvPr/>
            </p:nvSpPr>
            <p:spPr>
              <a:xfrm>
                <a:off x="3565684" y="2876073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6C5F3357-0686-4BD7-A7A1-AF3219E51CCF}"/>
                  </a:ext>
                </a:extLst>
              </p:cNvPr>
              <p:cNvSpPr/>
              <p:nvPr/>
            </p:nvSpPr>
            <p:spPr>
              <a:xfrm>
                <a:off x="3565684" y="3078003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6EE0A247-FDBE-473C-86AB-314C3023743A}"/>
                  </a:ext>
                </a:extLst>
              </p:cNvPr>
              <p:cNvSpPr/>
              <p:nvPr/>
            </p:nvSpPr>
            <p:spPr>
              <a:xfrm>
                <a:off x="3565684" y="3279933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07BC3A32-35F2-4EBA-ABFE-17687AE26762}"/>
                  </a:ext>
                </a:extLst>
              </p:cNvPr>
              <p:cNvSpPr/>
              <p:nvPr/>
            </p:nvSpPr>
            <p:spPr>
              <a:xfrm>
                <a:off x="3565684" y="3481863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35DBB1C0-1200-4432-95EC-F3DC349E81AB}"/>
                  </a:ext>
                </a:extLst>
              </p:cNvPr>
              <p:cNvSpPr/>
              <p:nvPr/>
            </p:nvSpPr>
            <p:spPr>
              <a:xfrm>
                <a:off x="3565684" y="3684746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2C31D903-D243-43D4-8FE3-AD11B5AD54B4}"/>
                  </a:ext>
                </a:extLst>
              </p:cNvPr>
              <p:cNvSpPr/>
              <p:nvPr/>
            </p:nvSpPr>
            <p:spPr>
              <a:xfrm>
                <a:off x="3565684" y="3886676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EBCC7D73-ACBF-4B61-87EC-D6FF08745543}"/>
                  </a:ext>
                </a:extLst>
              </p:cNvPr>
              <p:cNvSpPr/>
              <p:nvPr/>
            </p:nvSpPr>
            <p:spPr>
              <a:xfrm>
                <a:off x="3565684" y="4088606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8813182F-F8BE-4F50-AA48-814F698DA386}"/>
                  </a:ext>
                </a:extLst>
              </p:cNvPr>
              <p:cNvSpPr/>
              <p:nvPr/>
            </p:nvSpPr>
            <p:spPr>
              <a:xfrm>
                <a:off x="3565684" y="4290536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24174054-6283-45DE-9F93-740BF7111425}"/>
                  </a:ext>
                </a:extLst>
              </p:cNvPr>
              <p:cNvSpPr/>
              <p:nvPr/>
            </p:nvSpPr>
            <p:spPr>
              <a:xfrm>
                <a:off x="3565684" y="4493418"/>
                <a:ext cx="114300" cy="114300"/>
              </a:xfrm>
              <a:custGeom>
                <a:avLst/>
                <a:gdLst>
                  <a:gd name="connsiteX0" fmla="*/ 113824 w 114300"/>
                  <a:gd name="connsiteY0" fmla="*/ 60484 h 114300"/>
                  <a:gd name="connsiteX1" fmla="*/ 60484 w 114300"/>
                  <a:gd name="connsiteY1" fmla="*/ 113824 h 114300"/>
                  <a:gd name="connsiteX2" fmla="*/ 7144 w 114300"/>
                  <a:gd name="connsiteY2" fmla="*/ 60484 h 114300"/>
                  <a:gd name="connsiteX3" fmla="*/ 60484 w 114300"/>
                  <a:gd name="connsiteY3" fmla="*/ 7144 h 114300"/>
                  <a:gd name="connsiteX4" fmla="*/ 113824 w 114300"/>
                  <a:gd name="connsiteY4" fmla="*/ 6048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3824" y="60484"/>
                    </a:moveTo>
                    <a:cubicBezTo>
                      <a:pt x="113824" y="89943"/>
                      <a:pt x="89943" y="113824"/>
                      <a:pt x="60484" y="113824"/>
                    </a:cubicBezTo>
                    <a:cubicBezTo>
                      <a:pt x="31025" y="113824"/>
                      <a:pt x="7144" y="89943"/>
                      <a:pt x="7144" y="60484"/>
                    </a:cubicBezTo>
                    <a:cubicBezTo>
                      <a:pt x="7144" y="31025"/>
                      <a:pt x="31025" y="7144"/>
                      <a:pt x="60484" y="7144"/>
                    </a:cubicBezTo>
                    <a:cubicBezTo>
                      <a:pt x="89943" y="7144"/>
                      <a:pt x="113824" y="31025"/>
                      <a:pt x="113824" y="60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DB17D6FC-5046-4F25-9B52-E023D5BF2E00}"/>
                  </a:ext>
                </a:extLst>
              </p:cNvPr>
              <p:cNvSpPr/>
              <p:nvPr/>
            </p:nvSpPr>
            <p:spPr>
              <a:xfrm>
                <a:off x="3360896" y="2267426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D3283834-5511-496D-BA3D-9FD607B4F48F}"/>
                  </a:ext>
                </a:extLst>
              </p:cNvPr>
              <p:cNvSpPr/>
              <p:nvPr/>
            </p:nvSpPr>
            <p:spPr>
              <a:xfrm>
                <a:off x="3360896" y="2469356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C94EE410-9115-422E-BD56-D5F3130F0495}"/>
                  </a:ext>
                </a:extLst>
              </p:cNvPr>
              <p:cNvSpPr/>
              <p:nvPr/>
            </p:nvSpPr>
            <p:spPr>
              <a:xfrm>
                <a:off x="3360896" y="2671286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998ED375-19A9-492D-85C4-BCB42AB60452}"/>
                  </a:ext>
                </a:extLst>
              </p:cNvPr>
              <p:cNvSpPr/>
              <p:nvPr/>
            </p:nvSpPr>
            <p:spPr>
              <a:xfrm>
                <a:off x="3361849" y="2874168"/>
                <a:ext cx="123825" cy="123825"/>
              </a:xfrm>
              <a:custGeom>
                <a:avLst/>
                <a:gdLst>
                  <a:gd name="connsiteX0" fmla="*/ 7144 w 123825"/>
                  <a:gd name="connsiteY0" fmla="*/ 62389 h 123825"/>
                  <a:gd name="connsiteX1" fmla="*/ 62389 w 123825"/>
                  <a:gd name="connsiteY1" fmla="*/ 117634 h 123825"/>
                  <a:gd name="connsiteX2" fmla="*/ 117634 w 123825"/>
                  <a:gd name="connsiteY2" fmla="*/ 62389 h 123825"/>
                  <a:gd name="connsiteX3" fmla="*/ 62389 w 123825"/>
                  <a:gd name="connsiteY3" fmla="*/ 7144 h 123825"/>
                  <a:gd name="connsiteX4" fmla="*/ 714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7144" y="62389"/>
                    </a:moveTo>
                    <a:cubicBezTo>
                      <a:pt x="7144" y="92869"/>
                      <a:pt x="31909" y="117634"/>
                      <a:pt x="62389" y="117634"/>
                    </a:cubicBezTo>
                    <a:cubicBezTo>
                      <a:pt x="92869" y="117634"/>
                      <a:pt x="117634" y="92869"/>
                      <a:pt x="117634" y="62389"/>
                    </a:cubicBezTo>
                    <a:cubicBezTo>
                      <a:pt x="117634" y="31909"/>
                      <a:pt x="92869" y="7144"/>
                      <a:pt x="62389" y="7144"/>
                    </a:cubicBezTo>
                    <a:cubicBezTo>
                      <a:pt x="31909" y="7144"/>
                      <a:pt x="7144" y="31909"/>
                      <a:pt x="714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CA698D42-B9BC-4E9D-926C-F06C1A1F05BD}"/>
                  </a:ext>
                </a:extLst>
              </p:cNvPr>
              <p:cNvSpPr/>
              <p:nvPr/>
            </p:nvSpPr>
            <p:spPr>
              <a:xfrm>
                <a:off x="3360896" y="3076098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6C28550C-0C95-42D9-8B8A-B57D685F3E02}"/>
                  </a:ext>
                </a:extLst>
              </p:cNvPr>
              <p:cNvSpPr/>
              <p:nvPr/>
            </p:nvSpPr>
            <p:spPr>
              <a:xfrm>
                <a:off x="3360896" y="3278028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B8FA96EB-8AB4-48A1-BD52-94A24A7F45BC}"/>
                  </a:ext>
                </a:extLst>
              </p:cNvPr>
              <p:cNvSpPr/>
              <p:nvPr/>
            </p:nvSpPr>
            <p:spPr>
              <a:xfrm>
                <a:off x="3360896" y="3479958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70DC73A5-BA2F-47AF-B8CC-E2D1CABA6865}"/>
                  </a:ext>
                </a:extLst>
              </p:cNvPr>
              <p:cNvSpPr/>
              <p:nvPr/>
            </p:nvSpPr>
            <p:spPr>
              <a:xfrm>
                <a:off x="3360896" y="3682841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369BFF76-DAFC-466F-8713-625725F1A62F}"/>
                  </a:ext>
                </a:extLst>
              </p:cNvPr>
              <p:cNvSpPr/>
              <p:nvPr/>
            </p:nvSpPr>
            <p:spPr>
              <a:xfrm>
                <a:off x="3360896" y="3884771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376ADDD7-6B8E-4E1B-9C8C-3265A8C69E7F}"/>
                  </a:ext>
                </a:extLst>
              </p:cNvPr>
              <p:cNvSpPr/>
              <p:nvPr/>
            </p:nvSpPr>
            <p:spPr>
              <a:xfrm>
                <a:off x="3361849" y="4086701"/>
                <a:ext cx="123825" cy="123825"/>
              </a:xfrm>
              <a:custGeom>
                <a:avLst/>
                <a:gdLst>
                  <a:gd name="connsiteX0" fmla="*/ 7144 w 123825"/>
                  <a:gd name="connsiteY0" fmla="*/ 62389 h 123825"/>
                  <a:gd name="connsiteX1" fmla="*/ 62389 w 123825"/>
                  <a:gd name="connsiteY1" fmla="*/ 117634 h 123825"/>
                  <a:gd name="connsiteX2" fmla="*/ 117634 w 123825"/>
                  <a:gd name="connsiteY2" fmla="*/ 62389 h 123825"/>
                  <a:gd name="connsiteX3" fmla="*/ 62389 w 123825"/>
                  <a:gd name="connsiteY3" fmla="*/ 7144 h 123825"/>
                  <a:gd name="connsiteX4" fmla="*/ 714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7144" y="62389"/>
                    </a:moveTo>
                    <a:cubicBezTo>
                      <a:pt x="7144" y="92869"/>
                      <a:pt x="31909" y="117634"/>
                      <a:pt x="62389" y="117634"/>
                    </a:cubicBezTo>
                    <a:cubicBezTo>
                      <a:pt x="92869" y="117634"/>
                      <a:pt x="117634" y="92869"/>
                      <a:pt x="117634" y="62389"/>
                    </a:cubicBezTo>
                    <a:cubicBezTo>
                      <a:pt x="117634" y="31909"/>
                      <a:pt x="92869" y="7144"/>
                      <a:pt x="62389" y="7144"/>
                    </a:cubicBezTo>
                    <a:cubicBezTo>
                      <a:pt x="31909" y="7144"/>
                      <a:pt x="7144" y="31909"/>
                      <a:pt x="714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D20EF56C-E904-4BC6-A4A0-028A086E608B}"/>
                  </a:ext>
                </a:extLst>
              </p:cNvPr>
              <p:cNvSpPr/>
              <p:nvPr/>
            </p:nvSpPr>
            <p:spPr>
              <a:xfrm>
                <a:off x="3360896" y="4288631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6A4CA3B3-482E-4526-97EA-8D05301A9788}"/>
                  </a:ext>
                </a:extLst>
              </p:cNvPr>
              <p:cNvSpPr/>
              <p:nvPr/>
            </p:nvSpPr>
            <p:spPr>
              <a:xfrm>
                <a:off x="3360896" y="4491513"/>
                <a:ext cx="123825" cy="123825"/>
              </a:xfrm>
              <a:custGeom>
                <a:avLst/>
                <a:gdLst>
                  <a:gd name="connsiteX0" fmla="*/ 117634 w 123825"/>
                  <a:gd name="connsiteY0" fmla="*/ 62389 h 123825"/>
                  <a:gd name="connsiteX1" fmla="*/ 62389 w 123825"/>
                  <a:gd name="connsiteY1" fmla="*/ 117634 h 123825"/>
                  <a:gd name="connsiteX2" fmla="*/ 7144 w 123825"/>
                  <a:gd name="connsiteY2" fmla="*/ 62389 h 123825"/>
                  <a:gd name="connsiteX3" fmla="*/ 62389 w 123825"/>
                  <a:gd name="connsiteY3" fmla="*/ 7144 h 123825"/>
                  <a:gd name="connsiteX4" fmla="*/ 117634 w 123825"/>
                  <a:gd name="connsiteY4" fmla="*/ 6238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7634" y="62389"/>
                    </a:moveTo>
                    <a:cubicBezTo>
                      <a:pt x="117634" y="92900"/>
                      <a:pt x="92900" y="117634"/>
                      <a:pt x="62389" y="117634"/>
                    </a:cubicBezTo>
                    <a:cubicBezTo>
                      <a:pt x="31878" y="117634"/>
                      <a:pt x="7144" y="92900"/>
                      <a:pt x="7144" y="62389"/>
                    </a:cubicBezTo>
                    <a:cubicBezTo>
                      <a:pt x="7144" y="31878"/>
                      <a:pt x="31878" y="7144"/>
                      <a:pt x="62389" y="7144"/>
                    </a:cubicBezTo>
                    <a:cubicBezTo>
                      <a:pt x="92900" y="7144"/>
                      <a:pt x="117634" y="31878"/>
                      <a:pt x="117634" y="62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93F78F18-EFC9-4A06-B7C1-0EC44944DB44}"/>
                  </a:ext>
                </a:extLst>
              </p:cNvPr>
              <p:cNvSpPr/>
              <p:nvPr/>
            </p:nvSpPr>
            <p:spPr>
              <a:xfrm>
                <a:off x="3158014" y="2266473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0F9A0200-02A1-4C84-BEA2-285F1BC1944D}"/>
                  </a:ext>
                </a:extLst>
              </p:cNvPr>
              <p:cNvSpPr/>
              <p:nvPr/>
            </p:nvSpPr>
            <p:spPr>
              <a:xfrm>
                <a:off x="3158014" y="2468403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40C0B9F9-B5BC-49AE-82E9-80ACB83480DF}"/>
                  </a:ext>
                </a:extLst>
              </p:cNvPr>
              <p:cNvSpPr/>
              <p:nvPr/>
            </p:nvSpPr>
            <p:spPr>
              <a:xfrm>
                <a:off x="3158014" y="2670333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49947A84-DBD2-45DC-B53B-28D544BD1DC0}"/>
                  </a:ext>
                </a:extLst>
              </p:cNvPr>
              <p:cNvSpPr/>
              <p:nvPr/>
            </p:nvSpPr>
            <p:spPr>
              <a:xfrm>
                <a:off x="3158014" y="2873216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2E40EEC1-F554-4E8D-96CC-7F23406C3898}"/>
                  </a:ext>
                </a:extLst>
              </p:cNvPr>
              <p:cNvSpPr/>
              <p:nvPr/>
            </p:nvSpPr>
            <p:spPr>
              <a:xfrm>
                <a:off x="3158014" y="3075146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F95E8AB6-139B-4990-9395-EB71E6B26ADD}"/>
                  </a:ext>
                </a:extLst>
              </p:cNvPr>
              <p:cNvSpPr/>
              <p:nvPr/>
            </p:nvSpPr>
            <p:spPr>
              <a:xfrm>
                <a:off x="3158014" y="3277076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C878B51C-0485-4711-83D2-4BA81F77E639}"/>
                  </a:ext>
                </a:extLst>
              </p:cNvPr>
              <p:cNvSpPr/>
              <p:nvPr/>
            </p:nvSpPr>
            <p:spPr>
              <a:xfrm>
                <a:off x="3158014" y="3479006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89CEB1CB-6643-46F3-9637-67E34646DA21}"/>
                  </a:ext>
                </a:extLst>
              </p:cNvPr>
              <p:cNvSpPr/>
              <p:nvPr/>
            </p:nvSpPr>
            <p:spPr>
              <a:xfrm>
                <a:off x="3158014" y="3681888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FEA27509-2E74-4FAD-B6B9-C61AA3BCE0EC}"/>
                  </a:ext>
                </a:extLst>
              </p:cNvPr>
              <p:cNvSpPr/>
              <p:nvPr/>
            </p:nvSpPr>
            <p:spPr>
              <a:xfrm>
                <a:off x="3158014" y="3883818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CEE7DEE1-4191-4564-A293-6928137B6506}"/>
                  </a:ext>
                </a:extLst>
              </p:cNvPr>
              <p:cNvSpPr/>
              <p:nvPr/>
            </p:nvSpPr>
            <p:spPr>
              <a:xfrm>
                <a:off x="3158014" y="4085748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AC61C481-5600-4BEA-8B47-17060DC65A45}"/>
                  </a:ext>
                </a:extLst>
              </p:cNvPr>
              <p:cNvSpPr/>
              <p:nvPr/>
            </p:nvSpPr>
            <p:spPr>
              <a:xfrm>
                <a:off x="3158014" y="4287678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5818D9D5-1484-4D34-977E-3BD3959851EC}"/>
                  </a:ext>
                </a:extLst>
              </p:cNvPr>
              <p:cNvSpPr/>
              <p:nvPr/>
            </p:nvSpPr>
            <p:spPr>
              <a:xfrm>
                <a:off x="3158014" y="4490561"/>
                <a:ext cx="123825" cy="123825"/>
              </a:xfrm>
              <a:custGeom>
                <a:avLst/>
                <a:gdLst>
                  <a:gd name="connsiteX0" fmla="*/ 119539 w 123825"/>
                  <a:gd name="connsiteY0" fmla="*/ 63341 h 123825"/>
                  <a:gd name="connsiteX1" fmla="*/ 63341 w 123825"/>
                  <a:gd name="connsiteY1" fmla="*/ 119539 h 123825"/>
                  <a:gd name="connsiteX2" fmla="*/ 7144 w 123825"/>
                  <a:gd name="connsiteY2" fmla="*/ 63341 h 123825"/>
                  <a:gd name="connsiteX3" fmla="*/ 63341 w 123825"/>
                  <a:gd name="connsiteY3" fmla="*/ 7144 h 123825"/>
                  <a:gd name="connsiteX4" fmla="*/ 119539 w 123825"/>
                  <a:gd name="connsiteY4" fmla="*/ 63341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19539" y="63341"/>
                    </a:moveTo>
                    <a:cubicBezTo>
                      <a:pt x="119539" y="94378"/>
                      <a:pt x="94378" y="119539"/>
                      <a:pt x="63341" y="119539"/>
                    </a:cubicBezTo>
                    <a:cubicBezTo>
                      <a:pt x="32304" y="119539"/>
                      <a:pt x="7144" y="94378"/>
                      <a:pt x="7144" y="63341"/>
                    </a:cubicBezTo>
                    <a:cubicBezTo>
                      <a:pt x="7144" y="32304"/>
                      <a:pt x="32304" y="7144"/>
                      <a:pt x="63341" y="7144"/>
                    </a:cubicBezTo>
                    <a:cubicBezTo>
                      <a:pt x="94378" y="7144"/>
                      <a:pt x="119539" y="32304"/>
                      <a:pt x="119539" y="633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EA2D57B8-F1A0-4F5C-ADD0-66EFBBA4E849}"/>
                  </a:ext>
                </a:extLst>
              </p:cNvPr>
              <p:cNvSpPr/>
              <p:nvPr/>
            </p:nvSpPr>
            <p:spPr>
              <a:xfrm>
                <a:off x="2954179" y="2264568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5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6F24452A-B563-4489-B847-9208B79E257D}"/>
                  </a:ext>
                </a:extLst>
              </p:cNvPr>
              <p:cNvSpPr/>
              <p:nvPr/>
            </p:nvSpPr>
            <p:spPr>
              <a:xfrm>
                <a:off x="2954179" y="2466498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5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19D0D1B7-7C25-4301-8A0A-126DD5AEBFB7}"/>
                  </a:ext>
                </a:extLst>
              </p:cNvPr>
              <p:cNvSpPr/>
              <p:nvPr/>
            </p:nvSpPr>
            <p:spPr>
              <a:xfrm>
                <a:off x="2954179" y="2668428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5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E19A272A-B063-43E5-9BC0-742D50EC3265}"/>
                  </a:ext>
                </a:extLst>
              </p:cNvPr>
              <p:cNvSpPr/>
              <p:nvPr/>
            </p:nvSpPr>
            <p:spPr>
              <a:xfrm>
                <a:off x="2954179" y="2871311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5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17F3473D-F2C0-4BE6-BC3B-46F6575A34CA}"/>
                  </a:ext>
                </a:extLst>
              </p:cNvPr>
              <p:cNvSpPr/>
              <p:nvPr/>
            </p:nvSpPr>
            <p:spPr>
              <a:xfrm>
                <a:off x="2954179" y="3073241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38166860-DEBE-4037-BFD8-0E6DD89F34AA}"/>
                  </a:ext>
                </a:extLst>
              </p:cNvPr>
              <p:cNvSpPr/>
              <p:nvPr/>
            </p:nvSpPr>
            <p:spPr>
              <a:xfrm>
                <a:off x="2954179" y="3275171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1AC271CC-50CF-4203-9333-8412D80CEEDA}"/>
                  </a:ext>
                </a:extLst>
              </p:cNvPr>
              <p:cNvSpPr/>
              <p:nvPr/>
            </p:nvSpPr>
            <p:spPr>
              <a:xfrm>
                <a:off x="2954179" y="3477101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5857A0FE-85B8-438E-A0BE-839C2FF4C9DC}"/>
                  </a:ext>
                </a:extLst>
              </p:cNvPr>
              <p:cNvSpPr/>
              <p:nvPr/>
            </p:nvSpPr>
            <p:spPr>
              <a:xfrm>
                <a:off x="2954179" y="3679983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005F5AC8-DE3F-4ECE-8073-F2397BCBB5B1}"/>
                  </a:ext>
                </a:extLst>
              </p:cNvPr>
              <p:cNvSpPr/>
              <p:nvPr/>
            </p:nvSpPr>
            <p:spPr>
              <a:xfrm>
                <a:off x="2954179" y="3881913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80DEF41C-E318-4DA1-83EF-AE89DEC37627}"/>
                  </a:ext>
                </a:extLst>
              </p:cNvPr>
              <p:cNvSpPr/>
              <p:nvPr/>
            </p:nvSpPr>
            <p:spPr>
              <a:xfrm>
                <a:off x="2954179" y="4083843"/>
                <a:ext cx="123825" cy="123825"/>
              </a:xfrm>
              <a:custGeom>
                <a:avLst/>
                <a:gdLst>
                  <a:gd name="connsiteX0" fmla="*/ 7144 w 123825"/>
                  <a:gd name="connsiteY0" fmla="*/ 65246 h 123825"/>
                  <a:gd name="connsiteX1" fmla="*/ 65246 w 123825"/>
                  <a:gd name="connsiteY1" fmla="*/ 123349 h 123825"/>
                  <a:gd name="connsiteX2" fmla="*/ 123349 w 123825"/>
                  <a:gd name="connsiteY2" fmla="*/ 65246 h 123825"/>
                  <a:gd name="connsiteX3" fmla="*/ 65246 w 123825"/>
                  <a:gd name="connsiteY3" fmla="*/ 7144 h 123825"/>
                  <a:gd name="connsiteX4" fmla="*/ 7144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7144" y="65246"/>
                    </a:moveTo>
                    <a:cubicBezTo>
                      <a:pt x="7144" y="96679"/>
                      <a:pt x="32861" y="123349"/>
                      <a:pt x="65246" y="123349"/>
                    </a:cubicBezTo>
                    <a:cubicBezTo>
                      <a:pt x="96679" y="123349"/>
                      <a:pt x="123349" y="97631"/>
                      <a:pt x="123349" y="65246"/>
                    </a:cubicBezTo>
                    <a:cubicBezTo>
                      <a:pt x="123349" y="32861"/>
                      <a:pt x="97631" y="7144"/>
                      <a:pt x="65246" y="7144"/>
                    </a:cubicBezTo>
                    <a:cubicBezTo>
                      <a:pt x="32861" y="7144"/>
                      <a:pt x="7144" y="33814"/>
                      <a:pt x="7144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A63A381C-109A-4FED-B1EC-F92D2F80F38E}"/>
                  </a:ext>
                </a:extLst>
              </p:cNvPr>
              <p:cNvSpPr/>
              <p:nvPr/>
            </p:nvSpPr>
            <p:spPr>
              <a:xfrm>
                <a:off x="2954179" y="4285773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5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D30398CE-2E0F-428F-A45A-AC10D7875CEF}"/>
                  </a:ext>
                </a:extLst>
              </p:cNvPr>
              <p:cNvSpPr/>
              <p:nvPr/>
            </p:nvSpPr>
            <p:spPr>
              <a:xfrm>
                <a:off x="2954179" y="4488656"/>
                <a:ext cx="123825" cy="123825"/>
              </a:xfrm>
              <a:custGeom>
                <a:avLst/>
                <a:gdLst>
                  <a:gd name="connsiteX0" fmla="*/ 123349 w 123825"/>
                  <a:gd name="connsiteY0" fmla="*/ 65246 h 123825"/>
                  <a:gd name="connsiteX1" fmla="*/ 65246 w 123825"/>
                  <a:gd name="connsiteY1" fmla="*/ 123349 h 123825"/>
                  <a:gd name="connsiteX2" fmla="*/ 7144 w 123825"/>
                  <a:gd name="connsiteY2" fmla="*/ 65246 h 123825"/>
                  <a:gd name="connsiteX3" fmla="*/ 65246 w 123825"/>
                  <a:gd name="connsiteY3" fmla="*/ 7144 h 123825"/>
                  <a:gd name="connsiteX4" fmla="*/ 123349 w 123825"/>
                  <a:gd name="connsiteY4" fmla="*/ 65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349" y="65246"/>
                    </a:moveTo>
                    <a:cubicBezTo>
                      <a:pt x="123349" y="97335"/>
                      <a:pt x="97335" y="123349"/>
                      <a:pt x="65246" y="123349"/>
                    </a:cubicBezTo>
                    <a:cubicBezTo>
                      <a:pt x="33157" y="123349"/>
                      <a:pt x="7144" y="97336"/>
                      <a:pt x="7144" y="65246"/>
                    </a:cubicBezTo>
                    <a:cubicBezTo>
                      <a:pt x="7144" y="33157"/>
                      <a:pt x="33157" y="7144"/>
                      <a:pt x="65246" y="7144"/>
                    </a:cubicBezTo>
                    <a:cubicBezTo>
                      <a:pt x="97335" y="7144"/>
                      <a:pt x="123349" y="33157"/>
                      <a:pt x="123349" y="65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166937DD-FEBB-4FC4-B91C-F5B4B0DF6D98}"/>
                  </a:ext>
                </a:extLst>
              </p:cNvPr>
              <p:cNvSpPr/>
              <p:nvPr/>
            </p:nvSpPr>
            <p:spPr>
              <a:xfrm>
                <a:off x="2751296" y="2263616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D0C02B50-FE6C-4E78-913A-E204C8C5A8DC}"/>
                  </a:ext>
                </a:extLst>
              </p:cNvPr>
              <p:cNvSpPr/>
              <p:nvPr/>
            </p:nvSpPr>
            <p:spPr>
              <a:xfrm>
                <a:off x="2751296" y="2465546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CD2604C0-F467-469F-A563-8B600B6227F6}"/>
                  </a:ext>
                </a:extLst>
              </p:cNvPr>
              <p:cNvSpPr/>
              <p:nvPr/>
            </p:nvSpPr>
            <p:spPr>
              <a:xfrm>
                <a:off x="2751296" y="2667476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50C4A98D-B6CF-47E4-9130-BE45834E5FE2}"/>
                  </a:ext>
                </a:extLst>
              </p:cNvPr>
              <p:cNvSpPr/>
              <p:nvPr/>
            </p:nvSpPr>
            <p:spPr>
              <a:xfrm>
                <a:off x="2751296" y="2870358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FDBDC8BB-17AE-4A89-9FAA-05619A9E268E}"/>
                  </a:ext>
                </a:extLst>
              </p:cNvPr>
              <p:cNvSpPr/>
              <p:nvPr/>
            </p:nvSpPr>
            <p:spPr>
              <a:xfrm>
                <a:off x="2751296" y="3072288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9F98BC8A-896C-4472-A444-CFDC6982563B}"/>
                  </a:ext>
                </a:extLst>
              </p:cNvPr>
              <p:cNvSpPr/>
              <p:nvPr/>
            </p:nvSpPr>
            <p:spPr>
              <a:xfrm>
                <a:off x="2751296" y="3274218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64724F89-43F4-4B41-8EB7-0DFFB7207820}"/>
                  </a:ext>
                </a:extLst>
              </p:cNvPr>
              <p:cNvSpPr/>
              <p:nvPr/>
            </p:nvSpPr>
            <p:spPr>
              <a:xfrm>
                <a:off x="2751296" y="3476148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A29297BA-B9AB-4A33-B614-E607AD9C5598}"/>
                  </a:ext>
                </a:extLst>
              </p:cNvPr>
              <p:cNvSpPr/>
              <p:nvPr/>
            </p:nvSpPr>
            <p:spPr>
              <a:xfrm>
                <a:off x="2751296" y="3679031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4F1E6BF6-93F7-48A0-B625-871B626D4142}"/>
                  </a:ext>
                </a:extLst>
              </p:cNvPr>
              <p:cNvSpPr/>
              <p:nvPr/>
            </p:nvSpPr>
            <p:spPr>
              <a:xfrm>
                <a:off x="2751296" y="3880961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1551ABB6-7714-4567-8909-2C9602C2ACCB}"/>
                  </a:ext>
                </a:extLst>
              </p:cNvPr>
              <p:cNvSpPr/>
              <p:nvPr/>
            </p:nvSpPr>
            <p:spPr>
              <a:xfrm>
                <a:off x="2751296" y="4082891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C3A2A8A2-990B-4445-B0E8-C5E435BD3C66}"/>
                  </a:ext>
                </a:extLst>
              </p:cNvPr>
              <p:cNvSpPr/>
              <p:nvPr/>
            </p:nvSpPr>
            <p:spPr>
              <a:xfrm>
                <a:off x="2751296" y="4284821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3"/>
                      <a:pt x="33584" y="7144"/>
                      <a:pt x="66199" y="7144"/>
                    </a:cubicBezTo>
                    <a:cubicBezTo>
                      <a:pt x="98814" y="7144"/>
                      <a:pt x="125254" y="33583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0A8D21C1-2A57-444D-82B5-BCFCB44D1346}"/>
                  </a:ext>
                </a:extLst>
              </p:cNvPr>
              <p:cNvSpPr/>
              <p:nvPr/>
            </p:nvSpPr>
            <p:spPr>
              <a:xfrm>
                <a:off x="2751296" y="4487703"/>
                <a:ext cx="123825" cy="123825"/>
              </a:xfrm>
              <a:custGeom>
                <a:avLst/>
                <a:gdLst>
                  <a:gd name="connsiteX0" fmla="*/ 125254 w 123825"/>
                  <a:gd name="connsiteY0" fmla="*/ 66199 h 123825"/>
                  <a:gd name="connsiteX1" fmla="*/ 66199 w 123825"/>
                  <a:gd name="connsiteY1" fmla="*/ 125254 h 123825"/>
                  <a:gd name="connsiteX2" fmla="*/ 7144 w 123825"/>
                  <a:gd name="connsiteY2" fmla="*/ 66199 h 123825"/>
                  <a:gd name="connsiteX3" fmla="*/ 66199 w 123825"/>
                  <a:gd name="connsiteY3" fmla="*/ 7144 h 123825"/>
                  <a:gd name="connsiteX4" fmla="*/ 125254 w 123825"/>
                  <a:gd name="connsiteY4" fmla="*/ 661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5254" y="66199"/>
                    </a:moveTo>
                    <a:cubicBezTo>
                      <a:pt x="125254" y="98814"/>
                      <a:pt x="98814" y="125254"/>
                      <a:pt x="66199" y="125254"/>
                    </a:cubicBezTo>
                    <a:cubicBezTo>
                      <a:pt x="33584" y="125254"/>
                      <a:pt x="7144" y="98814"/>
                      <a:pt x="7144" y="66199"/>
                    </a:cubicBezTo>
                    <a:cubicBezTo>
                      <a:pt x="7144" y="33584"/>
                      <a:pt x="33584" y="7144"/>
                      <a:pt x="66199" y="7144"/>
                    </a:cubicBezTo>
                    <a:cubicBezTo>
                      <a:pt x="98814" y="7144"/>
                      <a:pt x="125254" y="33584"/>
                      <a:pt x="125254" y="66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CBC14117-3AFA-4572-8CA6-92A3ED08C1B2}"/>
                  </a:ext>
                </a:extLst>
              </p:cNvPr>
              <p:cNvSpPr/>
              <p:nvPr/>
            </p:nvSpPr>
            <p:spPr>
              <a:xfrm>
                <a:off x="2546509" y="2261711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7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011FF659-D6E9-471B-BC21-741F5D70CC29}"/>
                  </a:ext>
                </a:extLst>
              </p:cNvPr>
              <p:cNvSpPr/>
              <p:nvPr/>
            </p:nvSpPr>
            <p:spPr>
              <a:xfrm>
                <a:off x="2546509" y="2463641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7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DCC77D7D-6B3F-4003-AB48-8D51BF207753}"/>
                  </a:ext>
                </a:extLst>
              </p:cNvPr>
              <p:cNvSpPr/>
              <p:nvPr/>
            </p:nvSpPr>
            <p:spPr>
              <a:xfrm>
                <a:off x="2546509" y="2665571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6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A348E402-43FE-4FAE-A3C3-A32122D429E1}"/>
                  </a:ext>
                </a:extLst>
              </p:cNvPr>
              <p:cNvSpPr/>
              <p:nvPr/>
            </p:nvSpPr>
            <p:spPr>
              <a:xfrm>
                <a:off x="2546509" y="2868453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7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F8D57583-80B1-426A-A0B0-CE23363BE858}"/>
                  </a:ext>
                </a:extLst>
              </p:cNvPr>
              <p:cNvSpPr/>
              <p:nvPr/>
            </p:nvSpPr>
            <p:spPr>
              <a:xfrm>
                <a:off x="2546509" y="3070383"/>
                <a:ext cx="133350" cy="133350"/>
              </a:xfrm>
              <a:custGeom>
                <a:avLst/>
                <a:gdLst>
                  <a:gd name="connsiteX0" fmla="*/ 7144 w 133350"/>
                  <a:gd name="connsiteY0" fmla="*/ 68104 h 133350"/>
                  <a:gd name="connsiteX1" fmla="*/ 68104 w 133350"/>
                  <a:gd name="connsiteY1" fmla="*/ 129064 h 133350"/>
                  <a:gd name="connsiteX2" fmla="*/ 129064 w 133350"/>
                  <a:gd name="connsiteY2" fmla="*/ 68104 h 133350"/>
                  <a:gd name="connsiteX3" fmla="*/ 68104 w 133350"/>
                  <a:gd name="connsiteY3" fmla="*/ 7144 h 133350"/>
                  <a:gd name="connsiteX4" fmla="*/ 714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7144" y="68104"/>
                    </a:moveTo>
                    <a:cubicBezTo>
                      <a:pt x="7144" y="101441"/>
                      <a:pt x="34766" y="129064"/>
                      <a:pt x="68104" y="129064"/>
                    </a:cubicBezTo>
                    <a:cubicBezTo>
                      <a:pt x="101441" y="129064"/>
                      <a:pt x="129064" y="101441"/>
                      <a:pt x="129064" y="68104"/>
                    </a:cubicBezTo>
                    <a:cubicBezTo>
                      <a:pt x="129064" y="34766"/>
                      <a:pt x="101441" y="7144"/>
                      <a:pt x="68104" y="7144"/>
                    </a:cubicBezTo>
                    <a:cubicBezTo>
                      <a:pt x="34766" y="7144"/>
                      <a:pt x="7144" y="33814"/>
                      <a:pt x="714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98D781C1-1BB4-46A4-9A65-466F951A882A}"/>
                  </a:ext>
                </a:extLst>
              </p:cNvPr>
              <p:cNvSpPr/>
              <p:nvPr/>
            </p:nvSpPr>
            <p:spPr>
              <a:xfrm>
                <a:off x="2546509" y="3272313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9F571EEF-3346-45EA-807B-977A74B8F9EA}"/>
                  </a:ext>
                </a:extLst>
              </p:cNvPr>
              <p:cNvSpPr/>
              <p:nvPr/>
            </p:nvSpPr>
            <p:spPr>
              <a:xfrm>
                <a:off x="2546509" y="3474243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03ACC9CD-A712-438C-AE58-0826B4AC7D44}"/>
                  </a:ext>
                </a:extLst>
              </p:cNvPr>
              <p:cNvSpPr/>
              <p:nvPr/>
            </p:nvSpPr>
            <p:spPr>
              <a:xfrm>
                <a:off x="2546509" y="3677126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10998F2A-E365-46F5-97E5-015EC6516030}"/>
                  </a:ext>
                </a:extLst>
              </p:cNvPr>
              <p:cNvSpPr/>
              <p:nvPr/>
            </p:nvSpPr>
            <p:spPr>
              <a:xfrm>
                <a:off x="2546509" y="3879056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4CF097FC-A4DC-45CF-A6D2-5EB3A81619D7}"/>
                  </a:ext>
                </a:extLst>
              </p:cNvPr>
              <p:cNvSpPr/>
              <p:nvPr/>
            </p:nvSpPr>
            <p:spPr>
              <a:xfrm>
                <a:off x="2546509" y="4080986"/>
                <a:ext cx="133350" cy="133350"/>
              </a:xfrm>
              <a:custGeom>
                <a:avLst/>
                <a:gdLst>
                  <a:gd name="connsiteX0" fmla="*/ 7144 w 133350"/>
                  <a:gd name="connsiteY0" fmla="*/ 68104 h 133350"/>
                  <a:gd name="connsiteX1" fmla="*/ 68104 w 133350"/>
                  <a:gd name="connsiteY1" fmla="*/ 129064 h 133350"/>
                  <a:gd name="connsiteX2" fmla="*/ 129064 w 133350"/>
                  <a:gd name="connsiteY2" fmla="*/ 68104 h 133350"/>
                  <a:gd name="connsiteX3" fmla="*/ 68104 w 133350"/>
                  <a:gd name="connsiteY3" fmla="*/ 7144 h 133350"/>
                  <a:gd name="connsiteX4" fmla="*/ 714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7144" y="68104"/>
                    </a:moveTo>
                    <a:cubicBezTo>
                      <a:pt x="7144" y="101441"/>
                      <a:pt x="34766" y="129064"/>
                      <a:pt x="68104" y="129064"/>
                    </a:cubicBezTo>
                    <a:cubicBezTo>
                      <a:pt x="101441" y="129064"/>
                      <a:pt x="129064" y="101441"/>
                      <a:pt x="129064" y="68104"/>
                    </a:cubicBezTo>
                    <a:cubicBezTo>
                      <a:pt x="129064" y="34766"/>
                      <a:pt x="101441" y="7144"/>
                      <a:pt x="68104" y="7144"/>
                    </a:cubicBezTo>
                    <a:cubicBezTo>
                      <a:pt x="34766" y="7144"/>
                      <a:pt x="7144" y="34766"/>
                      <a:pt x="714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E39E20F7-6ACB-4E05-9D1C-32CBA05611FE}"/>
                  </a:ext>
                </a:extLst>
              </p:cNvPr>
              <p:cNvSpPr/>
              <p:nvPr/>
            </p:nvSpPr>
            <p:spPr>
              <a:xfrm>
                <a:off x="2546509" y="4282916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6F36FBBF-572D-448B-B59B-A9C50C0462E9}"/>
                  </a:ext>
                </a:extLst>
              </p:cNvPr>
              <p:cNvSpPr/>
              <p:nvPr/>
            </p:nvSpPr>
            <p:spPr>
              <a:xfrm>
                <a:off x="2546509" y="4485798"/>
                <a:ext cx="133350" cy="133350"/>
              </a:xfrm>
              <a:custGeom>
                <a:avLst/>
                <a:gdLst>
                  <a:gd name="connsiteX0" fmla="*/ 129064 w 133350"/>
                  <a:gd name="connsiteY0" fmla="*/ 68104 h 133350"/>
                  <a:gd name="connsiteX1" fmla="*/ 68104 w 133350"/>
                  <a:gd name="connsiteY1" fmla="*/ 129064 h 133350"/>
                  <a:gd name="connsiteX2" fmla="*/ 7144 w 133350"/>
                  <a:gd name="connsiteY2" fmla="*/ 68104 h 133350"/>
                  <a:gd name="connsiteX3" fmla="*/ 68104 w 133350"/>
                  <a:gd name="connsiteY3" fmla="*/ 7144 h 133350"/>
                  <a:gd name="connsiteX4" fmla="*/ 129064 w 133350"/>
                  <a:gd name="connsiteY4" fmla="*/ 6810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29064" y="68104"/>
                    </a:moveTo>
                    <a:cubicBezTo>
                      <a:pt x="129064" y="101771"/>
                      <a:pt x="101771" y="129064"/>
                      <a:pt x="68104" y="129064"/>
                    </a:cubicBezTo>
                    <a:cubicBezTo>
                      <a:pt x="34436" y="129064"/>
                      <a:pt x="7144" y="101771"/>
                      <a:pt x="7144" y="68104"/>
                    </a:cubicBezTo>
                    <a:cubicBezTo>
                      <a:pt x="7144" y="34436"/>
                      <a:pt x="34436" y="7144"/>
                      <a:pt x="68104" y="7144"/>
                    </a:cubicBezTo>
                    <a:cubicBezTo>
                      <a:pt x="101771" y="7144"/>
                      <a:pt x="129064" y="34437"/>
                      <a:pt x="12906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27445F18-574A-4BE7-8999-1B58A96BE7F7}"/>
                  </a:ext>
                </a:extLst>
              </p:cNvPr>
              <p:cNvSpPr/>
              <p:nvPr/>
            </p:nvSpPr>
            <p:spPr>
              <a:xfrm>
                <a:off x="2342674" y="2259806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148811E-4E76-4EEE-80D4-B2E494CB1C0D}"/>
                  </a:ext>
                </a:extLst>
              </p:cNvPr>
              <p:cNvSpPr/>
              <p:nvPr/>
            </p:nvSpPr>
            <p:spPr>
              <a:xfrm>
                <a:off x="2342674" y="2461736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692303BB-12B6-4B0C-B310-01E6EA6B3EB9}"/>
                  </a:ext>
                </a:extLst>
              </p:cNvPr>
              <p:cNvSpPr/>
              <p:nvPr/>
            </p:nvSpPr>
            <p:spPr>
              <a:xfrm>
                <a:off x="2342674" y="2663666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BDA2D6F9-6377-4A74-9B0D-163E7E91D712}"/>
                  </a:ext>
                </a:extLst>
              </p:cNvPr>
              <p:cNvSpPr/>
              <p:nvPr/>
            </p:nvSpPr>
            <p:spPr>
              <a:xfrm>
                <a:off x="2342674" y="2866548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944AA7A9-C8C6-4F73-A56F-5E9B5C1AE5FF}"/>
                  </a:ext>
                </a:extLst>
              </p:cNvPr>
              <p:cNvSpPr/>
              <p:nvPr/>
            </p:nvSpPr>
            <p:spPr>
              <a:xfrm>
                <a:off x="2342674" y="3068478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7033AA90-8E29-47EC-BF7B-929E96E05CCB}"/>
                  </a:ext>
                </a:extLst>
              </p:cNvPr>
              <p:cNvSpPr/>
              <p:nvPr/>
            </p:nvSpPr>
            <p:spPr>
              <a:xfrm>
                <a:off x="2342674" y="3270408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A106395A-D2E4-49DC-B241-F9A50BA1E5CC}"/>
                  </a:ext>
                </a:extLst>
              </p:cNvPr>
              <p:cNvSpPr/>
              <p:nvPr/>
            </p:nvSpPr>
            <p:spPr>
              <a:xfrm>
                <a:off x="2342674" y="3472338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8FFD466B-60F1-42EC-A718-DEDEC1EF8C93}"/>
                  </a:ext>
                </a:extLst>
              </p:cNvPr>
              <p:cNvSpPr/>
              <p:nvPr/>
            </p:nvSpPr>
            <p:spPr>
              <a:xfrm>
                <a:off x="2342674" y="3675221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CEC70D4B-7CA7-4A2C-A24B-36A0466D7D30}"/>
                  </a:ext>
                </a:extLst>
              </p:cNvPr>
              <p:cNvSpPr/>
              <p:nvPr/>
            </p:nvSpPr>
            <p:spPr>
              <a:xfrm>
                <a:off x="2342674" y="3877151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BD9CE9D8-A5A7-4B61-9445-1E3B91AA1948}"/>
                  </a:ext>
                </a:extLst>
              </p:cNvPr>
              <p:cNvSpPr/>
              <p:nvPr/>
            </p:nvSpPr>
            <p:spPr>
              <a:xfrm>
                <a:off x="2342674" y="4079081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A9256400-A93D-41CE-9BC3-4B50FF2F5977}"/>
                  </a:ext>
                </a:extLst>
              </p:cNvPr>
              <p:cNvSpPr/>
              <p:nvPr/>
            </p:nvSpPr>
            <p:spPr>
              <a:xfrm>
                <a:off x="2342674" y="4281011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78E1A0C3-ACEE-4488-8D74-9DDA8BC771E3}"/>
                  </a:ext>
                </a:extLst>
              </p:cNvPr>
              <p:cNvSpPr/>
              <p:nvPr/>
            </p:nvSpPr>
            <p:spPr>
              <a:xfrm>
                <a:off x="2342674" y="4483893"/>
                <a:ext cx="133350" cy="133350"/>
              </a:xfrm>
              <a:custGeom>
                <a:avLst/>
                <a:gdLst>
                  <a:gd name="connsiteX0" fmla="*/ 132874 w 133350"/>
                  <a:gd name="connsiteY0" fmla="*/ 70009 h 133350"/>
                  <a:gd name="connsiteX1" fmla="*/ 70009 w 133350"/>
                  <a:gd name="connsiteY1" fmla="*/ 132874 h 133350"/>
                  <a:gd name="connsiteX2" fmla="*/ 7144 w 133350"/>
                  <a:gd name="connsiteY2" fmla="*/ 70009 h 133350"/>
                  <a:gd name="connsiteX3" fmla="*/ 70009 w 133350"/>
                  <a:gd name="connsiteY3" fmla="*/ 7144 h 133350"/>
                  <a:gd name="connsiteX4" fmla="*/ 132874 w 133350"/>
                  <a:gd name="connsiteY4" fmla="*/ 7000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2874" y="70009"/>
                    </a:moveTo>
                    <a:cubicBezTo>
                      <a:pt x="132874" y="104728"/>
                      <a:pt x="104728" y="132874"/>
                      <a:pt x="70009" y="132874"/>
                    </a:cubicBezTo>
                    <a:cubicBezTo>
                      <a:pt x="35289" y="132874"/>
                      <a:pt x="7144" y="104728"/>
                      <a:pt x="7144" y="70009"/>
                    </a:cubicBezTo>
                    <a:cubicBezTo>
                      <a:pt x="7144" y="35289"/>
                      <a:pt x="35289" y="7144"/>
                      <a:pt x="70009" y="7144"/>
                    </a:cubicBezTo>
                    <a:cubicBezTo>
                      <a:pt x="104728" y="7144"/>
                      <a:pt x="132874" y="35289"/>
                      <a:pt x="132874" y="700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FB9A54C0-934B-4442-A2A0-42934E774BFC}"/>
                  </a:ext>
                </a:extLst>
              </p:cNvPr>
              <p:cNvSpPr/>
              <p:nvPr/>
            </p:nvSpPr>
            <p:spPr>
              <a:xfrm>
                <a:off x="2138839" y="2257901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CD717B94-1F9D-4EDF-B2FC-8CE32E0D96C3}"/>
                  </a:ext>
                </a:extLst>
              </p:cNvPr>
              <p:cNvSpPr/>
              <p:nvPr/>
            </p:nvSpPr>
            <p:spPr>
              <a:xfrm>
                <a:off x="2138839" y="2459831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1D50F41A-FC7F-4E77-89C6-5979D0210ECF}"/>
                  </a:ext>
                </a:extLst>
              </p:cNvPr>
              <p:cNvSpPr/>
              <p:nvPr/>
            </p:nvSpPr>
            <p:spPr>
              <a:xfrm>
                <a:off x="2138839" y="2661761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FAFEEBDE-C19B-4F15-A86B-D5F50FE978EE}"/>
                  </a:ext>
                </a:extLst>
              </p:cNvPr>
              <p:cNvSpPr/>
              <p:nvPr/>
            </p:nvSpPr>
            <p:spPr>
              <a:xfrm>
                <a:off x="2138839" y="2864643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F2767653-8777-4BF0-9BE6-9FB6DDF9C8B4}"/>
                  </a:ext>
                </a:extLst>
              </p:cNvPr>
              <p:cNvSpPr/>
              <p:nvPr/>
            </p:nvSpPr>
            <p:spPr>
              <a:xfrm>
                <a:off x="2138839" y="3066573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576AB618-8DA1-49E9-B919-1AF4CD5E0670}"/>
                  </a:ext>
                </a:extLst>
              </p:cNvPr>
              <p:cNvSpPr/>
              <p:nvPr/>
            </p:nvSpPr>
            <p:spPr>
              <a:xfrm>
                <a:off x="2138839" y="3268503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3"/>
                      <a:pt x="36142" y="7144"/>
                      <a:pt x="71914" y="7144"/>
                    </a:cubicBezTo>
                    <a:cubicBezTo>
                      <a:pt x="107685" y="7144"/>
                      <a:pt x="136684" y="36143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2C1547B8-6666-4A09-A8C5-246F655F82CE}"/>
                  </a:ext>
                </a:extLst>
              </p:cNvPr>
              <p:cNvSpPr/>
              <p:nvPr/>
            </p:nvSpPr>
            <p:spPr>
              <a:xfrm>
                <a:off x="2138839" y="3470433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BAAB933F-F21E-48C7-8C57-3295124102B3}"/>
                  </a:ext>
                </a:extLst>
              </p:cNvPr>
              <p:cNvSpPr/>
              <p:nvPr/>
            </p:nvSpPr>
            <p:spPr>
              <a:xfrm>
                <a:off x="2138839" y="3673316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3"/>
                      <a:pt x="36142" y="7144"/>
                      <a:pt x="71914" y="7144"/>
                    </a:cubicBezTo>
                    <a:cubicBezTo>
                      <a:pt x="107685" y="7144"/>
                      <a:pt x="136684" y="36143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D26577A6-A871-434A-93FD-FB8B34A2BB9C}"/>
                  </a:ext>
                </a:extLst>
              </p:cNvPr>
              <p:cNvSpPr/>
              <p:nvPr/>
            </p:nvSpPr>
            <p:spPr>
              <a:xfrm>
                <a:off x="2138839" y="3875246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6025FFC3-04C4-41AC-946C-9DB10DD7E872}"/>
                  </a:ext>
                </a:extLst>
              </p:cNvPr>
              <p:cNvSpPr/>
              <p:nvPr/>
            </p:nvSpPr>
            <p:spPr>
              <a:xfrm>
                <a:off x="2138839" y="4077176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FBAD812F-F0A0-4722-9E4C-F612A92F7385}"/>
                  </a:ext>
                </a:extLst>
              </p:cNvPr>
              <p:cNvSpPr/>
              <p:nvPr/>
            </p:nvSpPr>
            <p:spPr>
              <a:xfrm>
                <a:off x="2138839" y="4279106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1D2FD959-48FB-4F51-895F-A6B10305A858}"/>
                  </a:ext>
                </a:extLst>
              </p:cNvPr>
              <p:cNvSpPr/>
              <p:nvPr/>
            </p:nvSpPr>
            <p:spPr>
              <a:xfrm>
                <a:off x="2138839" y="4481988"/>
                <a:ext cx="142875" cy="142875"/>
              </a:xfrm>
              <a:custGeom>
                <a:avLst/>
                <a:gdLst>
                  <a:gd name="connsiteX0" fmla="*/ 136684 w 142875"/>
                  <a:gd name="connsiteY0" fmla="*/ 71914 h 142875"/>
                  <a:gd name="connsiteX1" fmla="*/ 71914 w 142875"/>
                  <a:gd name="connsiteY1" fmla="*/ 136684 h 142875"/>
                  <a:gd name="connsiteX2" fmla="*/ 7144 w 142875"/>
                  <a:gd name="connsiteY2" fmla="*/ 71914 h 142875"/>
                  <a:gd name="connsiteX3" fmla="*/ 71914 w 142875"/>
                  <a:gd name="connsiteY3" fmla="*/ 7144 h 142875"/>
                  <a:gd name="connsiteX4" fmla="*/ 136684 w 142875"/>
                  <a:gd name="connsiteY4" fmla="*/ 7191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36684" y="71914"/>
                    </a:moveTo>
                    <a:cubicBezTo>
                      <a:pt x="136684" y="107685"/>
                      <a:pt x="107685" y="136684"/>
                      <a:pt x="71914" y="136684"/>
                    </a:cubicBezTo>
                    <a:cubicBezTo>
                      <a:pt x="36142" y="136684"/>
                      <a:pt x="7144" y="107685"/>
                      <a:pt x="7144" y="71914"/>
                    </a:cubicBezTo>
                    <a:cubicBezTo>
                      <a:pt x="7144" y="36142"/>
                      <a:pt x="36142" y="7144"/>
                      <a:pt x="71914" y="7144"/>
                    </a:cubicBezTo>
                    <a:cubicBezTo>
                      <a:pt x="107685" y="7144"/>
                      <a:pt x="136684" y="36142"/>
                      <a:pt x="136684" y="71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25DB5F-01FB-46D0-8771-AE917C8C724A}"/>
                </a:ext>
              </a:extLst>
            </p:cNvPr>
            <p:cNvSpPr/>
            <p:nvPr/>
          </p:nvSpPr>
          <p:spPr>
            <a:xfrm rot="5400000">
              <a:off x="2996310" y="3065750"/>
              <a:ext cx="3650" cy="3650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053084-A5F9-4224-B40B-D8E8A4904582}"/>
                </a:ext>
              </a:extLst>
            </p:cNvPr>
            <p:cNvSpPr/>
            <p:nvPr/>
          </p:nvSpPr>
          <p:spPr>
            <a:xfrm rot="5400000">
              <a:off x="2918931" y="3065750"/>
              <a:ext cx="3650" cy="3650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2B6142-A41B-431C-B283-68475E493B8C}"/>
                </a:ext>
              </a:extLst>
            </p:cNvPr>
            <p:cNvSpPr/>
            <p:nvPr/>
          </p:nvSpPr>
          <p:spPr>
            <a:xfrm rot="5400000">
              <a:off x="2841188" y="3065750"/>
              <a:ext cx="3650" cy="3650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96423FC-3FEE-4D93-A523-A024BDCD9EE5}"/>
                </a:ext>
              </a:extLst>
            </p:cNvPr>
            <p:cNvSpPr/>
            <p:nvPr/>
          </p:nvSpPr>
          <p:spPr>
            <a:xfrm rot="5400000">
              <a:off x="2996675" y="2988006"/>
              <a:ext cx="3650" cy="3650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8 w 9525"/>
                <a:gd name="connsiteY1" fmla="*/ 10954 h 9525"/>
                <a:gd name="connsiteX2" fmla="*/ 10953 w 9525"/>
                <a:gd name="connsiteY2" fmla="*/ 9049 h 9525"/>
                <a:gd name="connsiteX3" fmla="*/ 9048 w 9525"/>
                <a:gd name="connsiteY3" fmla="*/ 7144 h 9525"/>
                <a:gd name="connsiteX4" fmla="*/ 714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10001"/>
                    <a:pt x="8096" y="10954"/>
                    <a:pt x="9048" y="10954"/>
                  </a:cubicBezTo>
                  <a:cubicBezTo>
                    <a:pt x="10001" y="10954"/>
                    <a:pt x="10953" y="10001"/>
                    <a:pt x="10953" y="9049"/>
                  </a:cubicBezTo>
                  <a:cubicBezTo>
                    <a:pt x="10953" y="8096"/>
                    <a:pt x="10001" y="7144"/>
                    <a:pt x="9048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7E3C9-8B0D-4510-BBFA-D8995BBE63E9}"/>
                </a:ext>
              </a:extLst>
            </p:cNvPr>
            <p:cNvSpPr/>
            <p:nvPr/>
          </p:nvSpPr>
          <p:spPr>
            <a:xfrm rot="5400000">
              <a:off x="2919296" y="2988006"/>
              <a:ext cx="3650" cy="3650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761940-A9DE-4408-96E2-06AF018C7883}"/>
                </a:ext>
              </a:extLst>
            </p:cNvPr>
            <p:cNvSpPr/>
            <p:nvPr/>
          </p:nvSpPr>
          <p:spPr>
            <a:xfrm rot="5400000">
              <a:off x="2841553" y="2988006"/>
              <a:ext cx="3650" cy="3650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4AE851-2F42-41F9-A393-03544D51D49D}"/>
                </a:ext>
              </a:extLst>
            </p:cNvPr>
            <p:cNvSpPr/>
            <p:nvPr/>
          </p:nvSpPr>
          <p:spPr>
            <a:xfrm rot="5400000">
              <a:off x="2993755" y="2909898"/>
              <a:ext cx="7300" cy="7300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E397E7-D600-4953-A5E5-DEF75F23BC3B}"/>
                </a:ext>
              </a:extLst>
            </p:cNvPr>
            <p:cNvSpPr/>
            <p:nvPr/>
          </p:nvSpPr>
          <p:spPr>
            <a:xfrm rot="5400000">
              <a:off x="2916376" y="2909898"/>
              <a:ext cx="7300" cy="7300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5366245-A579-4B2D-B633-A4714A8AC665}"/>
                </a:ext>
              </a:extLst>
            </p:cNvPr>
            <p:cNvSpPr/>
            <p:nvPr/>
          </p:nvSpPr>
          <p:spPr>
            <a:xfrm rot="5400000">
              <a:off x="2838633" y="2909898"/>
              <a:ext cx="7300" cy="7300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EBBD594-7ADC-442E-8492-C44FCC3086B6}"/>
                </a:ext>
              </a:extLst>
            </p:cNvPr>
            <p:cNvSpPr/>
            <p:nvPr/>
          </p:nvSpPr>
          <p:spPr>
            <a:xfrm rot="5400000">
              <a:off x="2994120" y="2832155"/>
              <a:ext cx="7300" cy="730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8443C6-C7B9-4636-B94E-510AF2C4B809}"/>
                </a:ext>
              </a:extLst>
            </p:cNvPr>
            <p:cNvSpPr/>
            <p:nvPr/>
          </p:nvSpPr>
          <p:spPr>
            <a:xfrm rot="5400000">
              <a:off x="2916741" y="2832155"/>
              <a:ext cx="7300" cy="730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6"/>
                    <a:pt x="14536" y="16669"/>
                    <a:pt x="11906" y="16669"/>
                  </a:cubicBezTo>
                  <a:cubicBezTo>
                    <a:pt x="9276" y="16669"/>
                    <a:pt x="7144" y="14536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78B3109-22D6-4C11-8F6D-20BA2761215F}"/>
                </a:ext>
              </a:extLst>
            </p:cNvPr>
            <p:cNvSpPr/>
            <p:nvPr/>
          </p:nvSpPr>
          <p:spPr>
            <a:xfrm rot="5400000">
              <a:off x="2838998" y="2832155"/>
              <a:ext cx="7300" cy="730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35539AD-7377-4E81-AB8E-373C563C8810}"/>
                </a:ext>
              </a:extLst>
            </p:cNvPr>
            <p:cNvSpPr/>
            <p:nvPr/>
          </p:nvSpPr>
          <p:spPr>
            <a:xfrm rot="5400000">
              <a:off x="2994850" y="2753681"/>
              <a:ext cx="7300" cy="730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E77033-5EF3-490A-B823-948DE87F18E4}"/>
                </a:ext>
              </a:extLst>
            </p:cNvPr>
            <p:cNvSpPr/>
            <p:nvPr/>
          </p:nvSpPr>
          <p:spPr>
            <a:xfrm rot="5400000">
              <a:off x="2917471" y="2753681"/>
              <a:ext cx="7300" cy="730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3"/>
                    <a:pt x="17493" y="20479"/>
                    <a:pt x="13811" y="20479"/>
                  </a:cubicBezTo>
                  <a:cubicBezTo>
                    <a:pt x="10129" y="20479"/>
                    <a:pt x="7143" y="17493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7138BC1-A9CD-4622-802A-DF7238824F6C}"/>
                </a:ext>
              </a:extLst>
            </p:cNvPr>
            <p:cNvSpPr/>
            <p:nvPr/>
          </p:nvSpPr>
          <p:spPr>
            <a:xfrm rot="5400000">
              <a:off x="2839728" y="2753681"/>
              <a:ext cx="7300" cy="730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EEFFABB-C8B2-4F22-B12E-C00392BAE52D}"/>
                </a:ext>
              </a:extLst>
            </p:cNvPr>
            <p:cNvSpPr/>
            <p:nvPr/>
          </p:nvSpPr>
          <p:spPr>
            <a:xfrm rot="5400000">
              <a:off x="2991930" y="2675573"/>
              <a:ext cx="10950" cy="10950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5C5304-F427-4D1C-A828-E29D16ABBA56}"/>
                </a:ext>
              </a:extLst>
            </p:cNvPr>
            <p:cNvSpPr/>
            <p:nvPr/>
          </p:nvSpPr>
          <p:spPr>
            <a:xfrm rot="5400000">
              <a:off x="2914552" y="2675573"/>
              <a:ext cx="10950" cy="10950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6E0C98D-5972-4120-BD8B-33B6D85B8C38}"/>
                </a:ext>
              </a:extLst>
            </p:cNvPr>
            <p:cNvSpPr/>
            <p:nvPr/>
          </p:nvSpPr>
          <p:spPr>
            <a:xfrm rot="5400000">
              <a:off x="2836808" y="2675573"/>
              <a:ext cx="10950" cy="10950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126BE7D-64CE-4960-BCE4-49849C452BD8}"/>
                </a:ext>
              </a:extLst>
            </p:cNvPr>
            <p:cNvSpPr/>
            <p:nvPr/>
          </p:nvSpPr>
          <p:spPr>
            <a:xfrm rot="5400000">
              <a:off x="2992660" y="2597465"/>
              <a:ext cx="10950" cy="10950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97E7ED3-B728-47AB-B276-D5DBC4B205EC}"/>
                </a:ext>
              </a:extLst>
            </p:cNvPr>
            <p:cNvSpPr/>
            <p:nvPr/>
          </p:nvSpPr>
          <p:spPr>
            <a:xfrm rot="5400000">
              <a:off x="2915281" y="2597465"/>
              <a:ext cx="10950" cy="10950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DC7F9F1-B27E-4545-8E8E-F6CDB0889A22}"/>
                </a:ext>
              </a:extLst>
            </p:cNvPr>
            <p:cNvSpPr/>
            <p:nvPr/>
          </p:nvSpPr>
          <p:spPr>
            <a:xfrm rot="5400000">
              <a:off x="2837538" y="2597465"/>
              <a:ext cx="10950" cy="10950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4113EE6-9655-40E7-9A5D-7BB9B4DD68A5}"/>
                </a:ext>
              </a:extLst>
            </p:cNvPr>
            <p:cNvSpPr/>
            <p:nvPr/>
          </p:nvSpPr>
          <p:spPr>
            <a:xfrm rot="5400000">
              <a:off x="2993025" y="2519722"/>
              <a:ext cx="10950" cy="10950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B6EA6B0-563F-4A03-AD90-64483B28E27D}"/>
                </a:ext>
              </a:extLst>
            </p:cNvPr>
            <p:cNvSpPr/>
            <p:nvPr/>
          </p:nvSpPr>
          <p:spPr>
            <a:xfrm rot="5400000">
              <a:off x="2915646" y="2519722"/>
              <a:ext cx="10950" cy="10950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739A4D-C952-4A20-9EBE-F50A10DAA9CB}"/>
                </a:ext>
              </a:extLst>
            </p:cNvPr>
            <p:cNvSpPr/>
            <p:nvPr/>
          </p:nvSpPr>
          <p:spPr>
            <a:xfrm rot="5400000">
              <a:off x="2837903" y="2519722"/>
              <a:ext cx="10950" cy="10950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0C40E2-81B8-4059-B6DB-FBA3849AF3B7}"/>
                </a:ext>
              </a:extLst>
            </p:cNvPr>
            <p:cNvSpPr/>
            <p:nvPr/>
          </p:nvSpPr>
          <p:spPr>
            <a:xfrm rot="5400000">
              <a:off x="2990105" y="2441248"/>
              <a:ext cx="14600" cy="1460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D90E377-8F2D-4817-B1E0-44544B6B6715}"/>
                </a:ext>
              </a:extLst>
            </p:cNvPr>
            <p:cNvSpPr/>
            <p:nvPr/>
          </p:nvSpPr>
          <p:spPr>
            <a:xfrm rot="5400000">
              <a:off x="2912726" y="2441248"/>
              <a:ext cx="14600" cy="1460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FEA6E30-3281-4A83-9741-D6DE5D9A16DF}"/>
                </a:ext>
              </a:extLst>
            </p:cNvPr>
            <p:cNvSpPr/>
            <p:nvPr/>
          </p:nvSpPr>
          <p:spPr>
            <a:xfrm rot="5400000">
              <a:off x="2834983" y="2441248"/>
              <a:ext cx="14600" cy="1460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8679D3-FB70-4EB8-9F41-1EF12139EDEE}"/>
                </a:ext>
              </a:extLst>
            </p:cNvPr>
            <p:cNvSpPr/>
            <p:nvPr/>
          </p:nvSpPr>
          <p:spPr>
            <a:xfrm rot="5400000">
              <a:off x="2990835" y="2363140"/>
              <a:ext cx="14600" cy="146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2ACC2B-1AF6-46BD-985C-81AFDEFF70A6}"/>
                </a:ext>
              </a:extLst>
            </p:cNvPr>
            <p:cNvSpPr/>
            <p:nvPr/>
          </p:nvSpPr>
          <p:spPr>
            <a:xfrm rot="5400000">
              <a:off x="2913456" y="2363140"/>
              <a:ext cx="14600" cy="146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9CDFA8-9AC0-41BA-814B-574DB9399888}"/>
                </a:ext>
              </a:extLst>
            </p:cNvPr>
            <p:cNvSpPr/>
            <p:nvPr/>
          </p:nvSpPr>
          <p:spPr>
            <a:xfrm rot="5400000">
              <a:off x="2835713" y="2363140"/>
              <a:ext cx="14600" cy="146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B6D2742-01C7-4313-B26A-9268F1FEB2DC}"/>
                </a:ext>
              </a:extLst>
            </p:cNvPr>
            <p:cNvSpPr/>
            <p:nvPr/>
          </p:nvSpPr>
          <p:spPr>
            <a:xfrm rot="5400000">
              <a:off x="2987915" y="2285032"/>
              <a:ext cx="18250" cy="18250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8C4A63A-7A24-4014-88B5-9A67EC8B52FE}"/>
                </a:ext>
              </a:extLst>
            </p:cNvPr>
            <p:cNvSpPr/>
            <p:nvPr/>
          </p:nvSpPr>
          <p:spPr>
            <a:xfrm rot="5400000">
              <a:off x="2910536" y="2285032"/>
              <a:ext cx="18250" cy="18250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B2DCF3D-C17C-4CD0-9D5B-5C72A7DF3AC8}"/>
                </a:ext>
              </a:extLst>
            </p:cNvPr>
            <p:cNvSpPr/>
            <p:nvPr/>
          </p:nvSpPr>
          <p:spPr>
            <a:xfrm rot="5400000">
              <a:off x="2832793" y="2285032"/>
              <a:ext cx="18250" cy="18250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54FA075-BA96-4F28-9C2A-76633B6A511A}"/>
                </a:ext>
              </a:extLst>
            </p:cNvPr>
            <p:cNvSpPr/>
            <p:nvPr/>
          </p:nvSpPr>
          <p:spPr>
            <a:xfrm rot="5400000">
              <a:off x="2988280" y="2207289"/>
              <a:ext cx="18250" cy="18250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3B2AC4-D21D-4819-BA12-F11ED04AFD12}"/>
                </a:ext>
              </a:extLst>
            </p:cNvPr>
            <p:cNvSpPr/>
            <p:nvPr/>
          </p:nvSpPr>
          <p:spPr>
            <a:xfrm rot="5400000">
              <a:off x="2910902" y="2207289"/>
              <a:ext cx="18250" cy="18250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DA86DEC-23B3-4B78-8B83-643C91AF6EE8}"/>
                </a:ext>
              </a:extLst>
            </p:cNvPr>
            <p:cNvSpPr/>
            <p:nvPr/>
          </p:nvSpPr>
          <p:spPr>
            <a:xfrm rot="5400000">
              <a:off x="2833158" y="2207289"/>
              <a:ext cx="18250" cy="18250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C0E8F16-ACC4-4B0C-BAE6-AACADCB002AC}"/>
                </a:ext>
              </a:extLst>
            </p:cNvPr>
            <p:cNvSpPr/>
            <p:nvPr/>
          </p:nvSpPr>
          <p:spPr>
            <a:xfrm rot="5400000">
              <a:off x="2989010" y="2128815"/>
              <a:ext cx="18250" cy="18250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56C2891-CB8D-4E29-99AD-6FE39606B9AB}"/>
                </a:ext>
              </a:extLst>
            </p:cNvPr>
            <p:cNvSpPr/>
            <p:nvPr/>
          </p:nvSpPr>
          <p:spPr>
            <a:xfrm rot="5400000">
              <a:off x="2911632" y="2128815"/>
              <a:ext cx="18250" cy="18250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319A924-6018-4B82-BEC8-1BABF64CB2C0}"/>
                </a:ext>
              </a:extLst>
            </p:cNvPr>
            <p:cNvSpPr/>
            <p:nvPr/>
          </p:nvSpPr>
          <p:spPr>
            <a:xfrm rot="5400000">
              <a:off x="2833888" y="2128815"/>
              <a:ext cx="18250" cy="18250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D65946E-315F-4B12-A693-CEDB3EF442B8}"/>
                </a:ext>
              </a:extLst>
            </p:cNvPr>
            <p:cNvSpPr/>
            <p:nvPr/>
          </p:nvSpPr>
          <p:spPr>
            <a:xfrm rot="5400000">
              <a:off x="2986090" y="2050707"/>
              <a:ext cx="21900" cy="21900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BD8185F-4460-43D1-A379-E11FB0C148CB}"/>
                </a:ext>
              </a:extLst>
            </p:cNvPr>
            <p:cNvSpPr/>
            <p:nvPr/>
          </p:nvSpPr>
          <p:spPr>
            <a:xfrm rot="5400000">
              <a:off x="2908712" y="2050707"/>
              <a:ext cx="21900" cy="21900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C35CFC-09B3-46CC-9F0A-B6D0A281946C}"/>
                </a:ext>
              </a:extLst>
            </p:cNvPr>
            <p:cNvSpPr/>
            <p:nvPr/>
          </p:nvSpPr>
          <p:spPr>
            <a:xfrm rot="5400000">
              <a:off x="2830968" y="2050707"/>
              <a:ext cx="21900" cy="21900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7AC2E4-34D5-4473-9C1E-B79F51A85C98}"/>
                </a:ext>
              </a:extLst>
            </p:cNvPr>
            <p:cNvSpPr/>
            <p:nvPr/>
          </p:nvSpPr>
          <p:spPr>
            <a:xfrm rot="5400000">
              <a:off x="2986455" y="1972964"/>
              <a:ext cx="21900" cy="21900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9C80870-8AB3-4DF9-B085-D6B55423D2B5}"/>
                </a:ext>
              </a:extLst>
            </p:cNvPr>
            <p:cNvSpPr/>
            <p:nvPr/>
          </p:nvSpPr>
          <p:spPr>
            <a:xfrm rot="5400000">
              <a:off x="2909076" y="1972964"/>
              <a:ext cx="21900" cy="21900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82613BE-344A-43B0-9E15-9E9B11AD561D}"/>
                </a:ext>
              </a:extLst>
            </p:cNvPr>
            <p:cNvSpPr/>
            <p:nvPr/>
          </p:nvSpPr>
          <p:spPr>
            <a:xfrm rot="5400000">
              <a:off x="2831333" y="1972964"/>
              <a:ext cx="21900" cy="21900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9828C6A-A98D-4681-A636-9F7D0D84B933}"/>
                </a:ext>
              </a:extLst>
            </p:cNvPr>
            <p:cNvSpPr/>
            <p:nvPr/>
          </p:nvSpPr>
          <p:spPr>
            <a:xfrm rot="5400000">
              <a:off x="2987185" y="1894856"/>
              <a:ext cx="21900" cy="2190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C8C0D3B-EBBA-450C-B569-3FFDFF509D66}"/>
                </a:ext>
              </a:extLst>
            </p:cNvPr>
            <p:cNvSpPr/>
            <p:nvPr/>
          </p:nvSpPr>
          <p:spPr>
            <a:xfrm rot="5400000">
              <a:off x="2909806" y="1894856"/>
              <a:ext cx="21900" cy="2190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35C565B-6D0B-4D2C-91FD-3EAFE8483107}"/>
                </a:ext>
              </a:extLst>
            </p:cNvPr>
            <p:cNvSpPr/>
            <p:nvPr/>
          </p:nvSpPr>
          <p:spPr>
            <a:xfrm rot="5400000">
              <a:off x="2832063" y="1894856"/>
              <a:ext cx="21900" cy="2190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A078289-2418-49BF-8785-FFECF4ACC5F5}"/>
                </a:ext>
              </a:extLst>
            </p:cNvPr>
            <p:cNvSpPr/>
            <p:nvPr/>
          </p:nvSpPr>
          <p:spPr>
            <a:xfrm rot="5400000">
              <a:off x="2984265" y="1816382"/>
              <a:ext cx="25549" cy="25549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B09DD9C-9A6D-4EFD-BCD3-FCE416663BA8}"/>
                </a:ext>
              </a:extLst>
            </p:cNvPr>
            <p:cNvSpPr/>
            <p:nvPr/>
          </p:nvSpPr>
          <p:spPr>
            <a:xfrm rot="5400000">
              <a:off x="2906886" y="1816382"/>
              <a:ext cx="25549" cy="25549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AA3B53C-BDA7-4624-9538-04289C2A8F02}"/>
                </a:ext>
              </a:extLst>
            </p:cNvPr>
            <p:cNvSpPr/>
            <p:nvPr/>
          </p:nvSpPr>
          <p:spPr>
            <a:xfrm rot="5400000">
              <a:off x="2829143" y="1816382"/>
              <a:ext cx="25549" cy="25549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8B4B0CB-A68F-4C90-9C54-8628988FBFF5}"/>
                </a:ext>
              </a:extLst>
            </p:cNvPr>
            <p:cNvSpPr/>
            <p:nvPr/>
          </p:nvSpPr>
          <p:spPr>
            <a:xfrm rot="5400000">
              <a:off x="2984630" y="1738639"/>
              <a:ext cx="25549" cy="25549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0985A6A-09C6-4855-8033-273E0FA07AE2}"/>
                </a:ext>
              </a:extLst>
            </p:cNvPr>
            <p:cNvSpPr/>
            <p:nvPr/>
          </p:nvSpPr>
          <p:spPr>
            <a:xfrm rot="5400000">
              <a:off x="2907252" y="1738639"/>
              <a:ext cx="25549" cy="25549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C8E8843-8B0F-48F7-BE9B-E19358D13F78}"/>
                </a:ext>
              </a:extLst>
            </p:cNvPr>
            <p:cNvSpPr/>
            <p:nvPr/>
          </p:nvSpPr>
          <p:spPr>
            <a:xfrm rot="5400000">
              <a:off x="2829508" y="1738639"/>
              <a:ext cx="25549" cy="25549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342562E-7A6F-48CA-9A3E-835E1294D903}"/>
                </a:ext>
              </a:extLst>
            </p:cNvPr>
            <p:cNvSpPr/>
            <p:nvPr/>
          </p:nvSpPr>
          <p:spPr>
            <a:xfrm rot="5400000">
              <a:off x="2985360" y="1660531"/>
              <a:ext cx="25549" cy="25549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1DBF79-74BD-44B4-909C-6A6E0999077B}"/>
                </a:ext>
              </a:extLst>
            </p:cNvPr>
            <p:cNvSpPr/>
            <p:nvPr/>
          </p:nvSpPr>
          <p:spPr>
            <a:xfrm rot="5400000">
              <a:off x="2907982" y="1660531"/>
              <a:ext cx="25549" cy="25549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B8F9D10-2A00-470B-98D9-2D97327AB7F2}"/>
                </a:ext>
              </a:extLst>
            </p:cNvPr>
            <p:cNvSpPr/>
            <p:nvPr/>
          </p:nvSpPr>
          <p:spPr>
            <a:xfrm rot="5400000">
              <a:off x="2830238" y="1660531"/>
              <a:ext cx="25549" cy="25549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9A116B3-EAAE-4EF1-95AF-5FD954E22DB6}"/>
                </a:ext>
              </a:extLst>
            </p:cNvPr>
            <p:cNvSpPr/>
            <p:nvPr/>
          </p:nvSpPr>
          <p:spPr>
            <a:xfrm rot="5400000">
              <a:off x="2982805" y="1582057"/>
              <a:ext cx="29199" cy="29199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98D876E-DFC6-4EEC-8547-D15568DED99C}"/>
                </a:ext>
              </a:extLst>
            </p:cNvPr>
            <p:cNvSpPr/>
            <p:nvPr/>
          </p:nvSpPr>
          <p:spPr>
            <a:xfrm rot="5400000">
              <a:off x="2905427" y="1582057"/>
              <a:ext cx="29199" cy="29199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7BE7C6A-DC10-4A82-B815-E6C17179A607}"/>
                </a:ext>
              </a:extLst>
            </p:cNvPr>
            <p:cNvSpPr/>
            <p:nvPr/>
          </p:nvSpPr>
          <p:spPr>
            <a:xfrm rot="5400000">
              <a:off x="2827683" y="1582057"/>
              <a:ext cx="29199" cy="29199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53A2B20-2068-44CA-BF2B-DE1C9130E3BF}"/>
                </a:ext>
              </a:extLst>
            </p:cNvPr>
            <p:cNvSpPr/>
            <p:nvPr/>
          </p:nvSpPr>
          <p:spPr>
            <a:xfrm rot="5400000">
              <a:off x="2983170" y="1504314"/>
              <a:ext cx="29199" cy="29199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D65FE71-20A4-4DF0-93A5-2BF3D1972E24}"/>
                </a:ext>
              </a:extLst>
            </p:cNvPr>
            <p:cNvSpPr/>
            <p:nvPr/>
          </p:nvSpPr>
          <p:spPr>
            <a:xfrm rot="5400000">
              <a:off x="2905792" y="1504314"/>
              <a:ext cx="29199" cy="29199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69"/>
                    <a:pt x="22070" y="7144"/>
                    <a:pt x="40481" y="7144"/>
                  </a:cubicBezTo>
                  <a:cubicBezTo>
                    <a:pt x="58893" y="7144"/>
                    <a:pt x="73819" y="22069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61671A6-FBAD-475A-9910-E47610B32DF4}"/>
                </a:ext>
              </a:extLst>
            </p:cNvPr>
            <p:cNvSpPr/>
            <p:nvPr/>
          </p:nvSpPr>
          <p:spPr>
            <a:xfrm rot="5400000">
              <a:off x="2828048" y="1504314"/>
              <a:ext cx="29199" cy="29199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C0DC6E6-E67B-44ED-8E83-92A1D1E57577}"/>
                </a:ext>
              </a:extLst>
            </p:cNvPr>
            <p:cNvSpPr/>
            <p:nvPr/>
          </p:nvSpPr>
          <p:spPr>
            <a:xfrm rot="5400000">
              <a:off x="2983535" y="1426206"/>
              <a:ext cx="29199" cy="29199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3A36515-8A5F-490D-BB32-2680EF0F0B15}"/>
                </a:ext>
              </a:extLst>
            </p:cNvPr>
            <p:cNvSpPr/>
            <p:nvPr/>
          </p:nvSpPr>
          <p:spPr>
            <a:xfrm rot="5400000">
              <a:off x="2906522" y="1426206"/>
              <a:ext cx="29199" cy="29199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65F9B75-B0BB-4476-AA3A-69FDB640EEC1}"/>
                </a:ext>
              </a:extLst>
            </p:cNvPr>
            <p:cNvSpPr/>
            <p:nvPr/>
          </p:nvSpPr>
          <p:spPr>
            <a:xfrm rot="5400000">
              <a:off x="2828413" y="1426206"/>
              <a:ext cx="29199" cy="29199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2AF6FCB-614D-45C6-8C01-F60CAEA318F8}"/>
                </a:ext>
              </a:extLst>
            </p:cNvPr>
            <p:cNvSpPr/>
            <p:nvPr/>
          </p:nvSpPr>
          <p:spPr>
            <a:xfrm rot="5400000">
              <a:off x="2980615" y="1348098"/>
              <a:ext cx="32849" cy="32849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2641CC8-B1D4-4214-A5CE-CDB38C28064F}"/>
                </a:ext>
              </a:extLst>
            </p:cNvPr>
            <p:cNvSpPr/>
            <p:nvPr/>
          </p:nvSpPr>
          <p:spPr>
            <a:xfrm rot="5400000">
              <a:off x="2903237" y="1348098"/>
              <a:ext cx="32849" cy="32849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68DDCDB-F10D-4ACE-B9BF-3F1684586F09}"/>
                </a:ext>
              </a:extLst>
            </p:cNvPr>
            <p:cNvSpPr/>
            <p:nvPr/>
          </p:nvSpPr>
          <p:spPr>
            <a:xfrm rot="5400000">
              <a:off x="2825493" y="1348098"/>
              <a:ext cx="32849" cy="32849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F77BE2C-BFFC-4E56-B60D-BBB45014ED08}"/>
                </a:ext>
              </a:extLst>
            </p:cNvPr>
            <p:cNvSpPr/>
            <p:nvPr/>
          </p:nvSpPr>
          <p:spPr>
            <a:xfrm rot="5400000">
              <a:off x="2981345" y="1269989"/>
              <a:ext cx="32849" cy="32849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7A3361C-2E4B-4F94-BF10-93E78448A302}"/>
                </a:ext>
              </a:extLst>
            </p:cNvPr>
            <p:cNvSpPr/>
            <p:nvPr/>
          </p:nvSpPr>
          <p:spPr>
            <a:xfrm rot="5400000">
              <a:off x="2903967" y="1269989"/>
              <a:ext cx="32849" cy="32849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DDF6091-696B-4FFC-A7E7-78A18345F5CF}"/>
                </a:ext>
              </a:extLst>
            </p:cNvPr>
            <p:cNvSpPr/>
            <p:nvPr/>
          </p:nvSpPr>
          <p:spPr>
            <a:xfrm rot="5400000">
              <a:off x="2826223" y="1269989"/>
              <a:ext cx="32849" cy="32849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B12A7DA-6D97-4B02-94C7-221A7269A691}"/>
                </a:ext>
              </a:extLst>
            </p:cNvPr>
            <p:cNvSpPr/>
            <p:nvPr/>
          </p:nvSpPr>
          <p:spPr>
            <a:xfrm rot="5400000">
              <a:off x="2982075" y="1191881"/>
              <a:ext cx="32849" cy="32849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6E64E8D-BA66-47BC-89E4-C1626C24BC2B}"/>
                </a:ext>
              </a:extLst>
            </p:cNvPr>
            <p:cNvSpPr/>
            <p:nvPr/>
          </p:nvSpPr>
          <p:spPr>
            <a:xfrm rot="5400000">
              <a:off x="2904697" y="1191881"/>
              <a:ext cx="32849" cy="32849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D3733AB-0372-4354-9B20-6EEA978A61FF}"/>
                </a:ext>
              </a:extLst>
            </p:cNvPr>
            <p:cNvSpPr/>
            <p:nvPr/>
          </p:nvSpPr>
          <p:spPr>
            <a:xfrm rot="5400000">
              <a:off x="2826953" y="1191881"/>
              <a:ext cx="32849" cy="32849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A42DC9A-A36C-4E7E-8EFA-69FA23348BA1}"/>
                </a:ext>
              </a:extLst>
            </p:cNvPr>
            <p:cNvSpPr/>
            <p:nvPr/>
          </p:nvSpPr>
          <p:spPr>
            <a:xfrm rot="5400000">
              <a:off x="2979155" y="1113408"/>
              <a:ext cx="36499" cy="36499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E477AB1-C99C-4F2A-9324-8B072D1B6290}"/>
                </a:ext>
              </a:extLst>
            </p:cNvPr>
            <p:cNvSpPr/>
            <p:nvPr/>
          </p:nvSpPr>
          <p:spPr>
            <a:xfrm rot="5400000">
              <a:off x="2901777" y="1113408"/>
              <a:ext cx="36499" cy="36499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CF70B1E-5A24-459D-A46D-C1E7B3881321}"/>
                </a:ext>
              </a:extLst>
            </p:cNvPr>
            <p:cNvSpPr/>
            <p:nvPr/>
          </p:nvSpPr>
          <p:spPr>
            <a:xfrm rot="5400000">
              <a:off x="2824034" y="1113408"/>
              <a:ext cx="36499" cy="36499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05F40EA-3C0D-46E6-B12F-4CC9CE528ED8}"/>
                </a:ext>
              </a:extLst>
            </p:cNvPr>
            <p:cNvSpPr/>
            <p:nvPr/>
          </p:nvSpPr>
          <p:spPr>
            <a:xfrm rot="5400000">
              <a:off x="2979520" y="1035665"/>
              <a:ext cx="36499" cy="36499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82FE527-6971-4E82-B6E1-67C5BC8E4CCF}"/>
                </a:ext>
              </a:extLst>
            </p:cNvPr>
            <p:cNvSpPr/>
            <p:nvPr/>
          </p:nvSpPr>
          <p:spPr>
            <a:xfrm rot="5400000">
              <a:off x="2902142" y="1035665"/>
              <a:ext cx="36499" cy="36499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8CD8847-74E2-4D15-BFA6-4DCB8C89EBDC}"/>
                </a:ext>
              </a:extLst>
            </p:cNvPr>
            <p:cNvSpPr/>
            <p:nvPr/>
          </p:nvSpPr>
          <p:spPr>
            <a:xfrm rot="5400000">
              <a:off x="2824398" y="1035665"/>
              <a:ext cx="36499" cy="36499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A0958AF-E779-4443-A24D-4F3FAD410A7A}"/>
                </a:ext>
              </a:extLst>
            </p:cNvPr>
            <p:cNvSpPr/>
            <p:nvPr/>
          </p:nvSpPr>
          <p:spPr>
            <a:xfrm rot="5400000">
              <a:off x="2980250" y="957556"/>
              <a:ext cx="36499" cy="36499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29F328C-BF63-40C3-9071-35AE4291AECC}"/>
                </a:ext>
              </a:extLst>
            </p:cNvPr>
            <p:cNvSpPr/>
            <p:nvPr/>
          </p:nvSpPr>
          <p:spPr>
            <a:xfrm rot="5400000">
              <a:off x="2902872" y="957556"/>
              <a:ext cx="36499" cy="36499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6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90725A6-65D6-4F6C-93F0-66FDB1B8FB8C}"/>
                </a:ext>
              </a:extLst>
            </p:cNvPr>
            <p:cNvSpPr/>
            <p:nvPr/>
          </p:nvSpPr>
          <p:spPr>
            <a:xfrm rot="5400000">
              <a:off x="2825128" y="957556"/>
              <a:ext cx="36499" cy="36499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B093EA3-F8B4-4816-8F34-35CB7E617160}"/>
                </a:ext>
              </a:extLst>
            </p:cNvPr>
            <p:cNvSpPr/>
            <p:nvPr/>
          </p:nvSpPr>
          <p:spPr>
            <a:xfrm rot="5400000">
              <a:off x="2977330" y="879448"/>
              <a:ext cx="40149" cy="40149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A8429E3-B0A7-420A-B645-5ACB47DAFF80}"/>
                </a:ext>
              </a:extLst>
            </p:cNvPr>
            <p:cNvSpPr/>
            <p:nvPr/>
          </p:nvSpPr>
          <p:spPr>
            <a:xfrm rot="5400000">
              <a:off x="2899952" y="879448"/>
              <a:ext cx="40149" cy="40149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2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8170E40-4DD4-4F4B-A121-16959DCB9523}"/>
                </a:ext>
              </a:extLst>
            </p:cNvPr>
            <p:cNvSpPr/>
            <p:nvPr/>
          </p:nvSpPr>
          <p:spPr>
            <a:xfrm rot="5400000">
              <a:off x="2822208" y="879448"/>
              <a:ext cx="40149" cy="40149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028C637-4887-4F0E-B54E-04B0DC7AD951}"/>
                </a:ext>
              </a:extLst>
            </p:cNvPr>
            <p:cNvSpPr/>
            <p:nvPr/>
          </p:nvSpPr>
          <p:spPr>
            <a:xfrm rot="5400000">
              <a:off x="2978060" y="800975"/>
              <a:ext cx="40149" cy="40149"/>
            </a:xfrm>
            <a:custGeom>
              <a:avLst/>
              <a:gdLst>
                <a:gd name="connsiteX0" fmla="*/ 104299 w 104775"/>
                <a:gd name="connsiteY0" fmla="*/ 55721 h 104775"/>
                <a:gd name="connsiteX1" fmla="*/ 55721 w 104775"/>
                <a:gd name="connsiteY1" fmla="*/ 104299 h 104775"/>
                <a:gd name="connsiteX2" fmla="*/ 7144 w 104775"/>
                <a:gd name="connsiteY2" fmla="*/ 55721 h 104775"/>
                <a:gd name="connsiteX3" fmla="*/ 55721 w 104775"/>
                <a:gd name="connsiteY3" fmla="*/ 7144 h 104775"/>
                <a:gd name="connsiteX4" fmla="*/ 104299 w 104775"/>
                <a:gd name="connsiteY4" fmla="*/ 5572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299" y="55721"/>
                  </a:moveTo>
                  <a:cubicBezTo>
                    <a:pt x="104299" y="82550"/>
                    <a:pt x="82550" y="104299"/>
                    <a:pt x="55721" y="104299"/>
                  </a:cubicBezTo>
                  <a:cubicBezTo>
                    <a:pt x="28893" y="104299"/>
                    <a:pt x="7144" y="82550"/>
                    <a:pt x="7144" y="55721"/>
                  </a:cubicBezTo>
                  <a:cubicBezTo>
                    <a:pt x="7144" y="28893"/>
                    <a:pt x="28892" y="7144"/>
                    <a:pt x="55721" y="7144"/>
                  </a:cubicBezTo>
                  <a:cubicBezTo>
                    <a:pt x="82550" y="7144"/>
                    <a:pt x="104299" y="28893"/>
                    <a:pt x="104299" y="557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7649E32-4990-401A-A4C2-21848D6B56C3}"/>
                </a:ext>
              </a:extLst>
            </p:cNvPr>
            <p:cNvSpPr/>
            <p:nvPr/>
          </p:nvSpPr>
          <p:spPr>
            <a:xfrm rot="5400000">
              <a:off x="2900682" y="800975"/>
              <a:ext cx="40149" cy="40149"/>
            </a:xfrm>
            <a:custGeom>
              <a:avLst/>
              <a:gdLst>
                <a:gd name="connsiteX0" fmla="*/ 104299 w 104775"/>
                <a:gd name="connsiteY0" fmla="*/ 55721 h 104775"/>
                <a:gd name="connsiteX1" fmla="*/ 55721 w 104775"/>
                <a:gd name="connsiteY1" fmla="*/ 104299 h 104775"/>
                <a:gd name="connsiteX2" fmla="*/ 7144 w 104775"/>
                <a:gd name="connsiteY2" fmla="*/ 55721 h 104775"/>
                <a:gd name="connsiteX3" fmla="*/ 55721 w 104775"/>
                <a:gd name="connsiteY3" fmla="*/ 7144 h 104775"/>
                <a:gd name="connsiteX4" fmla="*/ 104299 w 104775"/>
                <a:gd name="connsiteY4" fmla="*/ 5572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299" y="55721"/>
                  </a:moveTo>
                  <a:cubicBezTo>
                    <a:pt x="104299" y="82550"/>
                    <a:pt x="82550" y="104299"/>
                    <a:pt x="55721" y="104299"/>
                  </a:cubicBezTo>
                  <a:cubicBezTo>
                    <a:pt x="28893" y="104299"/>
                    <a:pt x="7144" y="82550"/>
                    <a:pt x="7144" y="55721"/>
                  </a:cubicBezTo>
                  <a:cubicBezTo>
                    <a:pt x="7144" y="28893"/>
                    <a:pt x="28892" y="7144"/>
                    <a:pt x="55721" y="7144"/>
                  </a:cubicBezTo>
                  <a:cubicBezTo>
                    <a:pt x="82550" y="7144"/>
                    <a:pt x="104299" y="28893"/>
                    <a:pt x="104299" y="557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D4C51CE-D9D8-4240-9628-450FAB4CFBBF}"/>
                </a:ext>
              </a:extLst>
            </p:cNvPr>
            <p:cNvSpPr/>
            <p:nvPr/>
          </p:nvSpPr>
          <p:spPr>
            <a:xfrm rot="5400000">
              <a:off x="2822938" y="800975"/>
              <a:ext cx="40149" cy="40149"/>
            </a:xfrm>
            <a:custGeom>
              <a:avLst/>
              <a:gdLst>
                <a:gd name="connsiteX0" fmla="*/ 104299 w 104775"/>
                <a:gd name="connsiteY0" fmla="*/ 55721 h 104775"/>
                <a:gd name="connsiteX1" fmla="*/ 55721 w 104775"/>
                <a:gd name="connsiteY1" fmla="*/ 104299 h 104775"/>
                <a:gd name="connsiteX2" fmla="*/ 7144 w 104775"/>
                <a:gd name="connsiteY2" fmla="*/ 55721 h 104775"/>
                <a:gd name="connsiteX3" fmla="*/ 55721 w 104775"/>
                <a:gd name="connsiteY3" fmla="*/ 7144 h 104775"/>
                <a:gd name="connsiteX4" fmla="*/ 104299 w 104775"/>
                <a:gd name="connsiteY4" fmla="*/ 5572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299" y="55721"/>
                  </a:moveTo>
                  <a:cubicBezTo>
                    <a:pt x="104299" y="82550"/>
                    <a:pt x="82550" y="104299"/>
                    <a:pt x="55721" y="104299"/>
                  </a:cubicBezTo>
                  <a:cubicBezTo>
                    <a:pt x="28893" y="104299"/>
                    <a:pt x="7144" y="82550"/>
                    <a:pt x="7144" y="55721"/>
                  </a:cubicBezTo>
                  <a:cubicBezTo>
                    <a:pt x="7144" y="28893"/>
                    <a:pt x="28892" y="7144"/>
                    <a:pt x="55721" y="7144"/>
                  </a:cubicBezTo>
                  <a:cubicBezTo>
                    <a:pt x="82550" y="7144"/>
                    <a:pt x="104299" y="28893"/>
                    <a:pt x="104299" y="557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FDC62F3-77A9-42EB-B384-D6941438FC2D}"/>
                </a:ext>
              </a:extLst>
            </p:cNvPr>
            <p:cNvSpPr/>
            <p:nvPr/>
          </p:nvSpPr>
          <p:spPr>
            <a:xfrm rot="5400000">
              <a:off x="2978425" y="723232"/>
              <a:ext cx="40149" cy="40149"/>
            </a:xfrm>
            <a:custGeom>
              <a:avLst/>
              <a:gdLst>
                <a:gd name="connsiteX0" fmla="*/ 106204 w 104775"/>
                <a:gd name="connsiteY0" fmla="*/ 56674 h 104775"/>
                <a:gd name="connsiteX1" fmla="*/ 56674 w 104775"/>
                <a:gd name="connsiteY1" fmla="*/ 106204 h 104775"/>
                <a:gd name="connsiteX2" fmla="*/ 7144 w 104775"/>
                <a:gd name="connsiteY2" fmla="*/ 56674 h 104775"/>
                <a:gd name="connsiteX3" fmla="*/ 56674 w 104775"/>
                <a:gd name="connsiteY3" fmla="*/ 7144 h 104775"/>
                <a:gd name="connsiteX4" fmla="*/ 106204 w 104775"/>
                <a:gd name="connsiteY4" fmla="*/ 5667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6204" y="56674"/>
                  </a:moveTo>
                  <a:cubicBezTo>
                    <a:pt x="106204" y="84029"/>
                    <a:pt x="84028" y="106204"/>
                    <a:pt x="56674" y="106204"/>
                  </a:cubicBezTo>
                  <a:cubicBezTo>
                    <a:pt x="29319" y="106204"/>
                    <a:pt x="7144" y="84029"/>
                    <a:pt x="7144" y="56674"/>
                  </a:cubicBezTo>
                  <a:cubicBezTo>
                    <a:pt x="7144" y="29319"/>
                    <a:pt x="29319" y="7144"/>
                    <a:pt x="56674" y="7144"/>
                  </a:cubicBezTo>
                  <a:cubicBezTo>
                    <a:pt x="84029" y="7144"/>
                    <a:pt x="106204" y="29319"/>
                    <a:pt x="106204" y="566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7588256-8690-4E9C-BB06-2DDBF8467DCA}"/>
                </a:ext>
              </a:extLst>
            </p:cNvPr>
            <p:cNvSpPr/>
            <p:nvPr/>
          </p:nvSpPr>
          <p:spPr>
            <a:xfrm rot="5400000">
              <a:off x="2901047" y="723232"/>
              <a:ext cx="40149" cy="40149"/>
            </a:xfrm>
            <a:custGeom>
              <a:avLst/>
              <a:gdLst>
                <a:gd name="connsiteX0" fmla="*/ 106204 w 104775"/>
                <a:gd name="connsiteY0" fmla="*/ 56674 h 104775"/>
                <a:gd name="connsiteX1" fmla="*/ 56674 w 104775"/>
                <a:gd name="connsiteY1" fmla="*/ 106204 h 104775"/>
                <a:gd name="connsiteX2" fmla="*/ 7144 w 104775"/>
                <a:gd name="connsiteY2" fmla="*/ 56674 h 104775"/>
                <a:gd name="connsiteX3" fmla="*/ 56674 w 104775"/>
                <a:gd name="connsiteY3" fmla="*/ 7144 h 104775"/>
                <a:gd name="connsiteX4" fmla="*/ 106204 w 104775"/>
                <a:gd name="connsiteY4" fmla="*/ 5667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6204" y="56674"/>
                  </a:moveTo>
                  <a:cubicBezTo>
                    <a:pt x="106204" y="84028"/>
                    <a:pt x="84028" y="106204"/>
                    <a:pt x="56674" y="106204"/>
                  </a:cubicBezTo>
                  <a:cubicBezTo>
                    <a:pt x="29319" y="106204"/>
                    <a:pt x="7144" y="84028"/>
                    <a:pt x="7144" y="56674"/>
                  </a:cubicBezTo>
                  <a:cubicBezTo>
                    <a:pt x="7144" y="29319"/>
                    <a:pt x="29319" y="7144"/>
                    <a:pt x="56674" y="7144"/>
                  </a:cubicBezTo>
                  <a:cubicBezTo>
                    <a:pt x="84029" y="7144"/>
                    <a:pt x="106204" y="29319"/>
                    <a:pt x="106204" y="566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9092A73-2DB8-476F-9499-6757BB21C084}"/>
                </a:ext>
              </a:extLst>
            </p:cNvPr>
            <p:cNvSpPr/>
            <p:nvPr/>
          </p:nvSpPr>
          <p:spPr>
            <a:xfrm rot="5400000">
              <a:off x="2823304" y="723232"/>
              <a:ext cx="40149" cy="40149"/>
            </a:xfrm>
            <a:custGeom>
              <a:avLst/>
              <a:gdLst>
                <a:gd name="connsiteX0" fmla="*/ 106204 w 104775"/>
                <a:gd name="connsiteY0" fmla="*/ 56674 h 104775"/>
                <a:gd name="connsiteX1" fmla="*/ 56674 w 104775"/>
                <a:gd name="connsiteY1" fmla="*/ 106204 h 104775"/>
                <a:gd name="connsiteX2" fmla="*/ 7144 w 104775"/>
                <a:gd name="connsiteY2" fmla="*/ 56674 h 104775"/>
                <a:gd name="connsiteX3" fmla="*/ 56674 w 104775"/>
                <a:gd name="connsiteY3" fmla="*/ 7144 h 104775"/>
                <a:gd name="connsiteX4" fmla="*/ 106204 w 104775"/>
                <a:gd name="connsiteY4" fmla="*/ 5667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6204" y="56674"/>
                  </a:moveTo>
                  <a:cubicBezTo>
                    <a:pt x="106204" y="84029"/>
                    <a:pt x="84028" y="106204"/>
                    <a:pt x="56674" y="106204"/>
                  </a:cubicBezTo>
                  <a:cubicBezTo>
                    <a:pt x="29319" y="106204"/>
                    <a:pt x="7144" y="84029"/>
                    <a:pt x="7144" y="56674"/>
                  </a:cubicBezTo>
                  <a:cubicBezTo>
                    <a:pt x="7144" y="29319"/>
                    <a:pt x="29319" y="7144"/>
                    <a:pt x="56674" y="7144"/>
                  </a:cubicBezTo>
                  <a:cubicBezTo>
                    <a:pt x="84029" y="7144"/>
                    <a:pt x="106204" y="29319"/>
                    <a:pt x="106204" y="566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F2DF3B6-98C6-455C-A5A9-4530D30A3715}"/>
                </a:ext>
              </a:extLst>
            </p:cNvPr>
            <p:cNvSpPr/>
            <p:nvPr/>
          </p:nvSpPr>
          <p:spPr>
            <a:xfrm rot="5400000">
              <a:off x="2975505" y="645123"/>
              <a:ext cx="43799" cy="43799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6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6" y="7144"/>
                    <a:pt x="110014" y="30172"/>
                    <a:pt x="110014" y="585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987937A-837F-468B-A933-9C46220CD6A3}"/>
                </a:ext>
              </a:extLst>
            </p:cNvPr>
            <p:cNvSpPr/>
            <p:nvPr/>
          </p:nvSpPr>
          <p:spPr>
            <a:xfrm rot="5400000">
              <a:off x="2898127" y="645123"/>
              <a:ext cx="43799" cy="43799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5"/>
                    <a:pt x="86986" y="110014"/>
                    <a:pt x="58579" y="110014"/>
                  </a:cubicBezTo>
                  <a:cubicBezTo>
                    <a:pt x="30172" y="110014"/>
                    <a:pt x="7144" y="86985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6" y="7144"/>
                    <a:pt x="110014" y="30172"/>
                    <a:pt x="110014" y="585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CCB9B15-8BFB-4AA3-951D-09E0C63045BE}"/>
                </a:ext>
              </a:extLst>
            </p:cNvPr>
            <p:cNvSpPr/>
            <p:nvPr/>
          </p:nvSpPr>
          <p:spPr>
            <a:xfrm rot="5400000">
              <a:off x="2820384" y="645123"/>
              <a:ext cx="43799" cy="43799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6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6" y="7144"/>
                    <a:pt x="110014" y="30172"/>
                    <a:pt x="110014" y="585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FF71191-2BE0-41A0-9355-BEF65B6EC551}"/>
                </a:ext>
              </a:extLst>
            </p:cNvPr>
            <p:cNvSpPr/>
            <p:nvPr/>
          </p:nvSpPr>
          <p:spPr>
            <a:xfrm rot="5400000">
              <a:off x="2976235" y="567015"/>
              <a:ext cx="43799" cy="43799"/>
            </a:xfrm>
            <a:custGeom>
              <a:avLst/>
              <a:gdLst>
                <a:gd name="connsiteX0" fmla="*/ 113824 w 114300"/>
                <a:gd name="connsiteY0" fmla="*/ 60484 h 114300"/>
                <a:gd name="connsiteX1" fmla="*/ 60484 w 114300"/>
                <a:gd name="connsiteY1" fmla="*/ 113824 h 114300"/>
                <a:gd name="connsiteX2" fmla="*/ 7144 w 114300"/>
                <a:gd name="connsiteY2" fmla="*/ 60484 h 114300"/>
                <a:gd name="connsiteX3" fmla="*/ 60484 w 114300"/>
                <a:gd name="connsiteY3" fmla="*/ 7144 h 114300"/>
                <a:gd name="connsiteX4" fmla="*/ 113824 w 114300"/>
                <a:gd name="connsiteY4" fmla="*/ 6048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3824" y="60484"/>
                  </a:moveTo>
                  <a:cubicBezTo>
                    <a:pt x="113824" y="89943"/>
                    <a:pt x="89943" y="113824"/>
                    <a:pt x="60484" y="113824"/>
                  </a:cubicBezTo>
                  <a:cubicBezTo>
                    <a:pt x="31025" y="113824"/>
                    <a:pt x="7144" y="89943"/>
                    <a:pt x="7144" y="60484"/>
                  </a:cubicBezTo>
                  <a:cubicBezTo>
                    <a:pt x="7144" y="31025"/>
                    <a:pt x="31025" y="7144"/>
                    <a:pt x="60484" y="7144"/>
                  </a:cubicBezTo>
                  <a:cubicBezTo>
                    <a:pt x="89943" y="7144"/>
                    <a:pt x="113824" y="31025"/>
                    <a:pt x="113824" y="604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D2A10A9-35C6-43C5-B47C-F598836B7548}"/>
                </a:ext>
              </a:extLst>
            </p:cNvPr>
            <p:cNvSpPr/>
            <p:nvPr/>
          </p:nvSpPr>
          <p:spPr>
            <a:xfrm rot="5400000">
              <a:off x="2898857" y="567015"/>
              <a:ext cx="43799" cy="43799"/>
            </a:xfrm>
            <a:custGeom>
              <a:avLst/>
              <a:gdLst>
                <a:gd name="connsiteX0" fmla="*/ 113824 w 114300"/>
                <a:gd name="connsiteY0" fmla="*/ 60484 h 114300"/>
                <a:gd name="connsiteX1" fmla="*/ 60484 w 114300"/>
                <a:gd name="connsiteY1" fmla="*/ 113824 h 114300"/>
                <a:gd name="connsiteX2" fmla="*/ 7144 w 114300"/>
                <a:gd name="connsiteY2" fmla="*/ 60484 h 114300"/>
                <a:gd name="connsiteX3" fmla="*/ 60484 w 114300"/>
                <a:gd name="connsiteY3" fmla="*/ 7144 h 114300"/>
                <a:gd name="connsiteX4" fmla="*/ 113824 w 114300"/>
                <a:gd name="connsiteY4" fmla="*/ 6048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3824" y="60484"/>
                  </a:moveTo>
                  <a:cubicBezTo>
                    <a:pt x="113824" y="89943"/>
                    <a:pt x="89943" y="113824"/>
                    <a:pt x="60484" y="113824"/>
                  </a:cubicBezTo>
                  <a:cubicBezTo>
                    <a:pt x="31025" y="113824"/>
                    <a:pt x="7144" y="89943"/>
                    <a:pt x="7144" y="60484"/>
                  </a:cubicBezTo>
                  <a:cubicBezTo>
                    <a:pt x="7144" y="31025"/>
                    <a:pt x="31025" y="7144"/>
                    <a:pt x="60484" y="7144"/>
                  </a:cubicBezTo>
                  <a:cubicBezTo>
                    <a:pt x="89943" y="7144"/>
                    <a:pt x="113824" y="31025"/>
                    <a:pt x="113824" y="604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52826BF-88A1-4E7A-B013-A49239440E70}"/>
                </a:ext>
              </a:extLst>
            </p:cNvPr>
            <p:cNvSpPr/>
            <p:nvPr/>
          </p:nvSpPr>
          <p:spPr>
            <a:xfrm rot="5400000">
              <a:off x="2821114" y="567015"/>
              <a:ext cx="43799" cy="43799"/>
            </a:xfrm>
            <a:custGeom>
              <a:avLst/>
              <a:gdLst>
                <a:gd name="connsiteX0" fmla="*/ 113824 w 114300"/>
                <a:gd name="connsiteY0" fmla="*/ 60484 h 114300"/>
                <a:gd name="connsiteX1" fmla="*/ 60484 w 114300"/>
                <a:gd name="connsiteY1" fmla="*/ 113824 h 114300"/>
                <a:gd name="connsiteX2" fmla="*/ 7144 w 114300"/>
                <a:gd name="connsiteY2" fmla="*/ 60484 h 114300"/>
                <a:gd name="connsiteX3" fmla="*/ 60484 w 114300"/>
                <a:gd name="connsiteY3" fmla="*/ 7144 h 114300"/>
                <a:gd name="connsiteX4" fmla="*/ 113824 w 114300"/>
                <a:gd name="connsiteY4" fmla="*/ 6048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3824" y="60484"/>
                  </a:moveTo>
                  <a:cubicBezTo>
                    <a:pt x="113824" y="89943"/>
                    <a:pt x="89943" y="113824"/>
                    <a:pt x="60484" y="113824"/>
                  </a:cubicBezTo>
                  <a:cubicBezTo>
                    <a:pt x="31025" y="113824"/>
                    <a:pt x="7144" y="89943"/>
                    <a:pt x="7144" y="60484"/>
                  </a:cubicBezTo>
                  <a:cubicBezTo>
                    <a:pt x="7144" y="31025"/>
                    <a:pt x="31025" y="7144"/>
                    <a:pt x="60484" y="7144"/>
                  </a:cubicBezTo>
                  <a:cubicBezTo>
                    <a:pt x="89943" y="7144"/>
                    <a:pt x="113824" y="31025"/>
                    <a:pt x="113824" y="604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847CF0F-1FBC-4219-BA9A-E068847F5CC2}"/>
                </a:ext>
              </a:extLst>
            </p:cNvPr>
            <p:cNvSpPr/>
            <p:nvPr/>
          </p:nvSpPr>
          <p:spPr>
            <a:xfrm rot="5400000">
              <a:off x="2973315" y="488907"/>
              <a:ext cx="47449" cy="47449"/>
            </a:xfrm>
            <a:custGeom>
              <a:avLst/>
              <a:gdLst>
                <a:gd name="connsiteX0" fmla="*/ 7144 w 123825"/>
                <a:gd name="connsiteY0" fmla="*/ 62389 h 123825"/>
                <a:gd name="connsiteX1" fmla="*/ 62389 w 123825"/>
                <a:gd name="connsiteY1" fmla="*/ 117634 h 123825"/>
                <a:gd name="connsiteX2" fmla="*/ 117634 w 123825"/>
                <a:gd name="connsiteY2" fmla="*/ 62389 h 123825"/>
                <a:gd name="connsiteX3" fmla="*/ 62389 w 123825"/>
                <a:gd name="connsiteY3" fmla="*/ 7144 h 123825"/>
                <a:gd name="connsiteX4" fmla="*/ 7144 w 123825"/>
                <a:gd name="connsiteY4" fmla="*/ 6238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7144" y="62389"/>
                  </a:moveTo>
                  <a:cubicBezTo>
                    <a:pt x="7144" y="92869"/>
                    <a:pt x="31909" y="117634"/>
                    <a:pt x="62389" y="117634"/>
                  </a:cubicBezTo>
                  <a:cubicBezTo>
                    <a:pt x="92869" y="117634"/>
                    <a:pt x="117634" y="92869"/>
                    <a:pt x="117634" y="62389"/>
                  </a:cubicBezTo>
                  <a:cubicBezTo>
                    <a:pt x="117634" y="31909"/>
                    <a:pt x="92869" y="7144"/>
                    <a:pt x="62389" y="7144"/>
                  </a:cubicBezTo>
                  <a:cubicBezTo>
                    <a:pt x="31909" y="7144"/>
                    <a:pt x="7144" y="31909"/>
                    <a:pt x="7144" y="623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87F660C-FA2C-46CB-ABB6-17FA9AB45215}"/>
                </a:ext>
              </a:extLst>
            </p:cNvPr>
            <p:cNvSpPr/>
            <p:nvPr/>
          </p:nvSpPr>
          <p:spPr>
            <a:xfrm rot="5400000">
              <a:off x="2895937" y="488542"/>
              <a:ext cx="47449" cy="47449"/>
            </a:xfrm>
            <a:custGeom>
              <a:avLst/>
              <a:gdLst>
                <a:gd name="connsiteX0" fmla="*/ 117634 w 123825"/>
                <a:gd name="connsiteY0" fmla="*/ 62389 h 123825"/>
                <a:gd name="connsiteX1" fmla="*/ 62389 w 123825"/>
                <a:gd name="connsiteY1" fmla="*/ 117634 h 123825"/>
                <a:gd name="connsiteX2" fmla="*/ 7144 w 123825"/>
                <a:gd name="connsiteY2" fmla="*/ 62389 h 123825"/>
                <a:gd name="connsiteX3" fmla="*/ 62389 w 123825"/>
                <a:gd name="connsiteY3" fmla="*/ 7144 h 123825"/>
                <a:gd name="connsiteX4" fmla="*/ 117634 w 123825"/>
                <a:gd name="connsiteY4" fmla="*/ 6238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7634" y="62389"/>
                  </a:moveTo>
                  <a:cubicBezTo>
                    <a:pt x="117634" y="92900"/>
                    <a:pt x="92900" y="117634"/>
                    <a:pt x="62389" y="117634"/>
                  </a:cubicBezTo>
                  <a:cubicBezTo>
                    <a:pt x="31878" y="117634"/>
                    <a:pt x="7144" y="92900"/>
                    <a:pt x="7144" y="62389"/>
                  </a:cubicBezTo>
                  <a:cubicBezTo>
                    <a:pt x="7144" y="31878"/>
                    <a:pt x="31878" y="7144"/>
                    <a:pt x="62389" y="7144"/>
                  </a:cubicBezTo>
                  <a:cubicBezTo>
                    <a:pt x="92900" y="7144"/>
                    <a:pt x="117634" y="31878"/>
                    <a:pt x="117634" y="623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A28B8A1-DBBC-4DB6-9C73-350EABD87756}"/>
                </a:ext>
              </a:extLst>
            </p:cNvPr>
            <p:cNvSpPr/>
            <p:nvPr/>
          </p:nvSpPr>
          <p:spPr>
            <a:xfrm rot="5400000">
              <a:off x="2818194" y="488542"/>
              <a:ext cx="47449" cy="47449"/>
            </a:xfrm>
            <a:custGeom>
              <a:avLst/>
              <a:gdLst>
                <a:gd name="connsiteX0" fmla="*/ 117634 w 123825"/>
                <a:gd name="connsiteY0" fmla="*/ 62389 h 123825"/>
                <a:gd name="connsiteX1" fmla="*/ 62389 w 123825"/>
                <a:gd name="connsiteY1" fmla="*/ 117634 h 123825"/>
                <a:gd name="connsiteX2" fmla="*/ 7144 w 123825"/>
                <a:gd name="connsiteY2" fmla="*/ 62389 h 123825"/>
                <a:gd name="connsiteX3" fmla="*/ 62389 w 123825"/>
                <a:gd name="connsiteY3" fmla="*/ 7144 h 123825"/>
                <a:gd name="connsiteX4" fmla="*/ 117634 w 123825"/>
                <a:gd name="connsiteY4" fmla="*/ 6238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7634" y="62389"/>
                  </a:moveTo>
                  <a:cubicBezTo>
                    <a:pt x="117634" y="92900"/>
                    <a:pt x="92900" y="117634"/>
                    <a:pt x="62389" y="117634"/>
                  </a:cubicBezTo>
                  <a:cubicBezTo>
                    <a:pt x="31878" y="117634"/>
                    <a:pt x="7144" y="92900"/>
                    <a:pt x="7144" y="62389"/>
                  </a:cubicBezTo>
                  <a:cubicBezTo>
                    <a:pt x="7144" y="31878"/>
                    <a:pt x="31878" y="7144"/>
                    <a:pt x="62389" y="7144"/>
                  </a:cubicBezTo>
                  <a:cubicBezTo>
                    <a:pt x="92900" y="7144"/>
                    <a:pt x="117634" y="31878"/>
                    <a:pt x="117634" y="623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309D7A0-3391-43B3-B8C0-97733A0E8DF6}"/>
                </a:ext>
              </a:extLst>
            </p:cNvPr>
            <p:cNvSpPr/>
            <p:nvPr/>
          </p:nvSpPr>
          <p:spPr>
            <a:xfrm rot="5400000">
              <a:off x="2973680" y="410799"/>
              <a:ext cx="47449" cy="47449"/>
            </a:xfrm>
            <a:custGeom>
              <a:avLst/>
              <a:gdLst>
                <a:gd name="connsiteX0" fmla="*/ 119539 w 123825"/>
                <a:gd name="connsiteY0" fmla="*/ 63341 h 123825"/>
                <a:gd name="connsiteX1" fmla="*/ 63341 w 123825"/>
                <a:gd name="connsiteY1" fmla="*/ 119539 h 123825"/>
                <a:gd name="connsiteX2" fmla="*/ 7144 w 123825"/>
                <a:gd name="connsiteY2" fmla="*/ 63341 h 123825"/>
                <a:gd name="connsiteX3" fmla="*/ 63341 w 123825"/>
                <a:gd name="connsiteY3" fmla="*/ 7144 h 123825"/>
                <a:gd name="connsiteX4" fmla="*/ 119539 w 123825"/>
                <a:gd name="connsiteY4" fmla="*/ 6334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9539" y="63341"/>
                  </a:moveTo>
                  <a:cubicBezTo>
                    <a:pt x="119539" y="94378"/>
                    <a:pt x="94378" y="119539"/>
                    <a:pt x="63341" y="119539"/>
                  </a:cubicBezTo>
                  <a:cubicBezTo>
                    <a:pt x="32304" y="119539"/>
                    <a:pt x="7144" y="94378"/>
                    <a:pt x="7144" y="63341"/>
                  </a:cubicBezTo>
                  <a:cubicBezTo>
                    <a:pt x="7144" y="32304"/>
                    <a:pt x="32304" y="7144"/>
                    <a:pt x="63341" y="7144"/>
                  </a:cubicBezTo>
                  <a:cubicBezTo>
                    <a:pt x="94378" y="7144"/>
                    <a:pt x="119539" y="32304"/>
                    <a:pt x="119539" y="633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342532F-70F3-4B29-ACFD-6C88EC807831}"/>
                </a:ext>
              </a:extLst>
            </p:cNvPr>
            <p:cNvSpPr/>
            <p:nvPr/>
          </p:nvSpPr>
          <p:spPr>
            <a:xfrm rot="5400000">
              <a:off x="2896302" y="410799"/>
              <a:ext cx="47449" cy="47449"/>
            </a:xfrm>
            <a:custGeom>
              <a:avLst/>
              <a:gdLst>
                <a:gd name="connsiteX0" fmla="*/ 119539 w 123825"/>
                <a:gd name="connsiteY0" fmla="*/ 63341 h 123825"/>
                <a:gd name="connsiteX1" fmla="*/ 63341 w 123825"/>
                <a:gd name="connsiteY1" fmla="*/ 119539 h 123825"/>
                <a:gd name="connsiteX2" fmla="*/ 7144 w 123825"/>
                <a:gd name="connsiteY2" fmla="*/ 63341 h 123825"/>
                <a:gd name="connsiteX3" fmla="*/ 63341 w 123825"/>
                <a:gd name="connsiteY3" fmla="*/ 7144 h 123825"/>
                <a:gd name="connsiteX4" fmla="*/ 119539 w 123825"/>
                <a:gd name="connsiteY4" fmla="*/ 6334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9539" y="63341"/>
                  </a:moveTo>
                  <a:cubicBezTo>
                    <a:pt x="119539" y="94378"/>
                    <a:pt x="94378" y="119539"/>
                    <a:pt x="63341" y="119539"/>
                  </a:cubicBezTo>
                  <a:cubicBezTo>
                    <a:pt x="32304" y="119539"/>
                    <a:pt x="7144" y="94378"/>
                    <a:pt x="7144" y="63341"/>
                  </a:cubicBezTo>
                  <a:cubicBezTo>
                    <a:pt x="7144" y="32304"/>
                    <a:pt x="32304" y="7144"/>
                    <a:pt x="63341" y="7144"/>
                  </a:cubicBezTo>
                  <a:cubicBezTo>
                    <a:pt x="94378" y="7144"/>
                    <a:pt x="119539" y="32304"/>
                    <a:pt x="119539" y="633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2CF42CB-9906-45EF-8C31-75F101C2B4C6}"/>
                </a:ext>
              </a:extLst>
            </p:cNvPr>
            <p:cNvSpPr/>
            <p:nvPr/>
          </p:nvSpPr>
          <p:spPr>
            <a:xfrm rot="5400000">
              <a:off x="2818558" y="410799"/>
              <a:ext cx="47449" cy="47449"/>
            </a:xfrm>
            <a:custGeom>
              <a:avLst/>
              <a:gdLst>
                <a:gd name="connsiteX0" fmla="*/ 119539 w 123825"/>
                <a:gd name="connsiteY0" fmla="*/ 63341 h 123825"/>
                <a:gd name="connsiteX1" fmla="*/ 63341 w 123825"/>
                <a:gd name="connsiteY1" fmla="*/ 119539 h 123825"/>
                <a:gd name="connsiteX2" fmla="*/ 7144 w 123825"/>
                <a:gd name="connsiteY2" fmla="*/ 63341 h 123825"/>
                <a:gd name="connsiteX3" fmla="*/ 63341 w 123825"/>
                <a:gd name="connsiteY3" fmla="*/ 7144 h 123825"/>
                <a:gd name="connsiteX4" fmla="*/ 119539 w 123825"/>
                <a:gd name="connsiteY4" fmla="*/ 6334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9539" y="63341"/>
                  </a:moveTo>
                  <a:cubicBezTo>
                    <a:pt x="119539" y="94378"/>
                    <a:pt x="94378" y="119539"/>
                    <a:pt x="63341" y="119539"/>
                  </a:cubicBezTo>
                  <a:cubicBezTo>
                    <a:pt x="32304" y="119539"/>
                    <a:pt x="7144" y="94378"/>
                    <a:pt x="7144" y="63341"/>
                  </a:cubicBezTo>
                  <a:cubicBezTo>
                    <a:pt x="7144" y="32304"/>
                    <a:pt x="32304" y="7144"/>
                    <a:pt x="63341" y="7144"/>
                  </a:cubicBezTo>
                  <a:cubicBezTo>
                    <a:pt x="94378" y="7144"/>
                    <a:pt x="119539" y="32304"/>
                    <a:pt x="119539" y="633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67564F0-F022-43E0-9160-EA739DA8F2BE}"/>
                </a:ext>
              </a:extLst>
            </p:cNvPr>
            <p:cNvSpPr/>
            <p:nvPr/>
          </p:nvSpPr>
          <p:spPr>
            <a:xfrm rot="5400000">
              <a:off x="2974410" y="332690"/>
              <a:ext cx="47449" cy="47449"/>
            </a:xfrm>
            <a:custGeom>
              <a:avLst/>
              <a:gdLst>
                <a:gd name="connsiteX0" fmla="*/ 7144 w 123825"/>
                <a:gd name="connsiteY0" fmla="*/ 65246 h 123825"/>
                <a:gd name="connsiteX1" fmla="*/ 65246 w 123825"/>
                <a:gd name="connsiteY1" fmla="*/ 123349 h 123825"/>
                <a:gd name="connsiteX2" fmla="*/ 123349 w 123825"/>
                <a:gd name="connsiteY2" fmla="*/ 65246 h 123825"/>
                <a:gd name="connsiteX3" fmla="*/ 65246 w 123825"/>
                <a:gd name="connsiteY3" fmla="*/ 7144 h 123825"/>
                <a:gd name="connsiteX4" fmla="*/ 7144 w 123825"/>
                <a:gd name="connsiteY4" fmla="*/ 65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7144" y="65246"/>
                  </a:moveTo>
                  <a:cubicBezTo>
                    <a:pt x="7144" y="96679"/>
                    <a:pt x="32861" y="123349"/>
                    <a:pt x="65246" y="123349"/>
                  </a:cubicBezTo>
                  <a:cubicBezTo>
                    <a:pt x="96679" y="123349"/>
                    <a:pt x="123349" y="97631"/>
                    <a:pt x="123349" y="65246"/>
                  </a:cubicBezTo>
                  <a:cubicBezTo>
                    <a:pt x="123349" y="32861"/>
                    <a:pt x="97631" y="7144"/>
                    <a:pt x="65246" y="7144"/>
                  </a:cubicBezTo>
                  <a:cubicBezTo>
                    <a:pt x="32861" y="7144"/>
                    <a:pt x="7144" y="33814"/>
                    <a:pt x="7144" y="652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C85B885-6F77-4343-BE1A-4C23FB47A6CE}"/>
                </a:ext>
              </a:extLst>
            </p:cNvPr>
            <p:cNvSpPr/>
            <p:nvPr/>
          </p:nvSpPr>
          <p:spPr>
            <a:xfrm rot="5400000">
              <a:off x="2897032" y="332690"/>
              <a:ext cx="47449" cy="47449"/>
            </a:xfrm>
            <a:custGeom>
              <a:avLst/>
              <a:gdLst>
                <a:gd name="connsiteX0" fmla="*/ 123349 w 123825"/>
                <a:gd name="connsiteY0" fmla="*/ 65246 h 123825"/>
                <a:gd name="connsiteX1" fmla="*/ 65246 w 123825"/>
                <a:gd name="connsiteY1" fmla="*/ 123349 h 123825"/>
                <a:gd name="connsiteX2" fmla="*/ 7144 w 123825"/>
                <a:gd name="connsiteY2" fmla="*/ 65246 h 123825"/>
                <a:gd name="connsiteX3" fmla="*/ 65246 w 123825"/>
                <a:gd name="connsiteY3" fmla="*/ 7144 h 123825"/>
                <a:gd name="connsiteX4" fmla="*/ 123349 w 123825"/>
                <a:gd name="connsiteY4" fmla="*/ 65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3349" y="65246"/>
                  </a:moveTo>
                  <a:cubicBezTo>
                    <a:pt x="123349" y="97335"/>
                    <a:pt x="97335" y="123349"/>
                    <a:pt x="65246" y="123349"/>
                  </a:cubicBezTo>
                  <a:cubicBezTo>
                    <a:pt x="33157" y="123349"/>
                    <a:pt x="7144" y="97335"/>
                    <a:pt x="7144" y="65246"/>
                  </a:cubicBezTo>
                  <a:cubicBezTo>
                    <a:pt x="7144" y="33157"/>
                    <a:pt x="33157" y="7144"/>
                    <a:pt x="65246" y="7144"/>
                  </a:cubicBezTo>
                  <a:cubicBezTo>
                    <a:pt x="97335" y="7144"/>
                    <a:pt x="123349" y="33157"/>
                    <a:pt x="123349" y="652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F11A5FD-5943-4FDF-928D-F464789A419A}"/>
                </a:ext>
              </a:extLst>
            </p:cNvPr>
            <p:cNvSpPr/>
            <p:nvPr/>
          </p:nvSpPr>
          <p:spPr>
            <a:xfrm rot="5400000">
              <a:off x="2819288" y="332690"/>
              <a:ext cx="47449" cy="47449"/>
            </a:xfrm>
            <a:custGeom>
              <a:avLst/>
              <a:gdLst>
                <a:gd name="connsiteX0" fmla="*/ 123349 w 123825"/>
                <a:gd name="connsiteY0" fmla="*/ 65246 h 123825"/>
                <a:gd name="connsiteX1" fmla="*/ 65246 w 123825"/>
                <a:gd name="connsiteY1" fmla="*/ 123349 h 123825"/>
                <a:gd name="connsiteX2" fmla="*/ 7144 w 123825"/>
                <a:gd name="connsiteY2" fmla="*/ 65246 h 123825"/>
                <a:gd name="connsiteX3" fmla="*/ 65246 w 123825"/>
                <a:gd name="connsiteY3" fmla="*/ 7144 h 123825"/>
                <a:gd name="connsiteX4" fmla="*/ 123349 w 123825"/>
                <a:gd name="connsiteY4" fmla="*/ 65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3349" y="65246"/>
                  </a:moveTo>
                  <a:cubicBezTo>
                    <a:pt x="123349" y="97335"/>
                    <a:pt x="97335" y="123349"/>
                    <a:pt x="65246" y="123349"/>
                  </a:cubicBezTo>
                  <a:cubicBezTo>
                    <a:pt x="33157" y="123349"/>
                    <a:pt x="7144" y="97336"/>
                    <a:pt x="7144" y="65246"/>
                  </a:cubicBezTo>
                  <a:cubicBezTo>
                    <a:pt x="7144" y="33157"/>
                    <a:pt x="33157" y="7144"/>
                    <a:pt x="65246" y="7144"/>
                  </a:cubicBezTo>
                  <a:cubicBezTo>
                    <a:pt x="97335" y="7144"/>
                    <a:pt x="123349" y="33157"/>
                    <a:pt x="123349" y="652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7A4792-4C01-4C59-B657-403DA0019CC9}"/>
                </a:ext>
              </a:extLst>
            </p:cNvPr>
            <p:cNvSpPr/>
            <p:nvPr/>
          </p:nvSpPr>
          <p:spPr>
            <a:xfrm rot="5400000">
              <a:off x="2974775" y="254947"/>
              <a:ext cx="47449" cy="47449"/>
            </a:xfrm>
            <a:custGeom>
              <a:avLst/>
              <a:gdLst>
                <a:gd name="connsiteX0" fmla="*/ 125254 w 123825"/>
                <a:gd name="connsiteY0" fmla="*/ 66199 h 123825"/>
                <a:gd name="connsiteX1" fmla="*/ 66199 w 123825"/>
                <a:gd name="connsiteY1" fmla="*/ 125254 h 123825"/>
                <a:gd name="connsiteX2" fmla="*/ 7144 w 123825"/>
                <a:gd name="connsiteY2" fmla="*/ 66199 h 123825"/>
                <a:gd name="connsiteX3" fmla="*/ 66199 w 123825"/>
                <a:gd name="connsiteY3" fmla="*/ 7144 h 123825"/>
                <a:gd name="connsiteX4" fmla="*/ 125254 w 123825"/>
                <a:gd name="connsiteY4" fmla="*/ 6619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5254" y="66199"/>
                  </a:moveTo>
                  <a:cubicBezTo>
                    <a:pt x="125254" y="98814"/>
                    <a:pt x="98814" y="125254"/>
                    <a:pt x="66199" y="125254"/>
                  </a:cubicBezTo>
                  <a:cubicBezTo>
                    <a:pt x="33584" y="125254"/>
                    <a:pt x="7144" y="98814"/>
                    <a:pt x="7144" y="66199"/>
                  </a:cubicBezTo>
                  <a:cubicBezTo>
                    <a:pt x="7144" y="33584"/>
                    <a:pt x="33584" y="7144"/>
                    <a:pt x="66199" y="7144"/>
                  </a:cubicBezTo>
                  <a:cubicBezTo>
                    <a:pt x="98814" y="7144"/>
                    <a:pt x="125254" y="33584"/>
                    <a:pt x="125254" y="6619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DC669DE-FD06-4D6B-959F-76699A8A658B}"/>
                </a:ext>
              </a:extLst>
            </p:cNvPr>
            <p:cNvSpPr/>
            <p:nvPr/>
          </p:nvSpPr>
          <p:spPr>
            <a:xfrm rot="5400000">
              <a:off x="2897397" y="254947"/>
              <a:ext cx="47449" cy="47449"/>
            </a:xfrm>
            <a:custGeom>
              <a:avLst/>
              <a:gdLst>
                <a:gd name="connsiteX0" fmla="*/ 125254 w 123825"/>
                <a:gd name="connsiteY0" fmla="*/ 66199 h 123825"/>
                <a:gd name="connsiteX1" fmla="*/ 66199 w 123825"/>
                <a:gd name="connsiteY1" fmla="*/ 125254 h 123825"/>
                <a:gd name="connsiteX2" fmla="*/ 7144 w 123825"/>
                <a:gd name="connsiteY2" fmla="*/ 66199 h 123825"/>
                <a:gd name="connsiteX3" fmla="*/ 66199 w 123825"/>
                <a:gd name="connsiteY3" fmla="*/ 7144 h 123825"/>
                <a:gd name="connsiteX4" fmla="*/ 125254 w 123825"/>
                <a:gd name="connsiteY4" fmla="*/ 6619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5254" y="66199"/>
                  </a:moveTo>
                  <a:cubicBezTo>
                    <a:pt x="125254" y="98814"/>
                    <a:pt x="98814" y="125254"/>
                    <a:pt x="66199" y="125254"/>
                  </a:cubicBezTo>
                  <a:cubicBezTo>
                    <a:pt x="33584" y="125254"/>
                    <a:pt x="7144" y="98814"/>
                    <a:pt x="7144" y="66199"/>
                  </a:cubicBezTo>
                  <a:cubicBezTo>
                    <a:pt x="7144" y="33583"/>
                    <a:pt x="33584" y="7144"/>
                    <a:pt x="66199" y="7144"/>
                  </a:cubicBezTo>
                  <a:cubicBezTo>
                    <a:pt x="98814" y="7144"/>
                    <a:pt x="125254" y="33583"/>
                    <a:pt x="125254" y="6619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A5413F8-58D0-460C-93F5-8A59D9AE1609}"/>
                </a:ext>
              </a:extLst>
            </p:cNvPr>
            <p:cNvSpPr/>
            <p:nvPr/>
          </p:nvSpPr>
          <p:spPr>
            <a:xfrm rot="5400000">
              <a:off x="2819654" y="254947"/>
              <a:ext cx="47449" cy="47449"/>
            </a:xfrm>
            <a:custGeom>
              <a:avLst/>
              <a:gdLst>
                <a:gd name="connsiteX0" fmla="*/ 125254 w 123825"/>
                <a:gd name="connsiteY0" fmla="*/ 66199 h 123825"/>
                <a:gd name="connsiteX1" fmla="*/ 66199 w 123825"/>
                <a:gd name="connsiteY1" fmla="*/ 125254 h 123825"/>
                <a:gd name="connsiteX2" fmla="*/ 7144 w 123825"/>
                <a:gd name="connsiteY2" fmla="*/ 66199 h 123825"/>
                <a:gd name="connsiteX3" fmla="*/ 66199 w 123825"/>
                <a:gd name="connsiteY3" fmla="*/ 7144 h 123825"/>
                <a:gd name="connsiteX4" fmla="*/ 125254 w 123825"/>
                <a:gd name="connsiteY4" fmla="*/ 6619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5254" y="66199"/>
                  </a:moveTo>
                  <a:cubicBezTo>
                    <a:pt x="125254" y="98814"/>
                    <a:pt x="98814" y="125254"/>
                    <a:pt x="66199" y="125254"/>
                  </a:cubicBezTo>
                  <a:cubicBezTo>
                    <a:pt x="33584" y="125254"/>
                    <a:pt x="7144" y="98814"/>
                    <a:pt x="7144" y="66199"/>
                  </a:cubicBezTo>
                  <a:cubicBezTo>
                    <a:pt x="7144" y="33584"/>
                    <a:pt x="33584" y="7144"/>
                    <a:pt x="66199" y="7144"/>
                  </a:cubicBezTo>
                  <a:cubicBezTo>
                    <a:pt x="98814" y="7144"/>
                    <a:pt x="125254" y="33584"/>
                    <a:pt x="125254" y="6619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85399DC-0ED5-4DA3-B8CA-44EEAAE8A397}"/>
                </a:ext>
              </a:extLst>
            </p:cNvPr>
            <p:cNvSpPr/>
            <p:nvPr/>
          </p:nvSpPr>
          <p:spPr>
            <a:xfrm rot="5400000">
              <a:off x="2971855" y="176474"/>
              <a:ext cx="51099" cy="51099"/>
            </a:xfrm>
            <a:custGeom>
              <a:avLst/>
              <a:gdLst>
                <a:gd name="connsiteX0" fmla="*/ 7144 w 133350"/>
                <a:gd name="connsiteY0" fmla="*/ 68104 h 133350"/>
                <a:gd name="connsiteX1" fmla="*/ 68104 w 133350"/>
                <a:gd name="connsiteY1" fmla="*/ 129064 h 133350"/>
                <a:gd name="connsiteX2" fmla="*/ 129064 w 133350"/>
                <a:gd name="connsiteY2" fmla="*/ 68104 h 133350"/>
                <a:gd name="connsiteX3" fmla="*/ 68104 w 133350"/>
                <a:gd name="connsiteY3" fmla="*/ 7144 h 133350"/>
                <a:gd name="connsiteX4" fmla="*/ 7144 w 133350"/>
                <a:gd name="connsiteY4" fmla="*/ 681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7144" y="68104"/>
                  </a:moveTo>
                  <a:cubicBezTo>
                    <a:pt x="7144" y="101441"/>
                    <a:pt x="34766" y="129064"/>
                    <a:pt x="68104" y="129064"/>
                  </a:cubicBezTo>
                  <a:cubicBezTo>
                    <a:pt x="101441" y="129064"/>
                    <a:pt x="129064" y="101441"/>
                    <a:pt x="129064" y="68104"/>
                  </a:cubicBezTo>
                  <a:cubicBezTo>
                    <a:pt x="129064" y="34766"/>
                    <a:pt x="101441" y="7144"/>
                    <a:pt x="68104" y="7144"/>
                  </a:cubicBezTo>
                  <a:cubicBezTo>
                    <a:pt x="34766" y="7144"/>
                    <a:pt x="7144" y="34766"/>
                    <a:pt x="7144" y="681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8126721-31AE-43AA-93F5-74058CB95605}"/>
                </a:ext>
              </a:extLst>
            </p:cNvPr>
            <p:cNvSpPr/>
            <p:nvPr/>
          </p:nvSpPr>
          <p:spPr>
            <a:xfrm rot="5400000">
              <a:off x="2894477" y="176474"/>
              <a:ext cx="51099" cy="51099"/>
            </a:xfrm>
            <a:custGeom>
              <a:avLst/>
              <a:gdLst>
                <a:gd name="connsiteX0" fmla="*/ 129064 w 133350"/>
                <a:gd name="connsiteY0" fmla="*/ 68104 h 133350"/>
                <a:gd name="connsiteX1" fmla="*/ 68104 w 133350"/>
                <a:gd name="connsiteY1" fmla="*/ 129064 h 133350"/>
                <a:gd name="connsiteX2" fmla="*/ 7144 w 133350"/>
                <a:gd name="connsiteY2" fmla="*/ 68104 h 133350"/>
                <a:gd name="connsiteX3" fmla="*/ 68104 w 133350"/>
                <a:gd name="connsiteY3" fmla="*/ 7144 h 133350"/>
                <a:gd name="connsiteX4" fmla="*/ 129064 w 133350"/>
                <a:gd name="connsiteY4" fmla="*/ 681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29064" y="68104"/>
                  </a:moveTo>
                  <a:cubicBezTo>
                    <a:pt x="129064" y="101771"/>
                    <a:pt x="101771" y="129064"/>
                    <a:pt x="68104" y="129064"/>
                  </a:cubicBezTo>
                  <a:cubicBezTo>
                    <a:pt x="34436" y="129064"/>
                    <a:pt x="7144" y="101771"/>
                    <a:pt x="7144" y="68104"/>
                  </a:cubicBezTo>
                  <a:cubicBezTo>
                    <a:pt x="7144" y="34436"/>
                    <a:pt x="34436" y="7144"/>
                    <a:pt x="68104" y="7144"/>
                  </a:cubicBezTo>
                  <a:cubicBezTo>
                    <a:pt x="101771" y="7144"/>
                    <a:pt x="129064" y="34437"/>
                    <a:pt x="129064" y="681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B949E33-BCF3-42EA-83BE-7B7677117F38}"/>
                </a:ext>
              </a:extLst>
            </p:cNvPr>
            <p:cNvSpPr/>
            <p:nvPr/>
          </p:nvSpPr>
          <p:spPr>
            <a:xfrm rot="5400000">
              <a:off x="2816734" y="176474"/>
              <a:ext cx="51099" cy="51099"/>
            </a:xfrm>
            <a:custGeom>
              <a:avLst/>
              <a:gdLst>
                <a:gd name="connsiteX0" fmla="*/ 129064 w 133350"/>
                <a:gd name="connsiteY0" fmla="*/ 68104 h 133350"/>
                <a:gd name="connsiteX1" fmla="*/ 68104 w 133350"/>
                <a:gd name="connsiteY1" fmla="*/ 129064 h 133350"/>
                <a:gd name="connsiteX2" fmla="*/ 7144 w 133350"/>
                <a:gd name="connsiteY2" fmla="*/ 68104 h 133350"/>
                <a:gd name="connsiteX3" fmla="*/ 68104 w 133350"/>
                <a:gd name="connsiteY3" fmla="*/ 7144 h 133350"/>
                <a:gd name="connsiteX4" fmla="*/ 129064 w 133350"/>
                <a:gd name="connsiteY4" fmla="*/ 681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29064" y="68104"/>
                  </a:moveTo>
                  <a:cubicBezTo>
                    <a:pt x="129064" y="101771"/>
                    <a:pt x="101771" y="129064"/>
                    <a:pt x="68104" y="129064"/>
                  </a:cubicBezTo>
                  <a:cubicBezTo>
                    <a:pt x="34436" y="129064"/>
                    <a:pt x="7144" y="101771"/>
                    <a:pt x="7144" y="68104"/>
                  </a:cubicBezTo>
                  <a:cubicBezTo>
                    <a:pt x="7144" y="34436"/>
                    <a:pt x="34436" y="7144"/>
                    <a:pt x="68104" y="7144"/>
                  </a:cubicBezTo>
                  <a:cubicBezTo>
                    <a:pt x="101771" y="7144"/>
                    <a:pt x="129064" y="34437"/>
                    <a:pt x="129064" y="681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6AA12D1-0A58-436F-8CB2-C4F4CC8B71DA}"/>
                </a:ext>
              </a:extLst>
            </p:cNvPr>
            <p:cNvSpPr/>
            <p:nvPr/>
          </p:nvSpPr>
          <p:spPr>
            <a:xfrm rot="5400000">
              <a:off x="2972585" y="98365"/>
              <a:ext cx="51099" cy="51099"/>
            </a:xfrm>
            <a:custGeom>
              <a:avLst/>
              <a:gdLst>
                <a:gd name="connsiteX0" fmla="*/ 132874 w 133350"/>
                <a:gd name="connsiteY0" fmla="*/ 70009 h 133350"/>
                <a:gd name="connsiteX1" fmla="*/ 70009 w 133350"/>
                <a:gd name="connsiteY1" fmla="*/ 132874 h 133350"/>
                <a:gd name="connsiteX2" fmla="*/ 7144 w 133350"/>
                <a:gd name="connsiteY2" fmla="*/ 70009 h 133350"/>
                <a:gd name="connsiteX3" fmla="*/ 70009 w 133350"/>
                <a:gd name="connsiteY3" fmla="*/ 7144 h 133350"/>
                <a:gd name="connsiteX4" fmla="*/ 132874 w 133350"/>
                <a:gd name="connsiteY4" fmla="*/ 700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2874" y="70009"/>
                  </a:moveTo>
                  <a:cubicBezTo>
                    <a:pt x="132874" y="104728"/>
                    <a:pt x="104728" y="132874"/>
                    <a:pt x="70009" y="132874"/>
                  </a:cubicBezTo>
                  <a:cubicBezTo>
                    <a:pt x="35289" y="132874"/>
                    <a:pt x="7144" y="104728"/>
                    <a:pt x="7144" y="70009"/>
                  </a:cubicBezTo>
                  <a:cubicBezTo>
                    <a:pt x="7144" y="35289"/>
                    <a:pt x="35289" y="7144"/>
                    <a:pt x="70009" y="7144"/>
                  </a:cubicBezTo>
                  <a:cubicBezTo>
                    <a:pt x="104728" y="7144"/>
                    <a:pt x="132874" y="35289"/>
                    <a:pt x="132874" y="700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0B14417-6A24-4838-947D-F87E85CE38C8}"/>
                </a:ext>
              </a:extLst>
            </p:cNvPr>
            <p:cNvSpPr/>
            <p:nvPr/>
          </p:nvSpPr>
          <p:spPr>
            <a:xfrm rot="5400000">
              <a:off x="2895207" y="98365"/>
              <a:ext cx="51099" cy="51099"/>
            </a:xfrm>
            <a:custGeom>
              <a:avLst/>
              <a:gdLst>
                <a:gd name="connsiteX0" fmla="*/ 132874 w 133350"/>
                <a:gd name="connsiteY0" fmla="*/ 70009 h 133350"/>
                <a:gd name="connsiteX1" fmla="*/ 70009 w 133350"/>
                <a:gd name="connsiteY1" fmla="*/ 132874 h 133350"/>
                <a:gd name="connsiteX2" fmla="*/ 7144 w 133350"/>
                <a:gd name="connsiteY2" fmla="*/ 70009 h 133350"/>
                <a:gd name="connsiteX3" fmla="*/ 70009 w 133350"/>
                <a:gd name="connsiteY3" fmla="*/ 7144 h 133350"/>
                <a:gd name="connsiteX4" fmla="*/ 132874 w 133350"/>
                <a:gd name="connsiteY4" fmla="*/ 700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2874" y="70009"/>
                  </a:moveTo>
                  <a:cubicBezTo>
                    <a:pt x="132874" y="104728"/>
                    <a:pt x="104728" y="132874"/>
                    <a:pt x="70009" y="132874"/>
                  </a:cubicBezTo>
                  <a:cubicBezTo>
                    <a:pt x="35289" y="132874"/>
                    <a:pt x="7144" y="104728"/>
                    <a:pt x="7144" y="70009"/>
                  </a:cubicBezTo>
                  <a:cubicBezTo>
                    <a:pt x="7144" y="35289"/>
                    <a:pt x="35289" y="7144"/>
                    <a:pt x="70009" y="7144"/>
                  </a:cubicBezTo>
                  <a:cubicBezTo>
                    <a:pt x="104728" y="7144"/>
                    <a:pt x="132874" y="35289"/>
                    <a:pt x="132874" y="700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C72AC09-AB45-4700-B371-04C6D644498B}"/>
                </a:ext>
              </a:extLst>
            </p:cNvPr>
            <p:cNvSpPr/>
            <p:nvPr/>
          </p:nvSpPr>
          <p:spPr>
            <a:xfrm rot="5400000">
              <a:off x="2817464" y="98365"/>
              <a:ext cx="51099" cy="51099"/>
            </a:xfrm>
            <a:custGeom>
              <a:avLst/>
              <a:gdLst>
                <a:gd name="connsiteX0" fmla="*/ 132874 w 133350"/>
                <a:gd name="connsiteY0" fmla="*/ 70009 h 133350"/>
                <a:gd name="connsiteX1" fmla="*/ 70009 w 133350"/>
                <a:gd name="connsiteY1" fmla="*/ 132874 h 133350"/>
                <a:gd name="connsiteX2" fmla="*/ 7144 w 133350"/>
                <a:gd name="connsiteY2" fmla="*/ 70009 h 133350"/>
                <a:gd name="connsiteX3" fmla="*/ 70009 w 133350"/>
                <a:gd name="connsiteY3" fmla="*/ 7144 h 133350"/>
                <a:gd name="connsiteX4" fmla="*/ 132874 w 133350"/>
                <a:gd name="connsiteY4" fmla="*/ 700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2874" y="70009"/>
                  </a:moveTo>
                  <a:cubicBezTo>
                    <a:pt x="132874" y="104728"/>
                    <a:pt x="104728" y="132874"/>
                    <a:pt x="70009" y="132874"/>
                  </a:cubicBezTo>
                  <a:cubicBezTo>
                    <a:pt x="35289" y="132874"/>
                    <a:pt x="7144" y="104728"/>
                    <a:pt x="7144" y="70009"/>
                  </a:cubicBezTo>
                  <a:cubicBezTo>
                    <a:pt x="7144" y="35289"/>
                    <a:pt x="35289" y="7144"/>
                    <a:pt x="70009" y="7144"/>
                  </a:cubicBezTo>
                  <a:cubicBezTo>
                    <a:pt x="104728" y="7144"/>
                    <a:pt x="132874" y="35289"/>
                    <a:pt x="132874" y="700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0EBAFC1-0BE4-4F4B-A25F-E6ED9776432D}"/>
                </a:ext>
              </a:extLst>
            </p:cNvPr>
            <p:cNvSpPr/>
            <p:nvPr/>
          </p:nvSpPr>
          <p:spPr>
            <a:xfrm rot="5400000">
              <a:off x="2969665" y="20257"/>
              <a:ext cx="54749" cy="54749"/>
            </a:xfrm>
            <a:custGeom>
              <a:avLst/>
              <a:gdLst>
                <a:gd name="connsiteX0" fmla="*/ 136684 w 142875"/>
                <a:gd name="connsiteY0" fmla="*/ 71914 h 142875"/>
                <a:gd name="connsiteX1" fmla="*/ 71914 w 142875"/>
                <a:gd name="connsiteY1" fmla="*/ 136684 h 142875"/>
                <a:gd name="connsiteX2" fmla="*/ 7144 w 142875"/>
                <a:gd name="connsiteY2" fmla="*/ 71914 h 142875"/>
                <a:gd name="connsiteX3" fmla="*/ 71914 w 142875"/>
                <a:gd name="connsiteY3" fmla="*/ 7144 h 142875"/>
                <a:gd name="connsiteX4" fmla="*/ 136684 w 142875"/>
                <a:gd name="connsiteY4" fmla="*/ 7191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36684" y="71914"/>
                  </a:moveTo>
                  <a:cubicBezTo>
                    <a:pt x="136684" y="107685"/>
                    <a:pt x="107685" y="136684"/>
                    <a:pt x="71914" y="136684"/>
                  </a:cubicBezTo>
                  <a:cubicBezTo>
                    <a:pt x="36142" y="136684"/>
                    <a:pt x="7144" y="107685"/>
                    <a:pt x="7144" y="71914"/>
                  </a:cubicBezTo>
                  <a:cubicBezTo>
                    <a:pt x="7144" y="36142"/>
                    <a:pt x="36142" y="7144"/>
                    <a:pt x="71914" y="7144"/>
                  </a:cubicBezTo>
                  <a:cubicBezTo>
                    <a:pt x="107685" y="7144"/>
                    <a:pt x="136684" y="36142"/>
                    <a:pt x="136684" y="719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9D1D1C8-92C8-4677-ABE0-8DD13282A46C}"/>
                </a:ext>
              </a:extLst>
            </p:cNvPr>
            <p:cNvSpPr/>
            <p:nvPr/>
          </p:nvSpPr>
          <p:spPr>
            <a:xfrm rot="5400000">
              <a:off x="2892287" y="20257"/>
              <a:ext cx="54749" cy="54749"/>
            </a:xfrm>
            <a:custGeom>
              <a:avLst/>
              <a:gdLst>
                <a:gd name="connsiteX0" fmla="*/ 136684 w 142875"/>
                <a:gd name="connsiteY0" fmla="*/ 71914 h 142875"/>
                <a:gd name="connsiteX1" fmla="*/ 71914 w 142875"/>
                <a:gd name="connsiteY1" fmla="*/ 136684 h 142875"/>
                <a:gd name="connsiteX2" fmla="*/ 7144 w 142875"/>
                <a:gd name="connsiteY2" fmla="*/ 71914 h 142875"/>
                <a:gd name="connsiteX3" fmla="*/ 71914 w 142875"/>
                <a:gd name="connsiteY3" fmla="*/ 7144 h 142875"/>
                <a:gd name="connsiteX4" fmla="*/ 136684 w 142875"/>
                <a:gd name="connsiteY4" fmla="*/ 7191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36684" y="71914"/>
                  </a:moveTo>
                  <a:cubicBezTo>
                    <a:pt x="136684" y="107685"/>
                    <a:pt x="107685" y="136684"/>
                    <a:pt x="71914" y="136684"/>
                  </a:cubicBezTo>
                  <a:cubicBezTo>
                    <a:pt x="36142" y="136684"/>
                    <a:pt x="7144" y="107685"/>
                    <a:pt x="7144" y="71914"/>
                  </a:cubicBezTo>
                  <a:cubicBezTo>
                    <a:pt x="7144" y="36142"/>
                    <a:pt x="36142" y="7144"/>
                    <a:pt x="71914" y="7144"/>
                  </a:cubicBezTo>
                  <a:cubicBezTo>
                    <a:pt x="107685" y="7144"/>
                    <a:pt x="136684" y="36142"/>
                    <a:pt x="136684" y="719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8CE442E-472D-48E3-A699-3FEF7DD30733}"/>
                </a:ext>
              </a:extLst>
            </p:cNvPr>
            <p:cNvSpPr/>
            <p:nvPr/>
          </p:nvSpPr>
          <p:spPr>
            <a:xfrm rot="5400000">
              <a:off x="2814544" y="20257"/>
              <a:ext cx="54749" cy="54749"/>
            </a:xfrm>
            <a:custGeom>
              <a:avLst/>
              <a:gdLst>
                <a:gd name="connsiteX0" fmla="*/ 136684 w 142875"/>
                <a:gd name="connsiteY0" fmla="*/ 71914 h 142875"/>
                <a:gd name="connsiteX1" fmla="*/ 71914 w 142875"/>
                <a:gd name="connsiteY1" fmla="*/ 136684 h 142875"/>
                <a:gd name="connsiteX2" fmla="*/ 7144 w 142875"/>
                <a:gd name="connsiteY2" fmla="*/ 71914 h 142875"/>
                <a:gd name="connsiteX3" fmla="*/ 71914 w 142875"/>
                <a:gd name="connsiteY3" fmla="*/ 7144 h 142875"/>
                <a:gd name="connsiteX4" fmla="*/ 136684 w 142875"/>
                <a:gd name="connsiteY4" fmla="*/ 7191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36684" y="71914"/>
                  </a:moveTo>
                  <a:cubicBezTo>
                    <a:pt x="136684" y="107685"/>
                    <a:pt x="107685" y="136684"/>
                    <a:pt x="71914" y="136684"/>
                  </a:cubicBezTo>
                  <a:cubicBezTo>
                    <a:pt x="36142" y="136684"/>
                    <a:pt x="7144" y="107685"/>
                    <a:pt x="7144" y="71914"/>
                  </a:cubicBezTo>
                  <a:cubicBezTo>
                    <a:pt x="7144" y="36142"/>
                    <a:pt x="36142" y="7144"/>
                    <a:pt x="71914" y="7144"/>
                  </a:cubicBezTo>
                  <a:cubicBezTo>
                    <a:pt x="107685" y="7144"/>
                    <a:pt x="136684" y="36142"/>
                    <a:pt x="136684" y="719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2" name="Text Placeholder 514">
            <a:extLst>
              <a:ext uri="{FF2B5EF4-FFF2-40B4-BE49-F238E27FC236}">
                <a16:creationId xmlns:a16="http://schemas.microsoft.com/office/drawing/2014/main" id="{FE9A38D0-C995-4749-8303-D3D6C39F59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315" y="4178774"/>
            <a:ext cx="161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1</a:t>
            </a:r>
          </a:p>
        </p:txBody>
      </p:sp>
      <p:sp>
        <p:nvSpPr>
          <p:cNvPr id="613" name="Text Placeholder 514">
            <a:extLst>
              <a:ext uri="{FF2B5EF4-FFF2-40B4-BE49-F238E27FC236}">
                <a16:creationId xmlns:a16="http://schemas.microsoft.com/office/drawing/2014/main" id="{7D0C6DF9-C2A4-40C7-881C-3B69DCB4D3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931" y="3045031"/>
            <a:ext cx="77250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buNone/>
              <a:defRPr lang="en-US" sz="4800" b="1" kern="1200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  <p:sp>
        <p:nvSpPr>
          <p:cNvPr id="615" name="Text Placeholder 514">
            <a:extLst>
              <a:ext uri="{FF2B5EF4-FFF2-40B4-BE49-F238E27FC236}">
                <a16:creationId xmlns:a16="http://schemas.microsoft.com/office/drawing/2014/main" id="{CF8D0149-EC27-408E-8DAF-D0029A5712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786" y="3829871"/>
            <a:ext cx="772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buNone/>
              <a:defRPr lang="en-US" sz="4000" kern="1200" dirty="0">
                <a:solidFill>
                  <a:srgbClr val="36365C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5573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5714F7D-F238-4C31-B7F7-07F7119FBD50}"/>
              </a:ext>
            </a:extLst>
          </p:cNvPr>
          <p:cNvSpPr txBox="1"/>
          <p:nvPr userDrawn="1"/>
        </p:nvSpPr>
        <p:spPr>
          <a:xfrm>
            <a:off x="830623" y="738109"/>
            <a:ext cx="6936963" cy="45719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77F7EDBD-7BE4-448D-BBE4-160287685A0E}"/>
              </a:ext>
            </a:extLst>
          </p:cNvPr>
          <p:cNvGrpSpPr/>
          <p:nvPr userDrawn="1"/>
        </p:nvGrpSpPr>
        <p:grpSpPr>
          <a:xfrm>
            <a:off x="-499794" y="210796"/>
            <a:ext cx="1261502" cy="424916"/>
            <a:chOff x="-380999" y="294771"/>
            <a:chExt cx="1261502" cy="424916"/>
          </a:xfrm>
        </p:grpSpPr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5FCB9C78-90E1-48E0-B16C-CA1116BDEA48}"/>
                </a:ext>
              </a:extLst>
            </p:cNvPr>
            <p:cNvSpPr/>
            <p:nvPr/>
          </p:nvSpPr>
          <p:spPr>
            <a:xfrm rot="10800000">
              <a:off x="-380999" y="57356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6B3497BC-4DD3-4631-B55B-8D00B44A1EB9}"/>
                </a:ext>
              </a:extLst>
            </p:cNvPr>
            <p:cNvSpPr/>
            <p:nvPr/>
          </p:nvSpPr>
          <p:spPr>
            <a:xfrm rot="10800000">
              <a:off x="-380999" y="52899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96D14260-DB0A-4D37-8B02-0924D5E06655}"/>
                </a:ext>
              </a:extLst>
            </p:cNvPr>
            <p:cNvSpPr/>
            <p:nvPr/>
          </p:nvSpPr>
          <p:spPr>
            <a:xfrm rot="10800000">
              <a:off x="-380999" y="48420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B69C5EBD-8D19-41EB-8E8F-107C3AE10C40}"/>
                </a:ext>
              </a:extLst>
            </p:cNvPr>
            <p:cNvSpPr/>
            <p:nvPr/>
          </p:nvSpPr>
          <p:spPr>
            <a:xfrm rot="10800000">
              <a:off x="-380999" y="43963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D22E7763-B7B5-48C6-ABA3-5A2EC5F28488}"/>
                </a:ext>
              </a:extLst>
            </p:cNvPr>
            <p:cNvSpPr/>
            <p:nvPr/>
          </p:nvSpPr>
          <p:spPr>
            <a:xfrm rot="10800000">
              <a:off x="-380999" y="39506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EF68A4B4-46B1-49D9-82D1-F64CE92B31E1}"/>
                </a:ext>
              </a:extLst>
            </p:cNvPr>
            <p:cNvSpPr/>
            <p:nvPr/>
          </p:nvSpPr>
          <p:spPr>
            <a:xfrm rot="10800000">
              <a:off x="-380999" y="35048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F0F6DBE6-4927-4ECF-B37A-39D7FF461DB0}"/>
                </a:ext>
              </a:extLst>
            </p:cNvPr>
            <p:cNvSpPr/>
            <p:nvPr/>
          </p:nvSpPr>
          <p:spPr>
            <a:xfrm rot="10800000">
              <a:off x="-380999" y="305704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35B928B-0C95-4D58-A116-7E284741D4E3}"/>
                </a:ext>
              </a:extLst>
            </p:cNvPr>
            <p:cNvSpPr/>
            <p:nvPr/>
          </p:nvSpPr>
          <p:spPr>
            <a:xfrm rot="10800000">
              <a:off x="-336216" y="573773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28D661A-8DFC-45A7-A3D5-4C3CC1373DFF}"/>
                </a:ext>
              </a:extLst>
            </p:cNvPr>
            <p:cNvSpPr/>
            <p:nvPr/>
          </p:nvSpPr>
          <p:spPr>
            <a:xfrm rot="10800000">
              <a:off x="-336216" y="529200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394352BC-7D22-4066-8336-C1EBAED6D68D}"/>
                </a:ext>
              </a:extLst>
            </p:cNvPr>
            <p:cNvSpPr/>
            <p:nvPr/>
          </p:nvSpPr>
          <p:spPr>
            <a:xfrm rot="10800000">
              <a:off x="-336216" y="48441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E9D0A517-A28A-4C27-AA94-8362F9D8B9F1}"/>
                </a:ext>
              </a:extLst>
            </p:cNvPr>
            <p:cNvSpPr/>
            <p:nvPr/>
          </p:nvSpPr>
          <p:spPr>
            <a:xfrm rot="10800000">
              <a:off x="-336216" y="43984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4C254477-9BD5-4816-8D0F-B90A20F2120B}"/>
                </a:ext>
              </a:extLst>
            </p:cNvPr>
            <p:cNvSpPr/>
            <p:nvPr/>
          </p:nvSpPr>
          <p:spPr>
            <a:xfrm rot="10800000">
              <a:off x="-336216" y="395271"/>
              <a:ext cx="2103" cy="2103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8 w 9525"/>
                <a:gd name="connsiteY1" fmla="*/ 10954 h 9525"/>
                <a:gd name="connsiteX2" fmla="*/ 10953 w 9525"/>
                <a:gd name="connsiteY2" fmla="*/ 9049 h 9525"/>
                <a:gd name="connsiteX3" fmla="*/ 9048 w 9525"/>
                <a:gd name="connsiteY3" fmla="*/ 7144 h 9525"/>
                <a:gd name="connsiteX4" fmla="*/ 714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10001"/>
                    <a:pt x="8096" y="10954"/>
                    <a:pt x="9048" y="10954"/>
                  </a:cubicBezTo>
                  <a:cubicBezTo>
                    <a:pt x="10001" y="10954"/>
                    <a:pt x="10953" y="10001"/>
                    <a:pt x="10953" y="9049"/>
                  </a:cubicBezTo>
                  <a:cubicBezTo>
                    <a:pt x="10953" y="8096"/>
                    <a:pt x="10001" y="7144"/>
                    <a:pt x="9048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3F398CD-11C2-4CB2-A0A2-B7EDD5032475}"/>
                </a:ext>
              </a:extLst>
            </p:cNvPr>
            <p:cNvSpPr/>
            <p:nvPr/>
          </p:nvSpPr>
          <p:spPr>
            <a:xfrm rot="10800000">
              <a:off x="-336216" y="35069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3CFE4241-EB83-41DF-9E46-8B2E9B924D8F}"/>
                </a:ext>
              </a:extLst>
            </p:cNvPr>
            <p:cNvSpPr/>
            <p:nvPr/>
          </p:nvSpPr>
          <p:spPr>
            <a:xfrm rot="10800000">
              <a:off x="-336216" y="30591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B7125551-908D-4370-A66A-37AEAC5DC80F}"/>
                </a:ext>
              </a:extLst>
            </p:cNvPr>
            <p:cNvSpPr/>
            <p:nvPr/>
          </p:nvSpPr>
          <p:spPr>
            <a:xfrm rot="10800000">
              <a:off x="-293325" y="572091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BF8D5BE3-6BE3-4073-A7C9-A066C97B8C4A}"/>
                </a:ext>
              </a:extLst>
            </p:cNvPr>
            <p:cNvSpPr/>
            <p:nvPr/>
          </p:nvSpPr>
          <p:spPr>
            <a:xfrm rot="10800000">
              <a:off x="-293325" y="52751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F755114-1743-4D72-9760-212A022FEF53}"/>
                </a:ext>
              </a:extLst>
            </p:cNvPr>
            <p:cNvSpPr/>
            <p:nvPr/>
          </p:nvSpPr>
          <p:spPr>
            <a:xfrm rot="10800000">
              <a:off x="-293325" y="48273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2C5AE264-48B1-43B9-93EE-B5ACF9413621}"/>
                </a:ext>
              </a:extLst>
            </p:cNvPr>
            <p:cNvSpPr/>
            <p:nvPr/>
          </p:nvSpPr>
          <p:spPr>
            <a:xfrm rot="10800000">
              <a:off x="-293325" y="43816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E373E64E-F544-473D-921B-16BAF450B10D}"/>
                </a:ext>
              </a:extLst>
            </p:cNvPr>
            <p:cNvSpPr/>
            <p:nvPr/>
          </p:nvSpPr>
          <p:spPr>
            <a:xfrm rot="10800000">
              <a:off x="-293325" y="39358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588CA0B0-85CA-462C-96D8-752CAF2F7086}"/>
                </a:ext>
              </a:extLst>
            </p:cNvPr>
            <p:cNvSpPr/>
            <p:nvPr/>
          </p:nvSpPr>
          <p:spPr>
            <a:xfrm rot="10800000">
              <a:off x="-293325" y="34901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94CED86-3B05-4F01-A8E1-57E44484B2FE}"/>
                </a:ext>
              </a:extLst>
            </p:cNvPr>
            <p:cNvSpPr/>
            <p:nvPr/>
          </p:nvSpPr>
          <p:spPr>
            <a:xfrm rot="10800000">
              <a:off x="-293325" y="30423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A85A03CC-D6FE-45B1-9494-A3EC8A4C5E62}"/>
                </a:ext>
              </a:extLst>
            </p:cNvPr>
            <p:cNvSpPr/>
            <p:nvPr/>
          </p:nvSpPr>
          <p:spPr>
            <a:xfrm rot="10800000">
              <a:off x="-248542" y="572301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28A0E692-02A7-4F69-A9E6-4506E0FB64CE}"/>
                </a:ext>
              </a:extLst>
            </p:cNvPr>
            <p:cNvSpPr/>
            <p:nvPr/>
          </p:nvSpPr>
          <p:spPr>
            <a:xfrm rot="10800000">
              <a:off x="-248542" y="527728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6D38458A-F402-454F-A6E4-F0F0F5160F78}"/>
                </a:ext>
              </a:extLst>
            </p:cNvPr>
            <p:cNvSpPr/>
            <p:nvPr/>
          </p:nvSpPr>
          <p:spPr>
            <a:xfrm rot="10800000">
              <a:off x="-248542" y="482945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B937F447-1B15-4806-A436-C0B25570BCD9}"/>
                </a:ext>
              </a:extLst>
            </p:cNvPr>
            <p:cNvSpPr/>
            <p:nvPr/>
          </p:nvSpPr>
          <p:spPr>
            <a:xfrm rot="10800000">
              <a:off x="-248542" y="43837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2C542B5E-E620-4AC0-9C6A-C7B5A198CC4F}"/>
                </a:ext>
              </a:extLst>
            </p:cNvPr>
            <p:cNvSpPr/>
            <p:nvPr/>
          </p:nvSpPr>
          <p:spPr>
            <a:xfrm rot="10800000">
              <a:off x="-248542" y="393799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3EA5700E-C551-45D6-A277-094125CC4A1B}"/>
                </a:ext>
              </a:extLst>
            </p:cNvPr>
            <p:cNvSpPr/>
            <p:nvPr/>
          </p:nvSpPr>
          <p:spPr>
            <a:xfrm rot="10800000">
              <a:off x="-248542" y="349226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6"/>
                    <a:pt x="14536" y="16669"/>
                    <a:pt x="11906" y="16669"/>
                  </a:cubicBezTo>
                  <a:cubicBezTo>
                    <a:pt x="9276" y="16669"/>
                    <a:pt x="7144" y="14536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AE33865A-EDDE-429B-BA61-46B4C8A62E94}"/>
                </a:ext>
              </a:extLst>
            </p:cNvPr>
            <p:cNvSpPr/>
            <p:nvPr/>
          </p:nvSpPr>
          <p:spPr>
            <a:xfrm rot="10800000">
              <a:off x="-248542" y="30444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E0A5C262-3C97-4D57-95C0-348BE29D3FA9}"/>
                </a:ext>
              </a:extLst>
            </p:cNvPr>
            <p:cNvSpPr/>
            <p:nvPr/>
          </p:nvSpPr>
          <p:spPr>
            <a:xfrm rot="10800000">
              <a:off x="-203338" y="57272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B54C0578-9840-403C-AC63-2242B12597C4}"/>
                </a:ext>
              </a:extLst>
            </p:cNvPr>
            <p:cNvSpPr/>
            <p:nvPr/>
          </p:nvSpPr>
          <p:spPr>
            <a:xfrm rot="10800000">
              <a:off x="-203338" y="52814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2647C41B-0724-4B2C-8D42-1EF3C6A87DFA}"/>
                </a:ext>
              </a:extLst>
            </p:cNvPr>
            <p:cNvSpPr/>
            <p:nvPr/>
          </p:nvSpPr>
          <p:spPr>
            <a:xfrm rot="10800000">
              <a:off x="-203338" y="48336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46B94CB2-42EB-4C3B-A181-1519A17D3C4A}"/>
                </a:ext>
              </a:extLst>
            </p:cNvPr>
            <p:cNvSpPr/>
            <p:nvPr/>
          </p:nvSpPr>
          <p:spPr>
            <a:xfrm rot="10800000">
              <a:off x="-203338" y="43879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73391533-CAC9-4CB4-8C35-2C47FFD4044F}"/>
                </a:ext>
              </a:extLst>
            </p:cNvPr>
            <p:cNvSpPr/>
            <p:nvPr/>
          </p:nvSpPr>
          <p:spPr>
            <a:xfrm rot="10800000">
              <a:off x="-203338" y="39421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7D7C8BD8-A314-454E-B2D3-2F96A3E4C808}"/>
                </a:ext>
              </a:extLst>
            </p:cNvPr>
            <p:cNvSpPr/>
            <p:nvPr/>
          </p:nvSpPr>
          <p:spPr>
            <a:xfrm rot="10800000">
              <a:off x="-203338" y="34964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3"/>
                    <a:pt x="17493" y="20479"/>
                    <a:pt x="13811" y="20479"/>
                  </a:cubicBezTo>
                  <a:cubicBezTo>
                    <a:pt x="10129" y="20479"/>
                    <a:pt x="7143" y="17493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E7795020-644E-4E81-8C08-90D6FC12CBD3}"/>
                </a:ext>
              </a:extLst>
            </p:cNvPr>
            <p:cNvSpPr/>
            <p:nvPr/>
          </p:nvSpPr>
          <p:spPr>
            <a:xfrm rot="10800000">
              <a:off x="-203338" y="304863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59DC1077-E289-496D-AB8F-A5F40B0869DA}"/>
                </a:ext>
              </a:extLst>
            </p:cNvPr>
            <p:cNvSpPr/>
            <p:nvPr/>
          </p:nvSpPr>
          <p:spPr>
            <a:xfrm rot="10800000">
              <a:off x="-160447" y="57104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3A88037F-33F5-482C-AB52-733C941E26E4}"/>
                </a:ext>
              </a:extLst>
            </p:cNvPr>
            <p:cNvSpPr/>
            <p:nvPr/>
          </p:nvSpPr>
          <p:spPr>
            <a:xfrm rot="10800000">
              <a:off x="-160447" y="52646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5B3676BA-F3ED-4197-8909-85BFA6E8A663}"/>
                </a:ext>
              </a:extLst>
            </p:cNvPr>
            <p:cNvSpPr/>
            <p:nvPr/>
          </p:nvSpPr>
          <p:spPr>
            <a:xfrm rot="10800000">
              <a:off x="-160447" y="48168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2074ED68-6A6D-4B2D-A1D3-1945BEF67CBC}"/>
                </a:ext>
              </a:extLst>
            </p:cNvPr>
            <p:cNvSpPr/>
            <p:nvPr/>
          </p:nvSpPr>
          <p:spPr>
            <a:xfrm rot="10800000">
              <a:off x="-160447" y="43711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47C9AD1B-369B-4180-8D92-C653A26107F5}"/>
                </a:ext>
              </a:extLst>
            </p:cNvPr>
            <p:cNvSpPr/>
            <p:nvPr/>
          </p:nvSpPr>
          <p:spPr>
            <a:xfrm rot="10800000">
              <a:off x="-160447" y="39253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8AFFA5D9-BF6E-4344-B9C1-1F9515F7DB08}"/>
                </a:ext>
              </a:extLst>
            </p:cNvPr>
            <p:cNvSpPr/>
            <p:nvPr/>
          </p:nvSpPr>
          <p:spPr>
            <a:xfrm rot="10800000">
              <a:off x="-160447" y="34796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FF4BD75C-6EA8-443A-9037-7FD059D84132}"/>
                </a:ext>
              </a:extLst>
            </p:cNvPr>
            <p:cNvSpPr/>
            <p:nvPr/>
          </p:nvSpPr>
          <p:spPr>
            <a:xfrm rot="10800000">
              <a:off x="-160447" y="303181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3F704E00-D229-47E4-8F2E-DA963DF5CE38}"/>
                </a:ext>
              </a:extLst>
            </p:cNvPr>
            <p:cNvSpPr/>
            <p:nvPr/>
          </p:nvSpPr>
          <p:spPr>
            <a:xfrm rot="10800000">
              <a:off x="-115453" y="571460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5CCF6A92-C6FA-45C5-9227-C6003AE5497E}"/>
                </a:ext>
              </a:extLst>
            </p:cNvPr>
            <p:cNvSpPr/>
            <p:nvPr/>
          </p:nvSpPr>
          <p:spPr>
            <a:xfrm rot="10800000">
              <a:off x="-115453" y="526887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CBE9885D-B699-4BC3-BD0A-A5C53F2FBE59}"/>
                </a:ext>
              </a:extLst>
            </p:cNvPr>
            <p:cNvSpPr/>
            <p:nvPr/>
          </p:nvSpPr>
          <p:spPr>
            <a:xfrm rot="10800000">
              <a:off x="-115453" y="482104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F49857FB-9028-4763-A503-21AE3AB1BDA7}"/>
                </a:ext>
              </a:extLst>
            </p:cNvPr>
            <p:cNvSpPr/>
            <p:nvPr/>
          </p:nvSpPr>
          <p:spPr>
            <a:xfrm rot="10800000">
              <a:off x="-115453" y="43753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B5DB291F-5340-41CC-BD15-3CEDE1DD6BE9}"/>
                </a:ext>
              </a:extLst>
            </p:cNvPr>
            <p:cNvSpPr/>
            <p:nvPr/>
          </p:nvSpPr>
          <p:spPr>
            <a:xfrm rot="10800000">
              <a:off x="-115453" y="392958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EB401BC0-738A-4C0A-884F-80A23F15A2AE}"/>
                </a:ext>
              </a:extLst>
            </p:cNvPr>
            <p:cNvSpPr/>
            <p:nvPr/>
          </p:nvSpPr>
          <p:spPr>
            <a:xfrm rot="10800000">
              <a:off x="-115453" y="348385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EAC93890-1619-4F23-8327-EC6A3CD1B1BB}"/>
                </a:ext>
              </a:extLst>
            </p:cNvPr>
            <p:cNvSpPr/>
            <p:nvPr/>
          </p:nvSpPr>
          <p:spPr>
            <a:xfrm rot="10800000">
              <a:off x="-115453" y="30360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8A106B13-6595-4D97-A2A7-1BE0264FFDA0}"/>
                </a:ext>
              </a:extLst>
            </p:cNvPr>
            <p:cNvSpPr/>
            <p:nvPr/>
          </p:nvSpPr>
          <p:spPr>
            <a:xfrm rot="10800000">
              <a:off x="-70670" y="57167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1DE02557-5C91-4AF5-9726-29CE43806EBE}"/>
                </a:ext>
              </a:extLst>
            </p:cNvPr>
            <p:cNvSpPr/>
            <p:nvPr/>
          </p:nvSpPr>
          <p:spPr>
            <a:xfrm rot="10800000">
              <a:off x="-70670" y="52709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211856F0-BCCF-47F9-BFC6-90571CA67939}"/>
                </a:ext>
              </a:extLst>
            </p:cNvPr>
            <p:cNvSpPr/>
            <p:nvPr/>
          </p:nvSpPr>
          <p:spPr>
            <a:xfrm rot="10800000">
              <a:off x="-70670" y="482314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43898A39-0E50-4DA0-8B03-3496A6BA0675}"/>
                </a:ext>
              </a:extLst>
            </p:cNvPr>
            <p:cNvSpPr/>
            <p:nvPr/>
          </p:nvSpPr>
          <p:spPr>
            <a:xfrm rot="10800000">
              <a:off x="-70670" y="43774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0FD63CEA-4432-49F3-A3AF-864401B5CBE2}"/>
                </a:ext>
              </a:extLst>
            </p:cNvPr>
            <p:cNvSpPr/>
            <p:nvPr/>
          </p:nvSpPr>
          <p:spPr>
            <a:xfrm rot="10800000">
              <a:off x="-70670" y="39316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4344967E-2FBF-4EA3-B509-99E153241328}"/>
                </a:ext>
              </a:extLst>
            </p:cNvPr>
            <p:cNvSpPr/>
            <p:nvPr/>
          </p:nvSpPr>
          <p:spPr>
            <a:xfrm rot="10800000">
              <a:off x="-70670" y="348595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FD1541E5-2AFD-49DA-912D-9163789DCD1A}"/>
                </a:ext>
              </a:extLst>
            </p:cNvPr>
            <p:cNvSpPr/>
            <p:nvPr/>
          </p:nvSpPr>
          <p:spPr>
            <a:xfrm rot="10800000">
              <a:off x="-70670" y="303812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A4660DAE-A605-46B1-8C42-F358B9DDC2FA}"/>
                </a:ext>
              </a:extLst>
            </p:cNvPr>
            <p:cNvSpPr/>
            <p:nvPr/>
          </p:nvSpPr>
          <p:spPr>
            <a:xfrm rot="10800000">
              <a:off x="-27568" y="56998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2578F53-5F2B-4626-8D6F-AEDF3E309885}"/>
                </a:ext>
              </a:extLst>
            </p:cNvPr>
            <p:cNvSpPr/>
            <p:nvPr/>
          </p:nvSpPr>
          <p:spPr>
            <a:xfrm rot="10800000">
              <a:off x="-27568" y="52541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04AE8C9B-3D64-4102-907A-4352573BFB12}"/>
                </a:ext>
              </a:extLst>
            </p:cNvPr>
            <p:cNvSpPr/>
            <p:nvPr/>
          </p:nvSpPr>
          <p:spPr>
            <a:xfrm rot="10800000">
              <a:off x="-27568" y="480632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2EE71364-FE05-4DEE-B86C-BE6EB2911469}"/>
                </a:ext>
              </a:extLst>
            </p:cNvPr>
            <p:cNvSpPr/>
            <p:nvPr/>
          </p:nvSpPr>
          <p:spPr>
            <a:xfrm rot="10800000">
              <a:off x="-27568" y="43605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F3C8A977-B2FC-4569-B24A-CDB0AEC79E98}"/>
                </a:ext>
              </a:extLst>
            </p:cNvPr>
            <p:cNvSpPr/>
            <p:nvPr/>
          </p:nvSpPr>
          <p:spPr>
            <a:xfrm rot="10800000">
              <a:off x="-27568" y="39148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28A89517-BA5D-42C9-80F3-D68C6061C6C8}"/>
                </a:ext>
              </a:extLst>
            </p:cNvPr>
            <p:cNvSpPr/>
            <p:nvPr/>
          </p:nvSpPr>
          <p:spPr>
            <a:xfrm rot="10800000">
              <a:off x="-27568" y="346913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B2FE87C2-333C-4CB2-B105-8107A7AF6EEF}"/>
                </a:ext>
              </a:extLst>
            </p:cNvPr>
            <p:cNvSpPr/>
            <p:nvPr/>
          </p:nvSpPr>
          <p:spPr>
            <a:xfrm rot="10800000">
              <a:off x="-27568" y="302130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661CD313-FA6D-4E69-93DC-A1D50A94D515}"/>
                </a:ext>
              </a:extLst>
            </p:cNvPr>
            <p:cNvSpPr/>
            <p:nvPr/>
          </p:nvSpPr>
          <p:spPr>
            <a:xfrm rot="10800000">
              <a:off x="17425" y="570409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83F260BE-4A51-4F66-AA75-DEE1CA85B125}"/>
                </a:ext>
              </a:extLst>
            </p:cNvPr>
            <p:cNvSpPr/>
            <p:nvPr/>
          </p:nvSpPr>
          <p:spPr>
            <a:xfrm rot="10800000">
              <a:off x="17425" y="52583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F8DD6A5A-D254-436C-9936-FBF95F5EC553}"/>
                </a:ext>
              </a:extLst>
            </p:cNvPr>
            <p:cNvSpPr/>
            <p:nvPr/>
          </p:nvSpPr>
          <p:spPr>
            <a:xfrm rot="10800000">
              <a:off x="17425" y="48105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85536EC1-CAB6-4112-A4C6-708000AFE303}"/>
                </a:ext>
              </a:extLst>
            </p:cNvPr>
            <p:cNvSpPr/>
            <p:nvPr/>
          </p:nvSpPr>
          <p:spPr>
            <a:xfrm rot="10800000">
              <a:off x="17425" y="43648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A4725513-AA0A-4E0A-85DE-E7A274328ED3}"/>
                </a:ext>
              </a:extLst>
            </p:cNvPr>
            <p:cNvSpPr/>
            <p:nvPr/>
          </p:nvSpPr>
          <p:spPr>
            <a:xfrm rot="10800000">
              <a:off x="17425" y="39190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1347CA25-6BE0-47C6-BF24-02B8A4E1BE9D}"/>
                </a:ext>
              </a:extLst>
            </p:cNvPr>
            <p:cNvSpPr/>
            <p:nvPr/>
          </p:nvSpPr>
          <p:spPr>
            <a:xfrm rot="10800000">
              <a:off x="17425" y="34733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4FEEB6B3-5148-4647-AB3A-C65B3B8C779E}"/>
                </a:ext>
              </a:extLst>
            </p:cNvPr>
            <p:cNvSpPr/>
            <p:nvPr/>
          </p:nvSpPr>
          <p:spPr>
            <a:xfrm rot="10800000">
              <a:off x="17425" y="30255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D72C318C-8DF5-489C-9BA6-684B7D00A55D}"/>
                </a:ext>
              </a:extLst>
            </p:cNvPr>
            <p:cNvSpPr/>
            <p:nvPr/>
          </p:nvSpPr>
          <p:spPr>
            <a:xfrm rot="10800000">
              <a:off x="60316" y="568727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C6C37B11-25E9-49B9-A9BD-6D388E1C940F}"/>
                </a:ext>
              </a:extLst>
            </p:cNvPr>
            <p:cNvSpPr/>
            <p:nvPr/>
          </p:nvSpPr>
          <p:spPr>
            <a:xfrm rot="10800000">
              <a:off x="60316" y="52415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3B3BC7F8-1124-46E0-875F-D25C21267A9A}"/>
                </a:ext>
              </a:extLst>
            </p:cNvPr>
            <p:cNvSpPr/>
            <p:nvPr/>
          </p:nvSpPr>
          <p:spPr>
            <a:xfrm rot="10800000">
              <a:off x="60316" y="47937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8FC5F578-6EE0-4A78-A9D6-61C132C51D06}"/>
                </a:ext>
              </a:extLst>
            </p:cNvPr>
            <p:cNvSpPr/>
            <p:nvPr/>
          </p:nvSpPr>
          <p:spPr>
            <a:xfrm rot="10800000">
              <a:off x="60316" y="43479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3F5BC4A4-B799-4824-8C1B-C18B54C62FC6}"/>
                </a:ext>
              </a:extLst>
            </p:cNvPr>
            <p:cNvSpPr/>
            <p:nvPr/>
          </p:nvSpPr>
          <p:spPr>
            <a:xfrm rot="10800000">
              <a:off x="60316" y="39022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519A1A55-6D75-4800-AC28-C79D64B5F5B8}"/>
                </a:ext>
              </a:extLst>
            </p:cNvPr>
            <p:cNvSpPr/>
            <p:nvPr/>
          </p:nvSpPr>
          <p:spPr>
            <a:xfrm rot="10800000">
              <a:off x="60316" y="34565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06C73DDD-DF98-4A3C-BE2F-74B0459F7F50}"/>
                </a:ext>
              </a:extLst>
            </p:cNvPr>
            <p:cNvSpPr/>
            <p:nvPr/>
          </p:nvSpPr>
          <p:spPr>
            <a:xfrm rot="10800000">
              <a:off x="60316" y="30086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7AD067AF-245B-4DC5-A28B-6924EB8FC497}"/>
                </a:ext>
              </a:extLst>
            </p:cNvPr>
            <p:cNvSpPr/>
            <p:nvPr/>
          </p:nvSpPr>
          <p:spPr>
            <a:xfrm rot="10800000">
              <a:off x="105099" y="568937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56D80685-821D-4E4B-8FED-80C51497C425}"/>
                </a:ext>
              </a:extLst>
            </p:cNvPr>
            <p:cNvSpPr/>
            <p:nvPr/>
          </p:nvSpPr>
          <p:spPr>
            <a:xfrm rot="10800000">
              <a:off x="105099" y="524364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93352983-A854-4395-A6B4-8CBA831C4393}"/>
                </a:ext>
              </a:extLst>
            </p:cNvPr>
            <p:cNvSpPr/>
            <p:nvPr/>
          </p:nvSpPr>
          <p:spPr>
            <a:xfrm rot="10800000">
              <a:off x="105099" y="479581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8CD1F4DB-B21A-4A6E-A4D8-0D2F11540160}"/>
                </a:ext>
              </a:extLst>
            </p:cNvPr>
            <p:cNvSpPr/>
            <p:nvPr/>
          </p:nvSpPr>
          <p:spPr>
            <a:xfrm rot="10800000">
              <a:off x="105099" y="43500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64BA9D4B-5DA7-4B1F-83B2-B3A65CCC8FDC}"/>
                </a:ext>
              </a:extLst>
            </p:cNvPr>
            <p:cNvSpPr/>
            <p:nvPr/>
          </p:nvSpPr>
          <p:spPr>
            <a:xfrm rot="10800000">
              <a:off x="105099" y="390435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4CBFA068-094D-4174-8CEF-FB61B2B705DA}"/>
                </a:ext>
              </a:extLst>
            </p:cNvPr>
            <p:cNvSpPr/>
            <p:nvPr/>
          </p:nvSpPr>
          <p:spPr>
            <a:xfrm rot="10800000">
              <a:off x="105099" y="345862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E3966686-6793-4FEA-984B-9865A070B09E}"/>
                </a:ext>
              </a:extLst>
            </p:cNvPr>
            <p:cNvSpPr/>
            <p:nvPr/>
          </p:nvSpPr>
          <p:spPr>
            <a:xfrm rot="10800000">
              <a:off x="105099" y="30107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A8C79B68-BF1A-491B-8B0B-183A010FD651}"/>
                </a:ext>
              </a:extLst>
            </p:cNvPr>
            <p:cNvSpPr/>
            <p:nvPr/>
          </p:nvSpPr>
          <p:spPr>
            <a:xfrm rot="10800000">
              <a:off x="150303" y="613931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41711718-4845-4912-9EA9-0086D260A13A}"/>
                </a:ext>
              </a:extLst>
            </p:cNvPr>
            <p:cNvSpPr/>
            <p:nvPr/>
          </p:nvSpPr>
          <p:spPr>
            <a:xfrm rot="10800000">
              <a:off x="150303" y="56935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5B434B54-2FFD-42B0-AAC4-726FDF1E0830}"/>
                </a:ext>
              </a:extLst>
            </p:cNvPr>
            <p:cNvSpPr/>
            <p:nvPr/>
          </p:nvSpPr>
          <p:spPr>
            <a:xfrm rot="10800000">
              <a:off x="150303" y="52478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0FA3E98A-966A-4DA2-A409-B2DCDDB6070D}"/>
                </a:ext>
              </a:extLst>
            </p:cNvPr>
            <p:cNvSpPr/>
            <p:nvPr/>
          </p:nvSpPr>
          <p:spPr>
            <a:xfrm rot="10800000">
              <a:off x="150303" y="48000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12A6EDFC-7709-4DE8-838B-7521EF8D9487}"/>
                </a:ext>
              </a:extLst>
            </p:cNvPr>
            <p:cNvSpPr/>
            <p:nvPr/>
          </p:nvSpPr>
          <p:spPr>
            <a:xfrm rot="10800000">
              <a:off x="150303" y="43542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680B56EC-B6B1-4DEB-BFB6-BEB8AA606EA6}"/>
                </a:ext>
              </a:extLst>
            </p:cNvPr>
            <p:cNvSpPr/>
            <p:nvPr/>
          </p:nvSpPr>
          <p:spPr>
            <a:xfrm rot="10800000">
              <a:off x="150303" y="39085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569B6761-AF77-4216-B8F2-C9F152901011}"/>
                </a:ext>
              </a:extLst>
            </p:cNvPr>
            <p:cNvSpPr/>
            <p:nvPr/>
          </p:nvSpPr>
          <p:spPr>
            <a:xfrm rot="10800000">
              <a:off x="150303" y="34628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4F29EA2D-B2DD-4CF8-896A-9C41848BF402}"/>
                </a:ext>
              </a:extLst>
            </p:cNvPr>
            <p:cNvSpPr/>
            <p:nvPr/>
          </p:nvSpPr>
          <p:spPr>
            <a:xfrm rot="10800000">
              <a:off x="150303" y="301499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0FC338E0-2903-4A4F-A03B-AD97EA36D65E}"/>
                </a:ext>
              </a:extLst>
            </p:cNvPr>
            <p:cNvSpPr/>
            <p:nvPr/>
          </p:nvSpPr>
          <p:spPr>
            <a:xfrm rot="10800000">
              <a:off x="193194" y="612249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54C8C109-D62C-46FA-A01E-62AEB5F89762}"/>
                </a:ext>
              </a:extLst>
            </p:cNvPr>
            <p:cNvSpPr/>
            <p:nvPr/>
          </p:nvSpPr>
          <p:spPr>
            <a:xfrm rot="10800000">
              <a:off x="193194" y="56767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8A06B1C6-470D-4415-9D1A-A452947B26AD}"/>
                </a:ext>
              </a:extLst>
            </p:cNvPr>
            <p:cNvSpPr/>
            <p:nvPr/>
          </p:nvSpPr>
          <p:spPr>
            <a:xfrm rot="10800000">
              <a:off x="193194" y="52310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69E61C0C-A20D-4B5C-BECD-44D8CD51FB79}"/>
                </a:ext>
              </a:extLst>
            </p:cNvPr>
            <p:cNvSpPr/>
            <p:nvPr/>
          </p:nvSpPr>
          <p:spPr>
            <a:xfrm rot="10800000">
              <a:off x="193194" y="47832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8944ACFF-CF4D-419F-B88B-9038A4A35DD6}"/>
                </a:ext>
              </a:extLst>
            </p:cNvPr>
            <p:cNvSpPr/>
            <p:nvPr/>
          </p:nvSpPr>
          <p:spPr>
            <a:xfrm rot="10800000">
              <a:off x="193194" y="43374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667D05FE-F72C-495B-A9FA-BD6B71F051CD}"/>
                </a:ext>
              </a:extLst>
            </p:cNvPr>
            <p:cNvSpPr/>
            <p:nvPr/>
          </p:nvSpPr>
          <p:spPr>
            <a:xfrm rot="10800000">
              <a:off x="193194" y="38917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D51DFE0D-AD60-4C34-92F9-F79AB9E918B9}"/>
                </a:ext>
              </a:extLst>
            </p:cNvPr>
            <p:cNvSpPr/>
            <p:nvPr/>
          </p:nvSpPr>
          <p:spPr>
            <a:xfrm rot="10800000">
              <a:off x="193194" y="34460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FDDDB92F-B652-4D2A-92CA-7B29A8F02AB5}"/>
                </a:ext>
              </a:extLst>
            </p:cNvPr>
            <p:cNvSpPr/>
            <p:nvPr/>
          </p:nvSpPr>
          <p:spPr>
            <a:xfrm rot="10800000">
              <a:off x="193194" y="299817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8E735400-BAB9-47EF-AC32-70FB303EC9CA}"/>
                </a:ext>
              </a:extLst>
            </p:cNvPr>
            <p:cNvSpPr/>
            <p:nvPr/>
          </p:nvSpPr>
          <p:spPr>
            <a:xfrm rot="10800000">
              <a:off x="237978" y="612459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5BCBA7EB-B173-46C3-A89D-F5AEB4FD93D6}"/>
                </a:ext>
              </a:extLst>
            </p:cNvPr>
            <p:cNvSpPr/>
            <p:nvPr/>
          </p:nvSpPr>
          <p:spPr>
            <a:xfrm rot="10800000">
              <a:off x="237978" y="567886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81DC2CFF-7841-48AE-8533-87C9F8DD172B}"/>
                </a:ext>
              </a:extLst>
            </p:cNvPr>
            <p:cNvSpPr/>
            <p:nvPr/>
          </p:nvSpPr>
          <p:spPr>
            <a:xfrm rot="10800000">
              <a:off x="237978" y="52331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352C982C-C443-4150-9F65-E3CA4B09DAC9}"/>
                </a:ext>
              </a:extLst>
            </p:cNvPr>
            <p:cNvSpPr/>
            <p:nvPr/>
          </p:nvSpPr>
          <p:spPr>
            <a:xfrm rot="10800000">
              <a:off x="237978" y="47853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8974D027-2021-496F-A302-7191D23E1BC8}"/>
                </a:ext>
              </a:extLst>
            </p:cNvPr>
            <p:cNvSpPr/>
            <p:nvPr/>
          </p:nvSpPr>
          <p:spPr>
            <a:xfrm rot="10800000">
              <a:off x="237978" y="43395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ACEA263A-5591-4CDC-824B-93EF87773713}"/>
                </a:ext>
              </a:extLst>
            </p:cNvPr>
            <p:cNvSpPr/>
            <p:nvPr/>
          </p:nvSpPr>
          <p:spPr>
            <a:xfrm rot="10800000">
              <a:off x="237978" y="38938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EBE7ED2C-9121-4418-9D5A-D94C60CF6B11}"/>
                </a:ext>
              </a:extLst>
            </p:cNvPr>
            <p:cNvSpPr/>
            <p:nvPr/>
          </p:nvSpPr>
          <p:spPr>
            <a:xfrm rot="10800000">
              <a:off x="237978" y="34481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971D72FC-ECB9-46C6-AEC9-91A23B07D1A4}"/>
                </a:ext>
              </a:extLst>
            </p:cNvPr>
            <p:cNvSpPr/>
            <p:nvPr/>
          </p:nvSpPr>
          <p:spPr>
            <a:xfrm rot="10800000">
              <a:off x="237978" y="30002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870AE8A9-13A8-457F-9EBD-052A5CD8328B}"/>
                </a:ext>
              </a:extLst>
            </p:cNvPr>
            <p:cNvSpPr/>
            <p:nvPr/>
          </p:nvSpPr>
          <p:spPr>
            <a:xfrm rot="10800000">
              <a:off x="282971" y="61288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A0D37D83-FF12-4ECE-814B-E6256EB8DDC2}"/>
                </a:ext>
              </a:extLst>
            </p:cNvPr>
            <p:cNvSpPr/>
            <p:nvPr/>
          </p:nvSpPr>
          <p:spPr>
            <a:xfrm rot="10800000">
              <a:off x="282971" y="56830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67B19C89-4BD7-479A-B420-A6409A6C7F83}"/>
                </a:ext>
              </a:extLst>
            </p:cNvPr>
            <p:cNvSpPr/>
            <p:nvPr/>
          </p:nvSpPr>
          <p:spPr>
            <a:xfrm rot="10800000">
              <a:off x="282971" y="52373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1EC2B53B-BF2D-48EE-A9D6-D30C617E5603}"/>
                </a:ext>
              </a:extLst>
            </p:cNvPr>
            <p:cNvSpPr/>
            <p:nvPr/>
          </p:nvSpPr>
          <p:spPr>
            <a:xfrm rot="10800000">
              <a:off x="282971" y="47895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A54C29F3-CA06-42D3-8D19-EC8B7D13899C}"/>
                </a:ext>
              </a:extLst>
            </p:cNvPr>
            <p:cNvSpPr/>
            <p:nvPr/>
          </p:nvSpPr>
          <p:spPr>
            <a:xfrm rot="10800000">
              <a:off x="282971" y="43437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043EA64C-6E39-4474-BCAD-4C93E330D559}"/>
                </a:ext>
              </a:extLst>
            </p:cNvPr>
            <p:cNvSpPr/>
            <p:nvPr/>
          </p:nvSpPr>
          <p:spPr>
            <a:xfrm rot="10800000">
              <a:off x="282971" y="38980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3E8C71CD-07EE-452E-8978-E172D62C794E}"/>
                </a:ext>
              </a:extLst>
            </p:cNvPr>
            <p:cNvSpPr/>
            <p:nvPr/>
          </p:nvSpPr>
          <p:spPr>
            <a:xfrm rot="10800000">
              <a:off x="282971" y="345231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3E0A184C-BE30-41E1-BF4F-B8905595416A}"/>
                </a:ext>
              </a:extLst>
            </p:cNvPr>
            <p:cNvSpPr/>
            <p:nvPr/>
          </p:nvSpPr>
          <p:spPr>
            <a:xfrm rot="10800000">
              <a:off x="282971" y="300448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BE585691-2E0C-4770-8E1C-2198C9B296E2}"/>
                </a:ext>
              </a:extLst>
            </p:cNvPr>
            <p:cNvSpPr/>
            <p:nvPr/>
          </p:nvSpPr>
          <p:spPr>
            <a:xfrm rot="10800000">
              <a:off x="326073" y="61119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9F9AA023-1ED1-4039-91A2-909064775586}"/>
                </a:ext>
              </a:extLst>
            </p:cNvPr>
            <p:cNvSpPr/>
            <p:nvPr/>
          </p:nvSpPr>
          <p:spPr>
            <a:xfrm rot="10800000">
              <a:off x="326073" y="56662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C520125F-B2FC-4A5C-9353-D208BC00866E}"/>
                </a:ext>
              </a:extLst>
            </p:cNvPr>
            <p:cNvSpPr/>
            <p:nvPr/>
          </p:nvSpPr>
          <p:spPr>
            <a:xfrm rot="10800000">
              <a:off x="326073" y="52205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A240CEA8-7EE2-4F51-A748-CEC7CCC1C4A6}"/>
                </a:ext>
              </a:extLst>
            </p:cNvPr>
            <p:cNvSpPr/>
            <p:nvPr/>
          </p:nvSpPr>
          <p:spPr>
            <a:xfrm rot="10800000">
              <a:off x="326073" y="47726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B1306562-FC14-408E-AA3A-E64E112796A0}"/>
                </a:ext>
              </a:extLst>
            </p:cNvPr>
            <p:cNvSpPr/>
            <p:nvPr/>
          </p:nvSpPr>
          <p:spPr>
            <a:xfrm rot="10800000">
              <a:off x="326073" y="43269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2502FEA4-0BF9-41C7-8FB9-FA2E49EF0BC5}"/>
                </a:ext>
              </a:extLst>
            </p:cNvPr>
            <p:cNvSpPr/>
            <p:nvPr/>
          </p:nvSpPr>
          <p:spPr>
            <a:xfrm rot="10800000">
              <a:off x="326073" y="38812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2067D9EA-5205-42AB-9B83-343A5084A263}"/>
                </a:ext>
              </a:extLst>
            </p:cNvPr>
            <p:cNvSpPr/>
            <p:nvPr/>
          </p:nvSpPr>
          <p:spPr>
            <a:xfrm rot="10800000">
              <a:off x="326073" y="343549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D983890B-0DE8-4325-991C-9D77381E5551}"/>
                </a:ext>
              </a:extLst>
            </p:cNvPr>
            <p:cNvSpPr/>
            <p:nvPr/>
          </p:nvSpPr>
          <p:spPr>
            <a:xfrm rot="10800000">
              <a:off x="326073" y="298766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F781422F-C748-4296-9764-1BF0AA5EE335}"/>
                </a:ext>
              </a:extLst>
            </p:cNvPr>
            <p:cNvSpPr/>
            <p:nvPr/>
          </p:nvSpPr>
          <p:spPr>
            <a:xfrm rot="10800000">
              <a:off x="370856" y="655981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034739D7-C8B2-4785-BB74-A22F2993D63A}"/>
                </a:ext>
              </a:extLst>
            </p:cNvPr>
            <p:cNvSpPr/>
            <p:nvPr/>
          </p:nvSpPr>
          <p:spPr>
            <a:xfrm rot="10800000">
              <a:off x="370856" y="611408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175450E2-53B0-421E-83D0-48328D77690C}"/>
                </a:ext>
              </a:extLst>
            </p:cNvPr>
            <p:cNvSpPr/>
            <p:nvPr/>
          </p:nvSpPr>
          <p:spPr>
            <a:xfrm rot="10800000">
              <a:off x="370856" y="56683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E39535B5-30DB-4099-A6E2-FFCE8CAD1C71}"/>
                </a:ext>
              </a:extLst>
            </p:cNvPr>
            <p:cNvSpPr/>
            <p:nvPr/>
          </p:nvSpPr>
          <p:spPr>
            <a:xfrm rot="10800000">
              <a:off x="370856" y="52226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A31B8FD3-0205-4695-8A09-B57554279B4E}"/>
                </a:ext>
              </a:extLst>
            </p:cNvPr>
            <p:cNvSpPr/>
            <p:nvPr/>
          </p:nvSpPr>
          <p:spPr>
            <a:xfrm rot="10800000">
              <a:off x="370856" y="47747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63E06094-DD19-4B45-954B-9E9612943F68}"/>
                </a:ext>
              </a:extLst>
            </p:cNvPr>
            <p:cNvSpPr/>
            <p:nvPr/>
          </p:nvSpPr>
          <p:spPr>
            <a:xfrm rot="10800000">
              <a:off x="370856" y="43290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4DFA9ECE-5520-49F1-8949-10BB6C6B4EC0}"/>
                </a:ext>
              </a:extLst>
            </p:cNvPr>
            <p:cNvSpPr/>
            <p:nvPr/>
          </p:nvSpPr>
          <p:spPr>
            <a:xfrm rot="10800000">
              <a:off x="370856" y="38833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A1E87018-9807-4FF1-AD0B-DF2D2FF9B3ED}"/>
                </a:ext>
              </a:extLst>
            </p:cNvPr>
            <p:cNvSpPr/>
            <p:nvPr/>
          </p:nvSpPr>
          <p:spPr>
            <a:xfrm rot="10800000">
              <a:off x="370856" y="34375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7C7AFFBC-5F6A-4D3A-A7E8-8A07EE42676D}"/>
                </a:ext>
              </a:extLst>
            </p:cNvPr>
            <p:cNvSpPr/>
            <p:nvPr/>
          </p:nvSpPr>
          <p:spPr>
            <a:xfrm rot="10800000">
              <a:off x="370856" y="298976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DBD76E68-DDF0-4855-8FDB-2DC00F224FB0}"/>
                </a:ext>
              </a:extLst>
            </p:cNvPr>
            <p:cNvSpPr/>
            <p:nvPr/>
          </p:nvSpPr>
          <p:spPr>
            <a:xfrm rot="10800000">
              <a:off x="415849" y="65640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A023DDA0-9B86-42D3-9E56-B38974588E34}"/>
                </a:ext>
              </a:extLst>
            </p:cNvPr>
            <p:cNvSpPr/>
            <p:nvPr/>
          </p:nvSpPr>
          <p:spPr>
            <a:xfrm rot="10800000">
              <a:off x="415849" y="611828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6888A24D-59C2-4E24-A288-C3F3222F7AF2}"/>
                </a:ext>
              </a:extLst>
            </p:cNvPr>
            <p:cNvSpPr/>
            <p:nvPr/>
          </p:nvSpPr>
          <p:spPr>
            <a:xfrm rot="10800000">
              <a:off x="415849" y="567255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CA5FAF01-C8F7-42C9-A375-AD01D6C92DB5}"/>
                </a:ext>
              </a:extLst>
            </p:cNvPr>
            <p:cNvSpPr/>
            <p:nvPr/>
          </p:nvSpPr>
          <p:spPr>
            <a:xfrm rot="10800000">
              <a:off x="415849" y="52268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5038FD90-0FBC-4F91-B188-09E06329A43E}"/>
                </a:ext>
              </a:extLst>
            </p:cNvPr>
            <p:cNvSpPr/>
            <p:nvPr/>
          </p:nvSpPr>
          <p:spPr>
            <a:xfrm rot="10800000">
              <a:off x="415849" y="477899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682AF609-C23D-4978-801A-A3B8DD98DA30}"/>
                </a:ext>
              </a:extLst>
            </p:cNvPr>
            <p:cNvSpPr/>
            <p:nvPr/>
          </p:nvSpPr>
          <p:spPr>
            <a:xfrm rot="10800000">
              <a:off x="415849" y="43332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0FD87894-6954-4E4D-A09C-427513563EE5}"/>
                </a:ext>
              </a:extLst>
            </p:cNvPr>
            <p:cNvSpPr/>
            <p:nvPr/>
          </p:nvSpPr>
          <p:spPr>
            <a:xfrm rot="10800000">
              <a:off x="415849" y="388753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AF05B07B-E59D-45E1-AF30-BAEFC66B0E57}"/>
                </a:ext>
              </a:extLst>
            </p:cNvPr>
            <p:cNvSpPr/>
            <p:nvPr/>
          </p:nvSpPr>
          <p:spPr>
            <a:xfrm rot="10800000">
              <a:off x="415849" y="344180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85E20E4A-CA87-4EFF-86D1-997356629F30}"/>
                </a:ext>
              </a:extLst>
            </p:cNvPr>
            <p:cNvSpPr/>
            <p:nvPr/>
          </p:nvSpPr>
          <p:spPr>
            <a:xfrm rot="10800000">
              <a:off x="415849" y="29939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F799CD04-13E5-4A1D-BBCB-72A340285A91}"/>
                </a:ext>
              </a:extLst>
            </p:cNvPr>
            <p:cNvSpPr/>
            <p:nvPr/>
          </p:nvSpPr>
          <p:spPr>
            <a:xfrm rot="10800000">
              <a:off x="458951" y="654930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257591BE-7CE2-4BD9-952E-8DF90EDEE302}"/>
                </a:ext>
              </a:extLst>
            </p:cNvPr>
            <p:cNvSpPr/>
            <p:nvPr/>
          </p:nvSpPr>
          <p:spPr>
            <a:xfrm rot="10800000">
              <a:off x="458951" y="61035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546BBA59-8B8D-4A8E-9AD4-AB4059469105}"/>
                </a:ext>
              </a:extLst>
            </p:cNvPr>
            <p:cNvSpPr/>
            <p:nvPr/>
          </p:nvSpPr>
          <p:spPr>
            <a:xfrm rot="10800000">
              <a:off x="458951" y="56578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23138F06-BB70-431F-8ACC-851D46FE3844}"/>
                </a:ext>
              </a:extLst>
            </p:cNvPr>
            <p:cNvSpPr/>
            <p:nvPr/>
          </p:nvSpPr>
          <p:spPr>
            <a:xfrm rot="10800000">
              <a:off x="458951" y="52121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5A0F0C85-6D62-4705-95EC-2646741F5133}"/>
                </a:ext>
              </a:extLst>
            </p:cNvPr>
            <p:cNvSpPr/>
            <p:nvPr/>
          </p:nvSpPr>
          <p:spPr>
            <a:xfrm rot="10800000">
              <a:off x="458951" y="47642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0FA19A3D-F7E3-4005-8E1E-C3DB58D50419}"/>
                </a:ext>
              </a:extLst>
            </p:cNvPr>
            <p:cNvSpPr/>
            <p:nvPr/>
          </p:nvSpPr>
          <p:spPr>
            <a:xfrm rot="10800000">
              <a:off x="458951" y="43185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AF4F2775-7AD8-4B5C-8BC8-D89DC3D1ED5D}"/>
                </a:ext>
              </a:extLst>
            </p:cNvPr>
            <p:cNvSpPr/>
            <p:nvPr/>
          </p:nvSpPr>
          <p:spPr>
            <a:xfrm rot="10800000">
              <a:off x="458951" y="38728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46FA3D96-F0E9-4114-9923-0F5105F80EA0}"/>
                </a:ext>
              </a:extLst>
            </p:cNvPr>
            <p:cNvSpPr/>
            <p:nvPr/>
          </p:nvSpPr>
          <p:spPr>
            <a:xfrm rot="10800000">
              <a:off x="458951" y="342708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0932591E-BB85-472C-A429-6E48D3E76232}"/>
                </a:ext>
              </a:extLst>
            </p:cNvPr>
            <p:cNvSpPr/>
            <p:nvPr/>
          </p:nvSpPr>
          <p:spPr>
            <a:xfrm rot="10800000">
              <a:off x="458951" y="297925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5657DDC6-4D38-430E-BA81-3E7CB04AE392}"/>
                </a:ext>
              </a:extLst>
            </p:cNvPr>
            <p:cNvSpPr/>
            <p:nvPr/>
          </p:nvSpPr>
          <p:spPr>
            <a:xfrm rot="10800000">
              <a:off x="503944" y="655140"/>
              <a:ext cx="16820" cy="16820"/>
            </a:xfrm>
            <a:custGeom>
              <a:avLst/>
              <a:gdLst>
                <a:gd name="connsiteX0" fmla="*/ 7144 w 76200"/>
                <a:gd name="connsiteY0" fmla="*/ 40481 h 76200"/>
                <a:gd name="connsiteX1" fmla="*/ 40481 w 76200"/>
                <a:gd name="connsiteY1" fmla="*/ 73819 h 76200"/>
                <a:gd name="connsiteX2" fmla="*/ 73819 w 76200"/>
                <a:gd name="connsiteY2" fmla="*/ 40481 h 76200"/>
                <a:gd name="connsiteX3" fmla="*/ 40481 w 76200"/>
                <a:gd name="connsiteY3" fmla="*/ 7144 h 76200"/>
                <a:gd name="connsiteX4" fmla="*/ 7144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481"/>
                  </a:moveTo>
                  <a:cubicBezTo>
                    <a:pt x="7144" y="59531"/>
                    <a:pt x="22384" y="73819"/>
                    <a:pt x="40481" y="73819"/>
                  </a:cubicBezTo>
                  <a:cubicBezTo>
                    <a:pt x="58579" y="73819"/>
                    <a:pt x="73819" y="58579"/>
                    <a:pt x="73819" y="40481"/>
                  </a:cubicBezTo>
                  <a:cubicBezTo>
                    <a:pt x="73819" y="22384"/>
                    <a:pt x="58579" y="7144"/>
                    <a:pt x="40481" y="7144"/>
                  </a:cubicBezTo>
                  <a:cubicBezTo>
                    <a:pt x="22384" y="7144"/>
                    <a:pt x="7144" y="21431"/>
                    <a:pt x="7144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FE9B4466-5D71-467B-A09E-215F68CA32EE}"/>
                </a:ext>
              </a:extLst>
            </p:cNvPr>
            <p:cNvSpPr/>
            <p:nvPr/>
          </p:nvSpPr>
          <p:spPr>
            <a:xfrm rot="10800000">
              <a:off x="503734" y="610567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A4B1ED23-CA05-400F-9E62-CCB8A147AE17}"/>
                </a:ext>
              </a:extLst>
            </p:cNvPr>
            <p:cNvSpPr/>
            <p:nvPr/>
          </p:nvSpPr>
          <p:spPr>
            <a:xfrm rot="10800000">
              <a:off x="503734" y="56599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45C86928-8AB7-46A3-95D3-85649DCB9324}"/>
                </a:ext>
              </a:extLst>
            </p:cNvPr>
            <p:cNvSpPr/>
            <p:nvPr/>
          </p:nvSpPr>
          <p:spPr>
            <a:xfrm rot="10800000">
              <a:off x="503734" y="52142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D405EA39-1E80-4B1B-B0B8-A07FF2A7D408}"/>
                </a:ext>
              </a:extLst>
            </p:cNvPr>
            <p:cNvSpPr/>
            <p:nvPr/>
          </p:nvSpPr>
          <p:spPr>
            <a:xfrm rot="10800000">
              <a:off x="503734" y="47663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5DE9D574-22D8-4B18-92F9-D112F2ED6471}"/>
                </a:ext>
              </a:extLst>
            </p:cNvPr>
            <p:cNvSpPr/>
            <p:nvPr/>
          </p:nvSpPr>
          <p:spPr>
            <a:xfrm rot="10800000">
              <a:off x="503734" y="43206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5D7E34AD-2142-4BAF-A11A-914BEECADDB6}"/>
                </a:ext>
              </a:extLst>
            </p:cNvPr>
            <p:cNvSpPr/>
            <p:nvPr/>
          </p:nvSpPr>
          <p:spPr>
            <a:xfrm rot="10800000">
              <a:off x="503734" y="38749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7BC4AD3A-175D-49F8-89F4-EE0F99ED3FD3}"/>
                </a:ext>
              </a:extLst>
            </p:cNvPr>
            <p:cNvSpPr/>
            <p:nvPr/>
          </p:nvSpPr>
          <p:spPr>
            <a:xfrm rot="10800000">
              <a:off x="503734" y="34291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69"/>
                    <a:pt x="22070" y="7144"/>
                    <a:pt x="40481" y="7144"/>
                  </a:cubicBezTo>
                  <a:cubicBezTo>
                    <a:pt x="58893" y="7144"/>
                    <a:pt x="73819" y="22069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02B59189-25B8-4E55-A287-726E332FEDBA}"/>
                </a:ext>
              </a:extLst>
            </p:cNvPr>
            <p:cNvSpPr/>
            <p:nvPr/>
          </p:nvSpPr>
          <p:spPr>
            <a:xfrm rot="10800000">
              <a:off x="503734" y="298135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4FC86F64-9EE4-4001-A516-6F31BA105746}"/>
                </a:ext>
              </a:extLst>
            </p:cNvPr>
            <p:cNvSpPr/>
            <p:nvPr/>
          </p:nvSpPr>
          <p:spPr>
            <a:xfrm rot="10800000">
              <a:off x="548728" y="655350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2DDAAAE3-86DC-47B3-9E10-A8BB91AE5025}"/>
                </a:ext>
              </a:extLst>
            </p:cNvPr>
            <p:cNvSpPr/>
            <p:nvPr/>
          </p:nvSpPr>
          <p:spPr>
            <a:xfrm rot="10800000">
              <a:off x="548728" y="610777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671428C6-A746-4348-BA70-866128CD21FE}"/>
                </a:ext>
              </a:extLst>
            </p:cNvPr>
            <p:cNvSpPr/>
            <p:nvPr/>
          </p:nvSpPr>
          <p:spPr>
            <a:xfrm rot="10800000">
              <a:off x="548728" y="566414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4936DE8D-84CA-466B-AFC4-29D7E7462200}"/>
                </a:ext>
              </a:extLst>
            </p:cNvPr>
            <p:cNvSpPr/>
            <p:nvPr/>
          </p:nvSpPr>
          <p:spPr>
            <a:xfrm rot="10800000">
              <a:off x="548728" y="521841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5DA6C932-CF15-4F18-AD58-15E0478802DB}"/>
                </a:ext>
              </a:extLst>
            </p:cNvPr>
            <p:cNvSpPr/>
            <p:nvPr/>
          </p:nvSpPr>
          <p:spPr>
            <a:xfrm rot="10800000">
              <a:off x="548728" y="477058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5373A0E5-97BE-4650-B0BA-6CC3599CB26F}"/>
                </a:ext>
              </a:extLst>
            </p:cNvPr>
            <p:cNvSpPr/>
            <p:nvPr/>
          </p:nvSpPr>
          <p:spPr>
            <a:xfrm rot="10800000">
              <a:off x="548728" y="43227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1"/>
                    <a:pt x="60372" y="75724"/>
                    <a:pt x="41434" y="75724"/>
                  </a:cubicBezTo>
                  <a:cubicBezTo>
                    <a:pt x="22496" y="75724"/>
                    <a:pt x="7144" y="60371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7EF07670-9708-4D57-BB78-E0B6A2FC3126}"/>
                </a:ext>
              </a:extLst>
            </p:cNvPr>
            <p:cNvSpPr/>
            <p:nvPr/>
          </p:nvSpPr>
          <p:spPr>
            <a:xfrm rot="10800000">
              <a:off x="548728" y="387701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ACBB9FAA-C1C0-4A95-BFBA-BB5E7C6926C2}"/>
                </a:ext>
              </a:extLst>
            </p:cNvPr>
            <p:cNvSpPr/>
            <p:nvPr/>
          </p:nvSpPr>
          <p:spPr>
            <a:xfrm rot="10800000">
              <a:off x="548728" y="343339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B95380A6-C1B9-4069-A681-9754F8CBA9BB}"/>
                </a:ext>
              </a:extLst>
            </p:cNvPr>
            <p:cNvSpPr/>
            <p:nvPr/>
          </p:nvSpPr>
          <p:spPr>
            <a:xfrm rot="10800000">
              <a:off x="548728" y="29834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7326526B-148C-42C4-9BF9-A9F3A40727ED}"/>
                </a:ext>
              </a:extLst>
            </p:cNvPr>
            <p:cNvSpPr/>
            <p:nvPr/>
          </p:nvSpPr>
          <p:spPr>
            <a:xfrm rot="10800000">
              <a:off x="591619" y="69845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F39A639A-6507-4320-B904-C271013AA4DE}"/>
                </a:ext>
              </a:extLst>
            </p:cNvPr>
            <p:cNvSpPr/>
            <p:nvPr/>
          </p:nvSpPr>
          <p:spPr>
            <a:xfrm rot="10800000">
              <a:off x="591619" y="653668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E69EB141-62FB-416F-A7A1-167B6B5D103E}"/>
                </a:ext>
              </a:extLst>
            </p:cNvPr>
            <p:cNvSpPr/>
            <p:nvPr/>
          </p:nvSpPr>
          <p:spPr>
            <a:xfrm rot="10800000">
              <a:off x="591619" y="609095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E910C42F-856C-4DF7-B56F-DDCC8876B394}"/>
                </a:ext>
              </a:extLst>
            </p:cNvPr>
            <p:cNvSpPr/>
            <p:nvPr/>
          </p:nvSpPr>
          <p:spPr>
            <a:xfrm rot="10800000">
              <a:off x="591619" y="56452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157C658E-3414-4F17-A209-EBE4A560F38F}"/>
                </a:ext>
              </a:extLst>
            </p:cNvPr>
            <p:cNvSpPr/>
            <p:nvPr/>
          </p:nvSpPr>
          <p:spPr>
            <a:xfrm rot="10800000">
              <a:off x="591619" y="51994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6CB1527D-5615-49E1-AFDE-DC2E83B40E34}"/>
                </a:ext>
              </a:extLst>
            </p:cNvPr>
            <p:cNvSpPr/>
            <p:nvPr/>
          </p:nvSpPr>
          <p:spPr>
            <a:xfrm rot="10800000">
              <a:off x="591619" y="47516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CB5EEE84-E55E-4C09-9DEC-30D2DEB25D89}"/>
                </a:ext>
              </a:extLst>
            </p:cNvPr>
            <p:cNvSpPr/>
            <p:nvPr/>
          </p:nvSpPr>
          <p:spPr>
            <a:xfrm rot="10800000">
              <a:off x="591619" y="43059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28114EB9-E94B-45E0-A856-9E326A113422}"/>
                </a:ext>
              </a:extLst>
            </p:cNvPr>
            <p:cNvSpPr/>
            <p:nvPr/>
          </p:nvSpPr>
          <p:spPr>
            <a:xfrm rot="10800000">
              <a:off x="591619" y="38601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1C752676-4394-4C1D-85A5-134B35749EE1}"/>
                </a:ext>
              </a:extLst>
            </p:cNvPr>
            <p:cNvSpPr/>
            <p:nvPr/>
          </p:nvSpPr>
          <p:spPr>
            <a:xfrm rot="10800000">
              <a:off x="591619" y="34144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2FDAC178-58DF-4C53-8279-071ABB01A242}"/>
                </a:ext>
              </a:extLst>
            </p:cNvPr>
            <p:cNvSpPr/>
            <p:nvPr/>
          </p:nvSpPr>
          <p:spPr>
            <a:xfrm rot="10800000">
              <a:off x="591619" y="29666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691EDDF5-552F-4D70-9352-AC16999C7293}"/>
                </a:ext>
              </a:extLst>
            </p:cNvPr>
            <p:cNvSpPr/>
            <p:nvPr/>
          </p:nvSpPr>
          <p:spPr>
            <a:xfrm rot="10800000">
              <a:off x="636612" y="698872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1B5DB2CE-EE37-43DB-B19E-2E9A13E6DD25}"/>
                </a:ext>
              </a:extLst>
            </p:cNvPr>
            <p:cNvSpPr/>
            <p:nvPr/>
          </p:nvSpPr>
          <p:spPr>
            <a:xfrm rot="10800000">
              <a:off x="636612" y="654089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FDF73B31-7FAA-499B-ABC7-FD754FCD2518}"/>
                </a:ext>
              </a:extLst>
            </p:cNvPr>
            <p:cNvSpPr/>
            <p:nvPr/>
          </p:nvSpPr>
          <p:spPr>
            <a:xfrm rot="10800000">
              <a:off x="636612" y="60951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E7E370C4-4E27-4FBF-A604-365C2367C258}"/>
                </a:ext>
              </a:extLst>
            </p:cNvPr>
            <p:cNvSpPr/>
            <p:nvPr/>
          </p:nvSpPr>
          <p:spPr>
            <a:xfrm rot="10800000">
              <a:off x="636612" y="56494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D2CF16D3-9FED-4962-AD68-ECEDE84FE3AE}"/>
                </a:ext>
              </a:extLst>
            </p:cNvPr>
            <p:cNvSpPr/>
            <p:nvPr/>
          </p:nvSpPr>
          <p:spPr>
            <a:xfrm rot="10800000">
              <a:off x="636612" y="52037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0198DA44-6717-4CEB-B196-7C6FCB7869A9}"/>
                </a:ext>
              </a:extLst>
            </p:cNvPr>
            <p:cNvSpPr/>
            <p:nvPr/>
          </p:nvSpPr>
          <p:spPr>
            <a:xfrm rot="10800000">
              <a:off x="636612" y="47558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38F98A98-4278-4AF4-8E07-D3CCC434532C}"/>
                </a:ext>
              </a:extLst>
            </p:cNvPr>
            <p:cNvSpPr/>
            <p:nvPr/>
          </p:nvSpPr>
          <p:spPr>
            <a:xfrm rot="10800000">
              <a:off x="636612" y="43101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717479B4-D320-48A2-BD59-EF62D1BA3D47}"/>
                </a:ext>
              </a:extLst>
            </p:cNvPr>
            <p:cNvSpPr/>
            <p:nvPr/>
          </p:nvSpPr>
          <p:spPr>
            <a:xfrm rot="10800000">
              <a:off x="636612" y="38644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54ED31D9-0DB2-4633-A344-04F099412334}"/>
                </a:ext>
              </a:extLst>
            </p:cNvPr>
            <p:cNvSpPr/>
            <p:nvPr/>
          </p:nvSpPr>
          <p:spPr>
            <a:xfrm rot="10800000">
              <a:off x="636612" y="341867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0917FC3F-9DD0-4608-A381-E37F153FE3DC}"/>
                </a:ext>
              </a:extLst>
            </p:cNvPr>
            <p:cNvSpPr/>
            <p:nvPr/>
          </p:nvSpPr>
          <p:spPr>
            <a:xfrm rot="10800000">
              <a:off x="636612" y="297084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E060757A-2ACB-4F9B-AEC5-F61A2AC0CD28}"/>
                </a:ext>
              </a:extLst>
            </p:cNvPr>
            <p:cNvSpPr/>
            <p:nvPr/>
          </p:nvSpPr>
          <p:spPr>
            <a:xfrm rot="10800000">
              <a:off x="681606" y="654509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8DB74C81-5B63-49EE-972D-39AA136DB0A3}"/>
                </a:ext>
              </a:extLst>
            </p:cNvPr>
            <p:cNvSpPr/>
            <p:nvPr/>
          </p:nvSpPr>
          <p:spPr>
            <a:xfrm rot="10800000">
              <a:off x="681606" y="609936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06573969-685E-4D02-AA66-BB78AC52BAEF}"/>
                </a:ext>
              </a:extLst>
            </p:cNvPr>
            <p:cNvSpPr/>
            <p:nvPr/>
          </p:nvSpPr>
          <p:spPr>
            <a:xfrm rot="10800000">
              <a:off x="681606" y="565363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FAEADA97-BB2F-4263-A03B-64D07C0F354A}"/>
                </a:ext>
              </a:extLst>
            </p:cNvPr>
            <p:cNvSpPr/>
            <p:nvPr/>
          </p:nvSpPr>
          <p:spPr>
            <a:xfrm rot="10800000">
              <a:off x="681606" y="52079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C6334AFA-A4FC-4299-B85C-EEAE6C994DAC}"/>
                </a:ext>
              </a:extLst>
            </p:cNvPr>
            <p:cNvSpPr/>
            <p:nvPr/>
          </p:nvSpPr>
          <p:spPr>
            <a:xfrm rot="10800000">
              <a:off x="681606" y="47600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222797D1-A63B-4CF9-867B-D74111F511F3}"/>
                </a:ext>
              </a:extLst>
            </p:cNvPr>
            <p:cNvSpPr/>
            <p:nvPr/>
          </p:nvSpPr>
          <p:spPr>
            <a:xfrm rot="10800000">
              <a:off x="681606" y="43143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98BD1A37-6DB3-40DF-85B6-51920CD563E6}"/>
                </a:ext>
              </a:extLst>
            </p:cNvPr>
            <p:cNvSpPr/>
            <p:nvPr/>
          </p:nvSpPr>
          <p:spPr>
            <a:xfrm rot="10800000">
              <a:off x="681606" y="38686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8EF43982-6900-4DBF-9DDB-18783C376E5E}"/>
                </a:ext>
              </a:extLst>
            </p:cNvPr>
            <p:cNvSpPr/>
            <p:nvPr/>
          </p:nvSpPr>
          <p:spPr>
            <a:xfrm rot="10800000">
              <a:off x="681606" y="34228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0D8CDB26-C79A-4DD1-B975-E66C861C5CE4}"/>
                </a:ext>
              </a:extLst>
            </p:cNvPr>
            <p:cNvSpPr/>
            <p:nvPr/>
          </p:nvSpPr>
          <p:spPr>
            <a:xfrm rot="10800000">
              <a:off x="681606" y="29750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48CC9521-D4C6-4857-B892-AC1F3C89820C}"/>
                </a:ext>
              </a:extLst>
            </p:cNvPr>
            <p:cNvSpPr/>
            <p:nvPr/>
          </p:nvSpPr>
          <p:spPr>
            <a:xfrm rot="10800000">
              <a:off x="724707" y="69761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DA914810-9A87-4FF3-A40B-359EC832B192}"/>
                </a:ext>
              </a:extLst>
            </p:cNvPr>
            <p:cNvSpPr/>
            <p:nvPr/>
          </p:nvSpPr>
          <p:spPr>
            <a:xfrm rot="10800000">
              <a:off x="724707" y="652827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0448AEAF-39F8-43E2-B74A-4BB5327EAF73}"/>
                </a:ext>
              </a:extLst>
            </p:cNvPr>
            <p:cNvSpPr/>
            <p:nvPr/>
          </p:nvSpPr>
          <p:spPr>
            <a:xfrm rot="10800000">
              <a:off x="724707" y="608254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CE6E3AC7-39EA-4A3F-9607-2FF2758D1EDB}"/>
                </a:ext>
              </a:extLst>
            </p:cNvPr>
            <p:cNvSpPr/>
            <p:nvPr/>
          </p:nvSpPr>
          <p:spPr>
            <a:xfrm rot="10800000">
              <a:off x="724707" y="56368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CDAD7026-0896-45C2-9F44-00ECB30C4FA6}"/>
                </a:ext>
              </a:extLst>
            </p:cNvPr>
            <p:cNvSpPr/>
            <p:nvPr/>
          </p:nvSpPr>
          <p:spPr>
            <a:xfrm rot="10800000">
              <a:off x="724707" y="51910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5AF0A5C7-18D3-41D8-A2AA-D2030059507C}"/>
                </a:ext>
              </a:extLst>
            </p:cNvPr>
            <p:cNvSpPr/>
            <p:nvPr/>
          </p:nvSpPr>
          <p:spPr>
            <a:xfrm rot="10800000">
              <a:off x="724707" y="47432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3635EF92-7885-4538-9520-BFAF23DC3D1E}"/>
                </a:ext>
              </a:extLst>
            </p:cNvPr>
            <p:cNvSpPr/>
            <p:nvPr/>
          </p:nvSpPr>
          <p:spPr>
            <a:xfrm rot="10800000">
              <a:off x="724707" y="42975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9122A241-0DBD-47E6-B908-A20019CF934D}"/>
                </a:ext>
              </a:extLst>
            </p:cNvPr>
            <p:cNvSpPr/>
            <p:nvPr/>
          </p:nvSpPr>
          <p:spPr>
            <a:xfrm rot="10800000">
              <a:off x="724707" y="38517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635DDB41-1794-463C-9E80-17BE39773AB3}"/>
                </a:ext>
              </a:extLst>
            </p:cNvPr>
            <p:cNvSpPr/>
            <p:nvPr/>
          </p:nvSpPr>
          <p:spPr>
            <a:xfrm rot="10800000">
              <a:off x="724707" y="34060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6A592AAE-96B6-4FCA-9B19-803AE92FA5D2}"/>
                </a:ext>
              </a:extLst>
            </p:cNvPr>
            <p:cNvSpPr/>
            <p:nvPr/>
          </p:nvSpPr>
          <p:spPr>
            <a:xfrm rot="10800000">
              <a:off x="724707" y="29582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0EF08746-4CCB-41B6-A61B-620AD1FD756B}"/>
                </a:ext>
              </a:extLst>
            </p:cNvPr>
            <p:cNvSpPr/>
            <p:nvPr/>
          </p:nvSpPr>
          <p:spPr>
            <a:xfrm rot="10800000">
              <a:off x="769491" y="69782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40DE88CE-51EE-40A6-B7AE-A5E5FC135611}"/>
                </a:ext>
              </a:extLst>
            </p:cNvPr>
            <p:cNvSpPr/>
            <p:nvPr/>
          </p:nvSpPr>
          <p:spPr>
            <a:xfrm rot="10800000">
              <a:off x="769491" y="65303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EF455106-3C31-4362-88F9-90F3ACDD8A37}"/>
                </a:ext>
              </a:extLst>
            </p:cNvPr>
            <p:cNvSpPr/>
            <p:nvPr/>
          </p:nvSpPr>
          <p:spPr>
            <a:xfrm rot="10800000">
              <a:off x="769491" y="608464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1BAF29ED-2FCD-4F04-9C64-8A583BE96210}"/>
                </a:ext>
              </a:extLst>
            </p:cNvPr>
            <p:cNvSpPr/>
            <p:nvPr/>
          </p:nvSpPr>
          <p:spPr>
            <a:xfrm rot="10800000">
              <a:off x="769491" y="56389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4191CC25-2CF4-4977-9989-309688774E85}"/>
                </a:ext>
              </a:extLst>
            </p:cNvPr>
            <p:cNvSpPr/>
            <p:nvPr/>
          </p:nvSpPr>
          <p:spPr>
            <a:xfrm rot="10800000">
              <a:off x="769491" y="51931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EC6F9FA8-983E-4BBC-82DE-046D2CC6C394}"/>
                </a:ext>
              </a:extLst>
            </p:cNvPr>
            <p:cNvSpPr/>
            <p:nvPr/>
          </p:nvSpPr>
          <p:spPr>
            <a:xfrm rot="10800000">
              <a:off x="769491" y="474535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837D73CE-5AAE-470A-9276-8A797D02EAD8}"/>
                </a:ext>
              </a:extLst>
            </p:cNvPr>
            <p:cNvSpPr/>
            <p:nvPr/>
          </p:nvSpPr>
          <p:spPr>
            <a:xfrm rot="10800000">
              <a:off x="769491" y="42996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4A02C406-C0AA-4ADC-A875-ACB3F5D8A934}"/>
                </a:ext>
              </a:extLst>
            </p:cNvPr>
            <p:cNvSpPr/>
            <p:nvPr/>
          </p:nvSpPr>
          <p:spPr>
            <a:xfrm rot="10800000">
              <a:off x="769491" y="385389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F8AD7964-2C9A-4CDE-A964-BF4E40CD941C}"/>
                </a:ext>
              </a:extLst>
            </p:cNvPr>
            <p:cNvSpPr/>
            <p:nvPr/>
          </p:nvSpPr>
          <p:spPr>
            <a:xfrm rot="10800000">
              <a:off x="769491" y="340816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303586A1-C047-4C00-84C1-4369ECA0E4B3}"/>
                </a:ext>
              </a:extLst>
            </p:cNvPr>
            <p:cNvSpPr/>
            <p:nvPr/>
          </p:nvSpPr>
          <p:spPr>
            <a:xfrm rot="10800000">
              <a:off x="769491" y="29603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7E8300FE-9285-4930-BCEC-B59506D73F14}"/>
                </a:ext>
              </a:extLst>
            </p:cNvPr>
            <p:cNvSpPr/>
            <p:nvPr/>
          </p:nvSpPr>
          <p:spPr>
            <a:xfrm rot="10800000">
              <a:off x="814484" y="698241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A6020F52-B2AF-45FD-8ED5-FD88FCD47399}"/>
                </a:ext>
              </a:extLst>
            </p:cNvPr>
            <p:cNvSpPr/>
            <p:nvPr/>
          </p:nvSpPr>
          <p:spPr>
            <a:xfrm rot="10800000">
              <a:off x="814484" y="653458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5E1B8752-E017-4EA7-A717-D4E37DEA95F6}"/>
                </a:ext>
              </a:extLst>
            </p:cNvPr>
            <p:cNvSpPr/>
            <p:nvPr/>
          </p:nvSpPr>
          <p:spPr>
            <a:xfrm rot="10800000">
              <a:off x="814484" y="608885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51233B24-4873-446D-A394-7E01DA75B4AB}"/>
                </a:ext>
              </a:extLst>
            </p:cNvPr>
            <p:cNvSpPr/>
            <p:nvPr/>
          </p:nvSpPr>
          <p:spPr>
            <a:xfrm rot="10800000">
              <a:off x="814484" y="56431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FA3A9D78-13B5-4942-8738-905E4F97D56C}"/>
                </a:ext>
              </a:extLst>
            </p:cNvPr>
            <p:cNvSpPr/>
            <p:nvPr/>
          </p:nvSpPr>
          <p:spPr>
            <a:xfrm rot="10800000">
              <a:off x="814484" y="51973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D15361C9-0FB3-4620-9CBE-786633B2E3D9}"/>
                </a:ext>
              </a:extLst>
            </p:cNvPr>
            <p:cNvSpPr/>
            <p:nvPr/>
          </p:nvSpPr>
          <p:spPr>
            <a:xfrm rot="10800000">
              <a:off x="814484" y="47495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FD7E0C4C-B822-4379-89E8-569E408201CE}"/>
                </a:ext>
              </a:extLst>
            </p:cNvPr>
            <p:cNvSpPr/>
            <p:nvPr/>
          </p:nvSpPr>
          <p:spPr>
            <a:xfrm rot="10800000">
              <a:off x="814484" y="43038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5DA46B63-5690-4573-B0BD-B02824A02881}"/>
                </a:ext>
              </a:extLst>
            </p:cNvPr>
            <p:cNvSpPr/>
            <p:nvPr/>
          </p:nvSpPr>
          <p:spPr>
            <a:xfrm rot="10800000">
              <a:off x="814484" y="38580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9712234B-4F46-4927-9467-061B705D262C}"/>
                </a:ext>
              </a:extLst>
            </p:cNvPr>
            <p:cNvSpPr/>
            <p:nvPr/>
          </p:nvSpPr>
          <p:spPr>
            <a:xfrm rot="10800000">
              <a:off x="814484" y="34123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6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6BB25E16-2AFC-44E8-B32F-EA9B06F4828D}"/>
                </a:ext>
              </a:extLst>
            </p:cNvPr>
            <p:cNvSpPr/>
            <p:nvPr/>
          </p:nvSpPr>
          <p:spPr>
            <a:xfrm rot="10800000">
              <a:off x="814484" y="296453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307D4F84-118D-41EC-9375-0ED30F270E92}"/>
                </a:ext>
              </a:extLst>
            </p:cNvPr>
            <p:cNvSpPr/>
            <p:nvPr/>
          </p:nvSpPr>
          <p:spPr>
            <a:xfrm rot="10800000">
              <a:off x="857375" y="696559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A1F30AA6-AF77-4390-A232-0E70B1122451}"/>
                </a:ext>
              </a:extLst>
            </p:cNvPr>
            <p:cNvSpPr/>
            <p:nvPr/>
          </p:nvSpPr>
          <p:spPr>
            <a:xfrm rot="10800000">
              <a:off x="857375" y="651776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1171C349-BB98-411E-B6A1-97C1FDEF9618}"/>
                </a:ext>
              </a:extLst>
            </p:cNvPr>
            <p:cNvSpPr/>
            <p:nvPr/>
          </p:nvSpPr>
          <p:spPr>
            <a:xfrm rot="10800000">
              <a:off x="857375" y="607203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1109B724-7148-4CA0-BE58-6D9461BBEF2A}"/>
                </a:ext>
              </a:extLst>
            </p:cNvPr>
            <p:cNvSpPr/>
            <p:nvPr/>
          </p:nvSpPr>
          <p:spPr>
            <a:xfrm rot="10800000">
              <a:off x="857375" y="56263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A0BAAF65-E606-4947-BEF2-1830050096A2}"/>
                </a:ext>
              </a:extLst>
            </p:cNvPr>
            <p:cNvSpPr/>
            <p:nvPr/>
          </p:nvSpPr>
          <p:spPr>
            <a:xfrm rot="10800000">
              <a:off x="857375" y="51805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5BBA6FD7-EFD7-45AD-8040-252215245144}"/>
                </a:ext>
              </a:extLst>
            </p:cNvPr>
            <p:cNvSpPr/>
            <p:nvPr/>
          </p:nvSpPr>
          <p:spPr>
            <a:xfrm rot="10800000">
              <a:off x="857375" y="47327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DCFDCADE-E13B-4514-9788-FBE621A98727}"/>
                </a:ext>
              </a:extLst>
            </p:cNvPr>
            <p:cNvSpPr/>
            <p:nvPr/>
          </p:nvSpPr>
          <p:spPr>
            <a:xfrm rot="10800000">
              <a:off x="857375" y="42870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E898839A-34C9-4E84-8D86-54A98554C3E2}"/>
                </a:ext>
              </a:extLst>
            </p:cNvPr>
            <p:cNvSpPr/>
            <p:nvPr/>
          </p:nvSpPr>
          <p:spPr>
            <a:xfrm rot="10800000">
              <a:off x="857375" y="38412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85DAE93A-AA84-46E9-9A8D-5178A7E6B4D5}"/>
                </a:ext>
              </a:extLst>
            </p:cNvPr>
            <p:cNvSpPr/>
            <p:nvPr/>
          </p:nvSpPr>
          <p:spPr>
            <a:xfrm rot="10800000">
              <a:off x="857375" y="33955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2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6CED6AA2-5585-42E7-82B3-4F8C32E26B0C}"/>
                </a:ext>
              </a:extLst>
            </p:cNvPr>
            <p:cNvSpPr/>
            <p:nvPr/>
          </p:nvSpPr>
          <p:spPr>
            <a:xfrm rot="10800000">
              <a:off x="857375" y="294771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55" name="Text Placeholder 514">
            <a:extLst>
              <a:ext uri="{FF2B5EF4-FFF2-40B4-BE49-F238E27FC236}">
                <a16:creationId xmlns:a16="http://schemas.microsoft.com/office/drawing/2014/main" id="{538C3B40-5EFF-42F7-AA75-98A4552FFB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370" y="96934"/>
            <a:ext cx="10067056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200" b="1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457200" defTabSz="457200"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857" name="Oval 856">
            <a:extLst>
              <a:ext uri="{FF2B5EF4-FFF2-40B4-BE49-F238E27FC236}">
                <a16:creationId xmlns:a16="http://schemas.microsoft.com/office/drawing/2014/main" id="{7309A30F-242E-4694-A9C4-E0CD6E74930F}"/>
              </a:ext>
            </a:extLst>
          </p:cNvPr>
          <p:cNvSpPr/>
          <p:nvPr userDrawn="1"/>
        </p:nvSpPr>
        <p:spPr>
          <a:xfrm>
            <a:off x="176791" y="2011302"/>
            <a:ext cx="2462439" cy="2452599"/>
          </a:xfrm>
          <a:prstGeom prst="ellipse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Picture Placeholder 647">
            <a:extLst>
              <a:ext uri="{FF2B5EF4-FFF2-40B4-BE49-F238E27FC236}">
                <a16:creationId xmlns:a16="http://schemas.microsoft.com/office/drawing/2014/main" id="{784DC632-07DD-4DB4-A27C-05ADB915BDA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9669" y="2126885"/>
            <a:ext cx="2196191" cy="2187415"/>
          </a:xfrm>
          <a:prstGeom prst="ellipse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59023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148FD0-2CE1-43DA-BBFB-0931F5FB5A0A}"/>
              </a:ext>
            </a:extLst>
          </p:cNvPr>
          <p:cNvCxnSpPr>
            <a:cxnSpLocks/>
          </p:cNvCxnSpPr>
          <p:nvPr userDrawn="1"/>
        </p:nvCxnSpPr>
        <p:spPr>
          <a:xfrm>
            <a:off x="1095436" y="813375"/>
            <a:ext cx="10287000" cy="0"/>
          </a:xfrm>
          <a:prstGeom prst="line">
            <a:avLst/>
          </a:prstGeom>
          <a:ln>
            <a:solidFill>
              <a:srgbClr val="363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268E1F-7088-4024-8DAE-1E0A6B4E7641}"/>
              </a:ext>
            </a:extLst>
          </p:cNvPr>
          <p:cNvGrpSpPr/>
          <p:nvPr userDrawn="1"/>
        </p:nvGrpSpPr>
        <p:grpSpPr>
          <a:xfrm>
            <a:off x="-380999" y="294771"/>
            <a:ext cx="1261502" cy="424916"/>
            <a:chOff x="-380999" y="294771"/>
            <a:chExt cx="1261502" cy="42491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3F0488-2F7E-410A-BCA1-6C3B97F5DA02}"/>
                </a:ext>
              </a:extLst>
            </p:cNvPr>
            <p:cNvSpPr/>
            <p:nvPr/>
          </p:nvSpPr>
          <p:spPr>
            <a:xfrm rot="10800000">
              <a:off x="-380999" y="57356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D06DC8-0968-4582-A534-A226D046990B}"/>
                </a:ext>
              </a:extLst>
            </p:cNvPr>
            <p:cNvSpPr/>
            <p:nvPr/>
          </p:nvSpPr>
          <p:spPr>
            <a:xfrm rot="10800000">
              <a:off x="-380999" y="52899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6E1E4F3-0BDB-4F81-AADD-7BF988DCA25D}"/>
                </a:ext>
              </a:extLst>
            </p:cNvPr>
            <p:cNvSpPr/>
            <p:nvPr/>
          </p:nvSpPr>
          <p:spPr>
            <a:xfrm rot="10800000">
              <a:off x="-380999" y="48420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E45EE3E-C07E-450D-9295-99C847BC78AB}"/>
                </a:ext>
              </a:extLst>
            </p:cNvPr>
            <p:cNvSpPr/>
            <p:nvPr/>
          </p:nvSpPr>
          <p:spPr>
            <a:xfrm rot="10800000">
              <a:off x="-380999" y="43963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ACBA76E-3FF5-4BA8-AED8-4E4ED2049CC4}"/>
                </a:ext>
              </a:extLst>
            </p:cNvPr>
            <p:cNvSpPr/>
            <p:nvPr/>
          </p:nvSpPr>
          <p:spPr>
            <a:xfrm rot="10800000">
              <a:off x="-380999" y="39506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652581-D11A-44CC-A7A7-E63B07E09D5F}"/>
                </a:ext>
              </a:extLst>
            </p:cNvPr>
            <p:cNvSpPr/>
            <p:nvPr/>
          </p:nvSpPr>
          <p:spPr>
            <a:xfrm rot="10800000">
              <a:off x="-380999" y="35048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149F66-C99F-4684-92A3-EC6B5A460C61}"/>
                </a:ext>
              </a:extLst>
            </p:cNvPr>
            <p:cNvSpPr/>
            <p:nvPr/>
          </p:nvSpPr>
          <p:spPr>
            <a:xfrm rot="10800000">
              <a:off x="-380999" y="305704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DF8F55B-0006-4C4A-ABC3-0F4609C2BA64}"/>
                </a:ext>
              </a:extLst>
            </p:cNvPr>
            <p:cNvSpPr/>
            <p:nvPr/>
          </p:nvSpPr>
          <p:spPr>
            <a:xfrm rot="10800000">
              <a:off x="-336216" y="573773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59EBB7-850D-4006-98EE-631C79B93CEB}"/>
                </a:ext>
              </a:extLst>
            </p:cNvPr>
            <p:cNvSpPr/>
            <p:nvPr/>
          </p:nvSpPr>
          <p:spPr>
            <a:xfrm rot="10800000">
              <a:off x="-336216" y="529200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76132F-ADE3-4700-9D25-5A5876CB053B}"/>
                </a:ext>
              </a:extLst>
            </p:cNvPr>
            <p:cNvSpPr/>
            <p:nvPr/>
          </p:nvSpPr>
          <p:spPr>
            <a:xfrm rot="10800000">
              <a:off x="-336216" y="48441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6B360B-5E0D-4E72-8EEE-59CAE6E5E800}"/>
                </a:ext>
              </a:extLst>
            </p:cNvPr>
            <p:cNvSpPr/>
            <p:nvPr/>
          </p:nvSpPr>
          <p:spPr>
            <a:xfrm rot="10800000">
              <a:off x="-336216" y="43984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6F9EF2-F27C-4186-AF44-A2DB33EBC0D1}"/>
                </a:ext>
              </a:extLst>
            </p:cNvPr>
            <p:cNvSpPr/>
            <p:nvPr/>
          </p:nvSpPr>
          <p:spPr>
            <a:xfrm rot="10800000">
              <a:off x="-336216" y="395271"/>
              <a:ext cx="2103" cy="2103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8 w 9525"/>
                <a:gd name="connsiteY1" fmla="*/ 10954 h 9525"/>
                <a:gd name="connsiteX2" fmla="*/ 10953 w 9525"/>
                <a:gd name="connsiteY2" fmla="*/ 9049 h 9525"/>
                <a:gd name="connsiteX3" fmla="*/ 9048 w 9525"/>
                <a:gd name="connsiteY3" fmla="*/ 7144 h 9525"/>
                <a:gd name="connsiteX4" fmla="*/ 714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10001"/>
                    <a:pt x="8096" y="10954"/>
                    <a:pt x="9048" y="10954"/>
                  </a:cubicBezTo>
                  <a:cubicBezTo>
                    <a:pt x="10001" y="10954"/>
                    <a:pt x="10953" y="10001"/>
                    <a:pt x="10953" y="9049"/>
                  </a:cubicBezTo>
                  <a:cubicBezTo>
                    <a:pt x="10953" y="8096"/>
                    <a:pt x="10001" y="7144"/>
                    <a:pt x="9048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A8A96D-7FC4-4E30-AABA-8A54B8ECE0B6}"/>
                </a:ext>
              </a:extLst>
            </p:cNvPr>
            <p:cNvSpPr/>
            <p:nvPr/>
          </p:nvSpPr>
          <p:spPr>
            <a:xfrm rot="10800000">
              <a:off x="-336216" y="35069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E4EDE5D-DF19-4B58-8E4B-C49AF33B569D}"/>
                </a:ext>
              </a:extLst>
            </p:cNvPr>
            <p:cNvSpPr/>
            <p:nvPr/>
          </p:nvSpPr>
          <p:spPr>
            <a:xfrm rot="10800000">
              <a:off x="-336216" y="30591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B39B71-129F-42E2-A377-C38E668F45F3}"/>
                </a:ext>
              </a:extLst>
            </p:cNvPr>
            <p:cNvSpPr/>
            <p:nvPr/>
          </p:nvSpPr>
          <p:spPr>
            <a:xfrm rot="10800000">
              <a:off x="-293325" y="572091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27111C4-FCFD-4006-A42E-AC6E132F2FF8}"/>
                </a:ext>
              </a:extLst>
            </p:cNvPr>
            <p:cNvSpPr/>
            <p:nvPr/>
          </p:nvSpPr>
          <p:spPr>
            <a:xfrm rot="10800000">
              <a:off x="-293325" y="52751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B158087-C279-49B2-B54A-FAFB404D5507}"/>
                </a:ext>
              </a:extLst>
            </p:cNvPr>
            <p:cNvSpPr/>
            <p:nvPr/>
          </p:nvSpPr>
          <p:spPr>
            <a:xfrm rot="10800000">
              <a:off x="-293325" y="48273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7AE6387-138A-4E95-9003-AC09B14FC6DB}"/>
                </a:ext>
              </a:extLst>
            </p:cNvPr>
            <p:cNvSpPr/>
            <p:nvPr/>
          </p:nvSpPr>
          <p:spPr>
            <a:xfrm rot="10800000">
              <a:off x="-293325" y="43816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86F34D8-457A-4AB1-8EE7-C5755CD79D6F}"/>
                </a:ext>
              </a:extLst>
            </p:cNvPr>
            <p:cNvSpPr/>
            <p:nvPr/>
          </p:nvSpPr>
          <p:spPr>
            <a:xfrm rot="10800000">
              <a:off x="-293325" y="39358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492EB34-A440-412F-9751-E87BF0A5942A}"/>
                </a:ext>
              </a:extLst>
            </p:cNvPr>
            <p:cNvSpPr/>
            <p:nvPr/>
          </p:nvSpPr>
          <p:spPr>
            <a:xfrm rot="10800000">
              <a:off x="-293325" y="34901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A780E1-F104-4827-802A-BCECC632A082}"/>
                </a:ext>
              </a:extLst>
            </p:cNvPr>
            <p:cNvSpPr/>
            <p:nvPr/>
          </p:nvSpPr>
          <p:spPr>
            <a:xfrm rot="10800000">
              <a:off x="-293325" y="30423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167AEEA-D66C-443E-BABF-0A96075E1362}"/>
                </a:ext>
              </a:extLst>
            </p:cNvPr>
            <p:cNvSpPr/>
            <p:nvPr/>
          </p:nvSpPr>
          <p:spPr>
            <a:xfrm rot="10800000">
              <a:off x="-248542" y="572301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9E023C-80D5-414F-85BA-A031D032A53B}"/>
                </a:ext>
              </a:extLst>
            </p:cNvPr>
            <p:cNvSpPr/>
            <p:nvPr/>
          </p:nvSpPr>
          <p:spPr>
            <a:xfrm rot="10800000">
              <a:off x="-248542" y="527728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77D6533-1759-474D-A77D-A3A8A9173708}"/>
                </a:ext>
              </a:extLst>
            </p:cNvPr>
            <p:cNvSpPr/>
            <p:nvPr/>
          </p:nvSpPr>
          <p:spPr>
            <a:xfrm rot="10800000">
              <a:off x="-248542" y="482945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9078FD9-9CFE-43FB-84B5-A8DBF77B1628}"/>
                </a:ext>
              </a:extLst>
            </p:cNvPr>
            <p:cNvSpPr/>
            <p:nvPr/>
          </p:nvSpPr>
          <p:spPr>
            <a:xfrm rot="10800000">
              <a:off x="-248542" y="43837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D42FC6-B083-4AF8-A997-D3338DBAD75D}"/>
                </a:ext>
              </a:extLst>
            </p:cNvPr>
            <p:cNvSpPr/>
            <p:nvPr/>
          </p:nvSpPr>
          <p:spPr>
            <a:xfrm rot="10800000">
              <a:off x="-248542" y="393799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74E100-72BF-4BB0-BA45-DD23E12A248F}"/>
                </a:ext>
              </a:extLst>
            </p:cNvPr>
            <p:cNvSpPr/>
            <p:nvPr/>
          </p:nvSpPr>
          <p:spPr>
            <a:xfrm rot="10800000">
              <a:off x="-248542" y="349226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6"/>
                    <a:pt x="14536" y="16669"/>
                    <a:pt x="11906" y="16669"/>
                  </a:cubicBezTo>
                  <a:cubicBezTo>
                    <a:pt x="9276" y="16669"/>
                    <a:pt x="7144" y="14536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449C228-0642-4388-833C-812078C2CF26}"/>
                </a:ext>
              </a:extLst>
            </p:cNvPr>
            <p:cNvSpPr/>
            <p:nvPr/>
          </p:nvSpPr>
          <p:spPr>
            <a:xfrm rot="10800000">
              <a:off x="-248542" y="30444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F4EFD51-270B-4C02-9A10-BE2E8581B8FD}"/>
                </a:ext>
              </a:extLst>
            </p:cNvPr>
            <p:cNvSpPr/>
            <p:nvPr/>
          </p:nvSpPr>
          <p:spPr>
            <a:xfrm rot="10800000">
              <a:off x="-203338" y="57272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D496613-CBFF-4A7A-8849-6BBBBCC64C76}"/>
                </a:ext>
              </a:extLst>
            </p:cNvPr>
            <p:cNvSpPr/>
            <p:nvPr/>
          </p:nvSpPr>
          <p:spPr>
            <a:xfrm rot="10800000">
              <a:off x="-203338" y="52814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E47D463-FBA0-4525-B725-609E1D1CF31F}"/>
                </a:ext>
              </a:extLst>
            </p:cNvPr>
            <p:cNvSpPr/>
            <p:nvPr/>
          </p:nvSpPr>
          <p:spPr>
            <a:xfrm rot="10800000">
              <a:off x="-203338" y="48336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36C2247-17D7-4E93-8697-A39992E40A6C}"/>
                </a:ext>
              </a:extLst>
            </p:cNvPr>
            <p:cNvSpPr/>
            <p:nvPr/>
          </p:nvSpPr>
          <p:spPr>
            <a:xfrm rot="10800000">
              <a:off x="-203338" y="43879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8C15FA6-6202-462B-BA6C-A6EA0DA79C26}"/>
                </a:ext>
              </a:extLst>
            </p:cNvPr>
            <p:cNvSpPr/>
            <p:nvPr/>
          </p:nvSpPr>
          <p:spPr>
            <a:xfrm rot="10800000">
              <a:off x="-203338" y="39421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EB41ABB-97B1-4D0B-82DA-66B9365ABDE0}"/>
                </a:ext>
              </a:extLst>
            </p:cNvPr>
            <p:cNvSpPr/>
            <p:nvPr/>
          </p:nvSpPr>
          <p:spPr>
            <a:xfrm rot="10800000">
              <a:off x="-203338" y="34964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3"/>
                    <a:pt x="17493" y="20479"/>
                    <a:pt x="13811" y="20479"/>
                  </a:cubicBezTo>
                  <a:cubicBezTo>
                    <a:pt x="10129" y="20479"/>
                    <a:pt x="7143" y="17493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48489EA-7309-4505-B879-4422B7BE23B9}"/>
                </a:ext>
              </a:extLst>
            </p:cNvPr>
            <p:cNvSpPr/>
            <p:nvPr/>
          </p:nvSpPr>
          <p:spPr>
            <a:xfrm rot="10800000">
              <a:off x="-203338" y="304863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5BF7943-3368-4B88-85B5-B6A5C156DE46}"/>
                </a:ext>
              </a:extLst>
            </p:cNvPr>
            <p:cNvSpPr/>
            <p:nvPr/>
          </p:nvSpPr>
          <p:spPr>
            <a:xfrm rot="10800000">
              <a:off x="-160447" y="57104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6A518D-19A0-4267-91F3-EF6C336E00D1}"/>
                </a:ext>
              </a:extLst>
            </p:cNvPr>
            <p:cNvSpPr/>
            <p:nvPr/>
          </p:nvSpPr>
          <p:spPr>
            <a:xfrm rot="10800000">
              <a:off x="-160447" y="52646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FEDF1FF-89A8-4147-A3F1-E171BC74D089}"/>
                </a:ext>
              </a:extLst>
            </p:cNvPr>
            <p:cNvSpPr/>
            <p:nvPr/>
          </p:nvSpPr>
          <p:spPr>
            <a:xfrm rot="10800000">
              <a:off x="-160447" y="48168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4913F7-B42F-4FD5-9BFC-C270597CCBC4}"/>
                </a:ext>
              </a:extLst>
            </p:cNvPr>
            <p:cNvSpPr/>
            <p:nvPr/>
          </p:nvSpPr>
          <p:spPr>
            <a:xfrm rot="10800000">
              <a:off x="-160447" y="43711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92F3FD3-5877-4A17-BE9D-4BC63F7B2B13}"/>
                </a:ext>
              </a:extLst>
            </p:cNvPr>
            <p:cNvSpPr/>
            <p:nvPr/>
          </p:nvSpPr>
          <p:spPr>
            <a:xfrm rot="10800000">
              <a:off x="-160447" y="39253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632184-D6AD-472C-A07A-D551DDDC87AD}"/>
                </a:ext>
              </a:extLst>
            </p:cNvPr>
            <p:cNvSpPr/>
            <p:nvPr/>
          </p:nvSpPr>
          <p:spPr>
            <a:xfrm rot="10800000">
              <a:off x="-160447" y="34796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2AC2042-6990-4AA6-A1AD-B6BDEF2C573C}"/>
                </a:ext>
              </a:extLst>
            </p:cNvPr>
            <p:cNvSpPr/>
            <p:nvPr/>
          </p:nvSpPr>
          <p:spPr>
            <a:xfrm rot="10800000">
              <a:off x="-160447" y="303181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250C563-DBC3-403F-A10F-C325C1E80725}"/>
                </a:ext>
              </a:extLst>
            </p:cNvPr>
            <p:cNvSpPr/>
            <p:nvPr/>
          </p:nvSpPr>
          <p:spPr>
            <a:xfrm rot="10800000">
              <a:off x="-115453" y="571460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793266B-9F45-4F32-A3B3-481F6797B940}"/>
                </a:ext>
              </a:extLst>
            </p:cNvPr>
            <p:cNvSpPr/>
            <p:nvPr/>
          </p:nvSpPr>
          <p:spPr>
            <a:xfrm rot="10800000">
              <a:off x="-115453" y="526887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86DA869-8798-4EBD-AF05-0E1B3A86C11A}"/>
                </a:ext>
              </a:extLst>
            </p:cNvPr>
            <p:cNvSpPr/>
            <p:nvPr/>
          </p:nvSpPr>
          <p:spPr>
            <a:xfrm rot="10800000">
              <a:off x="-115453" y="482104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3A7F0FF-5764-4521-9A24-1C5F0C5832C6}"/>
                </a:ext>
              </a:extLst>
            </p:cNvPr>
            <p:cNvSpPr/>
            <p:nvPr/>
          </p:nvSpPr>
          <p:spPr>
            <a:xfrm rot="10800000">
              <a:off x="-115453" y="43753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CBED53E-425E-4919-BBCD-30879F9075D9}"/>
                </a:ext>
              </a:extLst>
            </p:cNvPr>
            <p:cNvSpPr/>
            <p:nvPr/>
          </p:nvSpPr>
          <p:spPr>
            <a:xfrm rot="10800000">
              <a:off x="-115453" y="392958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2909BC4-590F-4445-87DD-BB2D64A543BF}"/>
                </a:ext>
              </a:extLst>
            </p:cNvPr>
            <p:cNvSpPr/>
            <p:nvPr/>
          </p:nvSpPr>
          <p:spPr>
            <a:xfrm rot="10800000">
              <a:off x="-115453" y="348385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DB9C33-A297-4AB9-87ED-933BC0BFB2FE}"/>
                </a:ext>
              </a:extLst>
            </p:cNvPr>
            <p:cNvSpPr/>
            <p:nvPr/>
          </p:nvSpPr>
          <p:spPr>
            <a:xfrm rot="10800000">
              <a:off x="-115453" y="30360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E80A8C-1592-4F3F-A92F-3A25B29EE52B}"/>
                </a:ext>
              </a:extLst>
            </p:cNvPr>
            <p:cNvSpPr/>
            <p:nvPr/>
          </p:nvSpPr>
          <p:spPr>
            <a:xfrm rot="10800000">
              <a:off x="-70670" y="57167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489CCA-B1BD-40B2-A953-97FFF89A2564}"/>
                </a:ext>
              </a:extLst>
            </p:cNvPr>
            <p:cNvSpPr/>
            <p:nvPr/>
          </p:nvSpPr>
          <p:spPr>
            <a:xfrm rot="10800000">
              <a:off x="-70670" y="52709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FAA128C-0EE0-44DC-B17C-1E546F30CBE4}"/>
                </a:ext>
              </a:extLst>
            </p:cNvPr>
            <p:cNvSpPr/>
            <p:nvPr/>
          </p:nvSpPr>
          <p:spPr>
            <a:xfrm rot="10800000">
              <a:off x="-70670" y="482314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63A587B-725D-4BA8-8236-D34E345EC720}"/>
                </a:ext>
              </a:extLst>
            </p:cNvPr>
            <p:cNvSpPr/>
            <p:nvPr/>
          </p:nvSpPr>
          <p:spPr>
            <a:xfrm rot="10800000">
              <a:off x="-70670" y="43774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1EF8839-3268-4DE7-B7D1-9F419E1870CC}"/>
                </a:ext>
              </a:extLst>
            </p:cNvPr>
            <p:cNvSpPr/>
            <p:nvPr/>
          </p:nvSpPr>
          <p:spPr>
            <a:xfrm rot="10800000">
              <a:off x="-70670" y="39316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15E523B-93D2-452B-8736-4E5E429DF210}"/>
                </a:ext>
              </a:extLst>
            </p:cNvPr>
            <p:cNvSpPr/>
            <p:nvPr/>
          </p:nvSpPr>
          <p:spPr>
            <a:xfrm rot="10800000">
              <a:off x="-70670" y="348595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B513EB0-CD9F-4BC5-A6AB-6762BD60DA93}"/>
                </a:ext>
              </a:extLst>
            </p:cNvPr>
            <p:cNvSpPr/>
            <p:nvPr/>
          </p:nvSpPr>
          <p:spPr>
            <a:xfrm rot="10800000">
              <a:off x="-70670" y="303812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26F3C0F-47B6-490E-A869-25A3A8B393F7}"/>
                </a:ext>
              </a:extLst>
            </p:cNvPr>
            <p:cNvSpPr/>
            <p:nvPr/>
          </p:nvSpPr>
          <p:spPr>
            <a:xfrm rot="10800000">
              <a:off x="-27568" y="56998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EF987AA-C929-4D84-802F-9F7864C762B6}"/>
                </a:ext>
              </a:extLst>
            </p:cNvPr>
            <p:cNvSpPr/>
            <p:nvPr/>
          </p:nvSpPr>
          <p:spPr>
            <a:xfrm rot="10800000">
              <a:off x="-27568" y="52541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1116037-679B-4258-8C3A-6E849F70E35D}"/>
                </a:ext>
              </a:extLst>
            </p:cNvPr>
            <p:cNvSpPr/>
            <p:nvPr/>
          </p:nvSpPr>
          <p:spPr>
            <a:xfrm rot="10800000">
              <a:off x="-27568" y="480632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A7B3A93-9941-4760-8BBA-CEA19C56475A}"/>
                </a:ext>
              </a:extLst>
            </p:cNvPr>
            <p:cNvSpPr/>
            <p:nvPr/>
          </p:nvSpPr>
          <p:spPr>
            <a:xfrm rot="10800000">
              <a:off x="-27568" y="43605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0A4C9FA-CC62-4701-A791-F402F86392BD}"/>
                </a:ext>
              </a:extLst>
            </p:cNvPr>
            <p:cNvSpPr/>
            <p:nvPr/>
          </p:nvSpPr>
          <p:spPr>
            <a:xfrm rot="10800000">
              <a:off x="-27568" y="39148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E9A862C-74CA-4CB1-84F5-522705506160}"/>
                </a:ext>
              </a:extLst>
            </p:cNvPr>
            <p:cNvSpPr/>
            <p:nvPr/>
          </p:nvSpPr>
          <p:spPr>
            <a:xfrm rot="10800000">
              <a:off x="-27568" y="346913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2D9E701-A357-44AD-A58B-F097E46ECAEB}"/>
                </a:ext>
              </a:extLst>
            </p:cNvPr>
            <p:cNvSpPr/>
            <p:nvPr/>
          </p:nvSpPr>
          <p:spPr>
            <a:xfrm rot="10800000">
              <a:off x="-27568" y="302130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7EE5950-ECA0-43B8-B647-6315EB61268A}"/>
                </a:ext>
              </a:extLst>
            </p:cNvPr>
            <p:cNvSpPr/>
            <p:nvPr/>
          </p:nvSpPr>
          <p:spPr>
            <a:xfrm rot="10800000">
              <a:off x="17425" y="570409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DC137C0-F672-4DF2-87AE-4C4D2C6D15A4}"/>
                </a:ext>
              </a:extLst>
            </p:cNvPr>
            <p:cNvSpPr/>
            <p:nvPr/>
          </p:nvSpPr>
          <p:spPr>
            <a:xfrm rot="10800000">
              <a:off x="17425" y="52583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21F7046-ADF5-42CB-B6AD-9B9DC8CFE1ED}"/>
                </a:ext>
              </a:extLst>
            </p:cNvPr>
            <p:cNvSpPr/>
            <p:nvPr/>
          </p:nvSpPr>
          <p:spPr>
            <a:xfrm rot="10800000">
              <a:off x="17425" y="48105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769F333-215F-40F4-9282-90367AE9A13B}"/>
                </a:ext>
              </a:extLst>
            </p:cNvPr>
            <p:cNvSpPr/>
            <p:nvPr/>
          </p:nvSpPr>
          <p:spPr>
            <a:xfrm rot="10800000">
              <a:off x="17425" y="43648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7B2908D-2B4D-4519-BB1D-4455B68559E0}"/>
                </a:ext>
              </a:extLst>
            </p:cNvPr>
            <p:cNvSpPr/>
            <p:nvPr/>
          </p:nvSpPr>
          <p:spPr>
            <a:xfrm rot="10800000">
              <a:off x="17425" y="39190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3C04A3-7DDA-40C8-AAFE-1C56525EA2EC}"/>
                </a:ext>
              </a:extLst>
            </p:cNvPr>
            <p:cNvSpPr/>
            <p:nvPr/>
          </p:nvSpPr>
          <p:spPr>
            <a:xfrm rot="10800000">
              <a:off x="17425" y="34733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1945F28-FDE9-423A-B2FD-9756DEC8A1FE}"/>
                </a:ext>
              </a:extLst>
            </p:cNvPr>
            <p:cNvSpPr/>
            <p:nvPr/>
          </p:nvSpPr>
          <p:spPr>
            <a:xfrm rot="10800000">
              <a:off x="17425" y="30255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6B13175-23E2-453B-B9A2-B573DBD9535B}"/>
                </a:ext>
              </a:extLst>
            </p:cNvPr>
            <p:cNvSpPr/>
            <p:nvPr/>
          </p:nvSpPr>
          <p:spPr>
            <a:xfrm rot="10800000">
              <a:off x="60316" y="568727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575DB90-77B5-4FFE-BBAC-03B5F1B5E6F8}"/>
                </a:ext>
              </a:extLst>
            </p:cNvPr>
            <p:cNvSpPr/>
            <p:nvPr/>
          </p:nvSpPr>
          <p:spPr>
            <a:xfrm rot="10800000">
              <a:off x="60316" y="52415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E57C7A-3801-4A24-97CC-EC54F9BF86A6}"/>
                </a:ext>
              </a:extLst>
            </p:cNvPr>
            <p:cNvSpPr/>
            <p:nvPr/>
          </p:nvSpPr>
          <p:spPr>
            <a:xfrm rot="10800000">
              <a:off x="60316" y="47937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C9ABD37-BC1D-439A-A611-D19CD621BDD3}"/>
                </a:ext>
              </a:extLst>
            </p:cNvPr>
            <p:cNvSpPr/>
            <p:nvPr/>
          </p:nvSpPr>
          <p:spPr>
            <a:xfrm rot="10800000">
              <a:off x="60316" y="43479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2C05A0D-3BB8-4A06-B0AA-9941B4C89259}"/>
                </a:ext>
              </a:extLst>
            </p:cNvPr>
            <p:cNvSpPr/>
            <p:nvPr/>
          </p:nvSpPr>
          <p:spPr>
            <a:xfrm rot="10800000">
              <a:off x="60316" y="39022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0E204E1-8CCE-464C-8333-706FD24A6443}"/>
                </a:ext>
              </a:extLst>
            </p:cNvPr>
            <p:cNvSpPr/>
            <p:nvPr/>
          </p:nvSpPr>
          <p:spPr>
            <a:xfrm rot="10800000">
              <a:off x="60316" y="34565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3A6E5BA-8ABD-4EFA-9DDE-282F8D2968AB}"/>
                </a:ext>
              </a:extLst>
            </p:cNvPr>
            <p:cNvSpPr/>
            <p:nvPr/>
          </p:nvSpPr>
          <p:spPr>
            <a:xfrm rot="10800000">
              <a:off x="60316" y="30086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021313F-0198-44B9-BA26-AACCA9571A4D}"/>
                </a:ext>
              </a:extLst>
            </p:cNvPr>
            <p:cNvSpPr/>
            <p:nvPr/>
          </p:nvSpPr>
          <p:spPr>
            <a:xfrm rot="10800000">
              <a:off x="105099" y="568937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76FA25-9147-44AF-A651-B63C695DC620}"/>
                </a:ext>
              </a:extLst>
            </p:cNvPr>
            <p:cNvSpPr/>
            <p:nvPr/>
          </p:nvSpPr>
          <p:spPr>
            <a:xfrm rot="10800000">
              <a:off x="105099" y="524364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3CE1189-FD26-43C1-AA9F-9266AB226436}"/>
                </a:ext>
              </a:extLst>
            </p:cNvPr>
            <p:cNvSpPr/>
            <p:nvPr/>
          </p:nvSpPr>
          <p:spPr>
            <a:xfrm rot="10800000">
              <a:off x="105099" y="479581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4156075-3CE4-4487-8666-8F2CCEFD44D9}"/>
                </a:ext>
              </a:extLst>
            </p:cNvPr>
            <p:cNvSpPr/>
            <p:nvPr/>
          </p:nvSpPr>
          <p:spPr>
            <a:xfrm rot="10800000">
              <a:off x="105099" y="43500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63CF3D7-D37D-46BF-A880-C95F75AACB27}"/>
                </a:ext>
              </a:extLst>
            </p:cNvPr>
            <p:cNvSpPr/>
            <p:nvPr/>
          </p:nvSpPr>
          <p:spPr>
            <a:xfrm rot="10800000">
              <a:off x="105099" y="390435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82D0C86-F7D0-4FB0-A765-C76C264A7E24}"/>
                </a:ext>
              </a:extLst>
            </p:cNvPr>
            <p:cNvSpPr/>
            <p:nvPr/>
          </p:nvSpPr>
          <p:spPr>
            <a:xfrm rot="10800000">
              <a:off x="105099" y="345862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B3737C4-79FA-48A1-A534-645DE051C916}"/>
                </a:ext>
              </a:extLst>
            </p:cNvPr>
            <p:cNvSpPr/>
            <p:nvPr/>
          </p:nvSpPr>
          <p:spPr>
            <a:xfrm rot="10800000">
              <a:off x="105099" y="30107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BCCBBF2-88A9-4811-B201-5CC84C00F658}"/>
                </a:ext>
              </a:extLst>
            </p:cNvPr>
            <p:cNvSpPr/>
            <p:nvPr/>
          </p:nvSpPr>
          <p:spPr>
            <a:xfrm rot="10800000">
              <a:off x="150303" y="613931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6E41366-77BD-41B2-B9D8-30B32D23E391}"/>
                </a:ext>
              </a:extLst>
            </p:cNvPr>
            <p:cNvSpPr/>
            <p:nvPr/>
          </p:nvSpPr>
          <p:spPr>
            <a:xfrm rot="10800000">
              <a:off x="150303" y="56935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6052FE7-F7E3-44C8-8D54-F4916708EFD3}"/>
                </a:ext>
              </a:extLst>
            </p:cNvPr>
            <p:cNvSpPr/>
            <p:nvPr/>
          </p:nvSpPr>
          <p:spPr>
            <a:xfrm rot="10800000">
              <a:off x="150303" y="52478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E801AD7-67B3-4A58-9EF9-039AD3A5EA14}"/>
                </a:ext>
              </a:extLst>
            </p:cNvPr>
            <p:cNvSpPr/>
            <p:nvPr/>
          </p:nvSpPr>
          <p:spPr>
            <a:xfrm rot="10800000">
              <a:off x="150303" y="48000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5AE243A-20DD-4F53-BB8D-2E9D678A6EF0}"/>
                </a:ext>
              </a:extLst>
            </p:cNvPr>
            <p:cNvSpPr/>
            <p:nvPr/>
          </p:nvSpPr>
          <p:spPr>
            <a:xfrm rot="10800000">
              <a:off x="150303" y="43542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FC41484-08F0-4D66-99F2-2153AE13202B}"/>
                </a:ext>
              </a:extLst>
            </p:cNvPr>
            <p:cNvSpPr/>
            <p:nvPr/>
          </p:nvSpPr>
          <p:spPr>
            <a:xfrm rot="10800000">
              <a:off x="150303" y="39085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0B57E8F-792A-41FB-95E5-2DA8A23A0BC9}"/>
                </a:ext>
              </a:extLst>
            </p:cNvPr>
            <p:cNvSpPr/>
            <p:nvPr/>
          </p:nvSpPr>
          <p:spPr>
            <a:xfrm rot="10800000">
              <a:off x="150303" y="34628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D5AB38-BB6F-48B5-8EBD-5FCD23869E75}"/>
                </a:ext>
              </a:extLst>
            </p:cNvPr>
            <p:cNvSpPr/>
            <p:nvPr/>
          </p:nvSpPr>
          <p:spPr>
            <a:xfrm rot="10800000">
              <a:off x="150303" y="301499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F3F3B70-A583-4423-B35C-677E07E89E6E}"/>
                </a:ext>
              </a:extLst>
            </p:cNvPr>
            <p:cNvSpPr/>
            <p:nvPr/>
          </p:nvSpPr>
          <p:spPr>
            <a:xfrm rot="10800000">
              <a:off x="193194" y="612249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6C3C5C7-68B0-4A8D-8C2B-7681A4BFF6F7}"/>
                </a:ext>
              </a:extLst>
            </p:cNvPr>
            <p:cNvSpPr/>
            <p:nvPr/>
          </p:nvSpPr>
          <p:spPr>
            <a:xfrm rot="10800000">
              <a:off x="193194" y="56767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63247D9-0846-4BD8-862F-F20C3F14DBB5}"/>
                </a:ext>
              </a:extLst>
            </p:cNvPr>
            <p:cNvSpPr/>
            <p:nvPr/>
          </p:nvSpPr>
          <p:spPr>
            <a:xfrm rot="10800000">
              <a:off x="193194" y="52310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E4BDC13-6640-4F1E-B646-E21690D726CC}"/>
                </a:ext>
              </a:extLst>
            </p:cNvPr>
            <p:cNvSpPr/>
            <p:nvPr/>
          </p:nvSpPr>
          <p:spPr>
            <a:xfrm rot="10800000">
              <a:off x="193194" y="47832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E669B5E-5A0C-4D36-9FC6-4BBC7A60BFF1}"/>
                </a:ext>
              </a:extLst>
            </p:cNvPr>
            <p:cNvSpPr/>
            <p:nvPr/>
          </p:nvSpPr>
          <p:spPr>
            <a:xfrm rot="10800000">
              <a:off x="193194" y="43374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EE69F52-8761-473B-9890-C48C38140E3C}"/>
                </a:ext>
              </a:extLst>
            </p:cNvPr>
            <p:cNvSpPr/>
            <p:nvPr/>
          </p:nvSpPr>
          <p:spPr>
            <a:xfrm rot="10800000">
              <a:off x="193194" y="38917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882BE4D-3696-489E-A566-026BB8AE0C36}"/>
                </a:ext>
              </a:extLst>
            </p:cNvPr>
            <p:cNvSpPr/>
            <p:nvPr/>
          </p:nvSpPr>
          <p:spPr>
            <a:xfrm rot="10800000">
              <a:off x="193194" y="34460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2E52CB-2469-4AF9-BA04-2BFE7A715CA7}"/>
                </a:ext>
              </a:extLst>
            </p:cNvPr>
            <p:cNvSpPr/>
            <p:nvPr/>
          </p:nvSpPr>
          <p:spPr>
            <a:xfrm rot="10800000">
              <a:off x="193194" y="299817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B09220A-97C6-4896-9C3E-6AFC6B53AC75}"/>
                </a:ext>
              </a:extLst>
            </p:cNvPr>
            <p:cNvSpPr/>
            <p:nvPr/>
          </p:nvSpPr>
          <p:spPr>
            <a:xfrm rot="10800000">
              <a:off x="237978" y="612459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CEC7F54-EBCD-4409-8450-462DA9E0EAE6}"/>
                </a:ext>
              </a:extLst>
            </p:cNvPr>
            <p:cNvSpPr/>
            <p:nvPr/>
          </p:nvSpPr>
          <p:spPr>
            <a:xfrm rot="10800000">
              <a:off x="237978" y="567886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4BF457B-7763-433B-B6C1-1E25452DE61E}"/>
                </a:ext>
              </a:extLst>
            </p:cNvPr>
            <p:cNvSpPr/>
            <p:nvPr/>
          </p:nvSpPr>
          <p:spPr>
            <a:xfrm rot="10800000">
              <a:off x="237978" y="52331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FFA88C9-D149-4CA9-914E-440BAE13A952}"/>
                </a:ext>
              </a:extLst>
            </p:cNvPr>
            <p:cNvSpPr/>
            <p:nvPr/>
          </p:nvSpPr>
          <p:spPr>
            <a:xfrm rot="10800000">
              <a:off x="237978" y="47853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FB1EB29-C973-4CF8-A19E-0EE73BC21CDA}"/>
                </a:ext>
              </a:extLst>
            </p:cNvPr>
            <p:cNvSpPr/>
            <p:nvPr/>
          </p:nvSpPr>
          <p:spPr>
            <a:xfrm rot="10800000">
              <a:off x="237978" y="43395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4902745-C909-4B01-AC1A-11834A94DDDA}"/>
                </a:ext>
              </a:extLst>
            </p:cNvPr>
            <p:cNvSpPr/>
            <p:nvPr/>
          </p:nvSpPr>
          <p:spPr>
            <a:xfrm rot="10800000">
              <a:off x="237978" y="38938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FE9EA67-B412-4FAD-9469-FBFF853EE416}"/>
                </a:ext>
              </a:extLst>
            </p:cNvPr>
            <p:cNvSpPr/>
            <p:nvPr/>
          </p:nvSpPr>
          <p:spPr>
            <a:xfrm rot="10800000">
              <a:off x="237978" y="34481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BB772F1-F97A-4955-BAF8-536C3105B61D}"/>
                </a:ext>
              </a:extLst>
            </p:cNvPr>
            <p:cNvSpPr/>
            <p:nvPr/>
          </p:nvSpPr>
          <p:spPr>
            <a:xfrm rot="10800000">
              <a:off x="237978" y="30002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2223199-F21A-486F-99EC-612E1A7AA2CB}"/>
                </a:ext>
              </a:extLst>
            </p:cNvPr>
            <p:cNvSpPr/>
            <p:nvPr/>
          </p:nvSpPr>
          <p:spPr>
            <a:xfrm rot="10800000">
              <a:off x="282971" y="61288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B441799-AD5E-43E8-9CC4-1EEEADE89FAA}"/>
                </a:ext>
              </a:extLst>
            </p:cNvPr>
            <p:cNvSpPr/>
            <p:nvPr/>
          </p:nvSpPr>
          <p:spPr>
            <a:xfrm rot="10800000">
              <a:off x="282971" y="56830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47BC31F-6569-46C7-B7EC-00F8C1D3D5D9}"/>
                </a:ext>
              </a:extLst>
            </p:cNvPr>
            <p:cNvSpPr/>
            <p:nvPr/>
          </p:nvSpPr>
          <p:spPr>
            <a:xfrm rot="10800000">
              <a:off x="282971" y="52373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9BBB61F-1687-4C55-A1CA-DD22BD6DAC3E}"/>
                </a:ext>
              </a:extLst>
            </p:cNvPr>
            <p:cNvSpPr/>
            <p:nvPr/>
          </p:nvSpPr>
          <p:spPr>
            <a:xfrm rot="10800000">
              <a:off x="282971" y="47895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0C65674-7A78-475C-9957-655ABEE8511E}"/>
                </a:ext>
              </a:extLst>
            </p:cNvPr>
            <p:cNvSpPr/>
            <p:nvPr/>
          </p:nvSpPr>
          <p:spPr>
            <a:xfrm rot="10800000">
              <a:off x="282971" y="43437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82EF330-3E78-42B0-8010-226DEF59D149}"/>
                </a:ext>
              </a:extLst>
            </p:cNvPr>
            <p:cNvSpPr/>
            <p:nvPr/>
          </p:nvSpPr>
          <p:spPr>
            <a:xfrm rot="10800000">
              <a:off x="282971" y="38980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EE47E52-7E93-44F4-8325-87294FBAA080}"/>
                </a:ext>
              </a:extLst>
            </p:cNvPr>
            <p:cNvSpPr/>
            <p:nvPr/>
          </p:nvSpPr>
          <p:spPr>
            <a:xfrm rot="10800000">
              <a:off x="282971" y="345231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50EA9E3-FBEE-4340-BF5F-E3A27B3AECD9}"/>
                </a:ext>
              </a:extLst>
            </p:cNvPr>
            <p:cNvSpPr/>
            <p:nvPr/>
          </p:nvSpPr>
          <p:spPr>
            <a:xfrm rot="10800000">
              <a:off x="282971" y="300448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2D4F0D7-897F-4988-8A7F-071EF7147E33}"/>
                </a:ext>
              </a:extLst>
            </p:cNvPr>
            <p:cNvSpPr/>
            <p:nvPr/>
          </p:nvSpPr>
          <p:spPr>
            <a:xfrm rot="10800000">
              <a:off x="326073" y="61119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E2A791C-31CE-49BD-AF18-E05BA218F6E2}"/>
                </a:ext>
              </a:extLst>
            </p:cNvPr>
            <p:cNvSpPr/>
            <p:nvPr/>
          </p:nvSpPr>
          <p:spPr>
            <a:xfrm rot="10800000">
              <a:off x="326073" y="56662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8F71578-6180-41DD-9BD4-0D3E9D36AB3A}"/>
                </a:ext>
              </a:extLst>
            </p:cNvPr>
            <p:cNvSpPr/>
            <p:nvPr/>
          </p:nvSpPr>
          <p:spPr>
            <a:xfrm rot="10800000">
              <a:off x="326073" y="52205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D7563D-8A0C-4E74-B7D3-E7E8F1C9057F}"/>
                </a:ext>
              </a:extLst>
            </p:cNvPr>
            <p:cNvSpPr/>
            <p:nvPr/>
          </p:nvSpPr>
          <p:spPr>
            <a:xfrm rot="10800000">
              <a:off x="326073" y="47726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928A258-EF88-43EF-8A47-6F32D27CC823}"/>
                </a:ext>
              </a:extLst>
            </p:cNvPr>
            <p:cNvSpPr/>
            <p:nvPr/>
          </p:nvSpPr>
          <p:spPr>
            <a:xfrm rot="10800000">
              <a:off x="326073" y="43269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1989986-A958-4E8B-B690-E2A7E9DAF3D1}"/>
                </a:ext>
              </a:extLst>
            </p:cNvPr>
            <p:cNvSpPr/>
            <p:nvPr/>
          </p:nvSpPr>
          <p:spPr>
            <a:xfrm rot="10800000">
              <a:off x="326073" y="38812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0F9C2DC-26DE-4F33-9389-CCD86B55989B}"/>
                </a:ext>
              </a:extLst>
            </p:cNvPr>
            <p:cNvSpPr/>
            <p:nvPr/>
          </p:nvSpPr>
          <p:spPr>
            <a:xfrm rot="10800000">
              <a:off x="326073" y="343549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1DDA702-4839-49E0-A12B-AE3BBE66EF12}"/>
                </a:ext>
              </a:extLst>
            </p:cNvPr>
            <p:cNvSpPr/>
            <p:nvPr/>
          </p:nvSpPr>
          <p:spPr>
            <a:xfrm rot="10800000">
              <a:off x="326073" y="298766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E75D1BB-36E6-42BF-AB2F-4B511C08A509}"/>
                </a:ext>
              </a:extLst>
            </p:cNvPr>
            <p:cNvSpPr/>
            <p:nvPr/>
          </p:nvSpPr>
          <p:spPr>
            <a:xfrm rot="10800000">
              <a:off x="370856" y="655981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F601919-AD8C-48A7-A273-404A0F87FE0E}"/>
                </a:ext>
              </a:extLst>
            </p:cNvPr>
            <p:cNvSpPr/>
            <p:nvPr/>
          </p:nvSpPr>
          <p:spPr>
            <a:xfrm rot="10800000">
              <a:off x="370856" y="611408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9BD4587-D2B9-41E9-8FEE-59010C314BC1}"/>
                </a:ext>
              </a:extLst>
            </p:cNvPr>
            <p:cNvSpPr/>
            <p:nvPr/>
          </p:nvSpPr>
          <p:spPr>
            <a:xfrm rot="10800000">
              <a:off x="370856" y="56683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FD32A2E-74FE-4BA1-8E71-AD602A29CA1F}"/>
                </a:ext>
              </a:extLst>
            </p:cNvPr>
            <p:cNvSpPr/>
            <p:nvPr/>
          </p:nvSpPr>
          <p:spPr>
            <a:xfrm rot="10800000">
              <a:off x="370856" y="52226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D0B4528-AA53-49FB-AE8F-DD3678AC0BAB}"/>
                </a:ext>
              </a:extLst>
            </p:cNvPr>
            <p:cNvSpPr/>
            <p:nvPr/>
          </p:nvSpPr>
          <p:spPr>
            <a:xfrm rot="10800000">
              <a:off x="370856" y="47747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31669D1-66C5-4976-9E38-02258A8F3B44}"/>
                </a:ext>
              </a:extLst>
            </p:cNvPr>
            <p:cNvSpPr/>
            <p:nvPr/>
          </p:nvSpPr>
          <p:spPr>
            <a:xfrm rot="10800000">
              <a:off x="370856" y="43290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C498A8C-7E06-4FA5-BFCB-54754CA95067}"/>
                </a:ext>
              </a:extLst>
            </p:cNvPr>
            <p:cNvSpPr/>
            <p:nvPr/>
          </p:nvSpPr>
          <p:spPr>
            <a:xfrm rot="10800000">
              <a:off x="370856" y="38833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BDD480B-D0F4-4160-8396-6B785CE92CEB}"/>
                </a:ext>
              </a:extLst>
            </p:cNvPr>
            <p:cNvSpPr/>
            <p:nvPr/>
          </p:nvSpPr>
          <p:spPr>
            <a:xfrm rot="10800000">
              <a:off x="370856" y="34375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8EB2CDC-D316-442A-A386-7D52AA7DA176}"/>
                </a:ext>
              </a:extLst>
            </p:cNvPr>
            <p:cNvSpPr/>
            <p:nvPr/>
          </p:nvSpPr>
          <p:spPr>
            <a:xfrm rot="10800000">
              <a:off x="370856" y="298976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EDABE1E-AC3A-4D65-8DEB-D6B97260A88E}"/>
                </a:ext>
              </a:extLst>
            </p:cNvPr>
            <p:cNvSpPr/>
            <p:nvPr/>
          </p:nvSpPr>
          <p:spPr>
            <a:xfrm rot="10800000">
              <a:off x="415849" y="65640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70DC6D-6D2E-4D32-8857-7FCF1F6579CC}"/>
                </a:ext>
              </a:extLst>
            </p:cNvPr>
            <p:cNvSpPr/>
            <p:nvPr/>
          </p:nvSpPr>
          <p:spPr>
            <a:xfrm rot="10800000">
              <a:off x="415849" y="611828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6314760-0B69-4DB4-B43F-85594DA1EC23}"/>
                </a:ext>
              </a:extLst>
            </p:cNvPr>
            <p:cNvSpPr/>
            <p:nvPr/>
          </p:nvSpPr>
          <p:spPr>
            <a:xfrm rot="10800000">
              <a:off x="415849" y="567255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045B021-7AB0-457F-8574-D4CBA0AD57DB}"/>
                </a:ext>
              </a:extLst>
            </p:cNvPr>
            <p:cNvSpPr/>
            <p:nvPr/>
          </p:nvSpPr>
          <p:spPr>
            <a:xfrm rot="10800000">
              <a:off x="415849" y="52268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B584558-74C2-4B65-86FC-5B94E4CA39D5}"/>
                </a:ext>
              </a:extLst>
            </p:cNvPr>
            <p:cNvSpPr/>
            <p:nvPr/>
          </p:nvSpPr>
          <p:spPr>
            <a:xfrm rot="10800000">
              <a:off x="415849" y="477899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E0EBA32-0DD1-4C11-A86B-0E725E6A93DA}"/>
                </a:ext>
              </a:extLst>
            </p:cNvPr>
            <p:cNvSpPr/>
            <p:nvPr/>
          </p:nvSpPr>
          <p:spPr>
            <a:xfrm rot="10800000">
              <a:off x="415849" y="43332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F1E99F7-8DC4-4255-89B6-7B1DA20DA743}"/>
                </a:ext>
              </a:extLst>
            </p:cNvPr>
            <p:cNvSpPr/>
            <p:nvPr/>
          </p:nvSpPr>
          <p:spPr>
            <a:xfrm rot="10800000">
              <a:off x="415849" y="388753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9C99AB4-464F-4BAE-886A-BD77579B3DED}"/>
                </a:ext>
              </a:extLst>
            </p:cNvPr>
            <p:cNvSpPr/>
            <p:nvPr/>
          </p:nvSpPr>
          <p:spPr>
            <a:xfrm rot="10800000">
              <a:off x="415849" y="344180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A25BAA6-74FF-4485-A9FF-AAE975DA1916}"/>
                </a:ext>
              </a:extLst>
            </p:cNvPr>
            <p:cNvSpPr/>
            <p:nvPr/>
          </p:nvSpPr>
          <p:spPr>
            <a:xfrm rot="10800000">
              <a:off x="415849" y="29939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D209943-0657-42F4-A3D1-8EBBF6668C50}"/>
                </a:ext>
              </a:extLst>
            </p:cNvPr>
            <p:cNvSpPr/>
            <p:nvPr/>
          </p:nvSpPr>
          <p:spPr>
            <a:xfrm rot="10800000">
              <a:off x="458951" y="654930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87D524D-6BB2-4D19-9BBB-EF9A5FDFB8A0}"/>
                </a:ext>
              </a:extLst>
            </p:cNvPr>
            <p:cNvSpPr/>
            <p:nvPr/>
          </p:nvSpPr>
          <p:spPr>
            <a:xfrm rot="10800000">
              <a:off x="458951" y="61035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E280C9F-1306-4439-9C2A-21C033023C1C}"/>
                </a:ext>
              </a:extLst>
            </p:cNvPr>
            <p:cNvSpPr/>
            <p:nvPr/>
          </p:nvSpPr>
          <p:spPr>
            <a:xfrm rot="10800000">
              <a:off x="458951" y="56578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BC093EC-1723-479A-928F-6B6C94B00802}"/>
                </a:ext>
              </a:extLst>
            </p:cNvPr>
            <p:cNvSpPr/>
            <p:nvPr/>
          </p:nvSpPr>
          <p:spPr>
            <a:xfrm rot="10800000">
              <a:off x="458951" y="52121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D4BBC9F-B2F8-4758-A074-B52A2B5B8835}"/>
                </a:ext>
              </a:extLst>
            </p:cNvPr>
            <p:cNvSpPr/>
            <p:nvPr/>
          </p:nvSpPr>
          <p:spPr>
            <a:xfrm rot="10800000">
              <a:off x="458951" y="47642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D6F51FE-61F4-459E-89A7-B941CD92A474}"/>
                </a:ext>
              </a:extLst>
            </p:cNvPr>
            <p:cNvSpPr/>
            <p:nvPr/>
          </p:nvSpPr>
          <p:spPr>
            <a:xfrm rot="10800000">
              <a:off x="458951" y="43185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1CD26DF-CE9D-4175-8013-2A4E79248989}"/>
                </a:ext>
              </a:extLst>
            </p:cNvPr>
            <p:cNvSpPr/>
            <p:nvPr/>
          </p:nvSpPr>
          <p:spPr>
            <a:xfrm rot="10800000">
              <a:off x="458951" y="38728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461578E-8404-40AE-8F57-5FBD6D278EEE}"/>
                </a:ext>
              </a:extLst>
            </p:cNvPr>
            <p:cNvSpPr/>
            <p:nvPr/>
          </p:nvSpPr>
          <p:spPr>
            <a:xfrm rot="10800000">
              <a:off x="458951" y="342708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0A94B5D-B52B-4FB0-9F16-F7D4A145F3A0}"/>
                </a:ext>
              </a:extLst>
            </p:cNvPr>
            <p:cNvSpPr/>
            <p:nvPr/>
          </p:nvSpPr>
          <p:spPr>
            <a:xfrm rot="10800000">
              <a:off x="458951" y="297925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D2FA363-6451-413D-BF1C-B8F0F5FFE2CD}"/>
                </a:ext>
              </a:extLst>
            </p:cNvPr>
            <p:cNvSpPr/>
            <p:nvPr/>
          </p:nvSpPr>
          <p:spPr>
            <a:xfrm rot="10800000">
              <a:off x="503944" y="655140"/>
              <a:ext cx="16820" cy="16820"/>
            </a:xfrm>
            <a:custGeom>
              <a:avLst/>
              <a:gdLst>
                <a:gd name="connsiteX0" fmla="*/ 7144 w 76200"/>
                <a:gd name="connsiteY0" fmla="*/ 40481 h 76200"/>
                <a:gd name="connsiteX1" fmla="*/ 40481 w 76200"/>
                <a:gd name="connsiteY1" fmla="*/ 73819 h 76200"/>
                <a:gd name="connsiteX2" fmla="*/ 73819 w 76200"/>
                <a:gd name="connsiteY2" fmla="*/ 40481 h 76200"/>
                <a:gd name="connsiteX3" fmla="*/ 40481 w 76200"/>
                <a:gd name="connsiteY3" fmla="*/ 7144 h 76200"/>
                <a:gd name="connsiteX4" fmla="*/ 7144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481"/>
                  </a:moveTo>
                  <a:cubicBezTo>
                    <a:pt x="7144" y="59531"/>
                    <a:pt x="22384" y="73819"/>
                    <a:pt x="40481" y="73819"/>
                  </a:cubicBezTo>
                  <a:cubicBezTo>
                    <a:pt x="58579" y="73819"/>
                    <a:pt x="73819" y="58579"/>
                    <a:pt x="73819" y="40481"/>
                  </a:cubicBezTo>
                  <a:cubicBezTo>
                    <a:pt x="73819" y="22384"/>
                    <a:pt x="58579" y="7144"/>
                    <a:pt x="40481" y="7144"/>
                  </a:cubicBezTo>
                  <a:cubicBezTo>
                    <a:pt x="22384" y="7144"/>
                    <a:pt x="7144" y="21431"/>
                    <a:pt x="7144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763FE29-AB6F-4209-A156-0EF9C9E64EFE}"/>
                </a:ext>
              </a:extLst>
            </p:cNvPr>
            <p:cNvSpPr/>
            <p:nvPr/>
          </p:nvSpPr>
          <p:spPr>
            <a:xfrm rot="10800000">
              <a:off x="503734" y="610567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95344CC-B042-4254-AC8B-2469BBADD731}"/>
                </a:ext>
              </a:extLst>
            </p:cNvPr>
            <p:cNvSpPr/>
            <p:nvPr/>
          </p:nvSpPr>
          <p:spPr>
            <a:xfrm rot="10800000">
              <a:off x="503734" y="56599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E2F7C1E-9106-4B6C-B537-1D58791BE01E}"/>
                </a:ext>
              </a:extLst>
            </p:cNvPr>
            <p:cNvSpPr/>
            <p:nvPr/>
          </p:nvSpPr>
          <p:spPr>
            <a:xfrm rot="10800000">
              <a:off x="503734" y="52142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D26BFD5-88F0-458A-B4AD-FB42B6F147EE}"/>
                </a:ext>
              </a:extLst>
            </p:cNvPr>
            <p:cNvSpPr/>
            <p:nvPr/>
          </p:nvSpPr>
          <p:spPr>
            <a:xfrm rot="10800000">
              <a:off x="503734" y="47663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4E41601-6A4D-43F5-8EAB-34614D22537A}"/>
                </a:ext>
              </a:extLst>
            </p:cNvPr>
            <p:cNvSpPr/>
            <p:nvPr/>
          </p:nvSpPr>
          <p:spPr>
            <a:xfrm rot="10800000">
              <a:off x="503734" y="43206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1951FFA-BE30-4E53-90A7-9FF87E83A1DB}"/>
                </a:ext>
              </a:extLst>
            </p:cNvPr>
            <p:cNvSpPr/>
            <p:nvPr/>
          </p:nvSpPr>
          <p:spPr>
            <a:xfrm rot="10800000">
              <a:off x="503734" y="38749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101F8AD-58E2-4EB5-BDC1-67E3ACA977A3}"/>
                </a:ext>
              </a:extLst>
            </p:cNvPr>
            <p:cNvSpPr/>
            <p:nvPr/>
          </p:nvSpPr>
          <p:spPr>
            <a:xfrm rot="10800000">
              <a:off x="503734" y="34291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69"/>
                    <a:pt x="22070" y="7144"/>
                    <a:pt x="40481" y="7144"/>
                  </a:cubicBezTo>
                  <a:cubicBezTo>
                    <a:pt x="58893" y="7144"/>
                    <a:pt x="73819" y="22069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92740FF-4D6B-45B5-9045-43ECD8215804}"/>
                </a:ext>
              </a:extLst>
            </p:cNvPr>
            <p:cNvSpPr/>
            <p:nvPr/>
          </p:nvSpPr>
          <p:spPr>
            <a:xfrm rot="10800000">
              <a:off x="503734" y="298135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5CF0795-5F07-4D40-8EB3-286EF005F3F5}"/>
                </a:ext>
              </a:extLst>
            </p:cNvPr>
            <p:cNvSpPr/>
            <p:nvPr/>
          </p:nvSpPr>
          <p:spPr>
            <a:xfrm rot="10800000">
              <a:off x="548728" y="655350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3FC45A2-E6AD-44A6-94E6-B4D049494737}"/>
                </a:ext>
              </a:extLst>
            </p:cNvPr>
            <p:cNvSpPr/>
            <p:nvPr/>
          </p:nvSpPr>
          <p:spPr>
            <a:xfrm rot="10800000">
              <a:off x="548728" y="610777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B13AD78-ACD0-4661-A08C-D8FEBF597861}"/>
                </a:ext>
              </a:extLst>
            </p:cNvPr>
            <p:cNvSpPr/>
            <p:nvPr/>
          </p:nvSpPr>
          <p:spPr>
            <a:xfrm rot="10800000">
              <a:off x="548728" y="566414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0712C59-CAA4-4AE4-967E-D588B09B872C}"/>
                </a:ext>
              </a:extLst>
            </p:cNvPr>
            <p:cNvSpPr/>
            <p:nvPr/>
          </p:nvSpPr>
          <p:spPr>
            <a:xfrm rot="10800000">
              <a:off x="548728" y="521841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6292E5D-412D-4B54-AC7E-87A86F90B2A1}"/>
                </a:ext>
              </a:extLst>
            </p:cNvPr>
            <p:cNvSpPr/>
            <p:nvPr/>
          </p:nvSpPr>
          <p:spPr>
            <a:xfrm rot="10800000">
              <a:off x="548728" y="477058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EEC3F28-17CB-4EF8-8DF8-DA98D2034700}"/>
                </a:ext>
              </a:extLst>
            </p:cNvPr>
            <p:cNvSpPr/>
            <p:nvPr/>
          </p:nvSpPr>
          <p:spPr>
            <a:xfrm rot="10800000">
              <a:off x="548728" y="43227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1"/>
                    <a:pt x="60372" y="75724"/>
                    <a:pt x="41434" y="75724"/>
                  </a:cubicBezTo>
                  <a:cubicBezTo>
                    <a:pt x="22496" y="75724"/>
                    <a:pt x="7144" y="60371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CF7F62-6FC0-4E30-A2FB-24EB061AD9BC}"/>
                </a:ext>
              </a:extLst>
            </p:cNvPr>
            <p:cNvSpPr/>
            <p:nvPr/>
          </p:nvSpPr>
          <p:spPr>
            <a:xfrm rot="10800000">
              <a:off x="548728" y="387701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5F570C5-ECC0-43B3-846B-031236768DB3}"/>
                </a:ext>
              </a:extLst>
            </p:cNvPr>
            <p:cNvSpPr/>
            <p:nvPr/>
          </p:nvSpPr>
          <p:spPr>
            <a:xfrm rot="10800000">
              <a:off x="548728" y="343339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79213D2-FDCC-4ECC-AB17-407814B01700}"/>
                </a:ext>
              </a:extLst>
            </p:cNvPr>
            <p:cNvSpPr/>
            <p:nvPr/>
          </p:nvSpPr>
          <p:spPr>
            <a:xfrm rot="10800000">
              <a:off x="548728" y="29834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27601BC-64CE-4634-A714-0D9BA83B252D}"/>
                </a:ext>
              </a:extLst>
            </p:cNvPr>
            <p:cNvSpPr/>
            <p:nvPr/>
          </p:nvSpPr>
          <p:spPr>
            <a:xfrm rot="10800000">
              <a:off x="591619" y="69845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605D572-D0D7-490F-8A82-3221B1C9CF70}"/>
                </a:ext>
              </a:extLst>
            </p:cNvPr>
            <p:cNvSpPr/>
            <p:nvPr/>
          </p:nvSpPr>
          <p:spPr>
            <a:xfrm rot="10800000">
              <a:off x="591619" y="653668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4A6E70D-CAF0-4238-B8A6-249B9E65BABE}"/>
                </a:ext>
              </a:extLst>
            </p:cNvPr>
            <p:cNvSpPr/>
            <p:nvPr/>
          </p:nvSpPr>
          <p:spPr>
            <a:xfrm rot="10800000">
              <a:off x="591619" y="609095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DFFB100-113A-4CC4-95C9-2F023802A7BC}"/>
                </a:ext>
              </a:extLst>
            </p:cNvPr>
            <p:cNvSpPr/>
            <p:nvPr/>
          </p:nvSpPr>
          <p:spPr>
            <a:xfrm rot="10800000">
              <a:off x="591619" y="56452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60E4DDA-E6FC-4E78-809B-4152B9D7B45C}"/>
                </a:ext>
              </a:extLst>
            </p:cNvPr>
            <p:cNvSpPr/>
            <p:nvPr/>
          </p:nvSpPr>
          <p:spPr>
            <a:xfrm rot="10800000">
              <a:off x="591619" y="51994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5146921-0513-4015-9331-C872A96E1625}"/>
                </a:ext>
              </a:extLst>
            </p:cNvPr>
            <p:cNvSpPr/>
            <p:nvPr/>
          </p:nvSpPr>
          <p:spPr>
            <a:xfrm rot="10800000">
              <a:off x="591619" y="47516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DE6871D-B9BC-4A14-AACD-131BBF643AC3}"/>
                </a:ext>
              </a:extLst>
            </p:cNvPr>
            <p:cNvSpPr/>
            <p:nvPr/>
          </p:nvSpPr>
          <p:spPr>
            <a:xfrm rot="10800000">
              <a:off x="591619" y="43059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D2EEBD3-AF94-46A9-9AF6-7A96BE86CE4B}"/>
                </a:ext>
              </a:extLst>
            </p:cNvPr>
            <p:cNvSpPr/>
            <p:nvPr/>
          </p:nvSpPr>
          <p:spPr>
            <a:xfrm rot="10800000">
              <a:off x="591619" y="38601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3EB7704-7467-4A11-8F5B-7104A256C4CF}"/>
                </a:ext>
              </a:extLst>
            </p:cNvPr>
            <p:cNvSpPr/>
            <p:nvPr/>
          </p:nvSpPr>
          <p:spPr>
            <a:xfrm rot="10800000">
              <a:off x="591619" y="34144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B23BDB1-0C1F-45FC-89DF-1A31DF97400E}"/>
                </a:ext>
              </a:extLst>
            </p:cNvPr>
            <p:cNvSpPr/>
            <p:nvPr/>
          </p:nvSpPr>
          <p:spPr>
            <a:xfrm rot="10800000">
              <a:off x="591619" y="29666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BC0A62A-65C7-4B2D-9853-21E100E846E6}"/>
                </a:ext>
              </a:extLst>
            </p:cNvPr>
            <p:cNvSpPr/>
            <p:nvPr/>
          </p:nvSpPr>
          <p:spPr>
            <a:xfrm rot="10800000">
              <a:off x="636612" y="698872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81B2EF0-06B8-4854-BE28-ABE3F4DA0495}"/>
                </a:ext>
              </a:extLst>
            </p:cNvPr>
            <p:cNvSpPr/>
            <p:nvPr/>
          </p:nvSpPr>
          <p:spPr>
            <a:xfrm rot="10800000">
              <a:off x="636612" y="654089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7800138-21D2-4AC9-90AD-43B982F84F6B}"/>
                </a:ext>
              </a:extLst>
            </p:cNvPr>
            <p:cNvSpPr/>
            <p:nvPr/>
          </p:nvSpPr>
          <p:spPr>
            <a:xfrm rot="10800000">
              <a:off x="636612" y="60951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E2DC286-388E-4818-ABC6-101D659CD291}"/>
                </a:ext>
              </a:extLst>
            </p:cNvPr>
            <p:cNvSpPr/>
            <p:nvPr/>
          </p:nvSpPr>
          <p:spPr>
            <a:xfrm rot="10800000">
              <a:off x="636612" y="56494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715B7E9-5542-4439-AF16-2B9F90FCA16A}"/>
                </a:ext>
              </a:extLst>
            </p:cNvPr>
            <p:cNvSpPr/>
            <p:nvPr/>
          </p:nvSpPr>
          <p:spPr>
            <a:xfrm rot="10800000">
              <a:off x="636612" y="52037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04C6988-8EEA-49F0-B3F1-680B9A7425F9}"/>
                </a:ext>
              </a:extLst>
            </p:cNvPr>
            <p:cNvSpPr/>
            <p:nvPr/>
          </p:nvSpPr>
          <p:spPr>
            <a:xfrm rot="10800000">
              <a:off x="636612" y="47558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A9AB191-11DD-4010-8F28-C4DF78FA1969}"/>
                </a:ext>
              </a:extLst>
            </p:cNvPr>
            <p:cNvSpPr/>
            <p:nvPr/>
          </p:nvSpPr>
          <p:spPr>
            <a:xfrm rot="10800000">
              <a:off x="636612" y="43101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F2DCF8F-4E39-4C32-AE6D-3F71CC5722EC}"/>
                </a:ext>
              </a:extLst>
            </p:cNvPr>
            <p:cNvSpPr/>
            <p:nvPr/>
          </p:nvSpPr>
          <p:spPr>
            <a:xfrm rot="10800000">
              <a:off x="636612" y="38644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88A7A65-61FB-4236-8D5F-F85C1392D358}"/>
                </a:ext>
              </a:extLst>
            </p:cNvPr>
            <p:cNvSpPr/>
            <p:nvPr/>
          </p:nvSpPr>
          <p:spPr>
            <a:xfrm rot="10800000">
              <a:off x="636612" y="341867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E1EE728-4B69-4D08-B36A-226E80C6A931}"/>
                </a:ext>
              </a:extLst>
            </p:cNvPr>
            <p:cNvSpPr/>
            <p:nvPr/>
          </p:nvSpPr>
          <p:spPr>
            <a:xfrm rot="10800000">
              <a:off x="636612" y="297084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6516220-38FA-4D83-B6EF-48ACE51F06B5}"/>
                </a:ext>
              </a:extLst>
            </p:cNvPr>
            <p:cNvSpPr/>
            <p:nvPr/>
          </p:nvSpPr>
          <p:spPr>
            <a:xfrm rot="10800000">
              <a:off x="681606" y="654509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2023673-DBB1-4266-BEDC-32CBD1ECEEF5}"/>
                </a:ext>
              </a:extLst>
            </p:cNvPr>
            <p:cNvSpPr/>
            <p:nvPr/>
          </p:nvSpPr>
          <p:spPr>
            <a:xfrm rot="10800000">
              <a:off x="681606" y="609936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DA919A4-8162-489B-B1DC-EBCE35D48E1A}"/>
                </a:ext>
              </a:extLst>
            </p:cNvPr>
            <p:cNvSpPr/>
            <p:nvPr/>
          </p:nvSpPr>
          <p:spPr>
            <a:xfrm rot="10800000">
              <a:off x="681606" y="565363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C5519B8-2061-4E9A-9B0E-0F9029569EED}"/>
                </a:ext>
              </a:extLst>
            </p:cNvPr>
            <p:cNvSpPr/>
            <p:nvPr/>
          </p:nvSpPr>
          <p:spPr>
            <a:xfrm rot="10800000">
              <a:off x="681606" y="52079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3800517-E464-46FA-86EC-46814846DFBC}"/>
                </a:ext>
              </a:extLst>
            </p:cNvPr>
            <p:cNvSpPr/>
            <p:nvPr/>
          </p:nvSpPr>
          <p:spPr>
            <a:xfrm rot="10800000">
              <a:off x="681606" y="47600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0604412-D7F1-4EDD-83AC-D593ACE695F0}"/>
                </a:ext>
              </a:extLst>
            </p:cNvPr>
            <p:cNvSpPr/>
            <p:nvPr/>
          </p:nvSpPr>
          <p:spPr>
            <a:xfrm rot="10800000">
              <a:off x="681606" y="43143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9F31581-E478-475A-9EF4-E5D693E33B87}"/>
                </a:ext>
              </a:extLst>
            </p:cNvPr>
            <p:cNvSpPr/>
            <p:nvPr/>
          </p:nvSpPr>
          <p:spPr>
            <a:xfrm rot="10800000">
              <a:off x="681606" y="38686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230EA51-DFDB-4BF6-8D5E-C051D2745BCC}"/>
                </a:ext>
              </a:extLst>
            </p:cNvPr>
            <p:cNvSpPr/>
            <p:nvPr/>
          </p:nvSpPr>
          <p:spPr>
            <a:xfrm rot="10800000">
              <a:off x="681606" y="34228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DC2463F-CC88-4244-BF4E-E857588E8523}"/>
                </a:ext>
              </a:extLst>
            </p:cNvPr>
            <p:cNvSpPr/>
            <p:nvPr/>
          </p:nvSpPr>
          <p:spPr>
            <a:xfrm rot="10800000">
              <a:off x="681606" y="29750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780472D-A8F1-4868-88DD-2FDC4173020E}"/>
                </a:ext>
              </a:extLst>
            </p:cNvPr>
            <p:cNvSpPr/>
            <p:nvPr/>
          </p:nvSpPr>
          <p:spPr>
            <a:xfrm rot="10800000">
              <a:off x="724707" y="69761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A8150DF-16D2-421D-BB9F-FA37D66F6A6B}"/>
                </a:ext>
              </a:extLst>
            </p:cNvPr>
            <p:cNvSpPr/>
            <p:nvPr/>
          </p:nvSpPr>
          <p:spPr>
            <a:xfrm rot="10800000">
              <a:off x="724707" y="652827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C74670E-A095-47C7-AA62-A6001CBED5DB}"/>
                </a:ext>
              </a:extLst>
            </p:cNvPr>
            <p:cNvSpPr/>
            <p:nvPr/>
          </p:nvSpPr>
          <p:spPr>
            <a:xfrm rot="10800000">
              <a:off x="724707" y="608254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9015956-5D89-4516-8C70-2931128906D8}"/>
                </a:ext>
              </a:extLst>
            </p:cNvPr>
            <p:cNvSpPr/>
            <p:nvPr/>
          </p:nvSpPr>
          <p:spPr>
            <a:xfrm rot="10800000">
              <a:off x="724707" y="56368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F7C3D89-CD5B-449F-B336-C6B7723D9541}"/>
                </a:ext>
              </a:extLst>
            </p:cNvPr>
            <p:cNvSpPr/>
            <p:nvPr/>
          </p:nvSpPr>
          <p:spPr>
            <a:xfrm rot="10800000">
              <a:off x="724707" y="51910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AE0F139-90B5-4ECF-A149-E3E002F96AEE}"/>
                </a:ext>
              </a:extLst>
            </p:cNvPr>
            <p:cNvSpPr/>
            <p:nvPr/>
          </p:nvSpPr>
          <p:spPr>
            <a:xfrm rot="10800000">
              <a:off x="724707" y="47432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410EA5F-118E-422A-87B4-101598F98C9C}"/>
                </a:ext>
              </a:extLst>
            </p:cNvPr>
            <p:cNvSpPr/>
            <p:nvPr/>
          </p:nvSpPr>
          <p:spPr>
            <a:xfrm rot="10800000">
              <a:off x="724707" y="42975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B61C828-075F-4767-BC54-EAFB0026DB35}"/>
                </a:ext>
              </a:extLst>
            </p:cNvPr>
            <p:cNvSpPr/>
            <p:nvPr/>
          </p:nvSpPr>
          <p:spPr>
            <a:xfrm rot="10800000">
              <a:off x="724707" y="38517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48F3131-988F-4CD2-A846-92E2DDF0261D}"/>
                </a:ext>
              </a:extLst>
            </p:cNvPr>
            <p:cNvSpPr/>
            <p:nvPr/>
          </p:nvSpPr>
          <p:spPr>
            <a:xfrm rot="10800000">
              <a:off x="724707" y="34060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E84B04C-9580-444D-B7BE-E536A25EAB63}"/>
                </a:ext>
              </a:extLst>
            </p:cNvPr>
            <p:cNvSpPr/>
            <p:nvPr/>
          </p:nvSpPr>
          <p:spPr>
            <a:xfrm rot="10800000">
              <a:off x="724707" y="29582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B6D5D24-ED71-4E02-8C1E-2E40DFEA73D2}"/>
                </a:ext>
              </a:extLst>
            </p:cNvPr>
            <p:cNvSpPr/>
            <p:nvPr/>
          </p:nvSpPr>
          <p:spPr>
            <a:xfrm rot="10800000">
              <a:off x="769491" y="69782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A054D5E-E73E-4501-B6F0-7FDC40D73143}"/>
                </a:ext>
              </a:extLst>
            </p:cNvPr>
            <p:cNvSpPr/>
            <p:nvPr/>
          </p:nvSpPr>
          <p:spPr>
            <a:xfrm rot="10800000">
              <a:off x="769491" y="65303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E676034-5058-485E-B491-00EBB72E545D}"/>
                </a:ext>
              </a:extLst>
            </p:cNvPr>
            <p:cNvSpPr/>
            <p:nvPr/>
          </p:nvSpPr>
          <p:spPr>
            <a:xfrm rot="10800000">
              <a:off x="769491" y="608464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6547236-B59E-4C07-B9CB-59C88319BC9D}"/>
                </a:ext>
              </a:extLst>
            </p:cNvPr>
            <p:cNvSpPr/>
            <p:nvPr/>
          </p:nvSpPr>
          <p:spPr>
            <a:xfrm rot="10800000">
              <a:off x="769491" y="56389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7AAD6A3-E257-493E-883B-FC63CE82163D}"/>
                </a:ext>
              </a:extLst>
            </p:cNvPr>
            <p:cNvSpPr/>
            <p:nvPr/>
          </p:nvSpPr>
          <p:spPr>
            <a:xfrm rot="10800000">
              <a:off x="769491" y="51931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450E947-2EE5-4E49-84E1-C6009781BE5F}"/>
                </a:ext>
              </a:extLst>
            </p:cNvPr>
            <p:cNvSpPr/>
            <p:nvPr/>
          </p:nvSpPr>
          <p:spPr>
            <a:xfrm rot="10800000">
              <a:off x="769491" y="474535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7F2396B-0944-4AB3-9F28-DEBC7051C881}"/>
                </a:ext>
              </a:extLst>
            </p:cNvPr>
            <p:cNvSpPr/>
            <p:nvPr/>
          </p:nvSpPr>
          <p:spPr>
            <a:xfrm rot="10800000">
              <a:off x="769491" y="42996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B4E9317-DBA0-4E6E-92B5-AF4CA14802B0}"/>
                </a:ext>
              </a:extLst>
            </p:cNvPr>
            <p:cNvSpPr/>
            <p:nvPr/>
          </p:nvSpPr>
          <p:spPr>
            <a:xfrm rot="10800000">
              <a:off x="769491" y="385389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7B52371-B897-4D25-8CB3-8FBE34E7DBC4}"/>
                </a:ext>
              </a:extLst>
            </p:cNvPr>
            <p:cNvSpPr/>
            <p:nvPr/>
          </p:nvSpPr>
          <p:spPr>
            <a:xfrm rot="10800000">
              <a:off x="769491" y="340816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3C003AA9-6720-4601-ABC0-99CAB38E3379}"/>
                </a:ext>
              </a:extLst>
            </p:cNvPr>
            <p:cNvSpPr/>
            <p:nvPr/>
          </p:nvSpPr>
          <p:spPr>
            <a:xfrm rot="10800000">
              <a:off x="769491" y="29603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9EF9566-B099-4D06-A7C3-C8E843FC694A}"/>
                </a:ext>
              </a:extLst>
            </p:cNvPr>
            <p:cNvSpPr/>
            <p:nvPr/>
          </p:nvSpPr>
          <p:spPr>
            <a:xfrm rot="10800000">
              <a:off x="814484" y="698241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F6AE6AE-A871-4FF6-B55C-A29621C37EFB}"/>
                </a:ext>
              </a:extLst>
            </p:cNvPr>
            <p:cNvSpPr/>
            <p:nvPr/>
          </p:nvSpPr>
          <p:spPr>
            <a:xfrm rot="10800000">
              <a:off x="814484" y="653458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950B6E6-446C-4037-BD99-A932168CBE3B}"/>
                </a:ext>
              </a:extLst>
            </p:cNvPr>
            <p:cNvSpPr/>
            <p:nvPr/>
          </p:nvSpPr>
          <p:spPr>
            <a:xfrm rot="10800000">
              <a:off x="814484" y="608885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8924E7B6-566D-4F46-85CF-F36FFA66E387}"/>
                </a:ext>
              </a:extLst>
            </p:cNvPr>
            <p:cNvSpPr/>
            <p:nvPr/>
          </p:nvSpPr>
          <p:spPr>
            <a:xfrm rot="10800000">
              <a:off x="814484" y="56431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9F755A9-8E1A-47E6-976D-DF820E21C2A6}"/>
                </a:ext>
              </a:extLst>
            </p:cNvPr>
            <p:cNvSpPr/>
            <p:nvPr/>
          </p:nvSpPr>
          <p:spPr>
            <a:xfrm rot="10800000">
              <a:off x="814484" y="51973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A09A34A-7915-434C-885C-2F5180984B33}"/>
                </a:ext>
              </a:extLst>
            </p:cNvPr>
            <p:cNvSpPr/>
            <p:nvPr/>
          </p:nvSpPr>
          <p:spPr>
            <a:xfrm rot="10800000">
              <a:off x="814484" y="47495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5C0879E0-A874-4992-B26F-789C49BB53C1}"/>
                </a:ext>
              </a:extLst>
            </p:cNvPr>
            <p:cNvSpPr/>
            <p:nvPr/>
          </p:nvSpPr>
          <p:spPr>
            <a:xfrm rot="10800000">
              <a:off x="814484" y="43038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BC09ABC-67C1-4ABE-A9E7-ED769CE16264}"/>
                </a:ext>
              </a:extLst>
            </p:cNvPr>
            <p:cNvSpPr/>
            <p:nvPr/>
          </p:nvSpPr>
          <p:spPr>
            <a:xfrm rot="10800000">
              <a:off x="814484" y="38580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1310B174-F7BA-4D73-BF3F-411804042490}"/>
                </a:ext>
              </a:extLst>
            </p:cNvPr>
            <p:cNvSpPr/>
            <p:nvPr/>
          </p:nvSpPr>
          <p:spPr>
            <a:xfrm rot="10800000">
              <a:off x="814484" y="34123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6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C740245-4866-4505-B78B-8BF74C6EB1B2}"/>
                </a:ext>
              </a:extLst>
            </p:cNvPr>
            <p:cNvSpPr/>
            <p:nvPr/>
          </p:nvSpPr>
          <p:spPr>
            <a:xfrm rot="10800000">
              <a:off x="814484" y="296453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508EA07-8803-45F2-9BF5-E6F936576BE3}"/>
                </a:ext>
              </a:extLst>
            </p:cNvPr>
            <p:cNvSpPr/>
            <p:nvPr/>
          </p:nvSpPr>
          <p:spPr>
            <a:xfrm rot="10800000">
              <a:off x="857375" y="696559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E18D768-FF0D-4277-943E-A9385F8BFD0D}"/>
                </a:ext>
              </a:extLst>
            </p:cNvPr>
            <p:cNvSpPr/>
            <p:nvPr/>
          </p:nvSpPr>
          <p:spPr>
            <a:xfrm rot="10800000">
              <a:off x="857375" y="651776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695B9A33-0F72-47FF-9788-18AC4F9BD75A}"/>
                </a:ext>
              </a:extLst>
            </p:cNvPr>
            <p:cNvSpPr/>
            <p:nvPr/>
          </p:nvSpPr>
          <p:spPr>
            <a:xfrm rot="10800000">
              <a:off x="857375" y="607203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1DCB6FA3-5B34-4F1F-8BEB-0D6E9C4179DB}"/>
                </a:ext>
              </a:extLst>
            </p:cNvPr>
            <p:cNvSpPr/>
            <p:nvPr/>
          </p:nvSpPr>
          <p:spPr>
            <a:xfrm rot="10800000">
              <a:off x="857375" y="56263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E04333E-429D-48FF-98EF-4A466DA03BB7}"/>
                </a:ext>
              </a:extLst>
            </p:cNvPr>
            <p:cNvSpPr/>
            <p:nvPr/>
          </p:nvSpPr>
          <p:spPr>
            <a:xfrm rot="10800000">
              <a:off x="857375" y="51805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5366AAF-FFE0-4278-869F-CFEFDC45375C}"/>
                </a:ext>
              </a:extLst>
            </p:cNvPr>
            <p:cNvSpPr/>
            <p:nvPr/>
          </p:nvSpPr>
          <p:spPr>
            <a:xfrm rot="10800000">
              <a:off x="857375" y="47327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9DC7694-0292-4BF8-B5FD-77A15D9FB319}"/>
                </a:ext>
              </a:extLst>
            </p:cNvPr>
            <p:cNvSpPr/>
            <p:nvPr/>
          </p:nvSpPr>
          <p:spPr>
            <a:xfrm rot="10800000">
              <a:off x="857375" y="42870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506DFAF9-FAC5-4666-8FD2-AD5B307D6BA1}"/>
                </a:ext>
              </a:extLst>
            </p:cNvPr>
            <p:cNvSpPr/>
            <p:nvPr/>
          </p:nvSpPr>
          <p:spPr>
            <a:xfrm rot="10800000">
              <a:off x="857375" y="38412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6A946E8-05DE-4A42-9B4D-2848737B7F58}"/>
                </a:ext>
              </a:extLst>
            </p:cNvPr>
            <p:cNvSpPr/>
            <p:nvPr/>
          </p:nvSpPr>
          <p:spPr>
            <a:xfrm rot="10800000">
              <a:off x="857375" y="33955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2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659EC31-2CDF-46C6-BABA-3A3BCBFC7C64}"/>
                </a:ext>
              </a:extLst>
            </p:cNvPr>
            <p:cNvSpPr/>
            <p:nvPr/>
          </p:nvSpPr>
          <p:spPr>
            <a:xfrm rot="10800000">
              <a:off x="857375" y="294771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8722D35-E7A2-4325-8748-991DDA0E3CEF}"/>
              </a:ext>
            </a:extLst>
          </p:cNvPr>
          <p:cNvGrpSpPr/>
          <p:nvPr userDrawn="1"/>
        </p:nvGrpSpPr>
        <p:grpSpPr>
          <a:xfrm>
            <a:off x="11659067" y="6316980"/>
            <a:ext cx="427800" cy="431129"/>
            <a:chOff x="11751285" y="6413402"/>
            <a:chExt cx="335940" cy="338554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D4D2433F-E60B-461D-B051-D7DB99061AFA}"/>
                </a:ext>
              </a:extLst>
            </p:cNvPr>
            <p:cNvSpPr/>
            <p:nvPr/>
          </p:nvSpPr>
          <p:spPr>
            <a:xfrm>
              <a:off x="1175128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84CDF591-8FB0-4213-BB34-90F22B944BF7}"/>
                </a:ext>
              </a:extLst>
            </p:cNvPr>
            <p:cNvSpPr/>
            <p:nvPr/>
          </p:nvSpPr>
          <p:spPr>
            <a:xfrm>
              <a:off x="1179707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93454FA7-E906-473C-9C8A-2AD3BE7B7114}"/>
                </a:ext>
              </a:extLst>
            </p:cNvPr>
            <p:cNvSpPr/>
            <p:nvPr/>
          </p:nvSpPr>
          <p:spPr>
            <a:xfrm>
              <a:off x="1184287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1AA7BFB-79EE-4926-80B0-289A4B24948D}"/>
                </a:ext>
              </a:extLst>
            </p:cNvPr>
            <p:cNvSpPr/>
            <p:nvPr/>
          </p:nvSpPr>
          <p:spPr>
            <a:xfrm>
              <a:off x="1188866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C6F5A3AE-1C11-4F22-94B4-BD4360A7961F}"/>
                </a:ext>
              </a:extLst>
            </p:cNvPr>
            <p:cNvSpPr/>
            <p:nvPr/>
          </p:nvSpPr>
          <p:spPr>
            <a:xfrm>
              <a:off x="1193445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E8EA495-8268-44E3-A893-18C30EB56619}"/>
                </a:ext>
              </a:extLst>
            </p:cNvPr>
            <p:cNvSpPr/>
            <p:nvPr/>
          </p:nvSpPr>
          <p:spPr>
            <a:xfrm>
              <a:off x="1198025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D97497F2-B940-4FF4-B93F-37F87F049F4F}"/>
                </a:ext>
              </a:extLst>
            </p:cNvPr>
            <p:cNvSpPr/>
            <p:nvPr/>
          </p:nvSpPr>
          <p:spPr>
            <a:xfrm>
              <a:off x="1202604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D66F39A5-0019-4BC7-BAFC-EA7F68D10C05}"/>
                </a:ext>
              </a:extLst>
            </p:cNvPr>
            <p:cNvSpPr/>
            <p:nvPr/>
          </p:nvSpPr>
          <p:spPr>
            <a:xfrm>
              <a:off x="1207183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D36AEA4-61C7-4E16-B3C7-01044B980B34}"/>
                </a:ext>
              </a:extLst>
            </p:cNvPr>
            <p:cNvSpPr/>
            <p:nvPr/>
          </p:nvSpPr>
          <p:spPr>
            <a:xfrm>
              <a:off x="1175128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217B7C1-05B2-4F71-BE63-39E64854E5FA}"/>
                </a:ext>
              </a:extLst>
            </p:cNvPr>
            <p:cNvSpPr/>
            <p:nvPr/>
          </p:nvSpPr>
          <p:spPr>
            <a:xfrm>
              <a:off x="1179707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7FF6D05-839E-492E-B261-9B3A80639060}"/>
                </a:ext>
              </a:extLst>
            </p:cNvPr>
            <p:cNvSpPr/>
            <p:nvPr/>
          </p:nvSpPr>
          <p:spPr>
            <a:xfrm>
              <a:off x="1184287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14E97DC2-C4FE-4DDC-ADA9-E27F12943387}"/>
                </a:ext>
              </a:extLst>
            </p:cNvPr>
            <p:cNvSpPr/>
            <p:nvPr/>
          </p:nvSpPr>
          <p:spPr>
            <a:xfrm>
              <a:off x="1188866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2D6AD92A-A18E-4EBF-B359-BBE6A9E5142A}"/>
                </a:ext>
              </a:extLst>
            </p:cNvPr>
            <p:cNvSpPr/>
            <p:nvPr/>
          </p:nvSpPr>
          <p:spPr>
            <a:xfrm>
              <a:off x="1193445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2D48CDA9-2D3B-42B4-8297-DE5CA382A4ED}"/>
                </a:ext>
              </a:extLst>
            </p:cNvPr>
            <p:cNvSpPr/>
            <p:nvPr/>
          </p:nvSpPr>
          <p:spPr>
            <a:xfrm>
              <a:off x="1198025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7767A2B3-0978-41D3-AFA2-E83A13755954}"/>
                </a:ext>
              </a:extLst>
            </p:cNvPr>
            <p:cNvSpPr/>
            <p:nvPr/>
          </p:nvSpPr>
          <p:spPr>
            <a:xfrm>
              <a:off x="1202604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F1D0F0EF-B34E-4587-B8FE-CD579E47E56E}"/>
                </a:ext>
              </a:extLst>
            </p:cNvPr>
            <p:cNvSpPr/>
            <p:nvPr/>
          </p:nvSpPr>
          <p:spPr>
            <a:xfrm>
              <a:off x="1207183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835D21D-BCBA-4E35-8935-3ED8BAEAEF93}"/>
                </a:ext>
              </a:extLst>
            </p:cNvPr>
            <p:cNvSpPr/>
            <p:nvPr/>
          </p:nvSpPr>
          <p:spPr>
            <a:xfrm>
              <a:off x="1175128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243EF4B-1786-4220-9218-A185836F9FA4}"/>
                </a:ext>
              </a:extLst>
            </p:cNvPr>
            <p:cNvSpPr/>
            <p:nvPr/>
          </p:nvSpPr>
          <p:spPr>
            <a:xfrm>
              <a:off x="1179707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8A59FA2-CF4F-4926-B7AC-86913BC8229D}"/>
                </a:ext>
              </a:extLst>
            </p:cNvPr>
            <p:cNvSpPr/>
            <p:nvPr/>
          </p:nvSpPr>
          <p:spPr>
            <a:xfrm>
              <a:off x="1202604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2B41B63A-9AF8-4F3D-B767-BEEF1D06CE05}"/>
                </a:ext>
              </a:extLst>
            </p:cNvPr>
            <p:cNvSpPr/>
            <p:nvPr/>
          </p:nvSpPr>
          <p:spPr>
            <a:xfrm>
              <a:off x="1207183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1A45ECF-D916-419E-A934-22ACCA410773}"/>
                </a:ext>
              </a:extLst>
            </p:cNvPr>
            <p:cNvSpPr/>
            <p:nvPr/>
          </p:nvSpPr>
          <p:spPr>
            <a:xfrm>
              <a:off x="1175128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9C94E9A6-679C-453F-917C-845B73AC8727}"/>
                </a:ext>
              </a:extLst>
            </p:cNvPr>
            <p:cNvSpPr/>
            <p:nvPr/>
          </p:nvSpPr>
          <p:spPr>
            <a:xfrm>
              <a:off x="1179707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5DE4665-5C97-45EE-B626-229306C845E8}"/>
                </a:ext>
              </a:extLst>
            </p:cNvPr>
            <p:cNvSpPr/>
            <p:nvPr/>
          </p:nvSpPr>
          <p:spPr>
            <a:xfrm>
              <a:off x="1202604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FF7D294-31F3-48BC-AA78-C864BDDDDD79}"/>
                </a:ext>
              </a:extLst>
            </p:cNvPr>
            <p:cNvSpPr/>
            <p:nvPr/>
          </p:nvSpPr>
          <p:spPr>
            <a:xfrm>
              <a:off x="1207183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66F596B-0ECD-4D39-9A2F-5553302C235C}"/>
                </a:ext>
              </a:extLst>
            </p:cNvPr>
            <p:cNvSpPr/>
            <p:nvPr/>
          </p:nvSpPr>
          <p:spPr>
            <a:xfrm>
              <a:off x="1175128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6772C12-F00B-4133-A0C0-C3C4C324EC85}"/>
                </a:ext>
              </a:extLst>
            </p:cNvPr>
            <p:cNvSpPr/>
            <p:nvPr/>
          </p:nvSpPr>
          <p:spPr>
            <a:xfrm>
              <a:off x="1179707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E983999-F059-46C4-9470-6AC47E4B70E1}"/>
                </a:ext>
              </a:extLst>
            </p:cNvPr>
            <p:cNvSpPr/>
            <p:nvPr/>
          </p:nvSpPr>
          <p:spPr>
            <a:xfrm>
              <a:off x="1202604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A831C73-D73D-4331-A3B5-8F024ECA045C}"/>
                </a:ext>
              </a:extLst>
            </p:cNvPr>
            <p:cNvSpPr/>
            <p:nvPr/>
          </p:nvSpPr>
          <p:spPr>
            <a:xfrm>
              <a:off x="1207183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2F5D7AB5-6431-4E78-983D-7F018A7BD54C}"/>
                </a:ext>
              </a:extLst>
            </p:cNvPr>
            <p:cNvSpPr/>
            <p:nvPr/>
          </p:nvSpPr>
          <p:spPr>
            <a:xfrm>
              <a:off x="1175128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7D205B0F-3B9D-4AF9-B8D0-D8D31B237791}"/>
                </a:ext>
              </a:extLst>
            </p:cNvPr>
            <p:cNvSpPr/>
            <p:nvPr/>
          </p:nvSpPr>
          <p:spPr>
            <a:xfrm>
              <a:off x="1179707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B26A21C-4F58-48A0-984F-721CCA7CE28D}"/>
                </a:ext>
              </a:extLst>
            </p:cNvPr>
            <p:cNvSpPr/>
            <p:nvPr/>
          </p:nvSpPr>
          <p:spPr>
            <a:xfrm>
              <a:off x="1202604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EE14CE0-B54F-439B-AA72-07256FA2936F}"/>
                </a:ext>
              </a:extLst>
            </p:cNvPr>
            <p:cNvSpPr/>
            <p:nvPr/>
          </p:nvSpPr>
          <p:spPr>
            <a:xfrm>
              <a:off x="1207183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3D6F0C9-23FA-47C4-8FB2-68FCD61BEABF}"/>
                </a:ext>
              </a:extLst>
            </p:cNvPr>
            <p:cNvSpPr/>
            <p:nvPr/>
          </p:nvSpPr>
          <p:spPr>
            <a:xfrm>
              <a:off x="1175128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81B2D90-0091-4D24-B7A9-6BC4DEF03232}"/>
                </a:ext>
              </a:extLst>
            </p:cNvPr>
            <p:cNvSpPr/>
            <p:nvPr/>
          </p:nvSpPr>
          <p:spPr>
            <a:xfrm>
              <a:off x="1179707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F1C8E4E6-5502-4EAC-8EC8-016EBE4200E1}"/>
                </a:ext>
              </a:extLst>
            </p:cNvPr>
            <p:cNvSpPr/>
            <p:nvPr/>
          </p:nvSpPr>
          <p:spPr>
            <a:xfrm>
              <a:off x="1184287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8D8437B-2693-4EB9-8D22-33AABB66DCD5}"/>
                </a:ext>
              </a:extLst>
            </p:cNvPr>
            <p:cNvSpPr/>
            <p:nvPr/>
          </p:nvSpPr>
          <p:spPr>
            <a:xfrm>
              <a:off x="1188866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0BAFC8BD-19EA-4D4A-B982-1A990F8FDDDD}"/>
                </a:ext>
              </a:extLst>
            </p:cNvPr>
            <p:cNvSpPr/>
            <p:nvPr/>
          </p:nvSpPr>
          <p:spPr>
            <a:xfrm>
              <a:off x="1193445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F221191-528F-49A8-B9C4-2E1EB67A99EF}"/>
                </a:ext>
              </a:extLst>
            </p:cNvPr>
            <p:cNvSpPr/>
            <p:nvPr/>
          </p:nvSpPr>
          <p:spPr>
            <a:xfrm>
              <a:off x="1198025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B8B04D8-B6A4-4622-A244-C1FAF3C87CA6}"/>
                </a:ext>
              </a:extLst>
            </p:cNvPr>
            <p:cNvSpPr/>
            <p:nvPr/>
          </p:nvSpPr>
          <p:spPr>
            <a:xfrm>
              <a:off x="1202604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37FFAC1-1467-4D7F-BDCF-878FA50B2A4C}"/>
                </a:ext>
              </a:extLst>
            </p:cNvPr>
            <p:cNvSpPr/>
            <p:nvPr/>
          </p:nvSpPr>
          <p:spPr>
            <a:xfrm>
              <a:off x="1207183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4690BD3B-CA29-4C03-BE57-024BD32EE0FE}"/>
                </a:ext>
              </a:extLst>
            </p:cNvPr>
            <p:cNvSpPr/>
            <p:nvPr/>
          </p:nvSpPr>
          <p:spPr>
            <a:xfrm>
              <a:off x="1175128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A83875E-A003-4E1B-841D-21944B7C9C3D}"/>
                </a:ext>
              </a:extLst>
            </p:cNvPr>
            <p:cNvSpPr/>
            <p:nvPr/>
          </p:nvSpPr>
          <p:spPr>
            <a:xfrm>
              <a:off x="1179707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A63FFC54-CB90-4BC5-909A-D140247D639B}"/>
                </a:ext>
              </a:extLst>
            </p:cNvPr>
            <p:cNvSpPr/>
            <p:nvPr/>
          </p:nvSpPr>
          <p:spPr>
            <a:xfrm>
              <a:off x="1184287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7D914A69-378C-4DDE-844F-43B0E0919B07}"/>
                </a:ext>
              </a:extLst>
            </p:cNvPr>
            <p:cNvSpPr/>
            <p:nvPr/>
          </p:nvSpPr>
          <p:spPr>
            <a:xfrm>
              <a:off x="1188866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275DF76-F317-4802-96AF-9C254DFA0947}"/>
                </a:ext>
              </a:extLst>
            </p:cNvPr>
            <p:cNvSpPr/>
            <p:nvPr/>
          </p:nvSpPr>
          <p:spPr>
            <a:xfrm>
              <a:off x="1193445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0CD69E6-75ED-4D8E-BF51-635E8DDCC1E1}"/>
                </a:ext>
              </a:extLst>
            </p:cNvPr>
            <p:cNvSpPr/>
            <p:nvPr/>
          </p:nvSpPr>
          <p:spPr>
            <a:xfrm>
              <a:off x="1198025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18F9C6F5-FDF8-4CB2-8F2D-00D282B90943}"/>
                </a:ext>
              </a:extLst>
            </p:cNvPr>
            <p:cNvSpPr/>
            <p:nvPr/>
          </p:nvSpPr>
          <p:spPr>
            <a:xfrm>
              <a:off x="1202604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2AACC260-6420-468B-8A13-0FAFE82BFEB0}"/>
                </a:ext>
              </a:extLst>
            </p:cNvPr>
            <p:cNvSpPr/>
            <p:nvPr/>
          </p:nvSpPr>
          <p:spPr>
            <a:xfrm>
              <a:off x="1207183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0" name="Text Placeholder 514">
            <a:extLst>
              <a:ext uri="{FF2B5EF4-FFF2-40B4-BE49-F238E27FC236}">
                <a16:creationId xmlns:a16="http://schemas.microsoft.com/office/drawing/2014/main" id="{3CD3B241-1414-4D7C-9E18-D6A009671F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4413" y="116361"/>
            <a:ext cx="1046247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200" b="1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457200" defTabSz="457200"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01" name="Slide Number Placeholder 6">
            <a:extLst>
              <a:ext uri="{FF2B5EF4-FFF2-40B4-BE49-F238E27FC236}">
                <a16:creationId xmlns:a16="http://schemas.microsoft.com/office/drawing/2014/main" id="{D4769043-4758-494E-8005-E4994452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8661" y="64042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200" smtClean="0">
                <a:solidFill>
                  <a:schemeClr val="bg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algn="ctr"/>
            <a:fld id="{34BBD95C-5847-41D4-A95D-7A604938DF3E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78EC2-810D-426C-84A0-A07CDB2785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325" y="1065213"/>
            <a:ext cx="10463213" cy="521335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36365C"/>
                </a:solidFill>
              </a:defRPr>
            </a:lvl1pPr>
            <a:lvl2pPr>
              <a:defRPr sz="1400">
                <a:solidFill>
                  <a:srgbClr val="36365C"/>
                </a:solidFill>
              </a:defRPr>
            </a:lvl2pPr>
            <a:lvl3pPr>
              <a:defRPr sz="1400">
                <a:solidFill>
                  <a:srgbClr val="36365C"/>
                </a:solidFill>
              </a:defRPr>
            </a:lvl3pPr>
            <a:lvl4pPr>
              <a:defRPr sz="1400">
                <a:solidFill>
                  <a:srgbClr val="36365C"/>
                </a:solidFill>
              </a:defRPr>
            </a:lvl4pPr>
            <a:lvl5pPr>
              <a:defRPr sz="1400">
                <a:solidFill>
                  <a:srgbClr val="36365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57374" y="6415788"/>
            <a:ext cx="21291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© Trung-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Tuấn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50" baseline="0" dirty="0">
                <a:solidFill>
                  <a:schemeClr val="bg1">
                    <a:lumMod val="65000"/>
                  </a:schemeClr>
                </a:solidFill>
              </a:rPr>
              <a:t>| Internal use only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12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A7A5A05-F2E8-4FA8-8664-C9DAE19F97A1}"/>
              </a:ext>
            </a:extLst>
          </p:cNvPr>
          <p:cNvCxnSpPr>
            <a:cxnSpLocks/>
          </p:cNvCxnSpPr>
          <p:nvPr userDrawn="1"/>
        </p:nvCxnSpPr>
        <p:spPr>
          <a:xfrm>
            <a:off x="1095436" y="813375"/>
            <a:ext cx="10287000" cy="0"/>
          </a:xfrm>
          <a:prstGeom prst="line">
            <a:avLst/>
          </a:prstGeom>
          <a:ln>
            <a:solidFill>
              <a:srgbClr val="363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E5EB4B6-1D99-49A7-8051-BCF414536CD7}"/>
              </a:ext>
            </a:extLst>
          </p:cNvPr>
          <p:cNvGrpSpPr/>
          <p:nvPr userDrawn="1"/>
        </p:nvGrpSpPr>
        <p:grpSpPr>
          <a:xfrm>
            <a:off x="-380999" y="294771"/>
            <a:ext cx="1261502" cy="424916"/>
            <a:chOff x="-380999" y="294771"/>
            <a:chExt cx="1261502" cy="424916"/>
          </a:xfrm>
        </p:grpSpPr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86A8C22-EF12-4C1A-A4A9-7EF358250723}"/>
                </a:ext>
              </a:extLst>
            </p:cNvPr>
            <p:cNvSpPr/>
            <p:nvPr/>
          </p:nvSpPr>
          <p:spPr>
            <a:xfrm rot="10800000">
              <a:off x="-380999" y="57356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66F48C48-94EF-48D3-AB50-9523FB917AEE}"/>
                </a:ext>
              </a:extLst>
            </p:cNvPr>
            <p:cNvSpPr/>
            <p:nvPr/>
          </p:nvSpPr>
          <p:spPr>
            <a:xfrm rot="10800000">
              <a:off x="-380999" y="52899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39DA52C-949E-4398-BD64-27057A143199}"/>
                </a:ext>
              </a:extLst>
            </p:cNvPr>
            <p:cNvSpPr/>
            <p:nvPr/>
          </p:nvSpPr>
          <p:spPr>
            <a:xfrm rot="10800000">
              <a:off x="-380999" y="48420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C72B700-6CD9-443F-BDC9-9F5B87385506}"/>
                </a:ext>
              </a:extLst>
            </p:cNvPr>
            <p:cNvSpPr/>
            <p:nvPr/>
          </p:nvSpPr>
          <p:spPr>
            <a:xfrm rot="10800000">
              <a:off x="-380999" y="43963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FEEFB5F-CDFD-4608-A68A-F262BA7A7A0C}"/>
                </a:ext>
              </a:extLst>
            </p:cNvPr>
            <p:cNvSpPr/>
            <p:nvPr/>
          </p:nvSpPr>
          <p:spPr>
            <a:xfrm rot="10800000">
              <a:off x="-380999" y="39506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93667E1-E6C5-4A6C-8C9F-23FDD13B8BE7}"/>
                </a:ext>
              </a:extLst>
            </p:cNvPr>
            <p:cNvSpPr/>
            <p:nvPr/>
          </p:nvSpPr>
          <p:spPr>
            <a:xfrm rot="10800000">
              <a:off x="-380999" y="35048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52F6200-8B92-4E8F-A9F5-AEED43795013}"/>
                </a:ext>
              </a:extLst>
            </p:cNvPr>
            <p:cNvSpPr/>
            <p:nvPr/>
          </p:nvSpPr>
          <p:spPr>
            <a:xfrm rot="10800000">
              <a:off x="-380999" y="305704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482B8DA-AF24-4AB1-B6A9-A86BEDB6D212}"/>
                </a:ext>
              </a:extLst>
            </p:cNvPr>
            <p:cNvSpPr/>
            <p:nvPr/>
          </p:nvSpPr>
          <p:spPr>
            <a:xfrm rot="10800000">
              <a:off x="-336216" y="573773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29D5502-7F9F-4D5C-A7CC-9B9DBB1E39F1}"/>
                </a:ext>
              </a:extLst>
            </p:cNvPr>
            <p:cNvSpPr/>
            <p:nvPr/>
          </p:nvSpPr>
          <p:spPr>
            <a:xfrm rot="10800000">
              <a:off x="-336216" y="529200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961938F3-67E1-4247-B944-C215C64E4E68}"/>
                </a:ext>
              </a:extLst>
            </p:cNvPr>
            <p:cNvSpPr/>
            <p:nvPr/>
          </p:nvSpPr>
          <p:spPr>
            <a:xfrm rot="10800000">
              <a:off x="-336216" y="48441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4B0A8CB0-9113-43D3-A925-F49092878B48}"/>
                </a:ext>
              </a:extLst>
            </p:cNvPr>
            <p:cNvSpPr/>
            <p:nvPr/>
          </p:nvSpPr>
          <p:spPr>
            <a:xfrm rot="10800000">
              <a:off x="-336216" y="43984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629CC0E-66D1-4348-9589-891C0D035CB7}"/>
                </a:ext>
              </a:extLst>
            </p:cNvPr>
            <p:cNvSpPr/>
            <p:nvPr/>
          </p:nvSpPr>
          <p:spPr>
            <a:xfrm rot="10800000">
              <a:off x="-336216" y="395271"/>
              <a:ext cx="2103" cy="2103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8 w 9525"/>
                <a:gd name="connsiteY1" fmla="*/ 10954 h 9525"/>
                <a:gd name="connsiteX2" fmla="*/ 10953 w 9525"/>
                <a:gd name="connsiteY2" fmla="*/ 9049 h 9525"/>
                <a:gd name="connsiteX3" fmla="*/ 9048 w 9525"/>
                <a:gd name="connsiteY3" fmla="*/ 7144 h 9525"/>
                <a:gd name="connsiteX4" fmla="*/ 714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10001"/>
                    <a:pt x="8096" y="10954"/>
                    <a:pt x="9048" y="10954"/>
                  </a:cubicBezTo>
                  <a:cubicBezTo>
                    <a:pt x="10001" y="10954"/>
                    <a:pt x="10953" y="10001"/>
                    <a:pt x="10953" y="9049"/>
                  </a:cubicBezTo>
                  <a:cubicBezTo>
                    <a:pt x="10953" y="8096"/>
                    <a:pt x="10001" y="7144"/>
                    <a:pt x="9048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98EE036-2984-4060-96EC-9FAB41137259}"/>
                </a:ext>
              </a:extLst>
            </p:cNvPr>
            <p:cNvSpPr/>
            <p:nvPr/>
          </p:nvSpPr>
          <p:spPr>
            <a:xfrm rot="10800000">
              <a:off x="-336216" y="35069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43F63FDD-5BD4-4C88-AEF3-12C326CF9F23}"/>
                </a:ext>
              </a:extLst>
            </p:cNvPr>
            <p:cNvSpPr/>
            <p:nvPr/>
          </p:nvSpPr>
          <p:spPr>
            <a:xfrm rot="10800000">
              <a:off x="-336216" y="30591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0723F31-E448-4E5A-97A4-F395C039D6AE}"/>
                </a:ext>
              </a:extLst>
            </p:cNvPr>
            <p:cNvSpPr/>
            <p:nvPr/>
          </p:nvSpPr>
          <p:spPr>
            <a:xfrm rot="10800000">
              <a:off x="-293325" y="572091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B8C79196-9B7E-4EB8-BF63-ADD9BA2BD605}"/>
                </a:ext>
              </a:extLst>
            </p:cNvPr>
            <p:cNvSpPr/>
            <p:nvPr/>
          </p:nvSpPr>
          <p:spPr>
            <a:xfrm rot="10800000">
              <a:off x="-293325" y="52751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0D79EFAF-BE87-4E2F-9568-BDE523CF8C87}"/>
                </a:ext>
              </a:extLst>
            </p:cNvPr>
            <p:cNvSpPr/>
            <p:nvPr/>
          </p:nvSpPr>
          <p:spPr>
            <a:xfrm rot="10800000">
              <a:off x="-293325" y="48273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821BF8B-32BA-4AAE-8AC3-A1EE9858C4EE}"/>
                </a:ext>
              </a:extLst>
            </p:cNvPr>
            <p:cNvSpPr/>
            <p:nvPr/>
          </p:nvSpPr>
          <p:spPr>
            <a:xfrm rot="10800000">
              <a:off x="-293325" y="43816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DD242B3-CA5A-4FC3-97E6-9A0DDB7128DC}"/>
                </a:ext>
              </a:extLst>
            </p:cNvPr>
            <p:cNvSpPr/>
            <p:nvPr/>
          </p:nvSpPr>
          <p:spPr>
            <a:xfrm rot="10800000">
              <a:off x="-293325" y="39358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6CB0F14-8DD2-4D8E-A405-396AEC8E1DC6}"/>
                </a:ext>
              </a:extLst>
            </p:cNvPr>
            <p:cNvSpPr/>
            <p:nvPr/>
          </p:nvSpPr>
          <p:spPr>
            <a:xfrm rot="10800000">
              <a:off x="-293325" y="34901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9818A21-5D2B-443A-816E-52ABD0C40197}"/>
                </a:ext>
              </a:extLst>
            </p:cNvPr>
            <p:cNvSpPr/>
            <p:nvPr/>
          </p:nvSpPr>
          <p:spPr>
            <a:xfrm rot="10800000">
              <a:off x="-293325" y="30423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F9E3D36C-A67C-4624-A568-8BD93C44B921}"/>
                </a:ext>
              </a:extLst>
            </p:cNvPr>
            <p:cNvSpPr/>
            <p:nvPr/>
          </p:nvSpPr>
          <p:spPr>
            <a:xfrm rot="10800000">
              <a:off x="-248542" y="572301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5E8BB70-7A62-41FD-AB3B-1868D2D1EC94}"/>
                </a:ext>
              </a:extLst>
            </p:cNvPr>
            <p:cNvSpPr/>
            <p:nvPr/>
          </p:nvSpPr>
          <p:spPr>
            <a:xfrm rot="10800000">
              <a:off x="-248542" y="527728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9597772-84D3-4D23-A044-B1AFC8EBC9DF}"/>
                </a:ext>
              </a:extLst>
            </p:cNvPr>
            <p:cNvSpPr/>
            <p:nvPr/>
          </p:nvSpPr>
          <p:spPr>
            <a:xfrm rot="10800000">
              <a:off x="-248542" y="482945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1B5B3F4-3C82-491C-B4F5-11020ED31BFB}"/>
                </a:ext>
              </a:extLst>
            </p:cNvPr>
            <p:cNvSpPr/>
            <p:nvPr/>
          </p:nvSpPr>
          <p:spPr>
            <a:xfrm rot="10800000">
              <a:off x="-248542" y="43837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A356BBE8-0F23-4815-B1B9-0CBFD7308936}"/>
                </a:ext>
              </a:extLst>
            </p:cNvPr>
            <p:cNvSpPr/>
            <p:nvPr/>
          </p:nvSpPr>
          <p:spPr>
            <a:xfrm rot="10800000">
              <a:off x="-248542" y="393799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020E073-4C96-4735-83A4-8281AB4DBF9C}"/>
                </a:ext>
              </a:extLst>
            </p:cNvPr>
            <p:cNvSpPr/>
            <p:nvPr/>
          </p:nvSpPr>
          <p:spPr>
            <a:xfrm rot="10800000">
              <a:off x="-248542" y="349226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6"/>
                    <a:pt x="14536" y="16669"/>
                    <a:pt x="11906" y="16669"/>
                  </a:cubicBezTo>
                  <a:cubicBezTo>
                    <a:pt x="9276" y="16669"/>
                    <a:pt x="7144" y="14536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2E7E870-D683-46D0-9B94-B924C6AC86CD}"/>
                </a:ext>
              </a:extLst>
            </p:cNvPr>
            <p:cNvSpPr/>
            <p:nvPr/>
          </p:nvSpPr>
          <p:spPr>
            <a:xfrm rot="10800000">
              <a:off x="-248542" y="30444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9AA1F97-59EA-42B5-9338-46606952668E}"/>
                </a:ext>
              </a:extLst>
            </p:cNvPr>
            <p:cNvSpPr/>
            <p:nvPr/>
          </p:nvSpPr>
          <p:spPr>
            <a:xfrm rot="10800000">
              <a:off x="-203338" y="57272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EB2AD091-F981-4716-A560-F6AD5304A4FA}"/>
                </a:ext>
              </a:extLst>
            </p:cNvPr>
            <p:cNvSpPr/>
            <p:nvPr/>
          </p:nvSpPr>
          <p:spPr>
            <a:xfrm rot="10800000">
              <a:off x="-203338" y="52814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E10820A-9461-49E8-BF56-C5CABC7EB8E9}"/>
                </a:ext>
              </a:extLst>
            </p:cNvPr>
            <p:cNvSpPr/>
            <p:nvPr/>
          </p:nvSpPr>
          <p:spPr>
            <a:xfrm rot="10800000">
              <a:off x="-203338" y="48336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B1E49BB-0B01-4267-B469-94963E638FDD}"/>
                </a:ext>
              </a:extLst>
            </p:cNvPr>
            <p:cNvSpPr/>
            <p:nvPr/>
          </p:nvSpPr>
          <p:spPr>
            <a:xfrm rot="10800000">
              <a:off x="-203338" y="43879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AF3F656-1DFE-4E23-BF39-AB169BCD4A19}"/>
                </a:ext>
              </a:extLst>
            </p:cNvPr>
            <p:cNvSpPr/>
            <p:nvPr/>
          </p:nvSpPr>
          <p:spPr>
            <a:xfrm rot="10800000">
              <a:off x="-203338" y="39421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6FDAB788-85F3-4951-87AA-7A88DC64E048}"/>
                </a:ext>
              </a:extLst>
            </p:cNvPr>
            <p:cNvSpPr/>
            <p:nvPr/>
          </p:nvSpPr>
          <p:spPr>
            <a:xfrm rot="10800000">
              <a:off x="-203338" y="34964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3"/>
                    <a:pt x="17493" y="20479"/>
                    <a:pt x="13811" y="20479"/>
                  </a:cubicBezTo>
                  <a:cubicBezTo>
                    <a:pt x="10129" y="20479"/>
                    <a:pt x="7143" y="17493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9E0047E-853F-4F02-9EA2-EF1E00ACCC4D}"/>
                </a:ext>
              </a:extLst>
            </p:cNvPr>
            <p:cNvSpPr/>
            <p:nvPr/>
          </p:nvSpPr>
          <p:spPr>
            <a:xfrm rot="10800000">
              <a:off x="-203338" y="304863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430C8B64-C13F-4B57-8359-81B5F66E52AC}"/>
                </a:ext>
              </a:extLst>
            </p:cNvPr>
            <p:cNvSpPr/>
            <p:nvPr/>
          </p:nvSpPr>
          <p:spPr>
            <a:xfrm rot="10800000">
              <a:off x="-160447" y="57104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635ACB0D-9AC7-4471-86C0-1D8A7D7F72BE}"/>
                </a:ext>
              </a:extLst>
            </p:cNvPr>
            <p:cNvSpPr/>
            <p:nvPr/>
          </p:nvSpPr>
          <p:spPr>
            <a:xfrm rot="10800000">
              <a:off x="-160447" y="52646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B2C0D10-4A68-44D4-90D8-373E3AF700F6}"/>
                </a:ext>
              </a:extLst>
            </p:cNvPr>
            <p:cNvSpPr/>
            <p:nvPr/>
          </p:nvSpPr>
          <p:spPr>
            <a:xfrm rot="10800000">
              <a:off x="-160447" y="48168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AE98A908-580A-4CDF-BDE4-92F045195A0B}"/>
                </a:ext>
              </a:extLst>
            </p:cNvPr>
            <p:cNvSpPr/>
            <p:nvPr/>
          </p:nvSpPr>
          <p:spPr>
            <a:xfrm rot="10800000">
              <a:off x="-160447" y="43711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5A9E0183-BEEA-4C38-A016-62A4BD2B578A}"/>
                </a:ext>
              </a:extLst>
            </p:cNvPr>
            <p:cNvSpPr/>
            <p:nvPr/>
          </p:nvSpPr>
          <p:spPr>
            <a:xfrm rot="10800000">
              <a:off x="-160447" y="39253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15FF5BE3-1427-44A5-B746-1EE54F65372E}"/>
                </a:ext>
              </a:extLst>
            </p:cNvPr>
            <p:cNvSpPr/>
            <p:nvPr/>
          </p:nvSpPr>
          <p:spPr>
            <a:xfrm rot="10800000">
              <a:off x="-160447" y="34796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3CBA1C8-1D4F-4F37-A034-F42D75F08F57}"/>
                </a:ext>
              </a:extLst>
            </p:cNvPr>
            <p:cNvSpPr/>
            <p:nvPr/>
          </p:nvSpPr>
          <p:spPr>
            <a:xfrm rot="10800000">
              <a:off x="-160447" y="303181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024730B-14F1-4666-A080-E52B2B056678}"/>
                </a:ext>
              </a:extLst>
            </p:cNvPr>
            <p:cNvSpPr/>
            <p:nvPr/>
          </p:nvSpPr>
          <p:spPr>
            <a:xfrm rot="10800000">
              <a:off x="-115453" y="571460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2B6B5692-2063-4367-9CF1-FC6CDFBE8B41}"/>
                </a:ext>
              </a:extLst>
            </p:cNvPr>
            <p:cNvSpPr/>
            <p:nvPr/>
          </p:nvSpPr>
          <p:spPr>
            <a:xfrm rot="10800000">
              <a:off x="-115453" y="526887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44C4A77E-0B7C-4B5B-BBAA-3E71EE73BDB3}"/>
                </a:ext>
              </a:extLst>
            </p:cNvPr>
            <p:cNvSpPr/>
            <p:nvPr/>
          </p:nvSpPr>
          <p:spPr>
            <a:xfrm rot="10800000">
              <a:off x="-115453" y="482104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235E2FF-3F04-430B-B2AC-C86EB74ABA4F}"/>
                </a:ext>
              </a:extLst>
            </p:cNvPr>
            <p:cNvSpPr/>
            <p:nvPr/>
          </p:nvSpPr>
          <p:spPr>
            <a:xfrm rot="10800000">
              <a:off x="-115453" y="43753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279984C-23C7-4D28-8F7D-F4EAD245EFD7}"/>
                </a:ext>
              </a:extLst>
            </p:cNvPr>
            <p:cNvSpPr/>
            <p:nvPr/>
          </p:nvSpPr>
          <p:spPr>
            <a:xfrm rot="10800000">
              <a:off x="-115453" y="392958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975770C-2692-4C64-975B-DD8E03F0B8D4}"/>
                </a:ext>
              </a:extLst>
            </p:cNvPr>
            <p:cNvSpPr/>
            <p:nvPr/>
          </p:nvSpPr>
          <p:spPr>
            <a:xfrm rot="10800000">
              <a:off x="-115453" y="348385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8051673-329A-4AFE-95CD-FD222E32400C}"/>
                </a:ext>
              </a:extLst>
            </p:cNvPr>
            <p:cNvSpPr/>
            <p:nvPr/>
          </p:nvSpPr>
          <p:spPr>
            <a:xfrm rot="10800000">
              <a:off x="-115453" y="30360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822F7D5-8762-49E6-9152-8F5F993172DE}"/>
                </a:ext>
              </a:extLst>
            </p:cNvPr>
            <p:cNvSpPr/>
            <p:nvPr/>
          </p:nvSpPr>
          <p:spPr>
            <a:xfrm rot="10800000">
              <a:off x="-70670" y="57167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C647364B-D3C2-4497-AD22-690B2CA81E4E}"/>
                </a:ext>
              </a:extLst>
            </p:cNvPr>
            <p:cNvSpPr/>
            <p:nvPr/>
          </p:nvSpPr>
          <p:spPr>
            <a:xfrm rot="10800000">
              <a:off x="-70670" y="52709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7DF429E-CD56-4D0E-88FB-422F848E2601}"/>
                </a:ext>
              </a:extLst>
            </p:cNvPr>
            <p:cNvSpPr/>
            <p:nvPr/>
          </p:nvSpPr>
          <p:spPr>
            <a:xfrm rot="10800000">
              <a:off x="-70670" y="482314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E06D672-E030-4D02-BA41-B812CCBBEC33}"/>
                </a:ext>
              </a:extLst>
            </p:cNvPr>
            <p:cNvSpPr/>
            <p:nvPr/>
          </p:nvSpPr>
          <p:spPr>
            <a:xfrm rot="10800000">
              <a:off x="-70670" y="43774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06EF92ED-66FA-4448-A302-29551DF3E2A4}"/>
                </a:ext>
              </a:extLst>
            </p:cNvPr>
            <p:cNvSpPr/>
            <p:nvPr/>
          </p:nvSpPr>
          <p:spPr>
            <a:xfrm rot="10800000">
              <a:off x="-70670" y="39316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7D02BD-06F0-4925-B940-4BD900AA7EAB}"/>
                </a:ext>
              </a:extLst>
            </p:cNvPr>
            <p:cNvSpPr/>
            <p:nvPr/>
          </p:nvSpPr>
          <p:spPr>
            <a:xfrm rot="10800000">
              <a:off x="-70670" y="348595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5A0D96EE-AF16-463D-B0BA-3E70F93AA48A}"/>
                </a:ext>
              </a:extLst>
            </p:cNvPr>
            <p:cNvSpPr/>
            <p:nvPr/>
          </p:nvSpPr>
          <p:spPr>
            <a:xfrm rot="10800000">
              <a:off x="-70670" y="303812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0C0295A-AC82-411A-BC7C-0EF2F796B4A0}"/>
                </a:ext>
              </a:extLst>
            </p:cNvPr>
            <p:cNvSpPr/>
            <p:nvPr/>
          </p:nvSpPr>
          <p:spPr>
            <a:xfrm rot="10800000">
              <a:off x="-27568" y="56998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72D3B42-5845-4AF6-92C8-F2FC1334694F}"/>
                </a:ext>
              </a:extLst>
            </p:cNvPr>
            <p:cNvSpPr/>
            <p:nvPr/>
          </p:nvSpPr>
          <p:spPr>
            <a:xfrm rot="10800000">
              <a:off x="-27568" y="52541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1C8D0C3-13AE-4154-91A3-42F9E0AB3EFF}"/>
                </a:ext>
              </a:extLst>
            </p:cNvPr>
            <p:cNvSpPr/>
            <p:nvPr/>
          </p:nvSpPr>
          <p:spPr>
            <a:xfrm rot="10800000">
              <a:off x="-27568" y="480632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E967188-47C2-478F-87A8-F3217E382C8C}"/>
                </a:ext>
              </a:extLst>
            </p:cNvPr>
            <p:cNvSpPr/>
            <p:nvPr/>
          </p:nvSpPr>
          <p:spPr>
            <a:xfrm rot="10800000">
              <a:off x="-27568" y="43605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6B6527F-BB50-49B3-8AE7-AC4827E7AE19}"/>
                </a:ext>
              </a:extLst>
            </p:cNvPr>
            <p:cNvSpPr/>
            <p:nvPr/>
          </p:nvSpPr>
          <p:spPr>
            <a:xfrm rot="10800000">
              <a:off x="-27568" y="39148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FA2732B-33EC-44CC-9B35-84570FB2D393}"/>
                </a:ext>
              </a:extLst>
            </p:cNvPr>
            <p:cNvSpPr/>
            <p:nvPr/>
          </p:nvSpPr>
          <p:spPr>
            <a:xfrm rot="10800000">
              <a:off x="-27568" y="346913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5A45443-4EBC-4BAA-AAF4-508F7C168760}"/>
                </a:ext>
              </a:extLst>
            </p:cNvPr>
            <p:cNvSpPr/>
            <p:nvPr/>
          </p:nvSpPr>
          <p:spPr>
            <a:xfrm rot="10800000">
              <a:off x="-27568" y="302130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259E3F87-21F2-44F6-A101-F3843E741FDA}"/>
                </a:ext>
              </a:extLst>
            </p:cNvPr>
            <p:cNvSpPr/>
            <p:nvPr/>
          </p:nvSpPr>
          <p:spPr>
            <a:xfrm rot="10800000">
              <a:off x="17425" y="570409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31A97DF-DB8A-4972-AD43-F30C44108F48}"/>
                </a:ext>
              </a:extLst>
            </p:cNvPr>
            <p:cNvSpPr/>
            <p:nvPr/>
          </p:nvSpPr>
          <p:spPr>
            <a:xfrm rot="10800000">
              <a:off x="17425" y="52583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ED82AAF-DEF3-46EE-8A0F-37C25F61F079}"/>
                </a:ext>
              </a:extLst>
            </p:cNvPr>
            <p:cNvSpPr/>
            <p:nvPr/>
          </p:nvSpPr>
          <p:spPr>
            <a:xfrm rot="10800000">
              <a:off x="17425" y="48105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D2E0A0F9-6814-4359-9255-4177AF6E4857}"/>
                </a:ext>
              </a:extLst>
            </p:cNvPr>
            <p:cNvSpPr/>
            <p:nvPr/>
          </p:nvSpPr>
          <p:spPr>
            <a:xfrm rot="10800000">
              <a:off x="17425" y="43648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71671A7-5592-45CE-998F-950CE44157B6}"/>
                </a:ext>
              </a:extLst>
            </p:cNvPr>
            <p:cNvSpPr/>
            <p:nvPr/>
          </p:nvSpPr>
          <p:spPr>
            <a:xfrm rot="10800000">
              <a:off x="17425" y="39190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3BEA7F6-6A1A-441C-904D-46F56743FFF0}"/>
                </a:ext>
              </a:extLst>
            </p:cNvPr>
            <p:cNvSpPr/>
            <p:nvPr/>
          </p:nvSpPr>
          <p:spPr>
            <a:xfrm rot="10800000">
              <a:off x="17425" y="34733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A6033D1-E7F3-4FD0-946D-72F96DD51AD6}"/>
                </a:ext>
              </a:extLst>
            </p:cNvPr>
            <p:cNvSpPr/>
            <p:nvPr/>
          </p:nvSpPr>
          <p:spPr>
            <a:xfrm rot="10800000">
              <a:off x="17425" y="30255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FF9FAB47-AC7A-4AA1-A28E-B6AAC9260E38}"/>
                </a:ext>
              </a:extLst>
            </p:cNvPr>
            <p:cNvSpPr/>
            <p:nvPr/>
          </p:nvSpPr>
          <p:spPr>
            <a:xfrm rot="10800000">
              <a:off x="60316" y="568727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24F0CCD-C489-4E74-A1CD-DAD3B2538FC5}"/>
                </a:ext>
              </a:extLst>
            </p:cNvPr>
            <p:cNvSpPr/>
            <p:nvPr/>
          </p:nvSpPr>
          <p:spPr>
            <a:xfrm rot="10800000">
              <a:off x="60316" y="52415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2429E951-3AD6-4A8F-9A64-77527FC83274}"/>
                </a:ext>
              </a:extLst>
            </p:cNvPr>
            <p:cNvSpPr/>
            <p:nvPr/>
          </p:nvSpPr>
          <p:spPr>
            <a:xfrm rot="10800000">
              <a:off x="60316" y="47937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96EFF735-0A76-426E-B083-43C5F15EED53}"/>
                </a:ext>
              </a:extLst>
            </p:cNvPr>
            <p:cNvSpPr/>
            <p:nvPr/>
          </p:nvSpPr>
          <p:spPr>
            <a:xfrm rot="10800000">
              <a:off x="60316" y="43479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D1F5828-1274-43B0-8BE9-036FEB213C60}"/>
                </a:ext>
              </a:extLst>
            </p:cNvPr>
            <p:cNvSpPr/>
            <p:nvPr/>
          </p:nvSpPr>
          <p:spPr>
            <a:xfrm rot="10800000">
              <a:off x="60316" y="39022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F704A94-D998-4340-B238-DE154C10EF15}"/>
                </a:ext>
              </a:extLst>
            </p:cNvPr>
            <p:cNvSpPr/>
            <p:nvPr/>
          </p:nvSpPr>
          <p:spPr>
            <a:xfrm rot="10800000">
              <a:off x="60316" y="34565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74A9BA27-64C4-43F5-AF0B-FCAE9FE5433D}"/>
                </a:ext>
              </a:extLst>
            </p:cNvPr>
            <p:cNvSpPr/>
            <p:nvPr/>
          </p:nvSpPr>
          <p:spPr>
            <a:xfrm rot="10800000">
              <a:off x="60316" y="30086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158B9FA9-F0EE-40D1-AADD-471B9349636C}"/>
                </a:ext>
              </a:extLst>
            </p:cNvPr>
            <p:cNvSpPr/>
            <p:nvPr/>
          </p:nvSpPr>
          <p:spPr>
            <a:xfrm rot="10800000">
              <a:off x="105099" y="568937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A0F6DE6-DB1A-467E-89A8-FA25DAF733C2}"/>
                </a:ext>
              </a:extLst>
            </p:cNvPr>
            <p:cNvSpPr/>
            <p:nvPr/>
          </p:nvSpPr>
          <p:spPr>
            <a:xfrm rot="10800000">
              <a:off x="105099" y="524364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51B568E-A754-4234-9421-627F4ECDDB0F}"/>
                </a:ext>
              </a:extLst>
            </p:cNvPr>
            <p:cNvSpPr/>
            <p:nvPr/>
          </p:nvSpPr>
          <p:spPr>
            <a:xfrm rot="10800000">
              <a:off x="105099" y="479581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341A983-7316-4609-BD48-EF249D4BD245}"/>
                </a:ext>
              </a:extLst>
            </p:cNvPr>
            <p:cNvSpPr/>
            <p:nvPr/>
          </p:nvSpPr>
          <p:spPr>
            <a:xfrm rot="10800000">
              <a:off x="105099" y="43500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BB2CE4E-6C37-4CB2-B43A-2264BACF1246}"/>
                </a:ext>
              </a:extLst>
            </p:cNvPr>
            <p:cNvSpPr/>
            <p:nvPr/>
          </p:nvSpPr>
          <p:spPr>
            <a:xfrm rot="10800000">
              <a:off x="105099" y="390435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1E565EA-1252-4F0B-844C-31D920E5FC77}"/>
                </a:ext>
              </a:extLst>
            </p:cNvPr>
            <p:cNvSpPr/>
            <p:nvPr/>
          </p:nvSpPr>
          <p:spPr>
            <a:xfrm rot="10800000">
              <a:off x="105099" y="345862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3E5AC385-3DE7-442C-9DF0-C770343F2F0F}"/>
                </a:ext>
              </a:extLst>
            </p:cNvPr>
            <p:cNvSpPr/>
            <p:nvPr/>
          </p:nvSpPr>
          <p:spPr>
            <a:xfrm rot="10800000">
              <a:off x="105099" y="30107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1C0D8C8C-6B3D-4144-82F4-60D8A4073E46}"/>
                </a:ext>
              </a:extLst>
            </p:cNvPr>
            <p:cNvSpPr/>
            <p:nvPr/>
          </p:nvSpPr>
          <p:spPr>
            <a:xfrm rot="10800000">
              <a:off x="150303" y="613931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81CE229A-968D-4A43-A2AC-B2F599426F33}"/>
                </a:ext>
              </a:extLst>
            </p:cNvPr>
            <p:cNvSpPr/>
            <p:nvPr/>
          </p:nvSpPr>
          <p:spPr>
            <a:xfrm rot="10800000">
              <a:off x="150303" y="56935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8DE07B8-487D-4918-829D-47BBF41D1151}"/>
                </a:ext>
              </a:extLst>
            </p:cNvPr>
            <p:cNvSpPr/>
            <p:nvPr/>
          </p:nvSpPr>
          <p:spPr>
            <a:xfrm rot="10800000">
              <a:off x="150303" y="52478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B353E69D-93C7-46CF-9A3F-0E311BB29BE9}"/>
                </a:ext>
              </a:extLst>
            </p:cNvPr>
            <p:cNvSpPr/>
            <p:nvPr/>
          </p:nvSpPr>
          <p:spPr>
            <a:xfrm rot="10800000">
              <a:off x="150303" y="48000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82D8037-53AB-486E-AD2E-EC7359A6F198}"/>
                </a:ext>
              </a:extLst>
            </p:cNvPr>
            <p:cNvSpPr/>
            <p:nvPr/>
          </p:nvSpPr>
          <p:spPr>
            <a:xfrm rot="10800000">
              <a:off x="150303" y="43542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26351F9F-8147-4C92-A515-EF46E4B0A781}"/>
                </a:ext>
              </a:extLst>
            </p:cNvPr>
            <p:cNvSpPr/>
            <p:nvPr/>
          </p:nvSpPr>
          <p:spPr>
            <a:xfrm rot="10800000">
              <a:off x="150303" y="39085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EB26EAE0-9894-44F9-9BA5-203B2ED769ED}"/>
                </a:ext>
              </a:extLst>
            </p:cNvPr>
            <p:cNvSpPr/>
            <p:nvPr/>
          </p:nvSpPr>
          <p:spPr>
            <a:xfrm rot="10800000">
              <a:off x="150303" y="34628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7F8F475-A425-4089-9DFC-3B507E5C45A7}"/>
                </a:ext>
              </a:extLst>
            </p:cNvPr>
            <p:cNvSpPr/>
            <p:nvPr/>
          </p:nvSpPr>
          <p:spPr>
            <a:xfrm rot="10800000">
              <a:off x="150303" y="301499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ED3077A-1904-4E1E-BFA2-68B5F230C141}"/>
                </a:ext>
              </a:extLst>
            </p:cNvPr>
            <p:cNvSpPr/>
            <p:nvPr/>
          </p:nvSpPr>
          <p:spPr>
            <a:xfrm rot="10800000">
              <a:off x="193194" y="612249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5AF3935-6B1F-4907-AEC6-3CE5C85D1804}"/>
                </a:ext>
              </a:extLst>
            </p:cNvPr>
            <p:cNvSpPr/>
            <p:nvPr/>
          </p:nvSpPr>
          <p:spPr>
            <a:xfrm rot="10800000">
              <a:off x="193194" y="56767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3AECD5B-F6F3-434F-ABE0-F8516E7D4ABF}"/>
                </a:ext>
              </a:extLst>
            </p:cNvPr>
            <p:cNvSpPr/>
            <p:nvPr/>
          </p:nvSpPr>
          <p:spPr>
            <a:xfrm rot="10800000">
              <a:off x="193194" y="52310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0A8C81C3-C70E-4E06-9E65-23CF7D228E75}"/>
                </a:ext>
              </a:extLst>
            </p:cNvPr>
            <p:cNvSpPr/>
            <p:nvPr/>
          </p:nvSpPr>
          <p:spPr>
            <a:xfrm rot="10800000">
              <a:off x="193194" y="47832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36D2FEB1-26FD-463D-AFE1-E987EB77EB3B}"/>
                </a:ext>
              </a:extLst>
            </p:cNvPr>
            <p:cNvSpPr/>
            <p:nvPr/>
          </p:nvSpPr>
          <p:spPr>
            <a:xfrm rot="10800000">
              <a:off x="193194" y="43374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622ADF11-695E-431C-B4BA-F74B8B1C4BE4}"/>
                </a:ext>
              </a:extLst>
            </p:cNvPr>
            <p:cNvSpPr/>
            <p:nvPr/>
          </p:nvSpPr>
          <p:spPr>
            <a:xfrm rot="10800000">
              <a:off x="193194" y="38917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653FD77-3606-4E3B-87A7-8070C64AF01F}"/>
                </a:ext>
              </a:extLst>
            </p:cNvPr>
            <p:cNvSpPr/>
            <p:nvPr/>
          </p:nvSpPr>
          <p:spPr>
            <a:xfrm rot="10800000">
              <a:off x="193194" y="34460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8104F77-8C37-4DB7-B091-E53DD897E87B}"/>
                </a:ext>
              </a:extLst>
            </p:cNvPr>
            <p:cNvSpPr/>
            <p:nvPr/>
          </p:nvSpPr>
          <p:spPr>
            <a:xfrm rot="10800000">
              <a:off x="193194" y="299817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639BDC8-E1CE-47BD-9F59-AE6969476BA3}"/>
                </a:ext>
              </a:extLst>
            </p:cNvPr>
            <p:cNvSpPr/>
            <p:nvPr/>
          </p:nvSpPr>
          <p:spPr>
            <a:xfrm rot="10800000">
              <a:off x="237978" y="612459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946D5446-420C-4574-8C8B-25E12AB2223B}"/>
                </a:ext>
              </a:extLst>
            </p:cNvPr>
            <p:cNvSpPr/>
            <p:nvPr/>
          </p:nvSpPr>
          <p:spPr>
            <a:xfrm rot="10800000">
              <a:off x="237978" y="567886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87CEF76-758F-41F2-AF8B-EE32732C793F}"/>
                </a:ext>
              </a:extLst>
            </p:cNvPr>
            <p:cNvSpPr/>
            <p:nvPr/>
          </p:nvSpPr>
          <p:spPr>
            <a:xfrm rot="10800000">
              <a:off x="237978" y="52331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D2D2D29-ADA2-4D44-AC8F-2EA6CDDDC6C0}"/>
                </a:ext>
              </a:extLst>
            </p:cNvPr>
            <p:cNvSpPr/>
            <p:nvPr/>
          </p:nvSpPr>
          <p:spPr>
            <a:xfrm rot="10800000">
              <a:off x="237978" y="47853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0788AF3-E0B7-42E5-B3D8-AE55A027D0E7}"/>
                </a:ext>
              </a:extLst>
            </p:cNvPr>
            <p:cNvSpPr/>
            <p:nvPr/>
          </p:nvSpPr>
          <p:spPr>
            <a:xfrm rot="10800000">
              <a:off x="237978" y="43395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AC860C67-5897-4AB0-9C15-C906053A0A00}"/>
                </a:ext>
              </a:extLst>
            </p:cNvPr>
            <p:cNvSpPr/>
            <p:nvPr/>
          </p:nvSpPr>
          <p:spPr>
            <a:xfrm rot="10800000">
              <a:off x="237978" y="38938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4983544C-C12D-492E-931C-EF42A6BBD69D}"/>
                </a:ext>
              </a:extLst>
            </p:cNvPr>
            <p:cNvSpPr/>
            <p:nvPr/>
          </p:nvSpPr>
          <p:spPr>
            <a:xfrm rot="10800000">
              <a:off x="237978" y="34481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64E72A4-595F-4958-89E3-367AEC743908}"/>
                </a:ext>
              </a:extLst>
            </p:cNvPr>
            <p:cNvSpPr/>
            <p:nvPr/>
          </p:nvSpPr>
          <p:spPr>
            <a:xfrm rot="10800000">
              <a:off x="237978" y="30002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8F9CBC84-B173-4DBE-9C56-BDAEE4CFA83D}"/>
                </a:ext>
              </a:extLst>
            </p:cNvPr>
            <p:cNvSpPr/>
            <p:nvPr/>
          </p:nvSpPr>
          <p:spPr>
            <a:xfrm rot="10800000">
              <a:off x="282971" y="61288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F331FAE7-EA5F-4C23-AB93-361E1133A770}"/>
                </a:ext>
              </a:extLst>
            </p:cNvPr>
            <p:cNvSpPr/>
            <p:nvPr/>
          </p:nvSpPr>
          <p:spPr>
            <a:xfrm rot="10800000">
              <a:off x="282971" y="56830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68CCAB8D-2EC4-40E3-8031-4BB8AC5ADA16}"/>
                </a:ext>
              </a:extLst>
            </p:cNvPr>
            <p:cNvSpPr/>
            <p:nvPr/>
          </p:nvSpPr>
          <p:spPr>
            <a:xfrm rot="10800000">
              <a:off x="282971" y="52373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77893976-E15C-458A-901A-5264F48A1D11}"/>
                </a:ext>
              </a:extLst>
            </p:cNvPr>
            <p:cNvSpPr/>
            <p:nvPr/>
          </p:nvSpPr>
          <p:spPr>
            <a:xfrm rot="10800000">
              <a:off x="282971" y="47895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AB0858FE-4D81-48D1-B025-2303F0B72D64}"/>
                </a:ext>
              </a:extLst>
            </p:cNvPr>
            <p:cNvSpPr/>
            <p:nvPr/>
          </p:nvSpPr>
          <p:spPr>
            <a:xfrm rot="10800000">
              <a:off x="282971" y="43437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E46EC9CC-2F0B-49B6-97C4-8BDC5818C02F}"/>
                </a:ext>
              </a:extLst>
            </p:cNvPr>
            <p:cNvSpPr/>
            <p:nvPr/>
          </p:nvSpPr>
          <p:spPr>
            <a:xfrm rot="10800000">
              <a:off x="282971" y="38980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85640EA8-03FB-4309-B0F2-52496122AFE0}"/>
                </a:ext>
              </a:extLst>
            </p:cNvPr>
            <p:cNvSpPr/>
            <p:nvPr/>
          </p:nvSpPr>
          <p:spPr>
            <a:xfrm rot="10800000">
              <a:off x="282971" y="345231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16B9A706-7B5B-424C-80F3-BBC91E2D5B06}"/>
                </a:ext>
              </a:extLst>
            </p:cNvPr>
            <p:cNvSpPr/>
            <p:nvPr/>
          </p:nvSpPr>
          <p:spPr>
            <a:xfrm rot="10800000">
              <a:off x="282971" y="300448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4AC74D3C-839E-4FA3-ADF0-386DD04B4DA4}"/>
                </a:ext>
              </a:extLst>
            </p:cNvPr>
            <p:cNvSpPr/>
            <p:nvPr/>
          </p:nvSpPr>
          <p:spPr>
            <a:xfrm rot="10800000">
              <a:off x="326073" y="61119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C9A85423-4C04-4C2D-9790-D1FB786A3D55}"/>
                </a:ext>
              </a:extLst>
            </p:cNvPr>
            <p:cNvSpPr/>
            <p:nvPr/>
          </p:nvSpPr>
          <p:spPr>
            <a:xfrm rot="10800000">
              <a:off x="326073" y="56662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4BF243B-39D2-4590-9962-610C297FFE4B}"/>
                </a:ext>
              </a:extLst>
            </p:cNvPr>
            <p:cNvSpPr/>
            <p:nvPr/>
          </p:nvSpPr>
          <p:spPr>
            <a:xfrm rot="10800000">
              <a:off x="326073" y="52205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22A014E0-C9A9-4049-AE3D-45477AC34F02}"/>
                </a:ext>
              </a:extLst>
            </p:cNvPr>
            <p:cNvSpPr/>
            <p:nvPr/>
          </p:nvSpPr>
          <p:spPr>
            <a:xfrm rot="10800000">
              <a:off x="326073" y="47726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DC72ACAF-17DF-4F45-B996-F130ACB04DC7}"/>
                </a:ext>
              </a:extLst>
            </p:cNvPr>
            <p:cNvSpPr/>
            <p:nvPr/>
          </p:nvSpPr>
          <p:spPr>
            <a:xfrm rot="10800000">
              <a:off x="326073" y="43269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7394EEF3-2ED9-4A45-A43E-5502C23F562C}"/>
                </a:ext>
              </a:extLst>
            </p:cNvPr>
            <p:cNvSpPr/>
            <p:nvPr/>
          </p:nvSpPr>
          <p:spPr>
            <a:xfrm rot="10800000">
              <a:off x="326073" y="38812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7199853A-1727-43DE-AF28-E5E97F9AE64E}"/>
                </a:ext>
              </a:extLst>
            </p:cNvPr>
            <p:cNvSpPr/>
            <p:nvPr/>
          </p:nvSpPr>
          <p:spPr>
            <a:xfrm rot="10800000">
              <a:off x="326073" y="343549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9E6F8BFF-B447-4813-9110-07B450CC8E3F}"/>
                </a:ext>
              </a:extLst>
            </p:cNvPr>
            <p:cNvSpPr/>
            <p:nvPr/>
          </p:nvSpPr>
          <p:spPr>
            <a:xfrm rot="10800000">
              <a:off x="326073" y="298766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57DFAE82-9025-4ACD-B192-AA74E7CFA6A2}"/>
                </a:ext>
              </a:extLst>
            </p:cNvPr>
            <p:cNvSpPr/>
            <p:nvPr/>
          </p:nvSpPr>
          <p:spPr>
            <a:xfrm rot="10800000">
              <a:off x="370856" y="655981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88B62711-8DB8-4298-8717-F921CA300435}"/>
                </a:ext>
              </a:extLst>
            </p:cNvPr>
            <p:cNvSpPr/>
            <p:nvPr/>
          </p:nvSpPr>
          <p:spPr>
            <a:xfrm rot="10800000">
              <a:off x="370856" y="611408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B0E72457-164E-41D3-BCF5-EED1EF5D392A}"/>
                </a:ext>
              </a:extLst>
            </p:cNvPr>
            <p:cNvSpPr/>
            <p:nvPr/>
          </p:nvSpPr>
          <p:spPr>
            <a:xfrm rot="10800000">
              <a:off x="370856" y="56683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5009C5E1-CE63-4E95-BD4B-56B56AA7B676}"/>
                </a:ext>
              </a:extLst>
            </p:cNvPr>
            <p:cNvSpPr/>
            <p:nvPr/>
          </p:nvSpPr>
          <p:spPr>
            <a:xfrm rot="10800000">
              <a:off x="370856" y="52226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0B7880F6-8588-40CB-B68D-DBA22387F1FB}"/>
                </a:ext>
              </a:extLst>
            </p:cNvPr>
            <p:cNvSpPr/>
            <p:nvPr/>
          </p:nvSpPr>
          <p:spPr>
            <a:xfrm rot="10800000">
              <a:off x="370856" y="47747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2661EBAE-6F40-4D2F-8D86-1286DF6730EC}"/>
                </a:ext>
              </a:extLst>
            </p:cNvPr>
            <p:cNvSpPr/>
            <p:nvPr/>
          </p:nvSpPr>
          <p:spPr>
            <a:xfrm rot="10800000">
              <a:off x="370856" y="43290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34C7D88C-414E-4194-A74C-E6F9D3C452C3}"/>
                </a:ext>
              </a:extLst>
            </p:cNvPr>
            <p:cNvSpPr/>
            <p:nvPr/>
          </p:nvSpPr>
          <p:spPr>
            <a:xfrm rot="10800000">
              <a:off x="370856" y="38833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FC0943D0-172D-43C2-B3B7-5321533603A7}"/>
                </a:ext>
              </a:extLst>
            </p:cNvPr>
            <p:cNvSpPr/>
            <p:nvPr/>
          </p:nvSpPr>
          <p:spPr>
            <a:xfrm rot="10800000">
              <a:off x="370856" y="34375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2FAB2434-4F05-4239-8006-EF79B16F186F}"/>
                </a:ext>
              </a:extLst>
            </p:cNvPr>
            <p:cNvSpPr/>
            <p:nvPr/>
          </p:nvSpPr>
          <p:spPr>
            <a:xfrm rot="10800000">
              <a:off x="370856" y="298976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B4F35C5A-CB40-4006-837C-191771AF1237}"/>
                </a:ext>
              </a:extLst>
            </p:cNvPr>
            <p:cNvSpPr/>
            <p:nvPr/>
          </p:nvSpPr>
          <p:spPr>
            <a:xfrm rot="10800000">
              <a:off x="415849" y="65640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28F7F6B7-F290-45E6-A30F-5001704300DB}"/>
                </a:ext>
              </a:extLst>
            </p:cNvPr>
            <p:cNvSpPr/>
            <p:nvPr/>
          </p:nvSpPr>
          <p:spPr>
            <a:xfrm rot="10800000">
              <a:off x="415849" y="611828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6682CAA7-AADB-4A44-AF6D-161123C6D4DF}"/>
                </a:ext>
              </a:extLst>
            </p:cNvPr>
            <p:cNvSpPr/>
            <p:nvPr/>
          </p:nvSpPr>
          <p:spPr>
            <a:xfrm rot="10800000">
              <a:off x="415849" y="567255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40780419-4795-43E1-8F71-5DC475A68FFC}"/>
                </a:ext>
              </a:extLst>
            </p:cNvPr>
            <p:cNvSpPr/>
            <p:nvPr/>
          </p:nvSpPr>
          <p:spPr>
            <a:xfrm rot="10800000">
              <a:off x="415849" y="52268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3026FDE9-24C0-4D01-AC70-D9C7990B52FA}"/>
                </a:ext>
              </a:extLst>
            </p:cNvPr>
            <p:cNvSpPr/>
            <p:nvPr/>
          </p:nvSpPr>
          <p:spPr>
            <a:xfrm rot="10800000">
              <a:off x="415849" y="477899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1869608-8F86-4834-A0C7-F5F341B7DDF8}"/>
                </a:ext>
              </a:extLst>
            </p:cNvPr>
            <p:cNvSpPr/>
            <p:nvPr/>
          </p:nvSpPr>
          <p:spPr>
            <a:xfrm rot="10800000">
              <a:off x="415849" y="43332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EBD0CC25-43D1-4E26-A507-8729E23D889C}"/>
                </a:ext>
              </a:extLst>
            </p:cNvPr>
            <p:cNvSpPr/>
            <p:nvPr/>
          </p:nvSpPr>
          <p:spPr>
            <a:xfrm rot="10800000">
              <a:off x="415849" y="388753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F06240B5-1CA5-4F92-9377-88F99C2B07EA}"/>
                </a:ext>
              </a:extLst>
            </p:cNvPr>
            <p:cNvSpPr/>
            <p:nvPr/>
          </p:nvSpPr>
          <p:spPr>
            <a:xfrm rot="10800000">
              <a:off x="415849" y="344180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52A37448-0D98-4DCA-8798-FC0FA2855358}"/>
                </a:ext>
              </a:extLst>
            </p:cNvPr>
            <p:cNvSpPr/>
            <p:nvPr/>
          </p:nvSpPr>
          <p:spPr>
            <a:xfrm rot="10800000">
              <a:off x="415849" y="29939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AA113864-FD2A-4083-8214-3BEB1AED8E80}"/>
                </a:ext>
              </a:extLst>
            </p:cNvPr>
            <p:cNvSpPr/>
            <p:nvPr/>
          </p:nvSpPr>
          <p:spPr>
            <a:xfrm rot="10800000">
              <a:off x="458951" y="654930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7D762DAA-5599-48BB-BBAD-0A24BA9A709D}"/>
                </a:ext>
              </a:extLst>
            </p:cNvPr>
            <p:cNvSpPr/>
            <p:nvPr/>
          </p:nvSpPr>
          <p:spPr>
            <a:xfrm rot="10800000">
              <a:off x="458951" y="61035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7A7D2CC0-9037-4BAD-AD15-0A815A1C702A}"/>
                </a:ext>
              </a:extLst>
            </p:cNvPr>
            <p:cNvSpPr/>
            <p:nvPr/>
          </p:nvSpPr>
          <p:spPr>
            <a:xfrm rot="10800000">
              <a:off x="458951" y="56578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EDC435B-4B6F-4D0A-99BA-5A958B651AA1}"/>
                </a:ext>
              </a:extLst>
            </p:cNvPr>
            <p:cNvSpPr/>
            <p:nvPr/>
          </p:nvSpPr>
          <p:spPr>
            <a:xfrm rot="10800000">
              <a:off x="458951" y="52121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C29AB78-37D6-405A-A835-DF3C157C0F6B}"/>
                </a:ext>
              </a:extLst>
            </p:cNvPr>
            <p:cNvSpPr/>
            <p:nvPr/>
          </p:nvSpPr>
          <p:spPr>
            <a:xfrm rot="10800000">
              <a:off x="458951" y="47642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CAAE70FC-A3C8-46A2-9ED9-5065C00563EA}"/>
                </a:ext>
              </a:extLst>
            </p:cNvPr>
            <p:cNvSpPr/>
            <p:nvPr/>
          </p:nvSpPr>
          <p:spPr>
            <a:xfrm rot="10800000">
              <a:off x="458951" y="43185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8062B0A-9A6B-4C90-85BF-98CE3C7A63F5}"/>
                </a:ext>
              </a:extLst>
            </p:cNvPr>
            <p:cNvSpPr/>
            <p:nvPr/>
          </p:nvSpPr>
          <p:spPr>
            <a:xfrm rot="10800000">
              <a:off x="458951" y="38728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4BFAF98-ED50-4D1B-9813-F5544556A53F}"/>
                </a:ext>
              </a:extLst>
            </p:cNvPr>
            <p:cNvSpPr/>
            <p:nvPr/>
          </p:nvSpPr>
          <p:spPr>
            <a:xfrm rot="10800000">
              <a:off x="458951" y="342708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057E8C0A-BDCA-4491-AC42-11D1642E5651}"/>
                </a:ext>
              </a:extLst>
            </p:cNvPr>
            <p:cNvSpPr/>
            <p:nvPr/>
          </p:nvSpPr>
          <p:spPr>
            <a:xfrm rot="10800000">
              <a:off x="458951" y="297925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0D9EB3C8-C61F-4DF0-B230-75E02E49BF46}"/>
                </a:ext>
              </a:extLst>
            </p:cNvPr>
            <p:cNvSpPr/>
            <p:nvPr/>
          </p:nvSpPr>
          <p:spPr>
            <a:xfrm rot="10800000">
              <a:off x="503944" y="655140"/>
              <a:ext cx="16820" cy="16820"/>
            </a:xfrm>
            <a:custGeom>
              <a:avLst/>
              <a:gdLst>
                <a:gd name="connsiteX0" fmla="*/ 7144 w 76200"/>
                <a:gd name="connsiteY0" fmla="*/ 40481 h 76200"/>
                <a:gd name="connsiteX1" fmla="*/ 40481 w 76200"/>
                <a:gd name="connsiteY1" fmla="*/ 73819 h 76200"/>
                <a:gd name="connsiteX2" fmla="*/ 73819 w 76200"/>
                <a:gd name="connsiteY2" fmla="*/ 40481 h 76200"/>
                <a:gd name="connsiteX3" fmla="*/ 40481 w 76200"/>
                <a:gd name="connsiteY3" fmla="*/ 7144 h 76200"/>
                <a:gd name="connsiteX4" fmla="*/ 7144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481"/>
                  </a:moveTo>
                  <a:cubicBezTo>
                    <a:pt x="7144" y="59531"/>
                    <a:pt x="22384" y="73819"/>
                    <a:pt x="40481" y="73819"/>
                  </a:cubicBezTo>
                  <a:cubicBezTo>
                    <a:pt x="58579" y="73819"/>
                    <a:pt x="73819" y="58579"/>
                    <a:pt x="73819" y="40481"/>
                  </a:cubicBezTo>
                  <a:cubicBezTo>
                    <a:pt x="73819" y="22384"/>
                    <a:pt x="58579" y="7144"/>
                    <a:pt x="40481" y="7144"/>
                  </a:cubicBezTo>
                  <a:cubicBezTo>
                    <a:pt x="22384" y="7144"/>
                    <a:pt x="7144" y="21431"/>
                    <a:pt x="7144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99B7EE20-F248-458D-A4A7-C14FFDFB511A}"/>
                </a:ext>
              </a:extLst>
            </p:cNvPr>
            <p:cNvSpPr/>
            <p:nvPr/>
          </p:nvSpPr>
          <p:spPr>
            <a:xfrm rot="10800000">
              <a:off x="503734" y="610567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5E0B0892-4514-4AA7-83AF-1687CC66F8D2}"/>
                </a:ext>
              </a:extLst>
            </p:cNvPr>
            <p:cNvSpPr/>
            <p:nvPr/>
          </p:nvSpPr>
          <p:spPr>
            <a:xfrm rot="10800000">
              <a:off x="503734" y="56599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3703CC32-D0F9-40BF-8172-5E506A6DB0B2}"/>
                </a:ext>
              </a:extLst>
            </p:cNvPr>
            <p:cNvSpPr/>
            <p:nvPr/>
          </p:nvSpPr>
          <p:spPr>
            <a:xfrm rot="10800000">
              <a:off x="503734" y="52142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22345559-5915-48E9-8E6B-5C36DE783C98}"/>
                </a:ext>
              </a:extLst>
            </p:cNvPr>
            <p:cNvSpPr/>
            <p:nvPr/>
          </p:nvSpPr>
          <p:spPr>
            <a:xfrm rot="10800000">
              <a:off x="503734" y="47663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9B645066-7144-40FE-84AA-6C9C89BEE1F9}"/>
                </a:ext>
              </a:extLst>
            </p:cNvPr>
            <p:cNvSpPr/>
            <p:nvPr/>
          </p:nvSpPr>
          <p:spPr>
            <a:xfrm rot="10800000">
              <a:off x="503734" y="43206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63C3151E-A96B-456D-857C-EB692B7FB867}"/>
                </a:ext>
              </a:extLst>
            </p:cNvPr>
            <p:cNvSpPr/>
            <p:nvPr/>
          </p:nvSpPr>
          <p:spPr>
            <a:xfrm rot="10800000">
              <a:off x="503734" y="38749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9C02554-4E4D-437F-B258-DE30DB5E25C9}"/>
                </a:ext>
              </a:extLst>
            </p:cNvPr>
            <p:cNvSpPr/>
            <p:nvPr/>
          </p:nvSpPr>
          <p:spPr>
            <a:xfrm rot="10800000">
              <a:off x="503734" y="34291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69"/>
                    <a:pt x="22070" y="7144"/>
                    <a:pt x="40481" y="7144"/>
                  </a:cubicBezTo>
                  <a:cubicBezTo>
                    <a:pt x="58893" y="7144"/>
                    <a:pt x="73819" y="22069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9DBDC7C-B1F6-49A9-A641-C6953ADAB5A2}"/>
                </a:ext>
              </a:extLst>
            </p:cNvPr>
            <p:cNvSpPr/>
            <p:nvPr/>
          </p:nvSpPr>
          <p:spPr>
            <a:xfrm rot="10800000">
              <a:off x="503734" y="298135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5319CEA1-A57B-4ADA-A5CF-FB51390532F4}"/>
                </a:ext>
              </a:extLst>
            </p:cNvPr>
            <p:cNvSpPr/>
            <p:nvPr/>
          </p:nvSpPr>
          <p:spPr>
            <a:xfrm rot="10800000">
              <a:off x="548728" y="655350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47994671-CA33-4717-A8FD-65E4B287EDE2}"/>
                </a:ext>
              </a:extLst>
            </p:cNvPr>
            <p:cNvSpPr/>
            <p:nvPr/>
          </p:nvSpPr>
          <p:spPr>
            <a:xfrm rot="10800000">
              <a:off x="548728" y="610777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C690EF06-BDC2-40AD-8D67-1476E3F291C1}"/>
                </a:ext>
              </a:extLst>
            </p:cNvPr>
            <p:cNvSpPr/>
            <p:nvPr/>
          </p:nvSpPr>
          <p:spPr>
            <a:xfrm rot="10800000">
              <a:off x="548728" y="566414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9E191DA8-2789-466B-B7DE-D8E661F4C559}"/>
                </a:ext>
              </a:extLst>
            </p:cNvPr>
            <p:cNvSpPr/>
            <p:nvPr/>
          </p:nvSpPr>
          <p:spPr>
            <a:xfrm rot="10800000">
              <a:off x="548728" y="521841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1063906B-91CB-4897-B6CA-890FC18CEE20}"/>
                </a:ext>
              </a:extLst>
            </p:cNvPr>
            <p:cNvSpPr/>
            <p:nvPr/>
          </p:nvSpPr>
          <p:spPr>
            <a:xfrm rot="10800000">
              <a:off x="548728" y="477058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BD5E7320-2CF9-4F8A-9614-70325B5CDAED}"/>
                </a:ext>
              </a:extLst>
            </p:cNvPr>
            <p:cNvSpPr/>
            <p:nvPr/>
          </p:nvSpPr>
          <p:spPr>
            <a:xfrm rot="10800000">
              <a:off x="548728" y="43227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1"/>
                    <a:pt x="60372" y="75724"/>
                    <a:pt x="41434" y="75724"/>
                  </a:cubicBezTo>
                  <a:cubicBezTo>
                    <a:pt x="22496" y="75724"/>
                    <a:pt x="7144" y="60371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B7EE3B4F-6080-4FC7-9F16-156ECA71029A}"/>
                </a:ext>
              </a:extLst>
            </p:cNvPr>
            <p:cNvSpPr/>
            <p:nvPr/>
          </p:nvSpPr>
          <p:spPr>
            <a:xfrm rot="10800000">
              <a:off x="548728" y="387701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9FDF6E52-5360-403C-935D-11881447B04A}"/>
                </a:ext>
              </a:extLst>
            </p:cNvPr>
            <p:cNvSpPr/>
            <p:nvPr/>
          </p:nvSpPr>
          <p:spPr>
            <a:xfrm rot="10800000">
              <a:off x="548728" y="343339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2BEA45D-F495-4686-92A9-6F1F3E58C995}"/>
                </a:ext>
              </a:extLst>
            </p:cNvPr>
            <p:cNvSpPr/>
            <p:nvPr/>
          </p:nvSpPr>
          <p:spPr>
            <a:xfrm rot="10800000">
              <a:off x="548728" y="29834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D9A909F9-8468-4924-B7E0-5CD10990902C}"/>
                </a:ext>
              </a:extLst>
            </p:cNvPr>
            <p:cNvSpPr/>
            <p:nvPr/>
          </p:nvSpPr>
          <p:spPr>
            <a:xfrm rot="10800000">
              <a:off x="591619" y="69845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79019D7F-3BB7-47BB-AC4C-B2CD65179EC5}"/>
                </a:ext>
              </a:extLst>
            </p:cNvPr>
            <p:cNvSpPr/>
            <p:nvPr/>
          </p:nvSpPr>
          <p:spPr>
            <a:xfrm rot="10800000">
              <a:off x="591619" y="653668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D0097551-DA38-4447-B121-56A2DD652F7C}"/>
                </a:ext>
              </a:extLst>
            </p:cNvPr>
            <p:cNvSpPr/>
            <p:nvPr/>
          </p:nvSpPr>
          <p:spPr>
            <a:xfrm rot="10800000">
              <a:off x="591619" y="609095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AB45482B-6289-4995-8127-E5A71B33FE77}"/>
                </a:ext>
              </a:extLst>
            </p:cNvPr>
            <p:cNvSpPr/>
            <p:nvPr/>
          </p:nvSpPr>
          <p:spPr>
            <a:xfrm rot="10800000">
              <a:off x="591619" y="56452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ADD223A7-A480-40CB-B981-461823B66523}"/>
                </a:ext>
              </a:extLst>
            </p:cNvPr>
            <p:cNvSpPr/>
            <p:nvPr/>
          </p:nvSpPr>
          <p:spPr>
            <a:xfrm rot="10800000">
              <a:off x="591619" y="51994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4F6556-0218-4971-A025-9B5A6AA6B4F6}"/>
                </a:ext>
              </a:extLst>
            </p:cNvPr>
            <p:cNvSpPr/>
            <p:nvPr/>
          </p:nvSpPr>
          <p:spPr>
            <a:xfrm rot="10800000">
              <a:off x="591619" y="47516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E33EB4AB-5B19-4D82-8A4D-E55CBBD7C6BD}"/>
                </a:ext>
              </a:extLst>
            </p:cNvPr>
            <p:cNvSpPr/>
            <p:nvPr/>
          </p:nvSpPr>
          <p:spPr>
            <a:xfrm rot="10800000">
              <a:off x="591619" y="43059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0E7C08D1-1435-4F7F-884C-365B6AA27566}"/>
                </a:ext>
              </a:extLst>
            </p:cNvPr>
            <p:cNvSpPr/>
            <p:nvPr/>
          </p:nvSpPr>
          <p:spPr>
            <a:xfrm rot="10800000">
              <a:off x="591619" y="38601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E0F43A6E-FCAD-4E4A-A376-C176BF31AA7F}"/>
                </a:ext>
              </a:extLst>
            </p:cNvPr>
            <p:cNvSpPr/>
            <p:nvPr/>
          </p:nvSpPr>
          <p:spPr>
            <a:xfrm rot="10800000">
              <a:off x="591619" y="34144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1EB3FD92-BB8C-4D59-834D-9215ADE529AB}"/>
                </a:ext>
              </a:extLst>
            </p:cNvPr>
            <p:cNvSpPr/>
            <p:nvPr/>
          </p:nvSpPr>
          <p:spPr>
            <a:xfrm rot="10800000">
              <a:off x="591619" y="29666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FE9CDE42-5839-435F-86B7-2359C7333FF7}"/>
                </a:ext>
              </a:extLst>
            </p:cNvPr>
            <p:cNvSpPr/>
            <p:nvPr/>
          </p:nvSpPr>
          <p:spPr>
            <a:xfrm rot="10800000">
              <a:off x="636612" y="698872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FCE0A0E-42F2-4BC5-9C15-12C505C05FA1}"/>
                </a:ext>
              </a:extLst>
            </p:cNvPr>
            <p:cNvSpPr/>
            <p:nvPr/>
          </p:nvSpPr>
          <p:spPr>
            <a:xfrm rot="10800000">
              <a:off x="636612" y="654089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EE5DC13B-D352-4AB9-916E-B8A9DCAF7138}"/>
                </a:ext>
              </a:extLst>
            </p:cNvPr>
            <p:cNvSpPr/>
            <p:nvPr/>
          </p:nvSpPr>
          <p:spPr>
            <a:xfrm rot="10800000">
              <a:off x="636612" y="60951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C11881D5-73CC-4D1C-AA45-13BE77A0284E}"/>
                </a:ext>
              </a:extLst>
            </p:cNvPr>
            <p:cNvSpPr/>
            <p:nvPr/>
          </p:nvSpPr>
          <p:spPr>
            <a:xfrm rot="10800000">
              <a:off x="636612" y="56494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504456E5-9C39-4A42-A56F-FFB986CD0320}"/>
                </a:ext>
              </a:extLst>
            </p:cNvPr>
            <p:cNvSpPr/>
            <p:nvPr/>
          </p:nvSpPr>
          <p:spPr>
            <a:xfrm rot="10800000">
              <a:off x="636612" y="52037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F18592D5-CDEC-4D9A-B7F6-84F297C903BE}"/>
                </a:ext>
              </a:extLst>
            </p:cNvPr>
            <p:cNvSpPr/>
            <p:nvPr/>
          </p:nvSpPr>
          <p:spPr>
            <a:xfrm rot="10800000">
              <a:off x="636612" y="47558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831CBD3A-DF4F-461C-8C3F-53B1FEC99D96}"/>
                </a:ext>
              </a:extLst>
            </p:cNvPr>
            <p:cNvSpPr/>
            <p:nvPr/>
          </p:nvSpPr>
          <p:spPr>
            <a:xfrm rot="10800000">
              <a:off x="636612" y="43101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1E3013DA-7D49-425A-ADD9-4870DF5A9862}"/>
                </a:ext>
              </a:extLst>
            </p:cNvPr>
            <p:cNvSpPr/>
            <p:nvPr/>
          </p:nvSpPr>
          <p:spPr>
            <a:xfrm rot="10800000">
              <a:off x="636612" y="38644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E4753AF-B8BA-4105-8C56-A69E096349B0}"/>
                </a:ext>
              </a:extLst>
            </p:cNvPr>
            <p:cNvSpPr/>
            <p:nvPr/>
          </p:nvSpPr>
          <p:spPr>
            <a:xfrm rot="10800000">
              <a:off x="636612" y="341867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88567400-4237-498B-A55A-FF6D7B0FDE9B}"/>
                </a:ext>
              </a:extLst>
            </p:cNvPr>
            <p:cNvSpPr/>
            <p:nvPr/>
          </p:nvSpPr>
          <p:spPr>
            <a:xfrm rot="10800000">
              <a:off x="636612" y="297084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6926B67-9EE0-4F95-AF96-3D7197CEC56C}"/>
                </a:ext>
              </a:extLst>
            </p:cNvPr>
            <p:cNvSpPr/>
            <p:nvPr/>
          </p:nvSpPr>
          <p:spPr>
            <a:xfrm rot="10800000">
              <a:off x="681606" y="654509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D6C09654-FE62-4EB6-BF59-560E33E5C376}"/>
                </a:ext>
              </a:extLst>
            </p:cNvPr>
            <p:cNvSpPr/>
            <p:nvPr/>
          </p:nvSpPr>
          <p:spPr>
            <a:xfrm rot="10800000">
              <a:off x="681606" y="609936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0D856E5-A1F1-43C4-B576-0F834AA38797}"/>
                </a:ext>
              </a:extLst>
            </p:cNvPr>
            <p:cNvSpPr/>
            <p:nvPr/>
          </p:nvSpPr>
          <p:spPr>
            <a:xfrm rot="10800000">
              <a:off x="681606" y="565363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A11853A8-1F89-482D-A286-0936D076DE2C}"/>
                </a:ext>
              </a:extLst>
            </p:cNvPr>
            <p:cNvSpPr/>
            <p:nvPr/>
          </p:nvSpPr>
          <p:spPr>
            <a:xfrm rot="10800000">
              <a:off x="681606" y="52079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5EDA9B7E-2650-4763-91E3-402B4248F189}"/>
                </a:ext>
              </a:extLst>
            </p:cNvPr>
            <p:cNvSpPr/>
            <p:nvPr/>
          </p:nvSpPr>
          <p:spPr>
            <a:xfrm rot="10800000">
              <a:off x="681606" y="47600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9B303E2-F49C-47CF-B34F-C28BAD0780DE}"/>
                </a:ext>
              </a:extLst>
            </p:cNvPr>
            <p:cNvSpPr/>
            <p:nvPr/>
          </p:nvSpPr>
          <p:spPr>
            <a:xfrm rot="10800000">
              <a:off x="681606" y="43143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5C4FC927-77DA-439D-AA5F-E3B03F7501C5}"/>
                </a:ext>
              </a:extLst>
            </p:cNvPr>
            <p:cNvSpPr/>
            <p:nvPr/>
          </p:nvSpPr>
          <p:spPr>
            <a:xfrm rot="10800000">
              <a:off x="681606" y="38686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4773BC1C-5069-47CF-A033-A12F13C05CFE}"/>
                </a:ext>
              </a:extLst>
            </p:cNvPr>
            <p:cNvSpPr/>
            <p:nvPr/>
          </p:nvSpPr>
          <p:spPr>
            <a:xfrm rot="10800000">
              <a:off x="681606" y="34228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F1F1D74-848D-42DF-B73C-28007A2498AB}"/>
                </a:ext>
              </a:extLst>
            </p:cNvPr>
            <p:cNvSpPr/>
            <p:nvPr/>
          </p:nvSpPr>
          <p:spPr>
            <a:xfrm rot="10800000">
              <a:off x="681606" y="29750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72017037-2229-41C9-89CE-1B80E0621A2E}"/>
                </a:ext>
              </a:extLst>
            </p:cNvPr>
            <p:cNvSpPr/>
            <p:nvPr/>
          </p:nvSpPr>
          <p:spPr>
            <a:xfrm rot="10800000">
              <a:off x="724707" y="69761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7493598-2783-4192-A354-3E1D44C5873D}"/>
                </a:ext>
              </a:extLst>
            </p:cNvPr>
            <p:cNvSpPr/>
            <p:nvPr/>
          </p:nvSpPr>
          <p:spPr>
            <a:xfrm rot="10800000">
              <a:off x="724707" y="652827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331EB16F-ED88-4D00-BF1D-E7E428FD5A79}"/>
                </a:ext>
              </a:extLst>
            </p:cNvPr>
            <p:cNvSpPr/>
            <p:nvPr/>
          </p:nvSpPr>
          <p:spPr>
            <a:xfrm rot="10800000">
              <a:off x="724707" y="608254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A77A5191-D9A5-44BE-98EC-F1110E39074B}"/>
                </a:ext>
              </a:extLst>
            </p:cNvPr>
            <p:cNvSpPr/>
            <p:nvPr/>
          </p:nvSpPr>
          <p:spPr>
            <a:xfrm rot="10800000">
              <a:off x="724707" y="56368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0964BFE7-AC2E-4D1F-B1B5-39367B28CCCA}"/>
                </a:ext>
              </a:extLst>
            </p:cNvPr>
            <p:cNvSpPr/>
            <p:nvPr/>
          </p:nvSpPr>
          <p:spPr>
            <a:xfrm rot="10800000">
              <a:off x="724707" y="51910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6CCA3361-A23C-463D-A7D1-867500BCE185}"/>
                </a:ext>
              </a:extLst>
            </p:cNvPr>
            <p:cNvSpPr/>
            <p:nvPr/>
          </p:nvSpPr>
          <p:spPr>
            <a:xfrm rot="10800000">
              <a:off x="724707" y="47432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552D154F-9B85-4884-85DF-21971C019C9A}"/>
                </a:ext>
              </a:extLst>
            </p:cNvPr>
            <p:cNvSpPr/>
            <p:nvPr/>
          </p:nvSpPr>
          <p:spPr>
            <a:xfrm rot="10800000">
              <a:off x="724707" y="42975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400F3C99-DF64-4D2F-8A23-2A8AA9D1C005}"/>
                </a:ext>
              </a:extLst>
            </p:cNvPr>
            <p:cNvSpPr/>
            <p:nvPr/>
          </p:nvSpPr>
          <p:spPr>
            <a:xfrm rot="10800000">
              <a:off x="724707" y="38517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7DB4F269-3FB6-4C50-BC91-EF17BC7BC4C1}"/>
                </a:ext>
              </a:extLst>
            </p:cNvPr>
            <p:cNvSpPr/>
            <p:nvPr/>
          </p:nvSpPr>
          <p:spPr>
            <a:xfrm rot="10800000">
              <a:off x="724707" y="34060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583B529C-BCCB-4740-AACC-6C7896DE65EC}"/>
                </a:ext>
              </a:extLst>
            </p:cNvPr>
            <p:cNvSpPr/>
            <p:nvPr/>
          </p:nvSpPr>
          <p:spPr>
            <a:xfrm rot="10800000">
              <a:off x="724707" y="29582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C9AC1BFC-6BDA-484C-8273-34B9D6EDAADD}"/>
                </a:ext>
              </a:extLst>
            </p:cNvPr>
            <p:cNvSpPr/>
            <p:nvPr/>
          </p:nvSpPr>
          <p:spPr>
            <a:xfrm rot="10800000">
              <a:off x="769491" y="69782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62637967-AF5F-4ADF-A724-FC6D060498C4}"/>
                </a:ext>
              </a:extLst>
            </p:cNvPr>
            <p:cNvSpPr/>
            <p:nvPr/>
          </p:nvSpPr>
          <p:spPr>
            <a:xfrm rot="10800000">
              <a:off x="769491" y="65303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588A13CD-4E04-4CE9-9F3A-6A2F7CC97326}"/>
                </a:ext>
              </a:extLst>
            </p:cNvPr>
            <p:cNvSpPr/>
            <p:nvPr/>
          </p:nvSpPr>
          <p:spPr>
            <a:xfrm rot="10800000">
              <a:off x="769491" y="608464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80CF2482-9876-4164-B901-8849BE11A5A6}"/>
                </a:ext>
              </a:extLst>
            </p:cNvPr>
            <p:cNvSpPr/>
            <p:nvPr/>
          </p:nvSpPr>
          <p:spPr>
            <a:xfrm rot="10800000">
              <a:off x="769491" y="56389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7B33C851-9B8C-4789-8505-7B791BA52EB5}"/>
                </a:ext>
              </a:extLst>
            </p:cNvPr>
            <p:cNvSpPr/>
            <p:nvPr/>
          </p:nvSpPr>
          <p:spPr>
            <a:xfrm rot="10800000">
              <a:off x="769491" y="51931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DDED6398-99C0-45AC-AB77-5E03A21033FC}"/>
                </a:ext>
              </a:extLst>
            </p:cNvPr>
            <p:cNvSpPr/>
            <p:nvPr/>
          </p:nvSpPr>
          <p:spPr>
            <a:xfrm rot="10800000">
              <a:off x="769491" y="474535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679E26F3-5283-4245-BE55-5FE78FBBCD8B}"/>
                </a:ext>
              </a:extLst>
            </p:cNvPr>
            <p:cNvSpPr/>
            <p:nvPr/>
          </p:nvSpPr>
          <p:spPr>
            <a:xfrm rot="10800000">
              <a:off x="769491" y="42996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0B49A4DA-0523-4903-AEC0-EC6D25F844E2}"/>
                </a:ext>
              </a:extLst>
            </p:cNvPr>
            <p:cNvSpPr/>
            <p:nvPr/>
          </p:nvSpPr>
          <p:spPr>
            <a:xfrm rot="10800000">
              <a:off x="769491" y="385389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DBFDD313-DF5A-4F7A-B5AF-86BDCDC2996D}"/>
                </a:ext>
              </a:extLst>
            </p:cNvPr>
            <p:cNvSpPr/>
            <p:nvPr/>
          </p:nvSpPr>
          <p:spPr>
            <a:xfrm rot="10800000">
              <a:off x="769491" y="340816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55693256-D8B8-46CE-A638-DAE41295FE20}"/>
                </a:ext>
              </a:extLst>
            </p:cNvPr>
            <p:cNvSpPr/>
            <p:nvPr/>
          </p:nvSpPr>
          <p:spPr>
            <a:xfrm rot="10800000">
              <a:off x="769491" y="29603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7DBA92FC-BCCC-4C46-A495-83E70E3F8D10}"/>
                </a:ext>
              </a:extLst>
            </p:cNvPr>
            <p:cNvSpPr/>
            <p:nvPr/>
          </p:nvSpPr>
          <p:spPr>
            <a:xfrm rot="10800000">
              <a:off x="814484" y="698241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C92B7C9C-F9A0-4600-9304-6AF98405B0EB}"/>
                </a:ext>
              </a:extLst>
            </p:cNvPr>
            <p:cNvSpPr/>
            <p:nvPr/>
          </p:nvSpPr>
          <p:spPr>
            <a:xfrm rot="10800000">
              <a:off x="814484" y="653458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5D9A5D94-86A9-4BEF-9238-7F8ED50FBA43}"/>
                </a:ext>
              </a:extLst>
            </p:cNvPr>
            <p:cNvSpPr/>
            <p:nvPr/>
          </p:nvSpPr>
          <p:spPr>
            <a:xfrm rot="10800000">
              <a:off x="814484" y="608885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E5F92C0F-C457-4C9D-ADB2-0DD21F91C9D2}"/>
                </a:ext>
              </a:extLst>
            </p:cNvPr>
            <p:cNvSpPr/>
            <p:nvPr/>
          </p:nvSpPr>
          <p:spPr>
            <a:xfrm rot="10800000">
              <a:off x="814484" y="56431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F80D8937-0602-4C6A-8920-F9991F5995FD}"/>
                </a:ext>
              </a:extLst>
            </p:cNvPr>
            <p:cNvSpPr/>
            <p:nvPr/>
          </p:nvSpPr>
          <p:spPr>
            <a:xfrm rot="10800000">
              <a:off x="814484" y="51973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E23050BE-8817-4FD3-975E-35DB8366D610}"/>
                </a:ext>
              </a:extLst>
            </p:cNvPr>
            <p:cNvSpPr/>
            <p:nvPr/>
          </p:nvSpPr>
          <p:spPr>
            <a:xfrm rot="10800000">
              <a:off x="814484" y="47495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EFB1C615-92F1-4831-91DE-66E2C436EB83}"/>
                </a:ext>
              </a:extLst>
            </p:cNvPr>
            <p:cNvSpPr/>
            <p:nvPr/>
          </p:nvSpPr>
          <p:spPr>
            <a:xfrm rot="10800000">
              <a:off x="814484" y="43038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9ACA991-83FD-4B8A-91B8-3299F7CB040E}"/>
                </a:ext>
              </a:extLst>
            </p:cNvPr>
            <p:cNvSpPr/>
            <p:nvPr/>
          </p:nvSpPr>
          <p:spPr>
            <a:xfrm rot="10800000">
              <a:off x="814484" y="38580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D48A261-7E51-43FC-B24B-714F8C89E20C}"/>
                </a:ext>
              </a:extLst>
            </p:cNvPr>
            <p:cNvSpPr/>
            <p:nvPr/>
          </p:nvSpPr>
          <p:spPr>
            <a:xfrm rot="10800000">
              <a:off x="814484" y="34123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6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33BD5F44-EB45-4A1F-8A13-DA633E7663DC}"/>
                </a:ext>
              </a:extLst>
            </p:cNvPr>
            <p:cNvSpPr/>
            <p:nvPr/>
          </p:nvSpPr>
          <p:spPr>
            <a:xfrm rot="10800000">
              <a:off x="814484" y="296453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9FCED85B-5A05-46A5-A392-7F8F92EBEDC7}"/>
                </a:ext>
              </a:extLst>
            </p:cNvPr>
            <p:cNvSpPr/>
            <p:nvPr/>
          </p:nvSpPr>
          <p:spPr>
            <a:xfrm rot="10800000">
              <a:off x="857375" y="696559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DB811A48-543F-409C-A9E3-E9CEDD9FD884}"/>
                </a:ext>
              </a:extLst>
            </p:cNvPr>
            <p:cNvSpPr/>
            <p:nvPr/>
          </p:nvSpPr>
          <p:spPr>
            <a:xfrm rot="10800000">
              <a:off x="857375" y="651776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38B7E6C7-F83D-438C-9BE5-EED160DCCE2C}"/>
                </a:ext>
              </a:extLst>
            </p:cNvPr>
            <p:cNvSpPr/>
            <p:nvPr/>
          </p:nvSpPr>
          <p:spPr>
            <a:xfrm rot="10800000">
              <a:off x="857375" y="607203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29F18B3F-9581-41E6-90E1-B4ABB70F4650}"/>
                </a:ext>
              </a:extLst>
            </p:cNvPr>
            <p:cNvSpPr/>
            <p:nvPr/>
          </p:nvSpPr>
          <p:spPr>
            <a:xfrm rot="10800000">
              <a:off x="857375" y="56263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E9E06498-DF57-4EEE-8306-18B081B0AF1D}"/>
                </a:ext>
              </a:extLst>
            </p:cNvPr>
            <p:cNvSpPr/>
            <p:nvPr/>
          </p:nvSpPr>
          <p:spPr>
            <a:xfrm rot="10800000">
              <a:off x="857375" y="51805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1FEF7493-086F-4A35-B33C-2CA1898BA395}"/>
                </a:ext>
              </a:extLst>
            </p:cNvPr>
            <p:cNvSpPr/>
            <p:nvPr/>
          </p:nvSpPr>
          <p:spPr>
            <a:xfrm rot="10800000">
              <a:off x="857375" y="47327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948A57A-F998-421C-96A3-75ACCC17D828}"/>
                </a:ext>
              </a:extLst>
            </p:cNvPr>
            <p:cNvSpPr/>
            <p:nvPr/>
          </p:nvSpPr>
          <p:spPr>
            <a:xfrm rot="10800000">
              <a:off x="857375" y="42870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49F96456-A233-4DAE-A465-4392F38F954F}"/>
                </a:ext>
              </a:extLst>
            </p:cNvPr>
            <p:cNvSpPr/>
            <p:nvPr/>
          </p:nvSpPr>
          <p:spPr>
            <a:xfrm rot="10800000">
              <a:off x="857375" y="38412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75152051-DB1F-4A12-A002-545D1CFB5B0B}"/>
                </a:ext>
              </a:extLst>
            </p:cNvPr>
            <p:cNvSpPr/>
            <p:nvPr/>
          </p:nvSpPr>
          <p:spPr>
            <a:xfrm rot="10800000">
              <a:off x="857375" y="33955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2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6E7B580-3821-48EB-BA3E-7D398A06958C}"/>
                </a:ext>
              </a:extLst>
            </p:cNvPr>
            <p:cNvSpPr/>
            <p:nvPr/>
          </p:nvSpPr>
          <p:spPr>
            <a:xfrm rot="10800000">
              <a:off x="857375" y="294771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8B7F28C5-EB50-42AC-AFB5-07C135F4C7A6}"/>
              </a:ext>
            </a:extLst>
          </p:cNvPr>
          <p:cNvGrpSpPr/>
          <p:nvPr userDrawn="1"/>
        </p:nvGrpSpPr>
        <p:grpSpPr>
          <a:xfrm>
            <a:off x="11659067" y="6316980"/>
            <a:ext cx="427800" cy="431129"/>
            <a:chOff x="11751285" y="6413402"/>
            <a:chExt cx="335940" cy="338554"/>
          </a:xfrm>
        </p:grpSpPr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186DE6B-B76A-4B47-8151-8CF477C0B74E}"/>
                </a:ext>
              </a:extLst>
            </p:cNvPr>
            <p:cNvSpPr/>
            <p:nvPr/>
          </p:nvSpPr>
          <p:spPr>
            <a:xfrm>
              <a:off x="1175128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FDD1B2B5-669C-43A7-AC6F-BC805732D9D2}"/>
                </a:ext>
              </a:extLst>
            </p:cNvPr>
            <p:cNvSpPr/>
            <p:nvPr/>
          </p:nvSpPr>
          <p:spPr>
            <a:xfrm>
              <a:off x="1179707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DCB6038B-28AC-4F3D-ACA4-6116AAECC037}"/>
                </a:ext>
              </a:extLst>
            </p:cNvPr>
            <p:cNvSpPr/>
            <p:nvPr/>
          </p:nvSpPr>
          <p:spPr>
            <a:xfrm>
              <a:off x="1184287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A1F2C86E-C6F7-43DA-A131-A4B82C924606}"/>
                </a:ext>
              </a:extLst>
            </p:cNvPr>
            <p:cNvSpPr/>
            <p:nvPr/>
          </p:nvSpPr>
          <p:spPr>
            <a:xfrm>
              <a:off x="1188866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29EF4846-C1F7-4077-BC89-8399E462E488}"/>
                </a:ext>
              </a:extLst>
            </p:cNvPr>
            <p:cNvSpPr/>
            <p:nvPr/>
          </p:nvSpPr>
          <p:spPr>
            <a:xfrm>
              <a:off x="1193445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243E9EE-BF98-4C00-A01B-78A2F05AF05A}"/>
                </a:ext>
              </a:extLst>
            </p:cNvPr>
            <p:cNvSpPr/>
            <p:nvPr/>
          </p:nvSpPr>
          <p:spPr>
            <a:xfrm>
              <a:off x="1198025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A3CFC04F-35EB-4B80-942E-6EDDB2B0DF25}"/>
                </a:ext>
              </a:extLst>
            </p:cNvPr>
            <p:cNvSpPr/>
            <p:nvPr/>
          </p:nvSpPr>
          <p:spPr>
            <a:xfrm>
              <a:off x="1202604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0F8696CA-4F53-482F-8EE0-F15214E2C6FB}"/>
                </a:ext>
              </a:extLst>
            </p:cNvPr>
            <p:cNvSpPr/>
            <p:nvPr/>
          </p:nvSpPr>
          <p:spPr>
            <a:xfrm>
              <a:off x="1207183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6CF40444-8D64-404A-B569-AD0C7EAC038F}"/>
                </a:ext>
              </a:extLst>
            </p:cNvPr>
            <p:cNvSpPr/>
            <p:nvPr/>
          </p:nvSpPr>
          <p:spPr>
            <a:xfrm>
              <a:off x="1175128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48802AA-BBA2-4940-BFA5-E63F1FB9A25D}"/>
                </a:ext>
              </a:extLst>
            </p:cNvPr>
            <p:cNvSpPr/>
            <p:nvPr/>
          </p:nvSpPr>
          <p:spPr>
            <a:xfrm>
              <a:off x="1179707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DE701C32-C442-419E-BE8E-238AC6246CF7}"/>
                </a:ext>
              </a:extLst>
            </p:cNvPr>
            <p:cNvSpPr/>
            <p:nvPr/>
          </p:nvSpPr>
          <p:spPr>
            <a:xfrm>
              <a:off x="1184287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2872AA49-80BE-4F3F-A50D-42EB4585F661}"/>
                </a:ext>
              </a:extLst>
            </p:cNvPr>
            <p:cNvSpPr/>
            <p:nvPr/>
          </p:nvSpPr>
          <p:spPr>
            <a:xfrm>
              <a:off x="1188866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4DA3FB52-98E1-41C4-B790-DAA5D8C42C2E}"/>
                </a:ext>
              </a:extLst>
            </p:cNvPr>
            <p:cNvSpPr/>
            <p:nvPr/>
          </p:nvSpPr>
          <p:spPr>
            <a:xfrm>
              <a:off x="1193445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9CDB3045-0B2C-4943-B91A-9D42AEF2B343}"/>
                </a:ext>
              </a:extLst>
            </p:cNvPr>
            <p:cNvSpPr/>
            <p:nvPr/>
          </p:nvSpPr>
          <p:spPr>
            <a:xfrm>
              <a:off x="1198025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4DBA0102-DB4D-4B12-8CA9-C3DD15DE4214}"/>
                </a:ext>
              </a:extLst>
            </p:cNvPr>
            <p:cNvSpPr/>
            <p:nvPr/>
          </p:nvSpPr>
          <p:spPr>
            <a:xfrm>
              <a:off x="1202604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1E0DA989-448B-4A92-AC7B-7DDED62B24AA}"/>
                </a:ext>
              </a:extLst>
            </p:cNvPr>
            <p:cNvSpPr/>
            <p:nvPr/>
          </p:nvSpPr>
          <p:spPr>
            <a:xfrm>
              <a:off x="1207183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0C2CAB59-9D0A-42BD-8F7F-AB87D05E2C2F}"/>
                </a:ext>
              </a:extLst>
            </p:cNvPr>
            <p:cNvSpPr/>
            <p:nvPr/>
          </p:nvSpPr>
          <p:spPr>
            <a:xfrm>
              <a:off x="1175128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0F3C544B-0970-4340-A916-9FD2AC42ADD5}"/>
                </a:ext>
              </a:extLst>
            </p:cNvPr>
            <p:cNvSpPr/>
            <p:nvPr/>
          </p:nvSpPr>
          <p:spPr>
            <a:xfrm>
              <a:off x="1179707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63AC1A80-85C1-4A10-877E-6F9942FA0EAD}"/>
                </a:ext>
              </a:extLst>
            </p:cNvPr>
            <p:cNvSpPr/>
            <p:nvPr/>
          </p:nvSpPr>
          <p:spPr>
            <a:xfrm>
              <a:off x="1202604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3606AD9D-6A1F-4964-A8AA-17CAF2B711A7}"/>
                </a:ext>
              </a:extLst>
            </p:cNvPr>
            <p:cNvSpPr/>
            <p:nvPr/>
          </p:nvSpPr>
          <p:spPr>
            <a:xfrm>
              <a:off x="1207183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B8BE6246-2211-4F04-95A4-CC7A0C73E35D}"/>
                </a:ext>
              </a:extLst>
            </p:cNvPr>
            <p:cNvSpPr/>
            <p:nvPr/>
          </p:nvSpPr>
          <p:spPr>
            <a:xfrm>
              <a:off x="1175128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072A88FF-C704-40AC-8177-C89E7EACA953}"/>
                </a:ext>
              </a:extLst>
            </p:cNvPr>
            <p:cNvSpPr/>
            <p:nvPr/>
          </p:nvSpPr>
          <p:spPr>
            <a:xfrm>
              <a:off x="1179707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7C8BD524-6AF8-4A67-8F81-184F962AAF13}"/>
                </a:ext>
              </a:extLst>
            </p:cNvPr>
            <p:cNvSpPr/>
            <p:nvPr/>
          </p:nvSpPr>
          <p:spPr>
            <a:xfrm>
              <a:off x="1202604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2F2ED6BE-0D69-4B53-9A21-B08AA302B2B3}"/>
                </a:ext>
              </a:extLst>
            </p:cNvPr>
            <p:cNvSpPr/>
            <p:nvPr/>
          </p:nvSpPr>
          <p:spPr>
            <a:xfrm>
              <a:off x="1207183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4F499B7-CE4A-4A78-988D-D196EA9DDD5C}"/>
                </a:ext>
              </a:extLst>
            </p:cNvPr>
            <p:cNvSpPr/>
            <p:nvPr/>
          </p:nvSpPr>
          <p:spPr>
            <a:xfrm>
              <a:off x="1175128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15715215-F563-4E14-84A2-0B9B123DD904}"/>
                </a:ext>
              </a:extLst>
            </p:cNvPr>
            <p:cNvSpPr/>
            <p:nvPr/>
          </p:nvSpPr>
          <p:spPr>
            <a:xfrm>
              <a:off x="1179707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3051A75-74ED-49FC-8476-CF6EACD1D3B5}"/>
                </a:ext>
              </a:extLst>
            </p:cNvPr>
            <p:cNvSpPr/>
            <p:nvPr/>
          </p:nvSpPr>
          <p:spPr>
            <a:xfrm>
              <a:off x="1202604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ED7BFEA1-C8B4-45F7-BFD9-9A5784899A6E}"/>
                </a:ext>
              </a:extLst>
            </p:cNvPr>
            <p:cNvSpPr/>
            <p:nvPr/>
          </p:nvSpPr>
          <p:spPr>
            <a:xfrm>
              <a:off x="1207183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6D146205-CA78-45AB-BA44-B00E41A3F0AA}"/>
                </a:ext>
              </a:extLst>
            </p:cNvPr>
            <p:cNvSpPr/>
            <p:nvPr/>
          </p:nvSpPr>
          <p:spPr>
            <a:xfrm>
              <a:off x="1175128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54C83600-6486-4837-9F4E-72C6F4A582DF}"/>
                </a:ext>
              </a:extLst>
            </p:cNvPr>
            <p:cNvSpPr/>
            <p:nvPr/>
          </p:nvSpPr>
          <p:spPr>
            <a:xfrm>
              <a:off x="1179707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5660FF0F-74D4-4E1D-915F-DCF363C6295B}"/>
                </a:ext>
              </a:extLst>
            </p:cNvPr>
            <p:cNvSpPr/>
            <p:nvPr/>
          </p:nvSpPr>
          <p:spPr>
            <a:xfrm>
              <a:off x="1202604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F2B39CAB-988F-4E85-88A2-007F43B45C10}"/>
                </a:ext>
              </a:extLst>
            </p:cNvPr>
            <p:cNvSpPr/>
            <p:nvPr/>
          </p:nvSpPr>
          <p:spPr>
            <a:xfrm>
              <a:off x="1207183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CAC73CDE-780A-4993-B501-4F9F782BC38B}"/>
                </a:ext>
              </a:extLst>
            </p:cNvPr>
            <p:cNvSpPr/>
            <p:nvPr/>
          </p:nvSpPr>
          <p:spPr>
            <a:xfrm>
              <a:off x="1175128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F2DB99EE-4668-42D7-801E-717DD097FF16}"/>
                </a:ext>
              </a:extLst>
            </p:cNvPr>
            <p:cNvSpPr/>
            <p:nvPr/>
          </p:nvSpPr>
          <p:spPr>
            <a:xfrm>
              <a:off x="1179707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60CA01BA-87FB-4842-BCED-1776BFE4F9C0}"/>
                </a:ext>
              </a:extLst>
            </p:cNvPr>
            <p:cNvSpPr/>
            <p:nvPr/>
          </p:nvSpPr>
          <p:spPr>
            <a:xfrm>
              <a:off x="1184287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2BDB1827-0E79-48FC-B788-E51C8AEC7D6A}"/>
                </a:ext>
              </a:extLst>
            </p:cNvPr>
            <p:cNvSpPr/>
            <p:nvPr/>
          </p:nvSpPr>
          <p:spPr>
            <a:xfrm>
              <a:off x="1188866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06D8AA2E-A56F-4CB8-8003-8EEAA133FCE2}"/>
                </a:ext>
              </a:extLst>
            </p:cNvPr>
            <p:cNvSpPr/>
            <p:nvPr/>
          </p:nvSpPr>
          <p:spPr>
            <a:xfrm>
              <a:off x="1193445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C4D3AF3D-A0D8-4CCF-AE39-BBF34F98FFD9}"/>
                </a:ext>
              </a:extLst>
            </p:cNvPr>
            <p:cNvSpPr/>
            <p:nvPr/>
          </p:nvSpPr>
          <p:spPr>
            <a:xfrm>
              <a:off x="1198025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784B4F03-C561-42A5-9ADB-FF375830DA2E}"/>
                </a:ext>
              </a:extLst>
            </p:cNvPr>
            <p:cNvSpPr/>
            <p:nvPr/>
          </p:nvSpPr>
          <p:spPr>
            <a:xfrm>
              <a:off x="1202604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B147BACB-2943-4E57-A6EA-4ECAEB6EA945}"/>
                </a:ext>
              </a:extLst>
            </p:cNvPr>
            <p:cNvSpPr/>
            <p:nvPr/>
          </p:nvSpPr>
          <p:spPr>
            <a:xfrm>
              <a:off x="1207183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A65CCF40-50AA-40B6-9128-587F39C89F32}"/>
                </a:ext>
              </a:extLst>
            </p:cNvPr>
            <p:cNvSpPr/>
            <p:nvPr/>
          </p:nvSpPr>
          <p:spPr>
            <a:xfrm>
              <a:off x="1175128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C9BDB962-C2C3-4C2D-A988-79DCAD840375}"/>
                </a:ext>
              </a:extLst>
            </p:cNvPr>
            <p:cNvSpPr/>
            <p:nvPr/>
          </p:nvSpPr>
          <p:spPr>
            <a:xfrm>
              <a:off x="1179707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A6FB8A0-FD0B-45A9-9A02-494212CE002F}"/>
                </a:ext>
              </a:extLst>
            </p:cNvPr>
            <p:cNvSpPr/>
            <p:nvPr/>
          </p:nvSpPr>
          <p:spPr>
            <a:xfrm>
              <a:off x="1184287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F7BB58BF-1250-4898-B9E4-F4F78456C434}"/>
                </a:ext>
              </a:extLst>
            </p:cNvPr>
            <p:cNvSpPr/>
            <p:nvPr/>
          </p:nvSpPr>
          <p:spPr>
            <a:xfrm>
              <a:off x="1188866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68C6D0D4-C13A-4246-AF25-FE226158B74D}"/>
                </a:ext>
              </a:extLst>
            </p:cNvPr>
            <p:cNvSpPr/>
            <p:nvPr/>
          </p:nvSpPr>
          <p:spPr>
            <a:xfrm>
              <a:off x="1193445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1214467F-AF95-40FA-A52A-011FAB7AE56D}"/>
                </a:ext>
              </a:extLst>
            </p:cNvPr>
            <p:cNvSpPr/>
            <p:nvPr/>
          </p:nvSpPr>
          <p:spPr>
            <a:xfrm>
              <a:off x="1198025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826CE8B9-EEA3-4121-B1D3-3C08A0B30428}"/>
                </a:ext>
              </a:extLst>
            </p:cNvPr>
            <p:cNvSpPr/>
            <p:nvPr/>
          </p:nvSpPr>
          <p:spPr>
            <a:xfrm>
              <a:off x="1202604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DDE285EC-E7C3-4F0C-8C9B-BA78C5E906F4}"/>
                </a:ext>
              </a:extLst>
            </p:cNvPr>
            <p:cNvSpPr/>
            <p:nvPr/>
          </p:nvSpPr>
          <p:spPr>
            <a:xfrm>
              <a:off x="1207183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0" name="Text Placeholder 514">
            <a:extLst>
              <a:ext uri="{FF2B5EF4-FFF2-40B4-BE49-F238E27FC236}">
                <a16:creationId xmlns:a16="http://schemas.microsoft.com/office/drawing/2014/main" id="{F72D7AD6-37DC-4AD4-9027-2F043BBFA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419" y="275490"/>
            <a:ext cx="1046247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200" b="1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457200" defTabSz="457200"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591" name="Slide Number Placeholder 6">
            <a:extLst>
              <a:ext uri="{FF2B5EF4-FFF2-40B4-BE49-F238E27FC236}">
                <a16:creationId xmlns:a16="http://schemas.microsoft.com/office/drawing/2014/main" id="{B1B662FD-9C51-40F2-9357-1C98DFB6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8661" y="640597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200" smtClean="0">
                <a:solidFill>
                  <a:schemeClr val="bg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algn="ctr"/>
            <a:fld id="{34BBD95C-5847-41D4-A95D-7A604938DF3E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07E7E53E-AF76-4FB9-A56D-EB30D00BBE5D}"/>
              </a:ext>
            </a:extLst>
          </p:cNvPr>
          <p:cNvSpPr/>
          <p:nvPr userDrawn="1"/>
        </p:nvSpPr>
        <p:spPr>
          <a:xfrm>
            <a:off x="871311" y="1598691"/>
            <a:ext cx="2033562" cy="2033562"/>
          </a:xfrm>
          <a:prstGeom prst="ellipse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934987E4-1412-4629-837D-1B54E55565C5}"/>
              </a:ext>
            </a:extLst>
          </p:cNvPr>
          <p:cNvGrpSpPr/>
          <p:nvPr userDrawn="1"/>
        </p:nvGrpSpPr>
        <p:grpSpPr>
          <a:xfrm>
            <a:off x="745732" y="1473112"/>
            <a:ext cx="5138941" cy="2284720"/>
            <a:chOff x="745732" y="1473112"/>
            <a:chExt cx="5138941" cy="2284720"/>
          </a:xfrm>
        </p:grpSpPr>
        <p:sp>
          <p:nvSpPr>
            <p:cNvPr id="615" name="Arc 614">
              <a:extLst>
                <a:ext uri="{FF2B5EF4-FFF2-40B4-BE49-F238E27FC236}">
                  <a16:creationId xmlns:a16="http://schemas.microsoft.com/office/drawing/2014/main" id="{2EE8B57F-1958-4123-BF88-0532133EA6AC}"/>
                </a:ext>
              </a:extLst>
            </p:cNvPr>
            <p:cNvSpPr/>
            <p:nvPr/>
          </p:nvSpPr>
          <p:spPr>
            <a:xfrm flipH="1" flipV="1">
              <a:off x="745732" y="1473112"/>
              <a:ext cx="2284720" cy="2284720"/>
            </a:xfrm>
            <a:prstGeom prst="arc">
              <a:avLst>
                <a:gd name="adj1" fmla="val 6123682"/>
                <a:gd name="adj2" fmla="val 10016834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2FC5C41-8CD9-49EF-9B7F-C06D696BF209}"/>
                </a:ext>
              </a:extLst>
            </p:cNvPr>
            <p:cNvCxnSpPr>
              <a:cxnSpLocks/>
              <a:endCxn id="615" idx="2"/>
            </p:cNvCxnSpPr>
            <p:nvPr/>
          </p:nvCxnSpPr>
          <p:spPr>
            <a:xfrm flipH="1">
              <a:off x="3000936" y="2357472"/>
              <a:ext cx="2883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7" name="Oval 616">
            <a:extLst>
              <a:ext uri="{FF2B5EF4-FFF2-40B4-BE49-F238E27FC236}">
                <a16:creationId xmlns:a16="http://schemas.microsoft.com/office/drawing/2014/main" id="{79BAD7D7-6504-4DFC-9892-ABD9CFA67A9E}"/>
              </a:ext>
            </a:extLst>
          </p:cNvPr>
          <p:cNvSpPr/>
          <p:nvPr userDrawn="1"/>
        </p:nvSpPr>
        <p:spPr>
          <a:xfrm>
            <a:off x="3138862" y="1752802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6A23DF21-5EB1-4C76-958E-7AADF5F6AA75}"/>
              </a:ext>
            </a:extLst>
          </p:cNvPr>
          <p:cNvSpPr/>
          <p:nvPr/>
        </p:nvSpPr>
        <p:spPr>
          <a:xfrm>
            <a:off x="6604164" y="1598691"/>
            <a:ext cx="2033562" cy="2033562"/>
          </a:xfrm>
          <a:prstGeom prst="ellipse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284693C2-4A37-40C0-B388-19AB78EE9D48}"/>
              </a:ext>
            </a:extLst>
          </p:cNvPr>
          <p:cNvGrpSpPr/>
          <p:nvPr userDrawn="1"/>
        </p:nvGrpSpPr>
        <p:grpSpPr>
          <a:xfrm>
            <a:off x="6478585" y="1473112"/>
            <a:ext cx="5138941" cy="2284720"/>
            <a:chOff x="6478585" y="1473112"/>
            <a:chExt cx="5138941" cy="2284720"/>
          </a:xfrm>
        </p:grpSpPr>
        <p:sp>
          <p:nvSpPr>
            <p:cNvPr id="624" name="Arc 623">
              <a:extLst>
                <a:ext uri="{FF2B5EF4-FFF2-40B4-BE49-F238E27FC236}">
                  <a16:creationId xmlns:a16="http://schemas.microsoft.com/office/drawing/2014/main" id="{74704E81-2DCD-4ACA-AFC2-01C39A8CA9F6}"/>
                </a:ext>
              </a:extLst>
            </p:cNvPr>
            <p:cNvSpPr/>
            <p:nvPr/>
          </p:nvSpPr>
          <p:spPr>
            <a:xfrm flipH="1" flipV="1">
              <a:off x="6478585" y="1473112"/>
              <a:ext cx="2284720" cy="2284720"/>
            </a:xfrm>
            <a:prstGeom prst="arc">
              <a:avLst>
                <a:gd name="adj1" fmla="val 6123682"/>
                <a:gd name="adj2" fmla="val 10016834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CBA07E70-916A-475C-B6FF-28BC036900B3}"/>
                </a:ext>
              </a:extLst>
            </p:cNvPr>
            <p:cNvCxnSpPr>
              <a:cxnSpLocks/>
              <a:endCxn id="624" idx="2"/>
            </p:cNvCxnSpPr>
            <p:nvPr/>
          </p:nvCxnSpPr>
          <p:spPr>
            <a:xfrm flipH="1">
              <a:off x="8733789" y="2357472"/>
              <a:ext cx="2883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6" name="Oval 625">
            <a:extLst>
              <a:ext uri="{FF2B5EF4-FFF2-40B4-BE49-F238E27FC236}">
                <a16:creationId xmlns:a16="http://schemas.microsoft.com/office/drawing/2014/main" id="{4307CB2F-2D30-432B-9ED2-6804ED032D09}"/>
              </a:ext>
            </a:extLst>
          </p:cNvPr>
          <p:cNvSpPr/>
          <p:nvPr userDrawn="1"/>
        </p:nvSpPr>
        <p:spPr>
          <a:xfrm>
            <a:off x="8871715" y="1752802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AB72D2B8-74A2-47DD-81D2-0DA0FC30667A}"/>
              </a:ext>
            </a:extLst>
          </p:cNvPr>
          <p:cNvGrpSpPr/>
          <p:nvPr userDrawn="1"/>
        </p:nvGrpSpPr>
        <p:grpSpPr>
          <a:xfrm>
            <a:off x="745732" y="4001547"/>
            <a:ext cx="5138941" cy="2284720"/>
            <a:chOff x="573326" y="1181694"/>
            <a:chExt cx="5138941" cy="2284720"/>
          </a:xfrm>
        </p:grpSpPr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BB20CBA8-E438-478A-A13E-4BF134C262F3}"/>
                </a:ext>
              </a:extLst>
            </p:cNvPr>
            <p:cNvSpPr/>
            <p:nvPr/>
          </p:nvSpPr>
          <p:spPr>
            <a:xfrm>
              <a:off x="698905" y="1307273"/>
              <a:ext cx="2033562" cy="2033562"/>
            </a:xfrm>
            <a:prstGeom prst="ellipse">
              <a:avLst/>
            </a:pr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Arc 630">
              <a:extLst>
                <a:ext uri="{FF2B5EF4-FFF2-40B4-BE49-F238E27FC236}">
                  <a16:creationId xmlns:a16="http://schemas.microsoft.com/office/drawing/2014/main" id="{4A01550A-02A7-4286-A688-1E7158406B44}"/>
                </a:ext>
              </a:extLst>
            </p:cNvPr>
            <p:cNvSpPr/>
            <p:nvPr/>
          </p:nvSpPr>
          <p:spPr>
            <a:xfrm flipH="1" flipV="1">
              <a:off x="573326" y="1181694"/>
              <a:ext cx="2284720" cy="2284720"/>
            </a:xfrm>
            <a:prstGeom prst="arc">
              <a:avLst>
                <a:gd name="adj1" fmla="val 6123682"/>
                <a:gd name="adj2" fmla="val 10016834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A88189C5-EAAF-443F-922E-23449E0F3DEC}"/>
                </a:ext>
              </a:extLst>
            </p:cNvPr>
            <p:cNvCxnSpPr>
              <a:cxnSpLocks/>
              <a:endCxn id="631" idx="2"/>
            </p:cNvCxnSpPr>
            <p:nvPr/>
          </p:nvCxnSpPr>
          <p:spPr>
            <a:xfrm flipH="1">
              <a:off x="2828530" y="2066054"/>
              <a:ext cx="2883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5" name="Oval 634">
            <a:extLst>
              <a:ext uri="{FF2B5EF4-FFF2-40B4-BE49-F238E27FC236}">
                <a16:creationId xmlns:a16="http://schemas.microsoft.com/office/drawing/2014/main" id="{728589D2-BC95-4689-A925-9428437FEE0E}"/>
              </a:ext>
            </a:extLst>
          </p:cNvPr>
          <p:cNvSpPr/>
          <p:nvPr userDrawn="1"/>
        </p:nvSpPr>
        <p:spPr>
          <a:xfrm>
            <a:off x="3138862" y="4281237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8" name="Group 637">
            <a:extLst>
              <a:ext uri="{FF2B5EF4-FFF2-40B4-BE49-F238E27FC236}">
                <a16:creationId xmlns:a16="http://schemas.microsoft.com/office/drawing/2014/main" id="{9498E848-8C3E-45E9-BC9D-1B720582EBA4}"/>
              </a:ext>
            </a:extLst>
          </p:cNvPr>
          <p:cNvGrpSpPr/>
          <p:nvPr userDrawn="1"/>
        </p:nvGrpSpPr>
        <p:grpSpPr>
          <a:xfrm>
            <a:off x="6478585" y="4001547"/>
            <a:ext cx="5138941" cy="2284720"/>
            <a:chOff x="573326" y="1181694"/>
            <a:chExt cx="5138941" cy="2284720"/>
          </a:xfrm>
        </p:grpSpPr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75AB504D-7BCA-48BD-A8D1-5ABB09794CFF}"/>
                </a:ext>
              </a:extLst>
            </p:cNvPr>
            <p:cNvSpPr/>
            <p:nvPr/>
          </p:nvSpPr>
          <p:spPr>
            <a:xfrm>
              <a:off x="698905" y="1307273"/>
              <a:ext cx="2033562" cy="2033562"/>
            </a:xfrm>
            <a:prstGeom prst="ellipse">
              <a:avLst/>
            </a:pr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Arc 639">
              <a:extLst>
                <a:ext uri="{FF2B5EF4-FFF2-40B4-BE49-F238E27FC236}">
                  <a16:creationId xmlns:a16="http://schemas.microsoft.com/office/drawing/2014/main" id="{18265819-226E-4861-8844-5077B9CDDA63}"/>
                </a:ext>
              </a:extLst>
            </p:cNvPr>
            <p:cNvSpPr/>
            <p:nvPr/>
          </p:nvSpPr>
          <p:spPr>
            <a:xfrm flipH="1" flipV="1">
              <a:off x="573326" y="1181694"/>
              <a:ext cx="2284720" cy="2284720"/>
            </a:xfrm>
            <a:prstGeom prst="arc">
              <a:avLst>
                <a:gd name="adj1" fmla="val 6123682"/>
                <a:gd name="adj2" fmla="val 10016834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DFE31997-59AA-4F43-AB30-6B6152E6AFD5}"/>
                </a:ext>
              </a:extLst>
            </p:cNvPr>
            <p:cNvCxnSpPr>
              <a:cxnSpLocks/>
              <a:endCxn id="640" idx="2"/>
            </p:cNvCxnSpPr>
            <p:nvPr/>
          </p:nvCxnSpPr>
          <p:spPr>
            <a:xfrm flipH="1">
              <a:off x="2828530" y="2066054"/>
              <a:ext cx="2883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4" name="Oval 643">
            <a:extLst>
              <a:ext uri="{FF2B5EF4-FFF2-40B4-BE49-F238E27FC236}">
                <a16:creationId xmlns:a16="http://schemas.microsoft.com/office/drawing/2014/main" id="{9B726246-1255-4A5A-8EEC-4A28FE9F31B1}"/>
              </a:ext>
            </a:extLst>
          </p:cNvPr>
          <p:cNvSpPr/>
          <p:nvPr userDrawn="1"/>
        </p:nvSpPr>
        <p:spPr>
          <a:xfrm>
            <a:off x="8871715" y="4281237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Picture Placeholder 647">
            <a:extLst>
              <a:ext uri="{FF2B5EF4-FFF2-40B4-BE49-F238E27FC236}">
                <a16:creationId xmlns:a16="http://schemas.microsoft.com/office/drawing/2014/main" id="{1070048F-7914-4887-8912-E430965927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1249" y="1708629"/>
            <a:ext cx="1813686" cy="181368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49" name="Picture Placeholder 647">
            <a:extLst>
              <a:ext uri="{FF2B5EF4-FFF2-40B4-BE49-F238E27FC236}">
                <a16:creationId xmlns:a16="http://schemas.microsoft.com/office/drawing/2014/main" id="{3638F3E8-F03D-452C-A6EF-FF83FECFDC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14102" y="1708629"/>
            <a:ext cx="1813686" cy="181368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0" name="Picture Placeholder 647">
            <a:extLst>
              <a:ext uri="{FF2B5EF4-FFF2-40B4-BE49-F238E27FC236}">
                <a16:creationId xmlns:a16="http://schemas.microsoft.com/office/drawing/2014/main" id="{32477020-7FDC-41EB-943F-09AA37BAD5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14102" y="4237064"/>
            <a:ext cx="1813686" cy="181368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1" name="Picture Placeholder 647">
            <a:extLst>
              <a:ext uri="{FF2B5EF4-FFF2-40B4-BE49-F238E27FC236}">
                <a16:creationId xmlns:a16="http://schemas.microsoft.com/office/drawing/2014/main" id="{71876631-B973-41A7-BA02-BFEAA6C8491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1249" y="4237064"/>
            <a:ext cx="1813686" cy="181368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2" name="Text Placeholder 2">
            <a:extLst>
              <a:ext uri="{FF2B5EF4-FFF2-40B4-BE49-F238E27FC236}">
                <a16:creationId xmlns:a16="http://schemas.microsoft.com/office/drawing/2014/main" id="{AC9B6A6F-69F8-41FA-9AB1-053CED33DF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65044" y="2493414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3" name="Text Placeholder 2">
            <a:extLst>
              <a:ext uri="{FF2B5EF4-FFF2-40B4-BE49-F238E27FC236}">
                <a16:creationId xmlns:a16="http://schemas.microsoft.com/office/drawing/2014/main" id="{C58F3670-37FC-465E-8EB7-739051D1EDC0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065044" y="5016826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4" name="Text Placeholder 2">
            <a:extLst>
              <a:ext uri="{FF2B5EF4-FFF2-40B4-BE49-F238E27FC236}">
                <a16:creationId xmlns:a16="http://schemas.microsoft.com/office/drawing/2014/main" id="{1E3F788C-D8CF-4969-80DE-752ACE834D1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739784" y="2493414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5" name="Text Placeholder 2">
            <a:extLst>
              <a:ext uri="{FF2B5EF4-FFF2-40B4-BE49-F238E27FC236}">
                <a16:creationId xmlns:a16="http://schemas.microsoft.com/office/drawing/2014/main" id="{450810B9-D39F-4B70-8958-8354BDAF82ED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739784" y="5016826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7" name="Picture Placeholder 656">
            <a:extLst>
              <a:ext uri="{FF2B5EF4-FFF2-40B4-BE49-F238E27FC236}">
                <a16:creationId xmlns:a16="http://schemas.microsoft.com/office/drawing/2014/main" id="{C6944C29-805F-4C3C-B2C6-F59A8F8F1AF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293201" y="4237038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58" name="Picture Placeholder 656">
            <a:extLst>
              <a:ext uri="{FF2B5EF4-FFF2-40B4-BE49-F238E27FC236}">
                <a16:creationId xmlns:a16="http://schemas.microsoft.com/office/drawing/2014/main" id="{11FF9F92-E627-40CE-AFB4-0A89C8DE075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293201" y="1716230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59" name="Picture Placeholder 656">
            <a:extLst>
              <a:ext uri="{FF2B5EF4-FFF2-40B4-BE49-F238E27FC236}">
                <a16:creationId xmlns:a16="http://schemas.microsoft.com/office/drawing/2014/main" id="{31639B03-0480-4359-AE4E-367D8A64C5B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026054" y="4237038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60" name="Picture Placeholder 656">
            <a:extLst>
              <a:ext uri="{FF2B5EF4-FFF2-40B4-BE49-F238E27FC236}">
                <a16:creationId xmlns:a16="http://schemas.microsoft.com/office/drawing/2014/main" id="{F1D86461-C537-49C2-A66A-2AED942EA01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26054" y="1716230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7DED9C1B-3B98-40D9-A0F6-3BBFB37066FA}"/>
              </a:ext>
            </a:extLst>
          </p:cNvPr>
          <p:cNvSpPr txBox="1"/>
          <p:nvPr userDrawn="1"/>
        </p:nvSpPr>
        <p:spPr>
          <a:xfrm>
            <a:off x="857374" y="6415788"/>
            <a:ext cx="2092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© Trung-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Tuấn</a:t>
            </a:r>
            <a:r>
              <a:rPr lang="en-US" sz="1050" baseline="0" dirty="0">
                <a:solidFill>
                  <a:schemeClr val="bg1">
                    <a:lumMod val="65000"/>
                  </a:schemeClr>
                </a:solidFill>
              </a:rPr>
              <a:t>| Internal use only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4 Content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A7A5A05-F2E8-4FA8-8664-C9DAE19F97A1}"/>
              </a:ext>
            </a:extLst>
          </p:cNvPr>
          <p:cNvCxnSpPr>
            <a:cxnSpLocks/>
          </p:cNvCxnSpPr>
          <p:nvPr userDrawn="1"/>
        </p:nvCxnSpPr>
        <p:spPr>
          <a:xfrm>
            <a:off x="1095436" y="813375"/>
            <a:ext cx="10287000" cy="0"/>
          </a:xfrm>
          <a:prstGeom prst="line">
            <a:avLst/>
          </a:prstGeom>
          <a:ln>
            <a:solidFill>
              <a:srgbClr val="363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E5EB4B6-1D99-49A7-8051-BCF414536CD7}"/>
              </a:ext>
            </a:extLst>
          </p:cNvPr>
          <p:cNvGrpSpPr/>
          <p:nvPr userDrawn="1"/>
        </p:nvGrpSpPr>
        <p:grpSpPr>
          <a:xfrm>
            <a:off x="-380999" y="294771"/>
            <a:ext cx="1261502" cy="424916"/>
            <a:chOff x="-380999" y="294771"/>
            <a:chExt cx="1261502" cy="424916"/>
          </a:xfrm>
        </p:grpSpPr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86A8C22-EF12-4C1A-A4A9-7EF358250723}"/>
                </a:ext>
              </a:extLst>
            </p:cNvPr>
            <p:cNvSpPr/>
            <p:nvPr/>
          </p:nvSpPr>
          <p:spPr>
            <a:xfrm rot="10800000">
              <a:off x="-380999" y="57356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66F48C48-94EF-48D3-AB50-9523FB917AEE}"/>
                </a:ext>
              </a:extLst>
            </p:cNvPr>
            <p:cNvSpPr/>
            <p:nvPr/>
          </p:nvSpPr>
          <p:spPr>
            <a:xfrm rot="10800000">
              <a:off x="-380999" y="52899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39DA52C-949E-4398-BD64-27057A143199}"/>
                </a:ext>
              </a:extLst>
            </p:cNvPr>
            <p:cNvSpPr/>
            <p:nvPr/>
          </p:nvSpPr>
          <p:spPr>
            <a:xfrm rot="10800000">
              <a:off x="-380999" y="48420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C72B700-6CD9-443F-BDC9-9F5B87385506}"/>
                </a:ext>
              </a:extLst>
            </p:cNvPr>
            <p:cNvSpPr/>
            <p:nvPr/>
          </p:nvSpPr>
          <p:spPr>
            <a:xfrm rot="10800000">
              <a:off x="-380999" y="43963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FEEFB5F-CDFD-4608-A68A-F262BA7A7A0C}"/>
                </a:ext>
              </a:extLst>
            </p:cNvPr>
            <p:cNvSpPr/>
            <p:nvPr/>
          </p:nvSpPr>
          <p:spPr>
            <a:xfrm rot="10800000">
              <a:off x="-380999" y="39506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93667E1-E6C5-4A6C-8C9F-23FDD13B8BE7}"/>
                </a:ext>
              </a:extLst>
            </p:cNvPr>
            <p:cNvSpPr/>
            <p:nvPr/>
          </p:nvSpPr>
          <p:spPr>
            <a:xfrm rot="10800000">
              <a:off x="-380999" y="35048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52F6200-8B92-4E8F-A9F5-AEED43795013}"/>
                </a:ext>
              </a:extLst>
            </p:cNvPr>
            <p:cNvSpPr/>
            <p:nvPr/>
          </p:nvSpPr>
          <p:spPr>
            <a:xfrm rot="10800000">
              <a:off x="-380999" y="305704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482B8DA-AF24-4AB1-B6A9-A86BEDB6D212}"/>
                </a:ext>
              </a:extLst>
            </p:cNvPr>
            <p:cNvSpPr/>
            <p:nvPr/>
          </p:nvSpPr>
          <p:spPr>
            <a:xfrm rot="10800000">
              <a:off x="-336216" y="573773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29D5502-7F9F-4D5C-A7CC-9B9DBB1E39F1}"/>
                </a:ext>
              </a:extLst>
            </p:cNvPr>
            <p:cNvSpPr/>
            <p:nvPr/>
          </p:nvSpPr>
          <p:spPr>
            <a:xfrm rot="10800000">
              <a:off x="-336216" y="529200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961938F3-67E1-4247-B944-C215C64E4E68}"/>
                </a:ext>
              </a:extLst>
            </p:cNvPr>
            <p:cNvSpPr/>
            <p:nvPr/>
          </p:nvSpPr>
          <p:spPr>
            <a:xfrm rot="10800000">
              <a:off x="-336216" y="48441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4B0A8CB0-9113-43D3-A925-F49092878B48}"/>
                </a:ext>
              </a:extLst>
            </p:cNvPr>
            <p:cNvSpPr/>
            <p:nvPr/>
          </p:nvSpPr>
          <p:spPr>
            <a:xfrm rot="10800000">
              <a:off x="-336216" y="43984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629CC0E-66D1-4348-9589-891C0D035CB7}"/>
                </a:ext>
              </a:extLst>
            </p:cNvPr>
            <p:cNvSpPr/>
            <p:nvPr/>
          </p:nvSpPr>
          <p:spPr>
            <a:xfrm rot="10800000">
              <a:off x="-336216" y="395271"/>
              <a:ext cx="2103" cy="2103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8 w 9525"/>
                <a:gd name="connsiteY1" fmla="*/ 10954 h 9525"/>
                <a:gd name="connsiteX2" fmla="*/ 10953 w 9525"/>
                <a:gd name="connsiteY2" fmla="*/ 9049 h 9525"/>
                <a:gd name="connsiteX3" fmla="*/ 9048 w 9525"/>
                <a:gd name="connsiteY3" fmla="*/ 7144 h 9525"/>
                <a:gd name="connsiteX4" fmla="*/ 714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10001"/>
                    <a:pt x="8096" y="10954"/>
                    <a:pt x="9048" y="10954"/>
                  </a:cubicBezTo>
                  <a:cubicBezTo>
                    <a:pt x="10001" y="10954"/>
                    <a:pt x="10953" y="10001"/>
                    <a:pt x="10953" y="9049"/>
                  </a:cubicBezTo>
                  <a:cubicBezTo>
                    <a:pt x="10953" y="8096"/>
                    <a:pt x="10001" y="7144"/>
                    <a:pt x="9048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98EE036-2984-4060-96EC-9FAB41137259}"/>
                </a:ext>
              </a:extLst>
            </p:cNvPr>
            <p:cNvSpPr/>
            <p:nvPr/>
          </p:nvSpPr>
          <p:spPr>
            <a:xfrm rot="10800000">
              <a:off x="-336216" y="35069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43F63FDD-5BD4-4C88-AEF3-12C326CF9F23}"/>
                </a:ext>
              </a:extLst>
            </p:cNvPr>
            <p:cNvSpPr/>
            <p:nvPr/>
          </p:nvSpPr>
          <p:spPr>
            <a:xfrm rot="10800000">
              <a:off x="-336216" y="30591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0723F31-E448-4E5A-97A4-F395C039D6AE}"/>
                </a:ext>
              </a:extLst>
            </p:cNvPr>
            <p:cNvSpPr/>
            <p:nvPr/>
          </p:nvSpPr>
          <p:spPr>
            <a:xfrm rot="10800000">
              <a:off x="-293325" y="572091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B8C79196-9B7E-4EB8-BF63-ADD9BA2BD605}"/>
                </a:ext>
              </a:extLst>
            </p:cNvPr>
            <p:cNvSpPr/>
            <p:nvPr/>
          </p:nvSpPr>
          <p:spPr>
            <a:xfrm rot="10800000">
              <a:off x="-293325" y="52751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0D79EFAF-BE87-4E2F-9568-BDE523CF8C87}"/>
                </a:ext>
              </a:extLst>
            </p:cNvPr>
            <p:cNvSpPr/>
            <p:nvPr/>
          </p:nvSpPr>
          <p:spPr>
            <a:xfrm rot="10800000">
              <a:off x="-293325" y="48273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821BF8B-32BA-4AAE-8AC3-A1EE9858C4EE}"/>
                </a:ext>
              </a:extLst>
            </p:cNvPr>
            <p:cNvSpPr/>
            <p:nvPr/>
          </p:nvSpPr>
          <p:spPr>
            <a:xfrm rot="10800000">
              <a:off x="-293325" y="43816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DD242B3-CA5A-4FC3-97E6-9A0DDB7128DC}"/>
                </a:ext>
              </a:extLst>
            </p:cNvPr>
            <p:cNvSpPr/>
            <p:nvPr/>
          </p:nvSpPr>
          <p:spPr>
            <a:xfrm rot="10800000">
              <a:off x="-293325" y="39358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6CB0F14-8DD2-4D8E-A405-396AEC8E1DC6}"/>
                </a:ext>
              </a:extLst>
            </p:cNvPr>
            <p:cNvSpPr/>
            <p:nvPr/>
          </p:nvSpPr>
          <p:spPr>
            <a:xfrm rot="10800000">
              <a:off x="-293325" y="34901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9818A21-5D2B-443A-816E-52ABD0C40197}"/>
                </a:ext>
              </a:extLst>
            </p:cNvPr>
            <p:cNvSpPr/>
            <p:nvPr/>
          </p:nvSpPr>
          <p:spPr>
            <a:xfrm rot="10800000">
              <a:off x="-293325" y="30423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F9E3D36C-A67C-4624-A568-8BD93C44B921}"/>
                </a:ext>
              </a:extLst>
            </p:cNvPr>
            <p:cNvSpPr/>
            <p:nvPr/>
          </p:nvSpPr>
          <p:spPr>
            <a:xfrm rot="10800000">
              <a:off x="-248542" y="572301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5E8BB70-7A62-41FD-AB3B-1868D2D1EC94}"/>
                </a:ext>
              </a:extLst>
            </p:cNvPr>
            <p:cNvSpPr/>
            <p:nvPr/>
          </p:nvSpPr>
          <p:spPr>
            <a:xfrm rot="10800000">
              <a:off x="-248542" y="527728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9597772-84D3-4D23-A044-B1AFC8EBC9DF}"/>
                </a:ext>
              </a:extLst>
            </p:cNvPr>
            <p:cNvSpPr/>
            <p:nvPr/>
          </p:nvSpPr>
          <p:spPr>
            <a:xfrm rot="10800000">
              <a:off x="-248542" y="482945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1B5B3F4-3C82-491C-B4F5-11020ED31BFB}"/>
                </a:ext>
              </a:extLst>
            </p:cNvPr>
            <p:cNvSpPr/>
            <p:nvPr/>
          </p:nvSpPr>
          <p:spPr>
            <a:xfrm rot="10800000">
              <a:off x="-248542" y="43837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A356BBE8-0F23-4815-B1B9-0CBFD7308936}"/>
                </a:ext>
              </a:extLst>
            </p:cNvPr>
            <p:cNvSpPr/>
            <p:nvPr/>
          </p:nvSpPr>
          <p:spPr>
            <a:xfrm rot="10800000">
              <a:off x="-248542" y="393799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020E073-4C96-4735-83A4-8281AB4DBF9C}"/>
                </a:ext>
              </a:extLst>
            </p:cNvPr>
            <p:cNvSpPr/>
            <p:nvPr/>
          </p:nvSpPr>
          <p:spPr>
            <a:xfrm rot="10800000">
              <a:off x="-248542" y="349226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6"/>
                    <a:pt x="14536" y="16669"/>
                    <a:pt x="11906" y="16669"/>
                  </a:cubicBezTo>
                  <a:cubicBezTo>
                    <a:pt x="9276" y="16669"/>
                    <a:pt x="7144" y="14536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2E7E870-D683-46D0-9B94-B924C6AC86CD}"/>
                </a:ext>
              </a:extLst>
            </p:cNvPr>
            <p:cNvSpPr/>
            <p:nvPr/>
          </p:nvSpPr>
          <p:spPr>
            <a:xfrm rot="10800000">
              <a:off x="-248542" y="30444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9AA1F97-59EA-42B5-9338-46606952668E}"/>
                </a:ext>
              </a:extLst>
            </p:cNvPr>
            <p:cNvSpPr/>
            <p:nvPr/>
          </p:nvSpPr>
          <p:spPr>
            <a:xfrm rot="10800000">
              <a:off x="-203338" y="57272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EB2AD091-F981-4716-A560-F6AD5304A4FA}"/>
                </a:ext>
              </a:extLst>
            </p:cNvPr>
            <p:cNvSpPr/>
            <p:nvPr/>
          </p:nvSpPr>
          <p:spPr>
            <a:xfrm rot="10800000">
              <a:off x="-203338" y="52814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E10820A-9461-49E8-BF56-C5CABC7EB8E9}"/>
                </a:ext>
              </a:extLst>
            </p:cNvPr>
            <p:cNvSpPr/>
            <p:nvPr/>
          </p:nvSpPr>
          <p:spPr>
            <a:xfrm rot="10800000">
              <a:off x="-203338" y="48336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B1E49BB-0B01-4267-B469-94963E638FDD}"/>
                </a:ext>
              </a:extLst>
            </p:cNvPr>
            <p:cNvSpPr/>
            <p:nvPr/>
          </p:nvSpPr>
          <p:spPr>
            <a:xfrm rot="10800000">
              <a:off x="-203338" y="43879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AF3F656-1DFE-4E23-BF39-AB169BCD4A19}"/>
                </a:ext>
              </a:extLst>
            </p:cNvPr>
            <p:cNvSpPr/>
            <p:nvPr/>
          </p:nvSpPr>
          <p:spPr>
            <a:xfrm rot="10800000">
              <a:off x="-203338" y="39421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6FDAB788-85F3-4951-87AA-7A88DC64E048}"/>
                </a:ext>
              </a:extLst>
            </p:cNvPr>
            <p:cNvSpPr/>
            <p:nvPr/>
          </p:nvSpPr>
          <p:spPr>
            <a:xfrm rot="10800000">
              <a:off x="-203338" y="34964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3"/>
                    <a:pt x="17493" y="20479"/>
                    <a:pt x="13811" y="20479"/>
                  </a:cubicBezTo>
                  <a:cubicBezTo>
                    <a:pt x="10129" y="20479"/>
                    <a:pt x="7143" y="17493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9E0047E-853F-4F02-9EA2-EF1E00ACCC4D}"/>
                </a:ext>
              </a:extLst>
            </p:cNvPr>
            <p:cNvSpPr/>
            <p:nvPr/>
          </p:nvSpPr>
          <p:spPr>
            <a:xfrm rot="10800000">
              <a:off x="-203338" y="304863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430C8B64-C13F-4B57-8359-81B5F66E52AC}"/>
                </a:ext>
              </a:extLst>
            </p:cNvPr>
            <p:cNvSpPr/>
            <p:nvPr/>
          </p:nvSpPr>
          <p:spPr>
            <a:xfrm rot="10800000">
              <a:off x="-160447" y="57104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635ACB0D-9AC7-4471-86C0-1D8A7D7F72BE}"/>
                </a:ext>
              </a:extLst>
            </p:cNvPr>
            <p:cNvSpPr/>
            <p:nvPr/>
          </p:nvSpPr>
          <p:spPr>
            <a:xfrm rot="10800000">
              <a:off x="-160447" y="52646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B2C0D10-4A68-44D4-90D8-373E3AF700F6}"/>
                </a:ext>
              </a:extLst>
            </p:cNvPr>
            <p:cNvSpPr/>
            <p:nvPr/>
          </p:nvSpPr>
          <p:spPr>
            <a:xfrm rot="10800000">
              <a:off x="-160447" y="48168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AE98A908-580A-4CDF-BDE4-92F045195A0B}"/>
                </a:ext>
              </a:extLst>
            </p:cNvPr>
            <p:cNvSpPr/>
            <p:nvPr/>
          </p:nvSpPr>
          <p:spPr>
            <a:xfrm rot="10800000">
              <a:off x="-160447" y="43711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5A9E0183-BEEA-4C38-A016-62A4BD2B578A}"/>
                </a:ext>
              </a:extLst>
            </p:cNvPr>
            <p:cNvSpPr/>
            <p:nvPr/>
          </p:nvSpPr>
          <p:spPr>
            <a:xfrm rot="10800000">
              <a:off x="-160447" y="39253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15FF5BE3-1427-44A5-B746-1EE54F65372E}"/>
                </a:ext>
              </a:extLst>
            </p:cNvPr>
            <p:cNvSpPr/>
            <p:nvPr/>
          </p:nvSpPr>
          <p:spPr>
            <a:xfrm rot="10800000">
              <a:off x="-160447" y="34796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3CBA1C8-1D4F-4F37-A034-F42D75F08F57}"/>
                </a:ext>
              </a:extLst>
            </p:cNvPr>
            <p:cNvSpPr/>
            <p:nvPr/>
          </p:nvSpPr>
          <p:spPr>
            <a:xfrm rot="10800000">
              <a:off x="-160447" y="303181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024730B-14F1-4666-A080-E52B2B056678}"/>
                </a:ext>
              </a:extLst>
            </p:cNvPr>
            <p:cNvSpPr/>
            <p:nvPr/>
          </p:nvSpPr>
          <p:spPr>
            <a:xfrm rot="10800000">
              <a:off x="-115453" y="571460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2B6B5692-2063-4367-9CF1-FC6CDFBE8B41}"/>
                </a:ext>
              </a:extLst>
            </p:cNvPr>
            <p:cNvSpPr/>
            <p:nvPr/>
          </p:nvSpPr>
          <p:spPr>
            <a:xfrm rot="10800000">
              <a:off x="-115453" y="526887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44C4A77E-0B7C-4B5B-BBAA-3E71EE73BDB3}"/>
                </a:ext>
              </a:extLst>
            </p:cNvPr>
            <p:cNvSpPr/>
            <p:nvPr/>
          </p:nvSpPr>
          <p:spPr>
            <a:xfrm rot="10800000">
              <a:off x="-115453" y="482104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235E2FF-3F04-430B-B2AC-C86EB74ABA4F}"/>
                </a:ext>
              </a:extLst>
            </p:cNvPr>
            <p:cNvSpPr/>
            <p:nvPr/>
          </p:nvSpPr>
          <p:spPr>
            <a:xfrm rot="10800000">
              <a:off x="-115453" y="43753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279984C-23C7-4D28-8F7D-F4EAD245EFD7}"/>
                </a:ext>
              </a:extLst>
            </p:cNvPr>
            <p:cNvSpPr/>
            <p:nvPr/>
          </p:nvSpPr>
          <p:spPr>
            <a:xfrm rot="10800000">
              <a:off x="-115453" y="392958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975770C-2692-4C64-975B-DD8E03F0B8D4}"/>
                </a:ext>
              </a:extLst>
            </p:cNvPr>
            <p:cNvSpPr/>
            <p:nvPr/>
          </p:nvSpPr>
          <p:spPr>
            <a:xfrm rot="10800000">
              <a:off x="-115453" y="348385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8051673-329A-4AFE-95CD-FD222E32400C}"/>
                </a:ext>
              </a:extLst>
            </p:cNvPr>
            <p:cNvSpPr/>
            <p:nvPr/>
          </p:nvSpPr>
          <p:spPr>
            <a:xfrm rot="10800000">
              <a:off x="-115453" y="30360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822F7D5-8762-49E6-9152-8F5F993172DE}"/>
                </a:ext>
              </a:extLst>
            </p:cNvPr>
            <p:cNvSpPr/>
            <p:nvPr/>
          </p:nvSpPr>
          <p:spPr>
            <a:xfrm rot="10800000">
              <a:off x="-70670" y="57167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C647364B-D3C2-4497-AD22-690B2CA81E4E}"/>
                </a:ext>
              </a:extLst>
            </p:cNvPr>
            <p:cNvSpPr/>
            <p:nvPr/>
          </p:nvSpPr>
          <p:spPr>
            <a:xfrm rot="10800000">
              <a:off x="-70670" y="52709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7DF429E-CD56-4D0E-88FB-422F848E2601}"/>
                </a:ext>
              </a:extLst>
            </p:cNvPr>
            <p:cNvSpPr/>
            <p:nvPr/>
          </p:nvSpPr>
          <p:spPr>
            <a:xfrm rot="10800000">
              <a:off x="-70670" y="482314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E06D672-E030-4D02-BA41-B812CCBBEC33}"/>
                </a:ext>
              </a:extLst>
            </p:cNvPr>
            <p:cNvSpPr/>
            <p:nvPr/>
          </p:nvSpPr>
          <p:spPr>
            <a:xfrm rot="10800000">
              <a:off x="-70670" y="43774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06EF92ED-66FA-4448-A302-29551DF3E2A4}"/>
                </a:ext>
              </a:extLst>
            </p:cNvPr>
            <p:cNvSpPr/>
            <p:nvPr/>
          </p:nvSpPr>
          <p:spPr>
            <a:xfrm rot="10800000">
              <a:off x="-70670" y="39316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7D02BD-06F0-4925-B940-4BD900AA7EAB}"/>
                </a:ext>
              </a:extLst>
            </p:cNvPr>
            <p:cNvSpPr/>
            <p:nvPr/>
          </p:nvSpPr>
          <p:spPr>
            <a:xfrm rot="10800000">
              <a:off x="-70670" y="348595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5A0D96EE-AF16-463D-B0BA-3E70F93AA48A}"/>
                </a:ext>
              </a:extLst>
            </p:cNvPr>
            <p:cNvSpPr/>
            <p:nvPr/>
          </p:nvSpPr>
          <p:spPr>
            <a:xfrm rot="10800000">
              <a:off x="-70670" y="303812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0C0295A-AC82-411A-BC7C-0EF2F796B4A0}"/>
                </a:ext>
              </a:extLst>
            </p:cNvPr>
            <p:cNvSpPr/>
            <p:nvPr/>
          </p:nvSpPr>
          <p:spPr>
            <a:xfrm rot="10800000">
              <a:off x="-27568" y="56998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72D3B42-5845-4AF6-92C8-F2FC1334694F}"/>
                </a:ext>
              </a:extLst>
            </p:cNvPr>
            <p:cNvSpPr/>
            <p:nvPr/>
          </p:nvSpPr>
          <p:spPr>
            <a:xfrm rot="10800000">
              <a:off x="-27568" y="52541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1C8D0C3-13AE-4154-91A3-42F9E0AB3EFF}"/>
                </a:ext>
              </a:extLst>
            </p:cNvPr>
            <p:cNvSpPr/>
            <p:nvPr/>
          </p:nvSpPr>
          <p:spPr>
            <a:xfrm rot="10800000">
              <a:off x="-27568" y="480632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E967188-47C2-478F-87A8-F3217E382C8C}"/>
                </a:ext>
              </a:extLst>
            </p:cNvPr>
            <p:cNvSpPr/>
            <p:nvPr/>
          </p:nvSpPr>
          <p:spPr>
            <a:xfrm rot="10800000">
              <a:off x="-27568" y="43605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6B6527F-BB50-49B3-8AE7-AC4827E7AE19}"/>
                </a:ext>
              </a:extLst>
            </p:cNvPr>
            <p:cNvSpPr/>
            <p:nvPr/>
          </p:nvSpPr>
          <p:spPr>
            <a:xfrm rot="10800000">
              <a:off x="-27568" y="39148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FA2732B-33EC-44CC-9B35-84570FB2D393}"/>
                </a:ext>
              </a:extLst>
            </p:cNvPr>
            <p:cNvSpPr/>
            <p:nvPr/>
          </p:nvSpPr>
          <p:spPr>
            <a:xfrm rot="10800000">
              <a:off x="-27568" y="346913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5A45443-4EBC-4BAA-AAF4-508F7C168760}"/>
                </a:ext>
              </a:extLst>
            </p:cNvPr>
            <p:cNvSpPr/>
            <p:nvPr/>
          </p:nvSpPr>
          <p:spPr>
            <a:xfrm rot="10800000">
              <a:off x="-27568" y="302130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259E3F87-21F2-44F6-A101-F3843E741FDA}"/>
                </a:ext>
              </a:extLst>
            </p:cNvPr>
            <p:cNvSpPr/>
            <p:nvPr/>
          </p:nvSpPr>
          <p:spPr>
            <a:xfrm rot="10800000">
              <a:off x="17425" y="570409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31A97DF-DB8A-4972-AD43-F30C44108F48}"/>
                </a:ext>
              </a:extLst>
            </p:cNvPr>
            <p:cNvSpPr/>
            <p:nvPr/>
          </p:nvSpPr>
          <p:spPr>
            <a:xfrm rot="10800000">
              <a:off x="17425" y="52583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ED82AAF-DEF3-46EE-8A0F-37C25F61F079}"/>
                </a:ext>
              </a:extLst>
            </p:cNvPr>
            <p:cNvSpPr/>
            <p:nvPr/>
          </p:nvSpPr>
          <p:spPr>
            <a:xfrm rot="10800000">
              <a:off x="17425" y="48105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D2E0A0F9-6814-4359-9255-4177AF6E4857}"/>
                </a:ext>
              </a:extLst>
            </p:cNvPr>
            <p:cNvSpPr/>
            <p:nvPr/>
          </p:nvSpPr>
          <p:spPr>
            <a:xfrm rot="10800000">
              <a:off x="17425" y="43648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71671A7-5592-45CE-998F-950CE44157B6}"/>
                </a:ext>
              </a:extLst>
            </p:cNvPr>
            <p:cNvSpPr/>
            <p:nvPr/>
          </p:nvSpPr>
          <p:spPr>
            <a:xfrm rot="10800000">
              <a:off x="17425" y="39190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3BEA7F6-6A1A-441C-904D-46F56743FFF0}"/>
                </a:ext>
              </a:extLst>
            </p:cNvPr>
            <p:cNvSpPr/>
            <p:nvPr/>
          </p:nvSpPr>
          <p:spPr>
            <a:xfrm rot="10800000">
              <a:off x="17425" y="34733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A6033D1-E7F3-4FD0-946D-72F96DD51AD6}"/>
                </a:ext>
              </a:extLst>
            </p:cNvPr>
            <p:cNvSpPr/>
            <p:nvPr/>
          </p:nvSpPr>
          <p:spPr>
            <a:xfrm rot="10800000">
              <a:off x="17425" y="30255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FF9FAB47-AC7A-4AA1-A28E-B6AAC9260E38}"/>
                </a:ext>
              </a:extLst>
            </p:cNvPr>
            <p:cNvSpPr/>
            <p:nvPr/>
          </p:nvSpPr>
          <p:spPr>
            <a:xfrm rot="10800000">
              <a:off x="60316" y="568727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24F0CCD-C489-4E74-A1CD-DAD3B2538FC5}"/>
                </a:ext>
              </a:extLst>
            </p:cNvPr>
            <p:cNvSpPr/>
            <p:nvPr/>
          </p:nvSpPr>
          <p:spPr>
            <a:xfrm rot="10800000">
              <a:off x="60316" y="52415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2429E951-3AD6-4A8F-9A64-77527FC83274}"/>
                </a:ext>
              </a:extLst>
            </p:cNvPr>
            <p:cNvSpPr/>
            <p:nvPr/>
          </p:nvSpPr>
          <p:spPr>
            <a:xfrm rot="10800000">
              <a:off x="60316" y="47937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96EFF735-0A76-426E-B083-43C5F15EED53}"/>
                </a:ext>
              </a:extLst>
            </p:cNvPr>
            <p:cNvSpPr/>
            <p:nvPr/>
          </p:nvSpPr>
          <p:spPr>
            <a:xfrm rot="10800000">
              <a:off x="60316" y="43479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D1F5828-1274-43B0-8BE9-036FEB213C60}"/>
                </a:ext>
              </a:extLst>
            </p:cNvPr>
            <p:cNvSpPr/>
            <p:nvPr/>
          </p:nvSpPr>
          <p:spPr>
            <a:xfrm rot="10800000">
              <a:off x="60316" y="39022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F704A94-D998-4340-B238-DE154C10EF15}"/>
                </a:ext>
              </a:extLst>
            </p:cNvPr>
            <p:cNvSpPr/>
            <p:nvPr/>
          </p:nvSpPr>
          <p:spPr>
            <a:xfrm rot="10800000">
              <a:off x="60316" y="34565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74A9BA27-64C4-43F5-AF0B-FCAE9FE5433D}"/>
                </a:ext>
              </a:extLst>
            </p:cNvPr>
            <p:cNvSpPr/>
            <p:nvPr/>
          </p:nvSpPr>
          <p:spPr>
            <a:xfrm rot="10800000">
              <a:off x="60316" y="30086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158B9FA9-F0EE-40D1-AADD-471B9349636C}"/>
                </a:ext>
              </a:extLst>
            </p:cNvPr>
            <p:cNvSpPr/>
            <p:nvPr/>
          </p:nvSpPr>
          <p:spPr>
            <a:xfrm rot="10800000">
              <a:off x="105099" y="568937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A0F6DE6-DB1A-467E-89A8-FA25DAF733C2}"/>
                </a:ext>
              </a:extLst>
            </p:cNvPr>
            <p:cNvSpPr/>
            <p:nvPr/>
          </p:nvSpPr>
          <p:spPr>
            <a:xfrm rot="10800000">
              <a:off x="105099" y="524364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51B568E-A754-4234-9421-627F4ECDDB0F}"/>
                </a:ext>
              </a:extLst>
            </p:cNvPr>
            <p:cNvSpPr/>
            <p:nvPr/>
          </p:nvSpPr>
          <p:spPr>
            <a:xfrm rot="10800000">
              <a:off x="105099" y="479581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341A983-7316-4609-BD48-EF249D4BD245}"/>
                </a:ext>
              </a:extLst>
            </p:cNvPr>
            <p:cNvSpPr/>
            <p:nvPr/>
          </p:nvSpPr>
          <p:spPr>
            <a:xfrm rot="10800000">
              <a:off x="105099" y="43500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BB2CE4E-6C37-4CB2-B43A-2264BACF1246}"/>
                </a:ext>
              </a:extLst>
            </p:cNvPr>
            <p:cNvSpPr/>
            <p:nvPr/>
          </p:nvSpPr>
          <p:spPr>
            <a:xfrm rot="10800000">
              <a:off x="105099" y="390435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1E565EA-1252-4F0B-844C-31D920E5FC77}"/>
                </a:ext>
              </a:extLst>
            </p:cNvPr>
            <p:cNvSpPr/>
            <p:nvPr/>
          </p:nvSpPr>
          <p:spPr>
            <a:xfrm rot="10800000">
              <a:off x="105099" y="345862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3E5AC385-3DE7-442C-9DF0-C770343F2F0F}"/>
                </a:ext>
              </a:extLst>
            </p:cNvPr>
            <p:cNvSpPr/>
            <p:nvPr/>
          </p:nvSpPr>
          <p:spPr>
            <a:xfrm rot="10800000">
              <a:off x="105099" y="30107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1C0D8C8C-6B3D-4144-82F4-60D8A4073E46}"/>
                </a:ext>
              </a:extLst>
            </p:cNvPr>
            <p:cNvSpPr/>
            <p:nvPr/>
          </p:nvSpPr>
          <p:spPr>
            <a:xfrm rot="10800000">
              <a:off x="150303" y="613931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81CE229A-968D-4A43-A2AC-B2F599426F33}"/>
                </a:ext>
              </a:extLst>
            </p:cNvPr>
            <p:cNvSpPr/>
            <p:nvPr/>
          </p:nvSpPr>
          <p:spPr>
            <a:xfrm rot="10800000">
              <a:off x="150303" y="56935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8DE07B8-487D-4918-829D-47BBF41D1151}"/>
                </a:ext>
              </a:extLst>
            </p:cNvPr>
            <p:cNvSpPr/>
            <p:nvPr/>
          </p:nvSpPr>
          <p:spPr>
            <a:xfrm rot="10800000">
              <a:off x="150303" y="52478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B353E69D-93C7-46CF-9A3F-0E311BB29BE9}"/>
                </a:ext>
              </a:extLst>
            </p:cNvPr>
            <p:cNvSpPr/>
            <p:nvPr/>
          </p:nvSpPr>
          <p:spPr>
            <a:xfrm rot="10800000">
              <a:off x="150303" y="48000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82D8037-53AB-486E-AD2E-EC7359A6F198}"/>
                </a:ext>
              </a:extLst>
            </p:cNvPr>
            <p:cNvSpPr/>
            <p:nvPr/>
          </p:nvSpPr>
          <p:spPr>
            <a:xfrm rot="10800000">
              <a:off x="150303" y="43542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26351F9F-8147-4C92-A515-EF46E4B0A781}"/>
                </a:ext>
              </a:extLst>
            </p:cNvPr>
            <p:cNvSpPr/>
            <p:nvPr/>
          </p:nvSpPr>
          <p:spPr>
            <a:xfrm rot="10800000">
              <a:off x="150303" y="39085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EB26EAE0-9894-44F9-9BA5-203B2ED769ED}"/>
                </a:ext>
              </a:extLst>
            </p:cNvPr>
            <p:cNvSpPr/>
            <p:nvPr/>
          </p:nvSpPr>
          <p:spPr>
            <a:xfrm rot="10800000">
              <a:off x="150303" y="34628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7F8F475-A425-4089-9DFC-3B507E5C45A7}"/>
                </a:ext>
              </a:extLst>
            </p:cNvPr>
            <p:cNvSpPr/>
            <p:nvPr/>
          </p:nvSpPr>
          <p:spPr>
            <a:xfrm rot="10800000">
              <a:off x="150303" y="301499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ED3077A-1904-4E1E-BFA2-68B5F230C141}"/>
                </a:ext>
              </a:extLst>
            </p:cNvPr>
            <p:cNvSpPr/>
            <p:nvPr/>
          </p:nvSpPr>
          <p:spPr>
            <a:xfrm rot="10800000">
              <a:off x="193194" y="612249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5AF3935-6B1F-4907-AEC6-3CE5C85D1804}"/>
                </a:ext>
              </a:extLst>
            </p:cNvPr>
            <p:cNvSpPr/>
            <p:nvPr/>
          </p:nvSpPr>
          <p:spPr>
            <a:xfrm rot="10800000">
              <a:off x="193194" y="56767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3AECD5B-F6F3-434F-ABE0-F8516E7D4ABF}"/>
                </a:ext>
              </a:extLst>
            </p:cNvPr>
            <p:cNvSpPr/>
            <p:nvPr/>
          </p:nvSpPr>
          <p:spPr>
            <a:xfrm rot="10800000">
              <a:off x="193194" y="52310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0A8C81C3-C70E-4E06-9E65-23CF7D228E75}"/>
                </a:ext>
              </a:extLst>
            </p:cNvPr>
            <p:cNvSpPr/>
            <p:nvPr/>
          </p:nvSpPr>
          <p:spPr>
            <a:xfrm rot="10800000">
              <a:off x="193194" y="47832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36D2FEB1-26FD-463D-AFE1-E987EB77EB3B}"/>
                </a:ext>
              </a:extLst>
            </p:cNvPr>
            <p:cNvSpPr/>
            <p:nvPr/>
          </p:nvSpPr>
          <p:spPr>
            <a:xfrm rot="10800000">
              <a:off x="193194" y="43374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622ADF11-695E-431C-B4BA-F74B8B1C4BE4}"/>
                </a:ext>
              </a:extLst>
            </p:cNvPr>
            <p:cNvSpPr/>
            <p:nvPr/>
          </p:nvSpPr>
          <p:spPr>
            <a:xfrm rot="10800000">
              <a:off x="193194" y="38917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653FD77-3606-4E3B-87A7-8070C64AF01F}"/>
                </a:ext>
              </a:extLst>
            </p:cNvPr>
            <p:cNvSpPr/>
            <p:nvPr/>
          </p:nvSpPr>
          <p:spPr>
            <a:xfrm rot="10800000">
              <a:off x="193194" y="34460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8104F77-8C37-4DB7-B091-E53DD897E87B}"/>
                </a:ext>
              </a:extLst>
            </p:cNvPr>
            <p:cNvSpPr/>
            <p:nvPr/>
          </p:nvSpPr>
          <p:spPr>
            <a:xfrm rot="10800000">
              <a:off x="193194" y="299817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639BDC8-E1CE-47BD-9F59-AE6969476BA3}"/>
                </a:ext>
              </a:extLst>
            </p:cNvPr>
            <p:cNvSpPr/>
            <p:nvPr/>
          </p:nvSpPr>
          <p:spPr>
            <a:xfrm rot="10800000">
              <a:off x="237978" y="612459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946D5446-420C-4574-8C8B-25E12AB2223B}"/>
                </a:ext>
              </a:extLst>
            </p:cNvPr>
            <p:cNvSpPr/>
            <p:nvPr/>
          </p:nvSpPr>
          <p:spPr>
            <a:xfrm rot="10800000">
              <a:off x="237978" y="567886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87CEF76-758F-41F2-AF8B-EE32732C793F}"/>
                </a:ext>
              </a:extLst>
            </p:cNvPr>
            <p:cNvSpPr/>
            <p:nvPr/>
          </p:nvSpPr>
          <p:spPr>
            <a:xfrm rot="10800000">
              <a:off x="237978" y="52331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D2D2D29-ADA2-4D44-AC8F-2EA6CDDDC6C0}"/>
                </a:ext>
              </a:extLst>
            </p:cNvPr>
            <p:cNvSpPr/>
            <p:nvPr/>
          </p:nvSpPr>
          <p:spPr>
            <a:xfrm rot="10800000">
              <a:off x="237978" y="47853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0788AF3-E0B7-42E5-B3D8-AE55A027D0E7}"/>
                </a:ext>
              </a:extLst>
            </p:cNvPr>
            <p:cNvSpPr/>
            <p:nvPr/>
          </p:nvSpPr>
          <p:spPr>
            <a:xfrm rot="10800000">
              <a:off x="237978" y="43395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AC860C67-5897-4AB0-9C15-C906053A0A00}"/>
                </a:ext>
              </a:extLst>
            </p:cNvPr>
            <p:cNvSpPr/>
            <p:nvPr/>
          </p:nvSpPr>
          <p:spPr>
            <a:xfrm rot="10800000">
              <a:off x="237978" y="38938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4983544C-C12D-492E-931C-EF42A6BBD69D}"/>
                </a:ext>
              </a:extLst>
            </p:cNvPr>
            <p:cNvSpPr/>
            <p:nvPr/>
          </p:nvSpPr>
          <p:spPr>
            <a:xfrm rot="10800000">
              <a:off x="237978" y="34481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64E72A4-595F-4958-89E3-367AEC743908}"/>
                </a:ext>
              </a:extLst>
            </p:cNvPr>
            <p:cNvSpPr/>
            <p:nvPr/>
          </p:nvSpPr>
          <p:spPr>
            <a:xfrm rot="10800000">
              <a:off x="237978" y="30002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8F9CBC84-B173-4DBE-9C56-BDAEE4CFA83D}"/>
                </a:ext>
              </a:extLst>
            </p:cNvPr>
            <p:cNvSpPr/>
            <p:nvPr/>
          </p:nvSpPr>
          <p:spPr>
            <a:xfrm rot="10800000">
              <a:off x="282971" y="61288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F331FAE7-EA5F-4C23-AB93-361E1133A770}"/>
                </a:ext>
              </a:extLst>
            </p:cNvPr>
            <p:cNvSpPr/>
            <p:nvPr/>
          </p:nvSpPr>
          <p:spPr>
            <a:xfrm rot="10800000">
              <a:off x="282971" y="56830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68CCAB8D-2EC4-40E3-8031-4BB8AC5ADA16}"/>
                </a:ext>
              </a:extLst>
            </p:cNvPr>
            <p:cNvSpPr/>
            <p:nvPr/>
          </p:nvSpPr>
          <p:spPr>
            <a:xfrm rot="10800000">
              <a:off x="282971" y="52373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77893976-E15C-458A-901A-5264F48A1D11}"/>
                </a:ext>
              </a:extLst>
            </p:cNvPr>
            <p:cNvSpPr/>
            <p:nvPr/>
          </p:nvSpPr>
          <p:spPr>
            <a:xfrm rot="10800000">
              <a:off x="282971" y="47895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AB0858FE-4D81-48D1-B025-2303F0B72D64}"/>
                </a:ext>
              </a:extLst>
            </p:cNvPr>
            <p:cNvSpPr/>
            <p:nvPr/>
          </p:nvSpPr>
          <p:spPr>
            <a:xfrm rot="10800000">
              <a:off x="282971" y="43437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E46EC9CC-2F0B-49B6-97C4-8BDC5818C02F}"/>
                </a:ext>
              </a:extLst>
            </p:cNvPr>
            <p:cNvSpPr/>
            <p:nvPr/>
          </p:nvSpPr>
          <p:spPr>
            <a:xfrm rot="10800000">
              <a:off x="282971" y="38980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85640EA8-03FB-4309-B0F2-52496122AFE0}"/>
                </a:ext>
              </a:extLst>
            </p:cNvPr>
            <p:cNvSpPr/>
            <p:nvPr/>
          </p:nvSpPr>
          <p:spPr>
            <a:xfrm rot="10800000">
              <a:off x="282971" y="345231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16B9A706-7B5B-424C-80F3-BBC91E2D5B06}"/>
                </a:ext>
              </a:extLst>
            </p:cNvPr>
            <p:cNvSpPr/>
            <p:nvPr/>
          </p:nvSpPr>
          <p:spPr>
            <a:xfrm rot="10800000">
              <a:off x="282971" y="300448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4AC74D3C-839E-4FA3-ADF0-386DD04B4DA4}"/>
                </a:ext>
              </a:extLst>
            </p:cNvPr>
            <p:cNvSpPr/>
            <p:nvPr/>
          </p:nvSpPr>
          <p:spPr>
            <a:xfrm rot="10800000">
              <a:off x="326073" y="61119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C9A85423-4C04-4C2D-9790-D1FB786A3D55}"/>
                </a:ext>
              </a:extLst>
            </p:cNvPr>
            <p:cNvSpPr/>
            <p:nvPr/>
          </p:nvSpPr>
          <p:spPr>
            <a:xfrm rot="10800000">
              <a:off x="326073" y="56662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4BF243B-39D2-4590-9962-610C297FFE4B}"/>
                </a:ext>
              </a:extLst>
            </p:cNvPr>
            <p:cNvSpPr/>
            <p:nvPr/>
          </p:nvSpPr>
          <p:spPr>
            <a:xfrm rot="10800000">
              <a:off x="326073" y="52205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22A014E0-C9A9-4049-AE3D-45477AC34F02}"/>
                </a:ext>
              </a:extLst>
            </p:cNvPr>
            <p:cNvSpPr/>
            <p:nvPr/>
          </p:nvSpPr>
          <p:spPr>
            <a:xfrm rot="10800000">
              <a:off x="326073" y="47726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DC72ACAF-17DF-4F45-B996-F130ACB04DC7}"/>
                </a:ext>
              </a:extLst>
            </p:cNvPr>
            <p:cNvSpPr/>
            <p:nvPr/>
          </p:nvSpPr>
          <p:spPr>
            <a:xfrm rot="10800000">
              <a:off x="326073" y="43269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7394EEF3-2ED9-4A45-A43E-5502C23F562C}"/>
                </a:ext>
              </a:extLst>
            </p:cNvPr>
            <p:cNvSpPr/>
            <p:nvPr/>
          </p:nvSpPr>
          <p:spPr>
            <a:xfrm rot="10800000">
              <a:off x="326073" y="38812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7199853A-1727-43DE-AF28-E5E97F9AE64E}"/>
                </a:ext>
              </a:extLst>
            </p:cNvPr>
            <p:cNvSpPr/>
            <p:nvPr/>
          </p:nvSpPr>
          <p:spPr>
            <a:xfrm rot="10800000">
              <a:off x="326073" y="343549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9E6F8BFF-B447-4813-9110-07B450CC8E3F}"/>
                </a:ext>
              </a:extLst>
            </p:cNvPr>
            <p:cNvSpPr/>
            <p:nvPr/>
          </p:nvSpPr>
          <p:spPr>
            <a:xfrm rot="10800000">
              <a:off x="326073" y="298766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57DFAE82-9025-4ACD-B192-AA74E7CFA6A2}"/>
                </a:ext>
              </a:extLst>
            </p:cNvPr>
            <p:cNvSpPr/>
            <p:nvPr/>
          </p:nvSpPr>
          <p:spPr>
            <a:xfrm rot="10800000">
              <a:off x="370856" y="655981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88B62711-8DB8-4298-8717-F921CA300435}"/>
                </a:ext>
              </a:extLst>
            </p:cNvPr>
            <p:cNvSpPr/>
            <p:nvPr/>
          </p:nvSpPr>
          <p:spPr>
            <a:xfrm rot="10800000">
              <a:off x="370856" y="611408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B0E72457-164E-41D3-BCF5-EED1EF5D392A}"/>
                </a:ext>
              </a:extLst>
            </p:cNvPr>
            <p:cNvSpPr/>
            <p:nvPr/>
          </p:nvSpPr>
          <p:spPr>
            <a:xfrm rot="10800000">
              <a:off x="370856" y="56683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5009C5E1-CE63-4E95-BD4B-56B56AA7B676}"/>
                </a:ext>
              </a:extLst>
            </p:cNvPr>
            <p:cNvSpPr/>
            <p:nvPr/>
          </p:nvSpPr>
          <p:spPr>
            <a:xfrm rot="10800000">
              <a:off x="370856" y="52226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0B7880F6-8588-40CB-B68D-DBA22387F1FB}"/>
                </a:ext>
              </a:extLst>
            </p:cNvPr>
            <p:cNvSpPr/>
            <p:nvPr/>
          </p:nvSpPr>
          <p:spPr>
            <a:xfrm rot="10800000">
              <a:off x="370856" y="47747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2661EBAE-6F40-4D2F-8D86-1286DF6730EC}"/>
                </a:ext>
              </a:extLst>
            </p:cNvPr>
            <p:cNvSpPr/>
            <p:nvPr/>
          </p:nvSpPr>
          <p:spPr>
            <a:xfrm rot="10800000">
              <a:off x="370856" y="43290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34C7D88C-414E-4194-A74C-E6F9D3C452C3}"/>
                </a:ext>
              </a:extLst>
            </p:cNvPr>
            <p:cNvSpPr/>
            <p:nvPr/>
          </p:nvSpPr>
          <p:spPr>
            <a:xfrm rot="10800000">
              <a:off x="370856" y="38833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FC0943D0-172D-43C2-B3B7-5321533603A7}"/>
                </a:ext>
              </a:extLst>
            </p:cNvPr>
            <p:cNvSpPr/>
            <p:nvPr/>
          </p:nvSpPr>
          <p:spPr>
            <a:xfrm rot="10800000">
              <a:off x="370856" y="34375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2FAB2434-4F05-4239-8006-EF79B16F186F}"/>
                </a:ext>
              </a:extLst>
            </p:cNvPr>
            <p:cNvSpPr/>
            <p:nvPr/>
          </p:nvSpPr>
          <p:spPr>
            <a:xfrm rot="10800000">
              <a:off x="370856" y="298976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B4F35C5A-CB40-4006-837C-191771AF1237}"/>
                </a:ext>
              </a:extLst>
            </p:cNvPr>
            <p:cNvSpPr/>
            <p:nvPr/>
          </p:nvSpPr>
          <p:spPr>
            <a:xfrm rot="10800000">
              <a:off x="415849" y="65640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28F7F6B7-F290-45E6-A30F-5001704300DB}"/>
                </a:ext>
              </a:extLst>
            </p:cNvPr>
            <p:cNvSpPr/>
            <p:nvPr/>
          </p:nvSpPr>
          <p:spPr>
            <a:xfrm rot="10800000">
              <a:off x="415849" y="611828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6682CAA7-AADB-4A44-AF6D-161123C6D4DF}"/>
                </a:ext>
              </a:extLst>
            </p:cNvPr>
            <p:cNvSpPr/>
            <p:nvPr/>
          </p:nvSpPr>
          <p:spPr>
            <a:xfrm rot="10800000">
              <a:off x="415849" y="567255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40780419-4795-43E1-8F71-5DC475A68FFC}"/>
                </a:ext>
              </a:extLst>
            </p:cNvPr>
            <p:cNvSpPr/>
            <p:nvPr/>
          </p:nvSpPr>
          <p:spPr>
            <a:xfrm rot="10800000">
              <a:off x="415849" y="52268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3026FDE9-24C0-4D01-AC70-D9C7990B52FA}"/>
                </a:ext>
              </a:extLst>
            </p:cNvPr>
            <p:cNvSpPr/>
            <p:nvPr/>
          </p:nvSpPr>
          <p:spPr>
            <a:xfrm rot="10800000">
              <a:off x="415849" y="477899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1869608-8F86-4834-A0C7-F5F341B7DDF8}"/>
                </a:ext>
              </a:extLst>
            </p:cNvPr>
            <p:cNvSpPr/>
            <p:nvPr/>
          </p:nvSpPr>
          <p:spPr>
            <a:xfrm rot="10800000">
              <a:off x="415849" y="43332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EBD0CC25-43D1-4E26-A507-8729E23D889C}"/>
                </a:ext>
              </a:extLst>
            </p:cNvPr>
            <p:cNvSpPr/>
            <p:nvPr/>
          </p:nvSpPr>
          <p:spPr>
            <a:xfrm rot="10800000">
              <a:off x="415849" y="388753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F06240B5-1CA5-4F92-9377-88F99C2B07EA}"/>
                </a:ext>
              </a:extLst>
            </p:cNvPr>
            <p:cNvSpPr/>
            <p:nvPr/>
          </p:nvSpPr>
          <p:spPr>
            <a:xfrm rot="10800000">
              <a:off x="415849" y="344180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52A37448-0D98-4DCA-8798-FC0FA2855358}"/>
                </a:ext>
              </a:extLst>
            </p:cNvPr>
            <p:cNvSpPr/>
            <p:nvPr/>
          </p:nvSpPr>
          <p:spPr>
            <a:xfrm rot="10800000">
              <a:off x="415849" y="29939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AA113864-FD2A-4083-8214-3BEB1AED8E80}"/>
                </a:ext>
              </a:extLst>
            </p:cNvPr>
            <p:cNvSpPr/>
            <p:nvPr/>
          </p:nvSpPr>
          <p:spPr>
            <a:xfrm rot="10800000">
              <a:off x="458951" y="654930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7D762DAA-5599-48BB-BBAD-0A24BA9A709D}"/>
                </a:ext>
              </a:extLst>
            </p:cNvPr>
            <p:cNvSpPr/>
            <p:nvPr/>
          </p:nvSpPr>
          <p:spPr>
            <a:xfrm rot="10800000">
              <a:off x="458951" y="61035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7A7D2CC0-9037-4BAD-AD15-0A815A1C702A}"/>
                </a:ext>
              </a:extLst>
            </p:cNvPr>
            <p:cNvSpPr/>
            <p:nvPr/>
          </p:nvSpPr>
          <p:spPr>
            <a:xfrm rot="10800000">
              <a:off x="458951" y="56578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EDC435B-4B6F-4D0A-99BA-5A958B651AA1}"/>
                </a:ext>
              </a:extLst>
            </p:cNvPr>
            <p:cNvSpPr/>
            <p:nvPr/>
          </p:nvSpPr>
          <p:spPr>
            <a:xfrm rot="10800000">
              <a:off x="458951" y="52121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C29AB78-37D6-405A-A835-DF3C157C0F6B}"/>
                </a:ext>
              </a:extLst>
            </p:cNvPr>
            <p:cNvSpPr/>
            <p:nvPr/>
          </p:nvSpPr>
          <p:spPr>
            <a:xfrm rot="10800000">
              <a:off x="458951" y="47642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CAAE70FC-A3C8-46A2-9ED9-5065C00563EA}"/>
                </a:ext>
              </a:extLst>
            </p:cNvPr>
            <p:cNvSpPr/>
            <p:nvPr/>
          </p:nvSpPr>
          <p:spPr>
            <a:xfrm rot="10800000">
              <a:off x="458951" y="43185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8062B0A-9A6B-4C90-85BF-98CE3C7A63F5}"/>
                </a:ext>
              </a:extLst>
            </p:cNvPr>
            <p:cNvSpPr/>
            <p:nvPr/>
          </p:nvSpPr>
          <p:spPr>
            <a:xfrm rot="10800000">
              <a:off x="458951" y="38728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4BFAF98-ED50-4D1B-9813-F5544556A53F}"/>
                </a:ext>
              </a:extLst>
            </p:cNvPr>
            <p:cNvSpPr/>
            <p:nvPr/>
          </p:nvSpPr>
          <p:spPr>
            <a:xfrm rot="10800000">
              <a:off x="458951" y="342708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057E8C0A-BDCA-4491-AC42-11D1642E5651}"/>
                </a:ext>
              </a:extLst>
            </p:cNvPr>
            <p:cNvSpPr/>
            <p:nvPr/>
          </p:nvSpPr>
          <p:spPr>
            <a:xfrm rot="10800000">
              <a:off x="458951" y="297925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0D9EB3C8-C61F-4DF0-B230-75E02E49BF46}"/>
                </a:ext>
              </a:extLst>
            </p:cNvPr>
            <p:cNvSpPr/>
            <p:nvPr/>
          </p:nvSpPr>
          <p:spPr>
            <a:xfrm rot="10800000">
              <a:off x="503944" y="655140"/>
              <a:ext cx="16820" cy="16820"/>
            </a:xfrm>
            <a:custGeom>
              <a:avLst/>
              <a:gdLst>
                <a:gd name="connsiteX0" fmla="*/ 7144 w 76200"/>
                <a:gd name="connsiteY0" fmla="*/ 40481 h 76200"/>
                <a:gd name="connsiteX1" fmla="*/ 40481 w 76200"/>
                <a:gd name="connsiteY1" fmla="*/ 73819 h 76200"/>
                <a:gd name="connsiteX2" fmla="*/ 73819 w 76200"/>
                <a:gd name="connsiteY2" fmla="*/ 40481 h 76200"/>
                <a:gd name="connsiteX3" fmla="*/ 40481 w 76200"/>
                <a:gd name="connsiteY3" fmla="*/ 7144 h 76200"/>
                <a:gd name="connsiteX4" fmla="*/ 7144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481"/>
                  </a:moveTo>
                  <a:cubicBezTo>
                    <a:pt x="7144" y="59531"/>
                    <a:pt x="22384" y="73819"/>
                    <a:pt x="40481" y="73819"/>
                  </a:cubicBezTo>
                  <a:cubicBezTo>
                    <a:pt x="58579" y="73819"/>
                    <a:pt x="73819" y="58579"/>
                    <a:pt x="73819" y="40481"/>
                  </a:cubicBezTo>
                  <a:cubicBezTo>
                    <a:pt x="73819" y="22384"/>
                    <a:pt x="58579" y="7144"/>
                    <a:pt x="40481" y="7144"/>
                  </a:cubicBezTo>
                  <a:cubicBezTo>
                    <a:pt x="22384" y="7144"/>
                    <a:pt x="7144" y="21431"/>
                    <a:pt x="7144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99B7EE20-F248-458D-A4A7-C14FFDFB511A}"/>
                </a:ext>
              </a:extLst>
            </p:cNvPr>
            <p:cNvSpPr/>
            <p:nvPr/>
          </p:nvSpPr>
          <p:spPr>
            <a:xfrm rot="10800000">
              <a:off x="503734" y="610567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5E0B0892-4514-4AA7-83AF-1687CC66F8D2}"/>
                </a:ext>
              </a:extLst>
            </p:cNvPr>
            <p:cNvSpPr/>
            <p:nvPr/>
          </p:nvSpPr>
          <p:spPr>
            <a:xfrm rot="10800000">
              <a:off x="503734" y="56599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3703CC32-D0F9-40BF-8172-5E506A6DB0B2}"/>
                </a:ext>
              </a:extLst>
            </p:cNvPr>
            <p:cNvSpPr/>
            <p:nvPr/>
          </p:nvSpPr>
          <p:spPr>
            <a:xfrm rot="10800000">
              <a:off x="503734" y="52142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22345559-5915-48E9-8E6B-5C36DE783C98}"/>
                </a:ext>
              </a:extLst>
            </p:cNvPr>
            <p:cNvSpPr/>
            <p:nvPr/>
          </p:nvSpPr>
          <p:spPr>
            <a:xfrm rot="10800000">
              <a:off x="503734" y="47663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9B645066-7144-40FE-84AA-6C9C89BEE1F9}"/>
                </a:ext>
              </a:extLst>
            </p:cNvPr>
            <p:cNvSpPr/>
            <p:nvPr/>
          </p:nvSpPr>
          <p:spPr>
            <a:xfrm rot="10800000">
              <a:off x="503734" y="43206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63C3151E-A96B-456D-857C-EB692B7FB867}"/>
                </a:ext>
              </a:extLst>
            </p:cNvPr>
            <p:cNvSpPr/>
            <p:nvPr/>
          </p:nvSpPr>
          <p:spPr>
            <a:xfrm rot="10800000">
              <a:off x="503734" y="38749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9C02554-4E4D-437F-B258-DE30DB5E25C9}"/>
                </a:ext>
              </a:extLst>
            </p:cNvPr>
            <p:cNvSpPr/>
            <p:nvPr/>
          </p:nvSpPr>
          <p:spPr>
            <a:xfrm rot="10800000">
              <a:off x="503734" y="34291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69"/>
                    <a:pt x="22070" y="7144"/>
                    <a:pt x="40481" y="7144"/>
                  </a:cubicBezTo>
                  <a:cubicBezTo>
                    <a:pt x="58893" y="7144"/>
                    <a:pt x="73819" y="22069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9DBDC7C-B1F6-49A9-A641-C6953ADAB5A2}"/>
                </a:ext>
              </a:extLst>
            </p:cNvPr>
            <p:cNvSpPr/>
            <p:nvPr/>
          </p:nvSpPr>
          <p:spPr>
            <a:xfrm rot="10800000">
              <a:off x="503734" y="298135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5319CEA1-A57B-4ADA-A5CF-FB51390532F4}"/>
                </a:ext>
              </a:extLst>
            </p:cNvPr>
            <p:cNvSpPr/>
            <p:nvPr/>
          </p:nvSpPr>
          <p:spPr>
            <a:xfrm rot="10800000">
              <a:off x="548728" y="655350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47994671-CA33-4717-A8FD-65E4B287EDE2}"/>
                </a:ext>
              </a:extLst>
            </p:cNvPr>
            <p:cNvSpPr/>
            <p:nvPr/>
          </p:nvSpPr>
          <p:spPr>
            <a:xfrm rot="10800000">
              <a:off x="548728" y="610777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C690EF06-BDC2-40AD-8D67-1476E3F291C1}"/>
                </a:ext>
              </a:extLst>
            </p:cNvPr>
            <p:cNvSpPr/>
            <p:nvPr/>
          </p:nvSpPr>
          <p:spPr>
            <a:xfrm rot="10800000">
              <a:off x="548728" y="566414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9E191DA8-2789-466B-B7DE-D8E661F4C559}"/>
                </a:ext>
              </a:extLst>
            </p:cNvPr>
            <p:cNvSpPr/>
            <p:nvPr/>
          </p:nvSpPr>
          <p:spPr>
            <a:xfrm rot="10800000">
              <a:off x="548728" y="521841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1063906B-91CB-4897-B6CA-890FC18CEE20}"/>
                </a:ext>
              </a:extLst>
            </p:cNvPr>
            <p:cNvSpPr/>
            <p:nvPr/>
          </p:nvSpPr>
          <p:spPr>
            <a:xfrm rot="10800000">
              <a:off x="548728" y="477058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BD5E7320-2CF9-4F8A-9614-70325B5CDAED}"/>
                </a:ext>
              </a:extLst>
            </p:cNvPr>
            <p:cNvSpPr/>
            <p:nvPr/>
          </p:nvSpPr>
          <p:spPr>
            <a:xfrm rot="10800000">
              <a:off x="548728" y="43227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1"/>
                    <a:pt x="60372" y="75724"/>
                    <a:pt x="41434" y="75724"/>
                  </a:cubicBezTo>
                  <a:cubicBezTo>
                    <a:pt x="22496" y="75724"/>
                    <a:pt x="7144" y="60371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B7EE3B4F-6080-4FC7-9F16-156ECA71029A}"/>
                </a:ext>
              </a:extLst>
            </p:cNvPr>
            <p:cNvSpPr/>
            <p:nvPr/>
          </p:nvSpPr>
          <p:spPr>
            <a:xfrm rot="10800000">
              <a:off x="548728" y="387701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9FDF6E52-5360-403C-935D-11881447B04A}"/>
                </a:ext>
              </a:extLst>
            </p:cNvPr>
            <p:cNvSpPr/>
            <p:nvPr/>
          </p:nvSpPr>
          <p:spPr>
            <a:xfrm rot="10800000">
              <a:off x="548728" y="343339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2BEA45D-F495-4686-92A9-6F1F3E58C995}"/>
                </a:ext>
              </a:extLst>
            </p:cNvPr>
            <p:cNvSpPr/>
            <p:nvPr/>
          </p:nvSpPr>
          <p:spPr>
            <a:xfrm rot="10800000">
              <a:off x="548728" y="29834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D9A909F9-8468-4924-B7E0-5CD10990902C}"/>
                </a:ext>
              </a:extLst>
            </p:cNvPr>
            <p:cNvSpPr/>
            <p:nvPr/>
          </p:nvSpPr>
          <p:spPr>
            <a:xfrm rot="10800000">
              <a:off x="591619" y="69845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79019D7F-3BB7-47BB-AC4C-B2CD65179EC5}"/>
                </a:ext>
              </a:extLst>
            </p:cNvPr>
            <p:cNvSpPr/>
            <p:nvPr/>
          </p:nvSpPr>
          <p:spPr>
            <a:xfrm rot="10800000">
              <a:off x="591619" y="653668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D0097551-DA38-4447-B121-56A2DD652F7C}"/>
                </a:ext>
              </a:extLst>
            </p:cNvPr>
            <p:cNvSpPr/>
            <p:nvPr/>
          </p:nvSpPr>
          <p:spPr>
            <a:xfrm rot="10800000">
              <a:off x="591619" y="609095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AB45482B-6289-4995-8127-E5A71B33FE77}"/>
                </a:ext>
              </a:extLst>
            </p:cNvPr>
            <p:cNvSpPr/>
            <p:nvPr/>
          </p:nvSpPr>
          <p:spPr>
            <a:xfrm rot="10800000">
              <a:off x="591619" y="56452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ADD223A7-A480-40CB-B981-461823B66523}"/>
                </a:ext>
              </a:extLst>
            </p:cNvPr>
            <p:cNvSpPr/>
            <p:nvPr/>
          </p:nvSpPr>
          <p:spPr>
            <a:xfrm rot="10800000">
              <a:off x="591619" y="51994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4F6556-0218-4971-A025-9B5A6AA6B4F6}"/>
                </a:ext>
              </a:extLst>
            </p:cNvPr>
            <p:cNvSpPr/>
            <p:nvPr/>
          </p:nvSpPr>
          <p:spPr>
            <a:xfrm rot="10800000">
              <a:off x="591619" y="47516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E33EB4AB-5B19-4D82-8A4D-E55CBBD7C6BD}"/>
                </a:ext>
              </a:extLst>
            </p:cNvPr>
            <p:cNvSpPr/>
            <p:nvPr/>
          </p:nvSpPr>
          <p:spPr>
            <a:xfrm rot="10800000">
              <a:off x="591619" y="43059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0E7C08D1-1435-4F7F-884C-365B6AA27566}"/>
                </a:ext>
              </a:extLst>
            </p:cNvPr>
            <p:cNvSpPr/>
            <p:nvPr/>
          </p:nvSpPr>
          <p:spPr>
            <a:xfrm rot="10800000">
              <a:off x="591619" y="38601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E0F43A6E-FCAD-4E4A-A376-C176BF31AA7F}"/>
                </a:ext>
              </a:extLst>
            </p:cNvPr>
            <p:cNvSpPr/>
            <p:nvPr/>
          </p:nvSpPr>
          <p:spPr>
            <a:xfrm rot="10800000">
              <a:off x="591619" y="34144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1EB3FD92-BB8C-4D59-834D-9215ADE529AB}"/>
                </a:ext>
              </a:extLst>
            </p:cNvPr>
            <p:cNvSpPr/>
            <p:nvPr/>
          </p:nvSpPr>
          <p:spPr>
            <a:xfrm rot="10800000">
              <a:off x="591619" y="29666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FE9CDE42-5839-435F-86B7-2359C7333FF7}"/>
                </a:ext>
              </a:extLst>
            </p:cNvPr>
            <p:cNvSpPr/>
            <p:nvPr/>
          </p:nvSpPr>
          <p:spPr>
            <a:xfrm rot="10800000">
              <a:off x="636612" y="698872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FCE0A0E-42F2-4BC5-9C15-12C505C05FA1}"/>
                </a:ext>
              </a:extLst>
            </p:cNvPr>
            <p:cNvSpPr/>
            <p:nvPr/>
          </p:nvSpPr>
          <p:spPr>
            <a:xfrm rot="10800000">
              <a:off x="636612" y="654089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EE5DC13B-D352-4AB9-916E-B8A9DCAF7138}"/>
                </a:ext>
              </a:extLst>
            </p:cNvPr>
            <p:cNvSpPr/>
            <p:nvPr/>
          </p:nvSpPr>
          <p:spPr>
            <a:xfrm rot="10800000">
              <a:off x="636612" y="60951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C11881D5-73CC-4D1C-AA45-13BE77A0284E}"/>
                </a:ext>
              </a:extLst>
            </p:cNvPr>
            <p:cNvSpPr/>
            <p:nvPr/>
          </p:nvSpPr>
          <p:spPr>
            <a:xfrm rot="10800000">
              <a:off x="636612" y="56494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504456E5-9C39-4A42-A56F-FFB986CD0320}"/>
                </a:ext>
              </a:extLst>
            </p:cNvPr>
            <p:cNvSpPr/>
            <p:nvPr/>
          </p:nvSpPr>
          <p:spPr>
            <a:xfrm rot="10800000">
              <a:off x="636612" y="52037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F18592D5-CDEC-4D9A-B7F6-84F297C903BE}"/>
                </a:ext>
              </a:extLst>
            </p:cNvPr>
            <p:cNvSpPr/>
            <p:nvPr/>
          </p:nvSpPr>
          <p:spPr>
            <a:xfrm rot="10800000">
              <a:off x="636612" y="47558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831CBD3A-DF4F-461C-8C3F-53B1FEC99D96}"/>
                </a:ext>
              </a:extLst>
            </p:cNvPr>
            <p:cNvSpPr/>
            <p:nvPr/>
          </p:nvSpPr>
          <p:spPr>
            <a:xfrm rot="10800000">
              <a:off x="636612" y="43101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1E3013DA-7D49-425A-ADD9-4870DF5A9862}"/>
                </a:ext>
              </a:extLst>
            </p:cNvPr>
            <p:cNvSpPr/>
            <p:nvPr/>
          </p:nvSpPr>
          <p:spPr>
            <a:xfrm rot="10800000">
              <a:off x="636612" y="38644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E4753AF-B8BA-4105-8C56-A69E096349B0}"/>
                </a:ext>
              </a:extLst>
            </p:cNvPr>
            <p:cNvSpPr/>
            <p:nvPr/>
          </p:nvSpPr>
          <p:spPr>
            <a:xfrm rot="10800000">
              <a:off x="636612" y="341867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88567400-4237-498B-A55A-FF6D7B0FDE9B}"/>
                </a:ext>
              </a:extLst>
            </p:cNvPr>
            <p:cNvSpPr/>
            <p:nvPr/>
          </p:nvSpPr>
          <p:spPr>
            <a:xfrm rot="10800000">
              <a:off x="636612" y="297084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6926B67-9EE0-4F95-AF96-3D7197CEC56C}"/>
                </a:ext>
              </a:extLst>
            </p:cNvPr>
            <p:cNvSpPr/>
            <p:nvPr/>
          </p:nvSpPr>
          <p:spPr>
            <a:xfrm rot="10800000">
              <a:off x="681606" y="654509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D6C09654-FE62-4EB6-BF59-560E33E5C376}"/>
                </a:ext>
              </a:extLst>
            </p:cNvPr>
            <p:cNvSpPr/>
            <p:nvPr/>
          </p:nvSpPr>
          <p:spPr>
            <a:xfrm rot="10800000">
              <a:off x="681606" y="609936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0D856E5-A1F1-43C4-B576-0F834AA38797}"/>
                </a:ext>
              </a:extLst>
            </p:cNvPr>
            <p:cNvSpPr/>
            <p:nvPr/>
          </p:nvSpPr>
          <p:spPr>
            <a:xfrm rot="10800000">
              <a:off x="681606" y="565363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A11853A8-1F89-482D-A286-0936D076DE2C}"/>
                </a:ext>
              </a:extLst>
            </p:cNvPr>
            <p:cNvSpPr/>
            <p:nvPr/>
          </p:nvSpPr>
          <p:spPr>
            <a:xfrm rot="10800000">
              <a:off x="681606" y="52079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5EDA9B7E-2650-4763-91E3-402B4248F189}"/>
                </a:ext>
              </a:extLst>
            </p:cNvPr>
            <p:cNvSpPr/>
            <p:nvPr/>
          </p:nvSpPr>
          <p:spPr>
            <a:xfrm rot="10800000">
              <a:off x="681606" y="47600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9B303E2-F49C-47CF-B34F-C28BAD0780DE}"/>
                </a:ext>
              </a:extLst>
            </p:cNvPr>
            <p:cNvSpPr/>
            <p:nvPr/>
          </p:nvSpPr>
          <p:spPr>
            <a:xfrm rot="10800000">
              <a:off x="681606" y="43143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5C4FC927-77DA-439D-AA5F-E3B03F7501C5}"/>
                </a:ext>
              </a:extLst>
            </p:cNvPr>
            <p:cNvSpPr/>
            <p:nvPr/>
          </p:nvSpPr>
          <p:spPr>
            <a:xfrm rot="10800000">
              <a:off x="681606" y="38686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4773BC1C-5069-47CF-A033-A12F13C05CFE}"/>
                </a:ext>
              </a:extLst>
            </p:cNvPr>
            <p:cNvSpPr/>
            <p:nvPr/>
          </p:nvSpPr>
          <p:spPr>
            <a:xfrm rot="10800000">
              <a:off x="681606" y="34228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F1F1D74-848D-42DF-B73C-28007A2498AB}"/>
                </a:ext>
              </a:extLst>
            </p:cNvPr>
            <p:cNvSpPr/>
            <p:nvPr/>
          </p:nvSpPr>
          <p:spPr>
            <a:xfrm rot="10800000">
              <a:off x="681606" y="29750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72017037-2229-41C9-89CE-1B80E0621A2E}"/>
                </a:ext>
              </a:extLst>
            </p:cNvPr>
            <p:cNvSpPr/>
            <p:nvPr/>
          </p:nvSpPr>
          <p:spPr>
            <a:xfrm rot="10800000">
              <a:off x="724707" y="69761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7493598-2783-4192-A354-3E1D44C5873D}"/>
                </a:ext>
              </a:extLst>
            </p:cNvPr>
            <p:cNvSpPr/>
            <p:nvPr/>
          </p:nvSpPr>
          <p:spPr>
            <a:xfrm rot="10800000">
              <a:off x="724707" y="652827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331EB16F-ED88-4D00-BF1D-E7E428FD5A79}"/>
                </a:ext>
              </a:extLst>
            </p:cNvPr>
            <p:cNvSpPr/>
            <p:nvPr/>
          </p:nvSpPr>
          <p:spPr>
            <a:xfrm rot="10800000">
              <a:off x="724707" y="608254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A77A5191-D9A5-44BE-98EC-F1110E39074B}"/>
                </a:ext>
              </a:extLst>
            </p:cNvPr>
            <p:cNvSpPr/>
            <p:nvPr/>
          </p:nvSpPr>
          <p:spPr>
            <a:xfrm rot="10800000">
              <a:off x="724707" y="56368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0964BFE7-AC2E-4D1F-B1B5-39367B28CCCA}"/>
                </a:ext>
              </a:extLst>
            </p:cNvPr>
            <p:cNvSpPr/>
            <p:nvPr/>
          </p:nvSpPr>
          <p:spPr>
            <a:xfrm rot="10800000">
              <a:off x="724707" y="51910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6CCA3361-A23C-463D-A7D1-867500BCE185}"/>
                </a:ext>
              </a:extLst>
            </p:cNvPr>
            <p:cNvSpPr/>
            <p:nvPr/>
          </p:nvSpPr>
          <p:spPr>
            <a:xfrm rot="10800000">
              <a:off x="724707" y="47432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552D154F-9B85-4884-85DF-21971C019C9A}"/>
                </a:ext>
              </a:extLst>
            </p:cNvPr>
            <p:cNvSpPr/>
            <p:nvPr/>
          </p:nvSpPr>
          <p:spPr>
            <a:xfrm rot="10800000">
              <a:off x="724707" y="42975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400F3C99-DF64-4D2F-8A23-2A8AA9D1C005}"/>
                </a:ext>
              </a:extLst>
            </p:cNvPr>
            <p:cNvSpPr/>
            <p:nvPr/>
          </p:nvSpPr>
          <p:spPr>
            <a:xfrm rot="10800000">
              <a:off x="724707" y="38517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7DB4F269-3FB6-4C50-BC91-EF17BC7BC4C1}"/>
                </a:ext>
              </a:extLst>
            </p:cNvPr>
            <p:cNvSpPr/>
            <p:nvPr/>
          </p:nvSpPr>
          <p:spPr>
            <a:xfrm rot="10800000">
              <a:off x="724707" y="34060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583B529C-BCCB-4740-AACC-6C7896DE65EC}"/>
                </a:ext>
              </a:extLst>
            </p:cNvPr>
            <p:cNvSpPr/>
            <p:nvPr/>
          </p:nvSpPr>
          <p:spPr>
            <a:xfrm rot="10800000">
              <a:off x="724707" y="29582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C9AC1BFC-6BDA-484C-8273-34B9D6EDAADD}"/>
                </a:ext>
              </a:extLst>
            </p:cNvPr>
            <p:cNvSpPr/>
            <p:nvPr/>
          </p:nvSpPr>
          <p:spPr>
            <a:xfrm rot="10800000">
              <a:off x="769491" y="69782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62637967-AF5F-4ADF-A724-FC6D060498C4}"/>
                </a:ext>
              </a:extLst>
            </p:cNvPr>
            <p:cNvSpPr/>
            <p:nvPr/>
          </p:nvSpPr>
          <p:spPr>
            <a:xfrm rot="10800000">
              <a:off x="769491" y="65303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588A13CD-4E04-4CE9-9F3A-6A2F7CC97326}"/>
                </a:ext>
              </a:extLst>
            </p:cNvPr>
            <p:cNvSpPr/>
            <p:nvPr/>
          </p:nvSpPr>
          <p:spPr>
            <a:xfrm rot="10800000">
              <a:off x="769491" y="608464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80CF2482-9876-4164-B901-8849BE11A5A6}"/>
                </a:ext>
              </a:extLst>
            </p:cNvPr>
            <p:cNvSpPr/>
            <p:nvPr/>
          </p:nvSpPr>
          <p:spPr>
            <a:xfrm rot="10800000">
              <a:off x="769491" y="56389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7B33C851-9B8C-4789-8505-7B791BA52EB5}"/>
                </a:ext>
              </a:extLst>
            </p:cNvPr>
            <p:cNvSpPr/>
            <p:nvPr/>
          </p:nvSpPr>
          <p:spPr>
            <a:xfrm rot="10800000">
              <a:off x="769491" y="51931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DDED6398-99C0-45AC-AB77-5E03A21033FC}"/>
                </a:ext>
              </a:extLst>
            </p:cNvPr>
            <p:cNvSpPr/>
            <p:nvPr/>
          </p:nvSpPr>
          <p:spPr>
            <a:xfrm rot="10800000">
              <a:off x="769491" y="474535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679E26F3-5283-4245-BE55-5FE78FBBCD8B}"/>
                </a:ext>
              </a:extLst>
            </p:cNvPr>
            <p:cNvSpPr/>
            <p:nvPr/>
          </p:nvSpPr>
          <p:spPr>
            <a:xfrm rot="10800000">
              <a:off x="769491" y="42996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0B49A4DA-0523-4903-AEC0-EC6D25F844E2}"/>
                </a:ext>
              </a:extLst>
            </p:cNvPr>
            <p:cNvSpPr/>
            <p:nvPr/>
          </p:nvSpPr>
          <p:spPr>
            <a:xfrm rot="10800000">
              <a:off x="769491" y="385389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DBFDD313-DF5A-4F7A-B5AF-86BDCDC2996D}"/>
                </a:ext>
              </a:extLst>
            </p:cNvPr>
            <p:cNvSpPr/>
            <p:nvPr/>
          </p:nvSpPr>
          <p:spPr>
            <a:xfrm rot="10800000">
              <a:off x="769491" y="340816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55693256-D8B8-46CE-A638-DAE41295FE20}"/>
                </a:ext>
              </a:extLst>
            </p:cNvPr>
            <p:cNvSpPr/>
            <p:nvPr/>
          </p:nvSpPr>
          <p:spPr>
            <a:xfrm rot="10800000">
              <a:off x="769491" y="29603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7DBA92FC-BCCC-4C46-A495-83E70E3F8D10}"/>
                </a:ext>
              </a:extLst>
            </p:cNvPr>
            <p:cNvSpPr/>
            <p:nvPr/>
          </p:nvSpPr>
          <p:spPr>
            <a:xfrm rot="10800000">
              <a:off x="814484" y="698241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C92B7C9C-F9A0-4600-9304-6AF98405B0EB}"/>
                </a:ext>
              </a:extLst>
            </p:cNvPr>
            <p:cNvSpPr/>
            <p:nvPr/>
          </p:nvSpPr>
          <p:spPr>
            <a:xfrm rot="10800000">
              <a:off x="814484" y="653458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5D9A5D94-86A9-4BEF-9238-7F8ED50FBA43}"/>
                </a:ext>
              </a:extLst>
            </p:cNvPr>
            <p:cNvSpPr/>
            <p:nvPr/>
          </p:nvSpPr>
          <p:spPr>
            <a:xfrm rot="10800000">
              <a:off x="814484" y="608885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E5F92C0F-C457-4C9D-ADB2-0DD21F91C9D2}"/>
                </a:ext>
              </a:extLst>
            </p:cNvPr>
            <p:cNvSpPr/>
            <p:nvPr/>
          </p:nvSpPr>
          <p:spPr>
            <a:xfrm rot="10800000">
              <a:off x="814484" y="56431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F80D8937-0602-4C6A-8920-F9991F5995FD}"/>
                </a:ext>
              </a:extLst>
            </p:cNvPr>
            <p:cNvSpPr/>
            <p:nvPr/>
          </p:nvSpPr>
          <p:spPr>
            <a:xfrm rot="10800000">
              <a:off x="814484" y="51973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E23050BE-8817-4FD3-975E-35DB8366D610}"/>
                </a:ext>
              </a:extLst>
            </p:cNvPr>
            <p:cNvSpPr/>
            <p:nvPr/>
          </p:nvSpPr>
          <p:spPr>
            <a:xfrm rot="10800000">
              <a:off x="814484" y="47495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EFB1C615-92F1-4831-91DE-66E2C436EB83}"/>
                </a:ext>
              </a:extLst>
            </p:cNvPr>
            <p:cNvSpPr/>
            <p:nvPr/>
          </p:nvSpPr>
          <p:spPr>
            <a:xfrm rot="10800000">
              <a:off x="814484" y="43038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9ACA991-83FD-4B8A-91B8-3299F7CB040E}"/>
                </a:ext>
              </a:extLst>
            </p:cNvPr>
            <p:cNvSpPr/>
            <p:nvPr/>
          </p:nvSpPr>
          <p:spPr>
            <a:xfrm rot="10800000">
              <a:off x="814484" y="38580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D48A261-7E51-43FC-B24B-714F8C89E20C}"/>
                </a:ext>
              </a:extLst>
            </p:cNvPr>
            <p:cNvSpPr/>
            <p:nvPr/>
          </p:nvSpPr>
          <p:spPr>
            <a:xfrm rot="10800000">
              <a:off x="814484" y="34123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6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33BD5F44-EB45-4A1F-8A13-DA633E7663DC}"/>
                </a:ext>
              </a:extLst>
            </p:cNvPr>
            <p:cNvSpPr/>
            <p:nvPr/>
          </p:nvSpPr>
          <p:spPr>
            <a:xfrm rot="10800000">
              <a:off x="814484" y="296453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9FCED85B-5A05-46A5-A392-7F8F92EBEDC7}"/>
                </a:ext>
              </a:extLst>
            </p:cNvPr>
            <p:cNvSpPr/>
            <p:nvPr/>
          </p:nvSpPr>
          <p:spPr>
            <a:xfrm rot="10800000">
              <a:off x="857375" y="696559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DB811A48-543F-409C-A9E3-E9CEDD9FD884}"/>
                </a:ext>
              </a:extLst>
            </p:cNvPr>
            <p:cNvSpPr/>
            <p:nvPr/>
          </p:nvSpPr>
          <p:spPr>
            <a:xfrm rot="10800000">
              <a:off x="857375" y="651776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38B7E6C7-F83D-438C-9BE5-EED160DCCE2C}"/>
                </a:ext>
              </a:extLst>
            </p:cNvPr>
            <p:cNvSpPr/>
            <p:nvPr/>
          </p:nvSpPr>
          <p:spPr>
            <a:xfrm rot="10800000">
              <a:off x="857375" y="607203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29F18B3F-9581-41E6-90E1-B4ABB70F4650}"/>
                </a:ext>
              </a:extLst>
            </p:cNvPr>
            <p:cNvSpPr/>
            <p:nvPr/>
          </p:nvSpPr>
          <p:spPr>
            <a:xfrm rot="10800000">
              <a:off x="857375" y="56263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E9E06498-DF57-4EEE-8306-18B081B0AF1D}"/>
                </a:ext>
              </a:extLst>
            </p:cNvPr>
            <p:cNvSpPr/>
            <p:nvPr/>
          </p:nvSpPr>
          <p:spPr>
            <a:xfrm rot="10800000">
              <a:off x="857375" y="51805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1FEF7493-086F-4A35-B33C-2CA1898BA395}"/>
                </a:ext>
              </a:extLst>
            </p:cNvPr>
            <p:cNvSpPr/>
            <p:nvPr/>
          </p:nvSpPr>
          <p:spPr>
            <a:xfrm rot="10800000">
              <a:off x="857375" y="47327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948A57A-F998-421C-96A3-75ACCC17D828}"/>
                </a:ext>
              </a:extLst>
            </p:cNvPr>
            <p:cNvSpPr/>
            <p:nvPr/>
          </p:nvSpPr>
          <p:spPr>
            <a:xfrm rot="10800000">
              <a:off x="857375" y="42870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49F96456-A233-4DAE-A465-4392F38F954F}"/>
                </a:ext>
              </a:extLst>
            </p:cNvPr>
            <p:cNvSpPr/>
            <p:nvPr/>
          </p:nvSpPr>
          <p:spPr>
            <a:xfrm rot="10800000">
              <a:off x="857375" y="38412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75152051-DB1F-4A12-A002-545D1CFB5B0B}"/>
                </a:ext>
              </a:extLst>
            </p:cNvPr>
            <p:cNvSpPr/>
            <p:nvPr/>
          </p:nvSpPr>
          <p:spPr>
            <a:xfrm rot="10800000">
              <a:off x="857375" y="33955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2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6E7B580-3821-48EB-BA3E-7D398A06958C}"/>
                </a:ext>
              </a:extLst>
            </p:cNvPr>
            <p:cNvSpPr/>
            <p:nvPr/>
          </p:nvSpPr>
          <p:spPr>
            <a:xfrm rot="10800000">
              <a:off x="857375" y="294771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8B7F28C5-EB50-42AC-AFB5-07C135F4C7A6}"/>
              </a:ext>
            </a:extLst>
          </p:cNvPr>
          <p:cNvGrpSpPr/>
          <p:nvPr userDrawn="1"/>
        </p:nvGrpSpPr>
        <p:grpSpPr>
          <a:xfrm>
            <a:off x="11659067" y="6316980"/>
            <a:ext cx="427800" cy="431129"/>
            <a:chOff x="11751285" y="6413402"/>
            <a:chExt cx="335940" cy="338554"/>
          </a:xfrm>
        </p:grpSpPr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186DE6B-B76A-4B47-8151-8CF477C0B74E}"/>
                </a:ext>
              </a:extLst>
            </p:cNvPr>
            <p:cNvSpPr/>
            <p:nvPr/>
          </p:nvSpPr>
          <p:spPr>
            <a:xfrm>
              <a:off x="1175128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FDD1B2B5-669C-43A7-AC6F-BC805732D9D2}"/>
                </a:ext>
              </a:extLst>
            </p:cNvPr>
            <p:cNvSpPr/>
            <p:nvPr/>
          </p:nvSpPr>
          <p:spPr>
            <a:xfrm>
              <a:off x="1179707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DCB6038B-28AC-4F3D-ACA4-6116AAECC037}"/>
                </a:ext>
              </a:extLst>
            </p:cNvPr>
            <p:cNvSpPr/>
            <p:nvPr/>
          </p:nvSpPr>
          <p:spPr>
            <a:xfrm>
              <a:off x="1184287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A1F2C86E-C6F7-43DA-A131-A4B82C924606}"/>
                </a:ext>
              </a:extLst>
            </p:cNvPr>
            <p:cNvSpPr/>
            <p:nvPr/>
          </p:nvSpPr>
          <p:spPr>
            <a:xfrm>
              <a:off x="1188866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29EF4846-C1F7-4077-BC89-8399E462E488}"/>
                </a:ext>
              </a:extLst>
            </p:cNvPr>
            <p:cNvSpPr/>
            <p:nvPr/>
          </p:nvSpPr>
          <p:spPr>
            <a:xfrm>
              <a:off x="1193445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243E9EE-BF98-4C00-A01B-78A2F05AF05A}"/>
                </a:ext>
              </a:extLst>
            </p:cNvPr>
            <p:cNvSpPr/>
            <p:nvPr/>
          </p:nvSpPr>
          <p:spPr>
            <a:xfrm>
              <a:off x="1198025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A3CFC04F-35EB-4B80-942E-6EDDB2B0DF25}"/>
                </a:ext>
              </a:extLst>
            </p:cNvPr>
            <p:cNvSpPr/>
            <p:nvPr/>
          </p:nvSpPr>
          <p:spPr>
            <a:xfrm>
              <a:off x="1202604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0F8696CA-4F53-482F-8EE0-F15214E2C6FB}"/>
                </a:ext>
              </a:extLst>
            </p:cNvPr>
            <p:cNvSpPr/>
            <p:nvPr/>
          </p:nvSpPr>
          <p:spPr>
            <a:xfrm>
              <a:off x="1207183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6CF40444-8D64-404A-B569-AD0C7EAC038F}"/>
                </a:ext>
              </a:extLst>
            </p:cNvPr>
            <p:cNvSpPr/>
            <p:nvPr/>
          </p:nvSpPr>
          <p:spPr>
            <a:xfrm>
              <a:off x="1175128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48802AA-BBA2-4940-BFA5-E63F1FB9A25D}"/>
                </a:ext>
              </a:extLst>
            </p:cNvPr>
            <p:cNvSpPr/>
            <p:nvPr/>
          </p:nvSpPr>
          <p:spPr>
            <a:xfrm>
              <a:off x="1179707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DE701C32-C442-419E-BE8E-238AC6246CF7}"/>
                </a:ext>
              </a:extLst>
            </p:cNvPr>
            <p:cNvSpPr/>
            <p:nvPr/>
          </p:nvSpPr>
          <p:spPr>
            <a:xfrm>
              <a:off x="1184287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2872AA49-80BE-4F3F-A50D-42EB4585F661}"/>
                </a:ext>
              </a:extLst>
            </p:cNvPr>
            <p:cNvSpPr/>
            <p:nvPr/>
          </p:nvSpPr>
          <p:spPr>
            <a:xfrm>
              <a:off x="1188866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4DA3FB52-98E1-41C4-B790-DAA5D8C42C2E}"/>
                </a:ext>
              </a:extLst>
            </p:cNvPr>
            <p:cNvSpPr/>
            <p:nvPr/>
          </p:nvSpPr>
          <p:spPr>
            <a:xfrm>
              <a:off x="1193445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9CDB3045-0B2C-4943-B91A-9D42AEF2B343}"/>
                </a:ext>
              </a:extLst>
            </p:cNvPr>
            <p:cNvSpPr/>
            <p:nvPr/>
          </p:nvSpPr>
          <p:spPr>
            <a:xfrm>
              <a:off x="1198025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4DBA0102-DB4D-4B12-8CA9-C3DD15DE4214}"/>
                </a:ext>
              </a:extLst>
            </p:cNvPr>
            <p:cNvSpPr/>
            <p:nvPr/>
          </p:nvSpPr>
          <p:spPr>
            <a:xfrm>
              <a:off x="1202604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1E0DA989-448B-4A92-AC7B-7DDED62B24AA}"/>
                </a:ext>
              </a:extLst>
            </p:cNvPr>
            <p:cNvSpPr/>
            <p:nvPr/>
          </p:nvSpPr>
          <p:spPr>
            <a:xfrm>
              <a:off x="1207183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0C2CAB59-9D0A-42BD-8F7F-AB87D05E2C2F}"/>
                </a:ext>
              </a:extLst>
            </p:cNvPr>
            <p:cNvSpPr/>
            <p:nvPr/>
          </p:nvSpPr>
          <p:spPr>
            <a:xfrm>
              <a:off x="1175128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0F3C544B-0970-4340-A916-9FD2AC42ADD5}"/>
                </a:ext>
              </a:extLst>
            </p:cNvPr>
            <p:cNvSpPr/>
            <p:nvPr/>
          </p:nvSpPr>
          <p:spPr>
            <a:xfrm>
              <a:off x="1179707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63AC1A80-85C1-4A10-877E-6F9942FA0EAD}"/>
                </a:ext>
              </a:extLst>
            </p:cNvPr>
            <p:cNvSpPr/>
            <p:nvPr/>
          </p:nvSpPr>
          <p:spPr>
            <a:xfrm>
              <a:off x="1202604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3606AD9D-6A1F-4964-A8AA-17CAF2B711A7}"/>
                </a:ext>
              </a:extLst>
            </p:cNvPr>
            <p:cNvSpPr/>
            <p:nvPr/>
          </p:nvSpPr>
          <p:spPr>
            <a:xfrm>
              <a:off x="1207183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B8BE6246-2211-4F04-95A4-CC7A0C73E35D}"/>
                </a:ext>
              </a:extLst>
            </p:cNvPr>
            <p:cNvSpPr/>
            <p:nvPr/>
          </p:nvSpPr>
          <p:spPr>
            <a:xfrm>
              <a:off x="1175128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072A88FF-C704-40AC-8177-C89E7EACA953}"/>
                </a:ext>
              </a:extLst>
            </p:cNvPr>
            <p:cNvSpPr/>
            <p:nvPr/>
          </p:nvSpPr>
          <p:spPr>
            <a:xfrm>
              <a:off x="1179707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7C8BD524-6AF8-4A67-8F81-184F962AAF13}"/>
                </a:ext>
              </a:extLst>
            </p:cNvPr>
            <p:cNvSpPr/>
            <p:nvPr/>
          </p:nvSpPr>
          <p:spPr>
            <a:xfrm>
              <a:off x="1202604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2F2ED6BE-0D69-4B53-9A21-B08AA302B2B3}"/>
                </a:ext>
              </a:extLst>
            </p:cNvPr>
            <p:cNvSpPr/>
            <p:nvPr/>
          </p:nvSpPr>
          <p:spPr>
            <a:xfrm>
              <a:off x="1207183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4F499B7-CE4A-4A78-988D-D196EA9DDD5C}"/>
                </a:ext>
              </a:extLst>
            </p:cNvPr>
            <p:cNvSpPr/>
            <p:nvPr/>
          </p:nvSpPr>
          <p:spPr>
            <a:xfrm>
              <a:off x="1175128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15715215-F563-4E14-84A2-0B9B123DD904}"/>
                </a:ext>
              </a:extLst>
            </p:cNvPr>
            <p:cNvSpPr/>
            <p:nvPr/>
          </p:nvSpPr>
          <p:spPr>
            <a:xfrm>
              <a:off x="1179707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3051A75-74ED-49FC-8476-CF6EACD1D3B5}"/>
                </a:ext>
              </a:extLst>
            </p:cNvPr>
            <p:cNvSpPr/>
            <p:nvPr/>
          </p:nvSpPr>
          <p:spPr>
            <a:xfrm>
              <a:off x="1202604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ED7BFEA1-C8B4-45F7-BFD9-9A5784899A6E}"/>
                </a:ext>
              </a:extLst>
            </p:cNvPr>
            <p:cNvSpPr/>
            <p:nvPr/>
          </p:nvSpPr>
          <p:spPr>
            <a:xfrm>
              <a:off x="1207183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6D146205-CA78-45AB-BA44-B00E41A3F0AA}"/>
                </a:ext>
              </a:extLst>
            </p:cNvPr>
            <p:cNvSpPr/>
            <p:nvPr/>
          </p:nvSpPr>
          <p:spPr>
            <a:xfrm>
              <a:off x="1175128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54C83600-6486-4837-9F4E-72C6F4A582DF}"/>
                </a:ext>
              </a:extLst>
            </p:cNvPr>
            <p:cNvSpPr/>
            <p:nvPr/>
          </p:nvSpPr>
          <p:spPr>
            <a:xfrm>
              <a:off x="1179707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5660FF0F-74D4-4E1D-915F-DCF363C6295B}"/>
                </a:ext>
              </a:extLst>
            </p:cNvPr>
            <p:cNvSpPr/>
            <p:nvPr/>
          </p:nvSpPr>
          <p:spPr>
            <a:xfrm>
              <a:off x="1202604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F2B39CAB-988F-4E85-88A2-007F43B45C10}"/>
                </a:ext>
              </a:extLst>
            </p:cNvPr>
            <p:cNvSpPr/>
            <p:nvPr/>
          </p:nvSpPr>
          <p:spPr>
            <a:xfrm>
              <a:off x="1207183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CAC73CDE-780A-4993-B501-4F9F782BC38B}"/>
                </a:ext>
              </a:extLst>
            </p:cNvPr>
            <p:cNvSpPr/>
            <p:nvPr/>
          </p:nvSpPr>
          <p:spPr>
            <a:xfrm>
              <a:off x="1175128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F2DB99EE-4668-42D7-801E-717DD097FF16}"/>
                </a:ext>
              </a:extLst>
            </p:cNvPr>
            <p:cNvSpPr/>
            <p:nvPr/>
          </p:nvSpPr>
          <p:spPr>
            <a:xfrm>
              <a:off x="1179707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60CA01BA-87FB-4842-BCED-1776BFE4F9C0}"/>
                </a:ext>
              </a:extLst>
            </p:cNvPr>
            <p:cNvSpPr/>
            <p:nvPr/>
          </p:nvSpPr>
          <p:spPr>
            <a:xfrm>
              <a:off x="1184287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2BDB1827-0E79-48FC-B788-E51C8AEC7D6A}"/>
                </a:ext>
              </a:extLst>
            </p:cNvPr>
            <p:cNvSpPr/>
            <p:nvPr/>
          </p:nvSpPr>
          <p:spPr>
            <a:xfrm>
              <a:off x="1188866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06D8AA2E-A56F-4CB8-8003-8EEAA133FCE2}"/>
                </a:ext>
              </a:extLst>
            </p:cNvPr>
            <p:cNvSpPr/>
            <p:nvPr/>
          </p:nvSpPr>
          <p:spPr>
            <a:xfrm>
              <a:off x="1193445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C4D3AF3D-A0D8-4CCF-AE39-BBF34F98FFD9}"/>
                </a:ext>
              </a:extLst>
            </p:cNvPr>
            <p:cNvSpPr/>
            <p:nvPr/>
          </p:nvSpPr>
          <p:spPr>
            <a:xfrm>
              <a:off x="1198025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784B4F03-C561-42A5-9ADB-FF375830DA2E}"/>
                </a:ext>
              </a:extLst>
            </p:cNvPr>
            <p:cNvSpPr/>
            <p:nvPr/>
          </p:nvSpPr>
          <p:spPr>
            <a:xfrm>
              <a:off x="1202604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B147BACB-2943-4E57-A6EA-4ECAEB6EA945}"/>
                </a:ext>
              </a:extLst>
            </p:cNvPr>
            <p:cNvSpPr/>
            <p:nvPr/>
          </p:nvSpPr>
          <p:spPr>
            <a:xfrm>
              <a:off x="1207183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A65CCF40-50AA-40B6-9128-587F39C89F32}"/>
                </a:ext>
              </a:extLst>
            </p:cNvPr>
            <p:cNvSpPr/>
            <p:nvPr/>
          </p:nvSpPr>
          <p:spPr>
            <a:xfrm>
              <a:off x="1175128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C9BDB962-C2C3-4C2D-A988-79DCAD840375}"/>
                </a:ext>
              </a:extLst>
            </p:cNvPr>
            <p:cNvSpPr/>
            <p:nvPr/>
          </p:nvSpPr>
          <p:spPr>
            <a:xfrm>
              <a:off x="1179707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A6FB8A0-FD0B-45A9-9A02-494212CE002F}"/>
                </a:ext>
              </a:extLst>
            </p:cNvPr>
            <p:cNvSpPr/>
            <p:nvPr/>
          </p:nvSpPr>
          <p:spPr>
            <a:xfrm>
              <a:off x="1184287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F7BB58BF-1250-4898-B9E4-F4F78456C434}"/>
                </a:ext>
              </a:extLst>
            </p:cNvPr>
            <p:cNvSpPr/>
            <p:nvPr/>
          </p:nvSpPr>
          <p:spPr>
            <a:xfrm>
              <a:off x="1188866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68C6D0D4-C13A-4246-AF25-FE226158B74D}"/>
                </a:ext>
              </a:extLst>
            </p:cNvPr>
            <p:cNvSpPr/>
            <p:nvPr/>
          </p:nvSpPr>
          <p:spPr>
            <a:xfrm>
              <a:off x="1193445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1214467F-AF95-40FA-A52A-011FAB7AE56D}"/>
                </a:ext>
              </a:extLst>
            </p:cNvPr>
            <p:cNvSpPr/>
            <p:nvPr/>
          </p:nvSpPr>
          <p:spPr>
            <a:xfrm>
              <a:off x="1198025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826CE8B9-EEA3-4121-B1D3-3C08A0B30428}"/>
                </a:ext>
              </a:extLst>
            </p:cNvPr>
            <p:cNvSpPr/>
            <p:nvPr/>
          </p:nvSpPr>
          <p:spPr>
            <a:xfrm>
              <a:off x="1202604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DDE285EC-E7C3-4F0C-8C9B-BA78C5E906F4}"/>
                </a:ext>
              </a:extLst>
            </p:cNvPr>
            <p:cNvSpPr/>
            <p:nvPr/>
          </p:nvSpPr>
          <p:spPr>
            <a:xfrm>
              <a:off x="1207183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0" name="Text Placeholder 514">
            <a:extLst>
              <a:ext uri="{FF2B5EF4-FFF2-40B4-BE49-F238E27FC236}">
                <a16:creationId xmlns:a16="http://schemas.microsoft.com/office/drawing/2014/main" id="{F72D7AD6-37DC-4AD4-9027-2F043BBFA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419" y="275490"/>
            <a:ext cx="1046247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200" b="1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457200" defTabSz="457200"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591" name="Slide Number Placeholder 6">
            <a:extLst>
              <a:ext uri="{FF2B5EF4-FFF2-40B4-BE49-F238E27FC236}">
                <a16:creationId xmlns:a16="http://schemas.microsoft.com/office/drawing/2014/main" id="{B1B662FD-9C51-40F2-9357-1C98DFB6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8661" y="640597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200" smtClean="0">
                <a:solidFill>
                  <a:schemeClr val="bg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algn="ctr"/>
            <a:fld id="{34BBD95C-5847-41D4-A95D-7A604938DF3E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07E7E53E-AF76-4FB9-A56D-EB30D00BBE5D}"/>
              </a:ext>
            </a:extLst>
          </p:cNvPr>
          <p:cNvSpPr/>
          <p:nvPr userDrawn="1"/>
        </p:nvSpPr>
        <p:spPr>
          <a:xfrm>
            <a:off x="2515813" y="1273198"/>
            <a:ext cx="2033562" cy="2033562"/>
          </a:xfrm>
          <a:prstGeom prst="ellipse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934987E4-1412-4629-837D-1B54E55565C5}"/>
              </a:ext>
            </a:extLst>
          </p:cNvPr>
          <p:cNvGrpSpPr/>
          <p:nvPr userDrawn="1"/>
        </p:nvGrpSpPr>
        <p:grpSpPr>
          <a:xfrm>
            <a:off x="2390234" y="1147619"/>
            <a:ext cx="5138941" cy="2284720"/>
            <a:chOff x="745732" y="1473112"/>
            <a:chExt cx="5138941" cy="2284720"/>
          </a:xfrm>
        </p:grpSpPr>
        <p:sp>
          <p:nvSpPr>
            <p:cNvPr id="615" name="Arc 614">
              <a:extLst>
                <a:ext uri="{FF2B5EF4-FFF2-40B4-BE49-F238E27FC236}">
                  <a16:creationId xmlns:a16="http://schemas.microsoft.com/office/drawing/2014/main" id="{2EE8B57F-1958-4123-BF88-0532133EA6AC}"/>
                </a:ext>
              </a:extLst>
            </p:cNvPr>
            <p:cNvSpPr/>
            <p:nvPr/>
          </p:nvSpPr>
          <p:spPr>
            <a:xfrm flipH="1" flipV="1">
              <a:off x="745732" y="1473112"/>
              <a:ext cx="2284720" cy="2284720"/>
            </a:xfrm>
            <a:prstGeom prst="arc">
              <a:avLst>
                <a:gd name="adj1" fmla="val 6123682"/>
                <a:gd name="adj2" fmla="val 10016834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2FC5C41-8CD9-49EF-9B7F-C06D696BF209}"/>
                </a:ext>
              </a:extLst>
            </p:cNvPr>
            <p:cNvCxnSpPr>
              <a:cxnSpLocks/>
              <a:endCxn id="615" idx="2"/>
            </p:cNvCxnSpPr>
            <p:nvPr/>
          </p:nvCxnSpPr>
          <p:spPr>
            <a:xfrm flipH="1">
              <a:off x="3000936" y="2357472"/>
              <a:ext cx="2883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7" name="Oval 616">
            <a:extLst>
              <a:ext uri="{FF2B5EF4-FFF2-40B4-BE49-F238E27FC236}">
                <a16:creationId xmlns:a16="http://schemas.microsoft.com/office/drawing/2014/main" id="{79BAD7D7-6504-4DFC-9892-ABD9CFA67A9E}"/>
              </a:ext>
            </a:extLst>
          </p:cNvPr>
          <p:cNvSpPr/>
          <p:nvPr userDrawn="1"/>
        </p:nvSpPr>
        <p:spPr>
          <a:xfrm>
            <a:off x="4783364" y="1427309"/>
            <a:ext cx="464073" cy="464073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AB72D2B8-74A2-47DD-81D2-0DA0FC30667A}"/>
              </a:ext>
            </a:extLst>
          </p:cNvPr>
          <p:cNvGrpSpPr/>
          <p:nvPr userDrawn="1"/>
        </p:nvGrpSpPr>
        <p:grpSpPr>
          <a:xfrm>
            <a:off x="193193" y="3988391"/>
            <a:ext cx="5138941" cy="2284720"/>
            <a:chOff x="573326" y="1181694"/>
            <a:chExt cx="5138941" cy="2284720"/>
          </a:xfrm>
        </p:grpSpPr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BB20CBA8-E438-478A-A13E-4BF134C262F3}"/>
                </a:ext>
              </a:extLst>
            </p:cNvPr>
            <p:cNvSpPr/>
            <p:nvPr/>
          </p:nvSpPr>
          <p:spPr>
            <a:xfrm>
              <a:off x="698905" y="1307273"/>
              <a:ext cx="2033562" cy="2033562"/>
            </a:xfrm>
            <a:prstGeom prst="ellipse">
              <a:avLst/>
            </a:pr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Arc 630">
              <a:extLst>
                <a:ext uri="{FF2B5EF4-FFF2-40B4-BE49-F238E27FC236}">
                  <a16:creationId xmlns:a16="http://schemas.microsoft.com/office/drawing/2014/main" id="{4A01550A-02A7-4286-A688-1E7158406B44}"/>
                </a:ext>
              </a:extLst>
            </p:cNvPr>
            <p:cNvSpPr/>
            <p:nvPr/>
          </p:nvSpPr>
          <p:spPr>
            <a:xfrm flipH="1" flipV="1">
              <a:off x="573326" y="1181694"/>
              <a:ext cx="2284720" cy="2284720"/>
            </a:xfrm>
            <a:prstGeom prst="arc">
              <a:avLst>
                <a:gd name="adj1" fmla="val 6123682"/>
                <a:gd name="adj2" fmla="val 10016834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A88189C5-EAAF-443F-922E-23449E0F3DEC}"/>
                </a:ext>
              </a:extLst>
            </p:cNvPr>
            <p:cNvCxnSpPr>
              <a:cxnSpLocks/>
              <a:endCxn id="631" idx="2"/>
            </p:cNvCxnSpPr>
            <p:nvPr/>
          </p:nvCxnSpPr>
          <p:spPr>
            <a:xfrm flipH="1">
              <a:off x="2828530" y="2066054"/>
              <a:ext cx="2883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5" name="Oval 634">
            <a:extLst>
              <a:ext uri="{FF2B5EF4-FFF2-40B4-BE49-F238E27FC236}">
                <a16:creationId xmlns:a16="http://schemas.microsoft.com/office/drawing/2014/main" id="{728589D2-BC95-4689-A925-9428437FEE0E}"/>
              </a:ext>
            </a:extLst>
          </p:cNvPr>
          <p:cNvSpPr/>
          <p:nvPr userDrawn="1"/>
        </p:nvSpPr>
        <p:spPr>
          <a:xfrm>
            <a:off x="2586323" y="4268081"/>
            <a:ext cx="464073" cy="464073"/>
          </a:xfrm>
          <a:prstGeom prst="ellipse">
            <a:avLst/>
          </a:prstGeom>
          <a:solidFill>
            <a:srgbClr val="1569B2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8" name="Group 637">
            <a:extLst>
              <a:ext uri="{FF2B5EF4-FFF2-40B4-BE49-F238E27FC236}">
                <a16:creationId xmlns:a16="http://schemas.microsoft.com/office/drawing/2014/main" id="{9498E848-8C3E-45E9-BC9D-1B720582EBA4}"/>
              </a:ext>
            </a:extLst>
          </p:cNvPr>
          <p:cNvGrpSpPr/>
          <p:nvPr userDrawn="1"/>
        </p:nvGrpSpPr>
        <p:grpSpPr>
          <a:xfrm>
            <a:off x="6363154" y="3988391"/>
            <a:ext cx="5138941" cy="2284720"/>
            <a:chOff x="573326" y="1181694"/>
            <a:chExt cx="5138941" cy="2284720"/>
          </a:xfrm>
        </p:grpSpPr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75AB504D-7BCA-48BD-A8D1-5ABB09794CFF}"/>
                </a:ext>
              </a:extLst>
            </p:cNvPr>
            <p:cNvSpPr/>
            <p:nvPr/>
          </p:nvSpPr>
          <p:spPr>
            <a:xfrm>
              <a:off x="698905" y="1307273"/>
              <a:ext cx="2033562" cy="2033562"/>
            </a:xfrm>
            <a:prstGeom prst="ellipse">
              <a:avLst/>
            </a:pr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Arc 639">
              <a:extLst>
                <a:ext uri="{FF2B5EF4-FFF2-40B4-BE49-F238E27FC236}">
                  <a16:creationId xmlns:a16="http://schemas.microsoft.com/office/drawing/2014/main" id="{18265819-226E-4861-8844-5077B9CDDA63}"/>
                </a:ext>
              </a:extLst>
            </p:cNvPr>
            <p:cNvSpPr/>
            <p:nvPr/>
          </p:nvSpPr>
          <p:spPr>
            <a:xfrm flipH="1" flipV="1">
              <a:off x="573326" y="1181694"/>
              <a:ext cx="2284720" cy="2284720"/>
            </a:xfrm>
            <a:prstGeom prst="arc">
              <a:avLst>
                <a:gd name="adj1" fmla="val 6123682"/>
                <a:gd name="adj2" fmla="val 10016834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DFE31997-59AA-4F43-AB30-6B6152E6AFD5}"/>
                </a:ext>
              </a:extLst>
            </p:cNvPr>
            <p:cNvCxnSpPr>
              <a:cxnSpLocks/>
              <a:endCxn id="640" idx="2"/>
            </p:cNvCxnSpPr>
            <p:nvPr/>
          </p:nvCxnSpPr>
          <p:spPr>
            <a:xfrm flipH="1">
              <a:off x="2828530" y="2066054"/>
              <a:ext cx="2883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4" name="Oval 643">
            <a:extLst>
              <a:ext uri="{FF2B5EF4-FFF2-40B4-BE49-F238E27FC236}">
                <a16:creationId xmlns:a16="http://schemas.microsoft.com/office/drawing/2014/main" id="{9B726246-1255-4A5A-8EEC-4A28FE9F31B1}"/>
              </a:ext>
            </a:extLst>
          </p:cNvPr>
          <p:cNvSpPr/>
          <p:nvPr userDrawn="1"/>
        </p:nvSpPr>
        <p:spPr>
          <a:xfrm>
            <a:off x="8756284" y="4268081"/>
            <a:ext cx="464073" cy="464073"/>
          </a:xfrm>
          <a:prstGeom prst="ellipse">
            <a:avLst/>
          </a:prstGeom>
          <a:solidFill>
            <a:srgbClr val="00B05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Picture Placeholder 647">
            <a:extLst>
              <a:ext uri="{FF2B5EF4-FFF2-40B4-BE49-F238E27FC236}">
                <a16:creationId xmlns:a16="http://schemas.microsoft.com/office/drawing/2014/main" id="{1070048F-7914-4887-8912-E430965927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25751" y="1383136"/>
            <a:ext cx="1813686" cy="181368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0" name="Picture Placeholder 647">
            <a:extLst>
              <a:ext uri="{FF2B5EF4-FFF2-40B4-BE49-F238E27FC236}">
                <a16:creationId xmlns:a16="http://schemas.microsoft.com/office/drawing/2014/main" id="{32477020-7FDC-41EB-943F-09AA37BAD5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598671" y="4223908"/>
            <a:ext cx="1813686" cy="181368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1" name="Picture Placeholder 647">
            <a:extLst>
              <a:ext uri="{FF2B5EF4-FFF2-40B4-BE49-F238E27FC236}">
                <a16:creationId xmlns:a16="http://schemas.microsoft.com/office/drawing/2014/main" id="{71876631-B973-41A7-BA02-BFEAA6C8491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8710" y="4223908"/>
            <a:ext cx="1813686" cy="1813686"/>
          </a:xfrm>
          <a:prstGeom prst="ellipse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2" name="Text Placeholder 2">
            <a:extLst>
              <a:ext uri="{FF2B5EF4-FFF2-40B4-BE49-F238E27FC236}">
                <a16:creationId xmlns:a16="http://schemas.microsoft.com/office/drawing/2014/main" id="{AC9B6A6F-69F8-41FA-9AB1-053CED33DF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2773" y="2211612"/>
            <a:ext cx="523195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3" name="Text Placeholder 2">
            <a:extLst>
              <a:ext uri="{FF2B5EF4-FFF2-40B4-BE49-F238E27FC236}">
                <a16:creationId xmlns:a16="http://schemas.microsoft.com/office/drawing/2014/main" id="{C58F3670-37FC-465E-8EB7-739051D1EDC0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512505" y="5003670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5" name="Text Placeholder 2">
            <a:extLst>
              <a:ext uri="{FF2B5EF4-FFF2-40B4-BE49-F238E27FC236}">
                <a16:creationId xmlns:a16="http://schemas.microsoft.com/office/drawing/2014/main" id="{450810B9-D39F-4B70-8958-8354BDAF82ED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624353" y="5003670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7DED9C1B-3B98-40D9-A0F6-3BBFB37066FA}"/>
              </a:ext>
            </a:extLst>
          </p:cNvPr>
          <p:cNvSpPr txBox="1"/>
          <p:nvPr userDrawn="1"/>
        </p:nvSpPr>
        <p:spPr>
          <a:xfrm>
            <a:off x="857374" y="6415788"/>
            <a:ext cx="21291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© Trung-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Tuân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50" baseline="0" dirty="0">
                <a:solidFill>
                  <a:schemeClr val="bg1">
                    <a:lumMod val="65000"/>
                  </a:schemeClr>
                </a:solidFill>
              </a:rPr>
              <a:t>| Internal use only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3" name="Text Placeholder 2">
            <a:extLst>
              <a:ext uri="{FF2B5EF4-FFF2-40B4-BE49-F238E27FC236}">
                <a16:creationId xmlns:a16="http://schemas.microsoft.com/office/drawing/2014/main" id="{B6B66D01-0DCE-4C36-B9A1-4E9BC3AFDD1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932773" y="1503542"/>
            <a:ext cx="52319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594" name="Text Placeholder 2">
            <a:extLst>
              <a:ext uri="{FF2B5EF4-FFF2-40B4-BE49-F238E27FC236}">
                <a16:creationId xmlns:a16="http://schemas.microsoft.com/office/drawing/2014/main" id="{53AC59E0-840C-4311-AB77-8DBD2723E599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2735733" y="4353140"/>
            <a:ext cx="265451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595" name="Text Placeholder 2">
            <a:extLst>
              <a:ext uri="{FF2B5EF4-FFF2-40B4-BE49-F238E27FC236}">
                <a16:creationId xmlns:a16="http://schemas.microsoft.com/office/drawing/2014/main" id="{72EF99F9-34A4-4534-8E79-1558B92C02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957234" y="4343151"/>
            <a:ext cx="265451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4699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4 Content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A7A5A05-F2E8-4FA8-8664-C9DAE19F97A1}"/>
              </a:ext>
            </a:extLst>
          </p:cNvPr>
          <p:cNvCxnSpPr>
            <a:cxnSpLocks/>
          </p:cNvCxnSpPr>
          <p:nvPr userDrawn="1"/>
        </p:nvCxnSpPr>
        <p:spPr>
          <a:xfrm>
            <a:off x="1095436" y="813375"/>
            <a:ext cx="10287000" cy="0"/>
          </a:xfrm>
          <a:prstGeom prst="line">
            <a:avLst/>
          </a:prstGeom>
          <a:ln>
            <a:solidFill>
              <a:srgbClr val="363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E5EB4B6-1D99-49A7-8051-BCF414536CD7}"/>
              </a:ext>
            </a:extLst>
          </p:cNvPr>
          <p:cNvGrpSpPr/>
          <p:nvPr userDrawn="1"/>
        </p:nvGrpSpPr>
        <p:grpSpPr>
          <a:xfrm>
            <a:off x="-380999" y="294771"/>
            <a:ext cx="1261502" cy="424916"/>
            <a:chOff x="-380999" y="294771"/>
            <a:chExt cx="1261502" cy="424916"/>
          </a:xfrm>
        </p:grpSpPr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86A8C22-EF12-4C1A-A4A9-7EF358250723}"/>
                </a:ext>
              </a:extLst>
            </p:cNvPr>
            <p:cNvSpPr/>
            <p:nvPr/>
          </p:nvSpPr>
          <p:spPr>
            <a:xfrm rot="10800000">
              <a:off x="-380999" y="57356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66F48C48-94EF-48D3-AB50-9523FB917AEE}"/>
                </a:ext>
              </a:extLst>
            </p:cNvPr>
            <p:cNvSpPr/>
            <p:nvPr/>
          </p:nvSpPr>
          <p:spPr>
            <a:xfrm rot="10800000">
              <a:off x="-380999" y="52899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39DA52C-949E-4398-BD64-27057A143199}"/>
                </a:ext>
              </a:extLst>
            </p:cNvPr>
            <p:cNvSpPr/>
            <p:nvPr/>
          </p:nvSpPr>
          <p:spPr>
            <a:xfrm rot="10800000">
              <a:off x="-380999" y="48420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C72B700-6CD9-443F-BDC9-9F5B87385506}"/>
                </a:ext>
              </a:extLst>
            </p:cNvPr>
            <p:cNvSpPr/>
            <p:nvPr/>
          </p:nvSpPr>
          <p:spPr>
            <a:xfrm rot="10800000">
              <a:off x="-380999" y="43963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FEEFB5F-CDFD-4608-A68A-F262BA7A7A0C}"/>
                </a:ext>
              </a:extLst>
            </p:cNvPr>
            <p:cNvSpPr/>
            <p:nvPr/>
          </p:nvSpPr>
          <p:spPr>
            <a:xfrm rot="10800000">
              <a:off x="-380999" y="39506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93667E1-E6C5-4A6C-8C9F-23FDD13B8BE7}"/>
                </a:ext>
              </a:extLst>
            </p:cNvPr>
            <p:cNvSpPr/>
            <p:nvPr/>
          </p:nvSpPr>
          <p:spPr>
            <a:xfrm rot="10800000">
              <a:off x="-380999" y="35048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52F6200-8B92-4E8F-A9F5-AEED43795013}"/>
                </a:ext>
              </a:extLst>
            </p:cNvPr>
            <p:cNvSpPr/>
            <p:nvPr/>
          </p:nvSpPr>
          <p:spPr>
            <a:xfrm rot="10800000">
              <a:off x="-380999" y="305704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482B8DA-AF24-4AB1-B6A9-A86BEDB6D212}"/>
                </a:ext>
              </a:extLst>
            </p:cNvPr>
            <p:cNvSpPr/>
            <p:nvPr/>
          </p:nvSpPr>
          <p:spPr>
            <a:xfrm rot="10800000">
              <a:off x="-336216" y="573773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29D5502-7F9F-4D5C-A7CC-9B9DBB1E39F1}"/>
                </a:ext>
              </a:extLst>
            </p:cNvPr>
            <p:cNvSpPr/>
            <p:nvPr/>
          </p:nvSpPr>
          <p:spPr>
            <a:xfrm rot="10800000">
              <a:off x="-336216" y="529200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961938F3-67E1-4247-B944-C215C64E4E68}"/>
                </a:ext>
              </a:extLst>
            </p:cNvPr>
            <p:cNvSpPr/>
            <p:nvPr/>
          </p:nvSpPr>
          <p:spPr>
            <a:xfrm rot="10800000">
              <a:off x="-336216" y="48441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4B0A8CB0-9113-43D3-A925-F49092878B48}"/>
                </a:ext>
              </a:extLst>
            </p:cNvPr>
            <p:cNvSpPr/>
            <p:nvPr/>
          </p:nvSpPr>
          <p:spPr>
            <a:xfrm rot="10800000">
              <a:off x="-336216" y="43984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629CC0E-66D1-4348-9589-891C0D035CB7}"/>
                </a:ext>
              </a:extLst>
            </p:cNvPr>
            <p:cNvSpPr/>
            <p:nvPr/>
          </p:nvSpPr>
          <p:spPr>
            <a:xfrm rot="10800000">
              <a:off x="-336216" y="395271"/>
              <a:ext cx="2103" cy="2103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8 w 9525"/>
                <a:gd name="connsiteY1" fmla="*/ 10954 h 9525"/>
                <a:gd name="connsiteX2" fmla="*/ 10953 w 9525"/>
                <a:gd name="connsiteY2" fmla="*/ 9049 h 9525"/>
                <a:gd name="connsiteX3" fmla="*/ 9048 w 9525"/>
                <a:gd name="connsiteY3" fmla="*/ 7144 h 9525"/>
                <a:gd name="connsiteX4" fmla="*/ 714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10001"/>
                    <a:pt x="8096" y="10954"/>
                    <a:pt x="9048" y="10954"/>
                  </a:cubicBezTo>
                  <a:cubicBezTo>
                    <a:pt x="10001" y="10954"/>
                    <a:pt x="10953" y="10001"/>
                    <a:pt x="10953" y="9049"/>
                  </a:cubicBezTo>
                  <a:cubicBezTo>
                    <a:pt x="10953" y="8096"/>
                    <a:pt x="10001" y="7144"/>
                    <a:pt x="9048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98EE036-2984-4060-96EC-9FAB41137259}"/>
                </a:ext>
              </a:extLst>
            </p:cNvPr>
            <p:cNvSpPr/>
            <p:nvPr/>
          </p:nvSpPr>
          <p:spPr>
            <a:xfrm rot="10800000">
              <a:off x="-336216" y="35069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43F63FDD-5BD4-4C88-AEF3-12C326CF9F23}"/>
                </a:ext>
              </a:extLst>
            </p:cNvPr>
            <p:cNvSpPr/>
            <p:nvPr/>
          </p:nvSpPr>
          <p:spPr>
            <a:xfrm rot="10800000">
              <a:off x="-336216" y="30591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0723F31-E448-4E5A-97A4-F395C039D6AE}"/>
                </a:ext>
              </a:extLst>
            </p:cNvPr>
            <p:cNvSpPr/>
            <p:nvPr/>
          </p:nvSpPr>
          <p:spPr>
            <a:xfrm rot="10800000">
              <a:off x="-293325" y="572091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B8C79196-9B7E-4EB8-BF63-ADD9BA2BD605}"/>
                </a:ext>
              </a:extLst>
            </p:cNvPr>
            <p:cNvSpPr/>
            <p:nvPr/>
          </p:nvSpPr>
          <p:spPr>
            <a:xfrm rot="10800000">
              <a:off x="-293325" y="52751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0D79EFAF-BE87-4E2F-9568-BDE523CF8C87}"/>
                </a:ext>
              </a:extLst>
            </p:cNvPr>
            <p:cNvSpPr/>
            <p:nvPr/>
          </p:nvSpPr>
          <p:spPr>
            <a:xfrm rot="10800000">
              <a:off x="-293325" y="48273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821BF8B-32BA-4AAE-8AC3-A1EE9858C4EE}"/>
                </a:ext>
              </a:extLst>
            </p:cNvPr>
            <p:cNvSpPr/>
            <p:nvPr/>
          </p:nvSpPr>
          <p:spPr>
            <a:xfrm rot="10800000">
              <a:off x="-293325" y="43816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DD242B3-CA5A-4FC3-97E6-9A0DDB7128DC}"/>
                </a:ext>
              </a:extLst>
            </p:cNvPr>
            <p:cNvSpPr/>
            <p:nvPr/>
          </p:nvSpPr>
          <p:spPr>
            <a:xfrm rot="10800000">
              <a:off x="-293325" y="39358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6CB0F14-8DD2-4D8E-A405-396AEC8E1DC6}"/>
                </a:ext>
              </a:extLst>
            </p:cNvPr>
            <p:cNvSpPr/>
            <p:nvPr/>
          </p:nvSpPr>
          <p:spPr>
            <a:xfrm rot="10800000">
              <a:off x="-293325" y="34901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9818A21-5D2B-443A-816E-52ABD0C40197}"/>
                </a:ext>
              </a:extLst>
            </p:cNvPr>
            <p:cNvSpPr/>
            <p:nvPr/>
          </p:nvSpPr>
          <p:spPr>
            <a:xfrm rot="10800000">
              <a:off x="-293325" y="30423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F9E3D36C-A67C-4624-A568-8BD93C44B921}"/>
                </a:ext>
              </a:extLst>
            </p:cNvPr>
            <p:cNvSpPr/>
            <p:nvPr/>
          </p:nvSpPr>
          <p:spPr>
            <a:xfrm rot="10800000">
              <a:off x="-248542" y="572301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5E8BB70-7A62-41FD-AB3B-1868D2D1EC94}"/>
                </a:ext>
              </a:extLst>
            </p:cNvPr>
            <p:cNvSpPr/>
            <p:nvPr/>
          </p:nvSpPr>
          <p:spPr>
            <a:xfrm rot="10800000">
              <a:off x="-248542" y="527728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9597772-84D3-4D23-A044-B1AFC8EBC9DF}"/>
                </a:ext>
              </a:extLst>
            </p:cNvPr>
            <p:cNvSpPr/>
            <p:nvPr/>
          </p:nvSpPr>
          <p:spPr>
            <a:xfrm rot="10800000">
              <a:off x="-248542" y="482945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1B5B3F4-3C82-491C-B4F5-11020ED31BFB}"/>
                </a:ext>
              </a:extLst>
            </p:cNvPr>
            <p:cNvSpPr/>
            <p:nvPr/>
          </p:nvSpPr>
          <p:spPr>
            <a:xfrm rot="10800000">
              <a:off x="-248542" y="43837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A356BBE8-0F23-4815-B1B9-0CBFD7308936}"/>
                </a:ext>
              </a:extLst>
            </p:cNvPr>
            <p:cNvSpPr/>
            <p:nvPr/>
          </p:nvSpPr>
          <p:spPr>
            <a:xfrm rot="10800000">
              <a:off x="-248542" y="393799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020E073-4C96-4735-83A4-8281AB4DBF9C}"/>
                </a:ext>
              </a:extLst>
            </p:cNvPr>
            <p:cNvSpPr/>
            <p:nvPr/>
          </p:nvSpPr>
          <p:spPr>
            <a:xfrm rot="10800000">
              <a:off x="-248542" y="349226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6"/>
                    <a:pt x="14536" y="16669"/>
                    <a:pt x="11906" y="16669"/>
                  </a:cubicBezTo>
                  <a:cubicBezTo>
                    <a:pt x="9276" y="16669"/>
                    <a:pt x="7144" y="14536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2E7E870-D683-46D0-9B94-B924C6AC86CD}"/>
                </a:ext>
              </a:extLst>
            </p:cNvPr>
            <p:cNvSpPr/>
            <p:nvPr/>
          </p:nvSpPr>
          <p:spPr>
            <a:xfrm rot="10800000">
              <a:off x="-248542" y="30444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9AA1F97-59EA-42B5-9338-46606952668E}"/>
                </a:ext>
              </a:extLst>
            </p:cNvPr>
            <p:cNvSpPr/>
            <p:nvPr/>
          </p:nvSpPr>
          <p:spPr>
            <a:xfrm rot="10800000">
              <a:off x="-203338" y="57272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EB2AD091-F981-4716-A560-F6AD5304A4FA}"/>
                </a:ext>
              </a:extLst>
            </p:cNvPr>
            <p:cNvSpPr/>
            <p:nvPr/>
          </p:nvSpPr>
          <p:spPr>
            <a:xfrm rot="10800000">
              <a:off x="-203338" y="52814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E10820A-9461-49E8-BF56-C5CABC7EB8E9}"/>
                </a:ext>
              </a:extLst>
            </p:cNvPr>
            <p:cNvSpPr/>
            <p:nvPr/>
          </p:nvSpPr>
          <p:spPr>
            <a:xfrm rot="10800000">
              <a:off x="-203338" y="48336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B1E49BB-0B01-4267-B469-94963E638FDD}"/>
                </a:ext>
              </a:extLst>
            </p:cNvPr>
            <p:cNvSpPr/>
            <p:nvPr/>
          </p:nvSpPr>
          <p:spPr>
            <a:xfrm rot="10800000">
              <a:off x="-203338" y="43879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AF3F656-1DFE-4E23-BF39-AB169BCD4A19}"/>
                </a:ext>
              </a:extLst>
            </p:cNvPr>
            <p:cNvSpPr/>
            <p:nvPr/>
          </p:nvSpPr>
          <p:spPr>
            <a:xfrm rot="10800000">
              <a:off x="-203338" y="39421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6FDAB788-85F3-4951-87AA-7A88DC64E048}"/>
                </a:ext>
              </a:extLst>
            </p:cNvPr>
            <p:cNvSpPr/>
            <p:nvPr/>
          </p:nvSpPr>
          <p:spPr>
            <a:xfrm rot="10800000">
              <a:off x="-203338" y="34964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3"/>
                    <a:pt x="17493" y="20479"/>
                    <a:pt x="13811" y="20479"/>
                  </a:cubicBezTo>
                  <a:cubicBezTo>
                    <a:pt x="10129" y="20479"/>
                    <a:pt x="7143" y="17493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9E0047E-853F-4F02-9EA2-EF1E00ACCC4D}"/>
                </a:ext>
              </a:extLst>
            </p:cNvPr>
            <p:cNvSpPr/>
            <p:nvPr/>
          </p:nvSpPr>
          <p:spPr>
            <a:xfrm rot="10800000">
              <a:off x="-203338" y="304863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430C8B64-C13F-4B57-8359-81B5F66E52AC}"/>
                </a:ext>
              </a:extLst>
            </p:cNvPr>
            <p:cNvSpPr/>
            <p:nvPr/>
          </p:nvSpPr>
          <p:spPr>
            <a:xfrm rot="10800000">
              <a:off x="-160447" y="57104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635ACB0D-9AC7-4471-86C0-1D8A7D7F72BE}"/>
                </a:ext>
              </a:extLst>
            </p:cNvPr>
            <p:cNvSpPr/>
            <p:nvPr/>
          </p:nvSpPr>
          <p:spPr>
            <a:xfrm rot="10800000">
              <a:off x="-160447" y="52646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B2C0D10-4A68-44D4-90D8-373E3AF700F6}"/>
                </a:ext>
              </a:extLst>
            </p:cNvPr>
            <p:cNvSpPr/>
            <p:nvPr/>
          </p:nvSpPr>
          <p:spPr>
            <a:xfrm rot="10800000">
              <a:off x="-160447" y="48168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AE98A908-580A-4CDF-BDE4-92F045195A0B}"/>
                </a:ext>
              </a:extLst>
            </p:cNvPr>
            <p:cNvSpPr/>
            <p:nvPr/>
          </p:nvSpPr>
          <p:spPr>
            <a:xfrm rot="10800000">
              <a:off x="-160447" y="43711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5A9E0183-BEEA-4C38-A016-62A4BD2B578A}"/>
                </a:ext>
              </a:extLst>
            </p:cNvPr>
            <p:cNvSpPr/>
            <p:nvPr/>
          </p:nvSpPr>
          <p:spPr>
            <a:xfrm rot="10800000">
              <a:off x="-160447" y="39253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15FF5BE3-1427-44A5-B746-1EE54F65372E}"/>
                </a:ext>
              </a:extLst>
            </p:cNvPr>
            <p:cNvSpPr/>
            <p:nvPr/>
          </p:nvSpPr>
          <p:spPr>
            <a:xfrm rot="10800000">
              <a:off x="-160447" y="34796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3CBA1C8-1D4F-4F37-A034-F42D75F08F57}"/>
                </a:ext>
              </a:extLst>
            </p:cNvPr>
            <p:cNvSpPr/>
            <p:nvPr/>
          </p:nvSpPr>
          <p:spPr>
            <a:xfrm rot="10800000">
              <a:off x="-160447" y="303181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024730B-14F1-4666-A080-E52B2B056678}"/>
                </a:ext>
              </a:extLst>
            </p:cNvPr>
            <p:cNvSpPr/>
            <p:nvPr/>
          </p:nvSpPr>
          <p:spPr>
            <a:xfrm rot="10800000">
              <a:off x="-115453" y="571460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2B6B5692-2063-4367-9CF1-FC6CDFBE8B41}"/>
                </a:ext>
              </a:extLst>
            </p:cNvPr>
            <p:cNvSpPr/>
            <p:nvPr/>
          </p:nvSpPr>
          <p:spPr>
            <a:xfrm rot="10800000">
              <a:off x="-115453" y="526887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44C4A77E-0B7C-4B5B-BBAA-3E71EE73BDB3}"/>
                </a:ext>
              </a:extLst>
            </p:cNvPr>
            <p:cNvSpPr/>
            <p:nvPr/>
          </p:nvSpPr>
          <p:spPr>
            <a:xfrm rot="10800000">
              <a:off x="-115453" y="482104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235E2FF-3F04-430B-B2AC-C86EB74ABA4F}"/>
                </a:ext>
              </a:extLst>
            </p:cNvPr>
            <p:cNvSpPr/>
            <p:nvPr/>
          </p:nvSpPr>
          <p:spPr>
            <a:xfrm rot="10800000">
              <a:off x="-115453" y="43753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279984C-23C7-4D28-8F7D-F4EAD245EFD7}"/>
                </a:ext>
              </a:extLst>
            </p:cNvPr>
            <p:cNvSpPr/>
            <p:nvPr/>
          </p:nvSpPr>
          <p:spPr>
            <a:xfrm rot="10800000">
              <a:off x="-115453" y="392958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975770C-2692-4C64-975B-DD8E03F0B8D4}"/>
                </a:ext>
              </a:extLst>
            </p:cNvPr>
            <p:cNvSpPr/>
            <p:nvPr/>
          </p:nvSpPr>
          <p:spPr>
            <a:xfrm rot="10800000">
              <a:off x="-115453" y="348385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8051673-329A-4AFE-95CD-FD222E32400C}"/>
                </a:ext>
              </a:extLst>
            </p:cNvPr>
            <p:cNvSpPr/>
            <p:nvPr/>
          </p:nvSpPr>
          <p:spPr>
            <a:xfrm rot="10800000">
              <a:off x="-115453" y="30360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822F7D5-8762-49E6-9152-8F5F993172DE}"/>
                </a:ext>
              </a:extLst>
            </p:cNvPr>
            <p:cNvSpPr/>
            <p:nvPr/>
          </p:nvSpPr>
          <p:spPr>
            <a:xfrm rot="10800000">
              <a:off x="-70670" y="57167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C647364B-D3C2-4497-AD22-690B2CA81E4E}"/>
                </a:ext>
              </a:extLst>
            </p:cNvPr>
            <p:cNvSpPr/>
            <p:nvPr/>
          </p:nvSpPr>
          <p:spPr>
            <a:xfrm rot="10800000">
              <a:off x="-70670" y="52709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7DF429E-CD56-4D0E-88FB-422F848E2601}"/>
                </a:ext>
              </a:extLst>
            </p:cNvPr>
            <p:cNvSpPr/>
            <p:nvPr/>
          </p:nvSpPr>
          <p:spPr>
            <a:xfrm rot="10800000">
              <a:off x="-70670" y="482314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E06D672-E030-4D02-BA41-B812CCBBEC33}"/>
                </a:ext>
              </a:extLst>
            </p:cNvPr>
            <p:cNvSpPr/>
            <p:nvPr/>
          </p:nvSpPr>
          <p:spPr>
            <a:xfrm rot="10800000">
              <a:off x="-70670" y="43774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06EF92ED-66FA-4448-A302-29551DF3E2A4}"/>
                </a:ext>
              </a:extLst>
            </p:cNvPr>
            <p:cNvSpPr/>
            <p:nvPr/>
          </p:nvSpPr>
          <p:spPr>
            <a:xfrm rot="10800000">
              <a:off x="-70670" y="39316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7D02BD-06F0-4925-B940-4BD900AA7EAB}"/>
                </a:ext>
              </a:extLst>
            </p:cNvPr>
            <p:cNvSpPr/>
            <p:nvPr/>
          </p:nvSpPr>
          <p:spPr>
            <a:xfrm rot="10800000">
              <a:off x="-70670" y="348595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5A0D96EE-AF16-463D-B0BA-3E70F93AA48A}"/>
                </a:ext>
              </a:extLst>
            </p:cNvPr>
            <p:cNvSpPr/>
            <p:nvPr/>
          </p:nvSpPr>
          <p:spPr>
            <a:xfrm rot="10800000">
              <a:off x="-70670" y="303812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0C0295A-AC82-411A-BC7C-0EF2F796B4A0}"/>
                </a:ext>
              </a:extLst>
            </p:cNvPr>
            <p:cNvSpPr/>
            <p:nvPr/>
          </p:nvSpPr>
          <p:spPr>
            <a:xfrm rot="10800000">
              <a:off x="-27568" y="56998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72D3B42-5845-4AF6-92C8-F2FC1334694F}"/>
                </a:ext>
              </a:extLst>
            </p:cNvPr>
            <p:cNvSpPr/>
            <p:nvPr/>
          </p:nvSpPr>
          <p:spPr>
            <a:xfrm rot="10800000">
              <a:off x="-27568" y="52541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1C8D0C3-13AE-4154-91A3-42F9E0AB3EFF}"/>
                </a:ext>
              </a:extLst>
            </p:cNvPr>
            <p:cNvSpPr/>
            <p:nvPr/>
          </p:nvSpPr>
          <p:spPr>
            <a:xfrm rot="10800000">
              <a:off x="-27568" y="480632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E967188-47C2-478F-87A8-F3217E382C8C}"/>
                </a:ext>
              </a:extLst>
            </p:cNvPr>
            <p:cNvSpPr/>
            <p:nvPr/>
          </p:nvSpPr>
          <p:spPr>
            <a:xfrm rot="10800000">
              <a:off x="-27568" y="43605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6B6527F-BB50-49B3-8AE7-AC4827E7AE19}"/>
                </a:ext>
              </a:extLst>
            </p:cNvPr>
            <p:cNvSpPr/>
            <p:nvPr/>
          </p:nvSpPr>
          <p:spPr>
            <a:xfrm rot="10800000">
              <a:off x="-27568" y="39148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FA2732B-33EC-44CC-9B35-84570FB2D393}"/>
                </a:ext>
              </a:extLst>
            </p:cNvPr>
            <p:cNvSpPr/>
            <p:nvPr/>
          </p:nvSpPr>
          <p:spPr>
            <a:xfrm rot="10800000">
              <a:off x="-27568" y="346913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5A45443-4EBC-4BAA-AAF4-508F7C168760}"/>
                </a:ext>
              </a:extLst>
            </p:cNvPr>
            <p:cNvSpPr/>
            <p:nvPr/>
          </p:nvSpPr>
          <p:spPr>
            <a:xfrm rot="10800000">
              <a:off x="-27568" y="302130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259E3F87-21F2-44F6-A101-F3843E741FDA}"/>
                </a:ext>
              </a:extLst>
            </p:cNvPr>
            <p:cNvSpPr/>
            <p:nvPr/>
          </p:nvSpPr>
          <p:spPr>
            <a:xfrm rot="10800000">
              <a:off x="17425" y="570409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31A97DF-DB8A-4972-AD43-F30C44108F48}"/>
                </a:ext>
              </a:extLst>
            </p:cNvPr>
            <p:cNvSpPr/>
            <p:nvPr/>
          </p:nvSpPr>
          <p:spPr>
            <a:xfrm rot="10800000">
              <a:off x="17425" y="52583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ED82AAF-DEF3-46EE-8A0F-37C25F61F079}"/>
                </a:ext>
              </a:extLst>
            </p:cNvPr>
            <p:cNvSpPr/>
            <p:nvPr/>
          </p:nvSpPr>
          <p:spPr>
            <a:xfrm rot="10800000">
              <a:off x="17425" y="48105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D2E0A0F9-6814-4359-9255-4177AF6E4857}"/>
                </a:ext>
              </a:extLst>
            </p:cNvPr>
            <p:cNvSpPr/>
            <p:nvPr/>
          </p:nvSpPr>
          <p:spPr>
            <a:xfrm rot="10800000">
              <a:off x="17425" y="43648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71671A7-5592-45CE-998F-950CE44157B6}"/>
                </a:ext>
              </a:extLst>
            </p:cNvPr>
            <p:cNvSpPr/>
            <p:nvPr/>
          </p:nvSpPr>
          <p:spPr>
            <a:xfrm rot="10800000">
              <a:off x="17425" y="39190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3BEA7F6-6A1A-441C-904D-46F56743FFF0}"/>
                </a:ext>
              </a:extLst>
            </p:cNvPr>
            <p:cNvSpPr/>
            <p:nvPr/>
          </p:nvSpPr>
          <p:spPr>
            <a:xfrm rot="10800000">
              <a:off x="17425" y="34733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A6033D1-E7F3-4FD0-946D-72F96DD51AD6}"/>
                </a:ext>
              </a:extLst>
            </p:cNvPr>
            <p:cNvSpPr/>
            <p:nvPr/>
          </p:nvSpPr>
          <p:spPr>
            <a:xfrm rot="10800000">
              <a:off x="17425" y="30255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FF9FAB47-AC7A-4AA1-A28E-B6AAC9260E38}"/>
                </a:ext>
              </a:extLst>
            </p:cNvPr>
            <p:cNvSpPr/>
            <p:nvPr/>
          </p:nvSpPr>
          <p:spPr>
            <a:xfrm rot="10800000">
              <a:off x="60316" y="568727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24F0CCD-C489-4E74-A1CD-DAD3B2538FC5}"/>
                </a:ext>
              </a:extLst>
            </p:cNvPr>
            <p:cNvSpPr/>
            <p:nvPr/>
          </p:nvSpPr>
          <p:spPr>
            <a:xfrm rot="10800000">
              <a:off x="60316" y="52415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2429E951-3AD6-4A8F-9A64-77527FC83274}"/>
                </a:ext>
              </a:extLst>
            </p:cNvPr>
            <p:cNvSpPr/>
            <p:nvPr/>
          </p:nvSpPr>
          <p:spPr>
            <a:xfrm rot="10800000">
              <a:off x="60316" y="47937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96EFF735-0A76-426E-B083-43C5F15EED53}"/>
                </a:ext>
              </a:extLst>
            </p:cNvPr>
            <p:cNvSpPr/>
            <p:nvPr/>
          </p:nvSpPr>
          <p:spPr>
            <a:xfrm rot="10800000">
              <a:off x="60316" y="43479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D1F5828-1274-43B0-8BE9-036FEB213C60}"/>
                </a:ext>
              </a:extLst>
            </p:cNvPr>
            <p:cNvSpPr/>
            <p:nvPr/>
          </p:nvSpPr>
          <p:spPr>
            <a:xfrm rot="10800000">
              <a:off x="60316" y="39022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F704A94-D998-4340-B238-DE154C10EF15}"/>
                </a:ext>
              </a:extLst>
            </p:cNvPr>
            <p:cNvSpPr/>
            <p:nvPr/>
          </p:nvSpPr>
          <p:spPr>
            <a:xfrm rot="10800000">
              <a:off x="60316" y="34565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74A9BA27-64C4-43F5-AF0B-FCAE9FE5433D}"/>
                </a:ext>
              </a:extLst>
            </p:cNvPr>
            <p:cNvSpPr/>
            <p:nvPr/>
          </p:nvSpPr>
          <p:spPr>
            <a:xfrm rot="10800000">
              <a:off x="60316" y="30086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158B9FA9-F0EE-40D1-AADD-471B9349636C}"/>
                </a:ext>
              </a:extLst>
            </p:cNvPr>
            <p:cNvSpPr/>
            <p:nvPr/>
          </p:nvSpPr>
          <p:spPr>
            <a:xfrm rot="10800000">
              <a:off x="105099" y="568937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A0F6DE6-DB1A-467E-89A8-FA25DAF733C2}"/>
                </a:ext>
              </a:extLst>
            </p:cNvPr>
            <p:cNvSpPr/>
            <p:nvPr/>
          </p:nvSpPr>
          <p:spPr>
            <a:xfrm rot="10800000">
              <a:off x="105099" y="524364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51B568E-A754-4234-9421-627F4ECDDB0F}"/>
                </a:ext>
              </a:extLst>
            </p:cNvPr>
            <p:cNvSpPr/>
            <p:nvPr/>
          </p:nvSpPr>
          <p:spPr>
            <a:xfrm rot="10800000">
              <a:off x="105099" y="479581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341A983-7316-4609-BD48-EF249D4BD245}"/>
                </a:ext>
              </a:extLst>
            </p:cNvPr>
            <p:cNvSpPr/>
            <p:nvPr/>
          </p:nvSpPr>
          <p:spPr>
            <a:xfrm rot="10800000">
              <a:off x="105099" y="43500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BB2CE4E-6C37-4CB2-B43A-2264BACF1246}"/>
                </a:ext>
              </a:extLst>
            </p:cNvPr>
            <p:cNvSpPr/>
            <p:nvPr/>
          </p:nvSpPr>
          <p:spPr>
            <a:xfrm rot="10800000">
              <a:off x="105099" y="390435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1E565EA-1252-4F0B-844C-31D920E5FC77}"/>
                </a:ext>
              </a:extLst>
            </p:cNvPr>
            <p:cNvSpPr/>
            <p:nvPr/>
          </p:nvSpPr>
          <p:spPr>
            <a:xfrm rot="10800000">
              <a:off x="105099" y="345862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3E5AC385-3DE7-442C-9DF0-C770343F2F0F}"/>
                </a:ext>
              </a:extLst>
            </p:cNvPr>
            <p:cNvSpPr/>
            <p:nvPr/>
          </p:nvSpPr>
          <p:spPr>
            <a:xfrm rot="10800000">
              <a:off x="105099" y="30107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1C0D8C8C-6B3D-4144-82F4-60D8A4073E46}"/>
                </a:ext>
              </a:extLst>
            </p:cNvPr>
            <p:cNvSpPr/>
            <p:nvPr/>
          </p:nvSpPr>
          <p:spPr>
            <a:xfrm rot="10800000">
              <a:off x="150303" y="613931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81CE229A-968D-4A43-A2AC-B2F599426F33}"/>
                </a:ext>
              </a:extLst>
            </p:cNvPr>
            <p:cNvSpPr/>
            <p:nvPr/>
          </p:nvSpPr>
          <p:spPr>
            <a:xfrm rot="10800000">
              <a:off x="150303" y="56935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8DE07B8-487D-4918-829D-47BBF41D1151}"/>
                </a:ext>
              </a:extLst>
            </p:cNvPr>
            <p:cNvSpPr/>
            <p:nvPr/>
          </p:nvSpPr>
          <p:spPr>
            <a:xfrm rot="10800000">
              <a:off x="150303" y="52478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B353E69D-93C7-46CF-9A3F-0E311BB29BE9}"/>
                </a:ext>
              </a:extLst>
            </p:cNvPr>
            <p:cNvSpPr/>
            <p:nvPr/>
          </p:nvSpPr>
          <p:spPr>
            <a:xfrm rot="10800000">
              <a:off x="150303" y="48000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82D8037-53AB-486E-AD2E-EC7359A6F198}"/>
                </a:ext>
              </a:extLst>
            </p:cNvPr>
            <p:cNvSpPr/>
            <p:nvPr/>
          </p:nvSpPr>
          <p:spPr>
            <a:xfrm rot="10800000">
              <a:off x="150303" y="43542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26351F9F-8147-4C92-A515-EF46E4B0A781}"/>
                </a:ext>
              </a:extLst>
            </p:cNvPr>
            <p:cNvSpPr/>
            <p:nvPr/>
          </p:nvSpPr>
          <p:spPr>
            <a:xfrm rot="10800000">
              <a:off x="150303" y="39085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EB26EAE0-9894-44F9-9BA5-203B2ED769ED}"/>
                </a:ext>
              </a:extLst>
            </p:cNvPr>
            <p:cNvSpPr/>
            <p:nvPr/>
          </p:nvSpPr>
          <p:spPr>
            <a:xfrm rot="10800000">
              <a:off x="150303" y="34628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7F8F475-A425-4089-9DFC-3B507E5C45A7}"/>
                </a:ext>
              </a:extLst>
            </p:cNvPr>
            <p:cNvSpPr/>
            <p:nvPr/>
          </p:nvSpPr>
          <p:spPr>
            <a:xfrm rot="10800000">
              <a:off x="150303" y="301499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ED3077A-1904-4E1E-BFA2-68B5F230C141}"/>
                </a:ext>
              </a:extLst>
            </p:cNvPr>
            <p:cNvSpPr/>
            <p:nvPr/>
          </p:nvSpPr>
          <p:spPr>
            <a:xfrm rot="10800000">
              <a:off x="193194" y="612249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5AF3935-6B1F-4907-AEC6-3CE5C85D1804}"/>
                </a:ext>
              </a:extLst>
            </p:cNvPr>
            <p:cNvSpPr/>
            <p:nvPr/>
          </p:nvSpPr>
          <p:spPr>
            <a:xfrm rot="10800000">
              <a:off x="193194" y="56767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3AECD5B-F6F3-434F-ABE0-F8516E7D4ABF}"/>
                </a:ext>
              </a:extLst>
            </p:cNvPr>
            <p:cNvSpPr/>
            <p:nvPr/>
          </p:nvSpPr>
          <p:spPr>
            <a:xfrm rot="10800000">
              <a:off x="193194" y="52310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0A8C81C3-C70E-4E06-9E65-23CF7D228E75}"/>
                </a:ext>
              </a:extLst>
            </p:cNvPr>
            <p:cNvSpPr/>
            <p:nvPr/>
          </p:nvSpPr>
          <p:spPr>
            <a:xfrm rot="10800000">
              <a:off x="193194" y="47832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36D2FEB1-26FD-463D-AFE1-E987EB77EB3B}"/>
                </a:ext>
              </a:extLst>
            </p:cNvPr>
            <p:cNvSpPr/>
            <p:nvPr/>
          </p:nvSpPr>
          <p:spPr>
            <a:xfrm rot="10800000">
              <a:off x="193194" y="43374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622ADF11-695E-431C-B4BA-F74B8B1C4BE4}"/>
                </a:ext>
              </a:extLst>
            </p:cNvPr>
            <p:cNvSpPr/>
            <p:nvPr/>
          </p:nvSpPr>
          <p:spPr>
            <a:xfrm rot="10800000">
              <a:off x="193194" y="38917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653FD77-3606-4E3B-87A7-8070C64AF01F}"/>
                </a:ext>
              </a:extLst>
            </p:cNvPr>
            <p:cNvSpPr/>
            <p:nvPr/>
          </p:nvSpPr>
          <p:spPr>
            <a:xfrm rot="10800000">
              <a:off x="193194" y="34460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8104F77-8C37-4DB7-B091-E53DD897E87B}"/>
                </a:ext>
              </a:extLst>
            </p:cNvPr>
            <p:cNvSpPr/>
            <p:nvPr/>
          </p:nvSpPr>
          <p:spPr>
            <a:xfrm rot="10800000">
              <a:off x="193194" y="299817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639BDC8-E1CE-47BD-9F59-AE6969476BA3}"/>
                </a:ext>
              </a:extLst>
            </p:cNvPr>
            <p:cNvSpPr/>
            <p:nvPr/>
          </p:nvSpPr>
          <p:spPr>
            <a:xfrm rot="10800000">
              <a:off x="237978" y="612459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946D5446-420C-4574-8C8B-25E12AB2223B}"/>
                </a:ext>
              </a:extLst>
            </p:cNvPr>
            <p:cNvSpPr/>
            <p:nvPr/>
          </p:nvSpPr>
          <p:spPr>
            <a:xfrm rot="10800000">
              <a:off x="237978" y="567886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87CEF76-758F-41F2-AF8B-EE32732C793F}"/>
                </a:ext>
              </a:extLst>
            </p:cNvPr>
            <p:cNvSpPr/>
            <p:nvPr/>
          </p:nvSpPr>
          <p:spPr>
            <a:xfrm rot="10800000">
              <a:off x="237978" y="52331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D2D2D29-ADA2-4D44-AC8F-2EA6CDDDC6C0}"/>
                </a:ext>
              </a:extLst>
            </p:cNvPr>
            <p:cNvSpPr/>
            <p:nvPr/>
          </p:nvSpPr>
          <p:spPr>
            <a:xfrm rot="10800000">
              <a:off x="237978" y="47853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0788AF3-E0B7-42E5-B3D8-AE55A027D0E7}"/>
                </a:ext>
              </a:extLst>
            </p:cNvPr>
            <p:cNvSpPr/>
            <p:nvPr/>
          </p:nvSpPr>
          <p:spPr>
            <a:xfrm rot="10800000">
              <a:off x="237978" y="43395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AC860C67-5897-4AB0-9C15-C906053A0A00}"/>
                </a:ext>
              </a:extLst>
            </p:cNvPr>
            <p:cNvSpPr/>
            <p:nvPr/>
          </p:nvSpPr>
          <p:spPr>
            <a:xfrm rot="10800000">
              <a:off x="237978" y="38938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4983544C-C12D-492E-931C-EF42A6BBD69D}"/>
                </a:ext>
              </a:extLst>
            </p:cNvPr>
            <p:cNvSpPr/>
            <p:nvPr/>
          </p:nvSpPr>
          <p:spPr>
            <a:xfrm rot="10800000">
              <a:off x="237978" y="34481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64E72A4-595F-4958-89E3-367AEC743908}"/>
                </a:ext>
              </a:extLst>
            </p:cNvPr>
            <p:cNvSpPr/>
            <p:nvPr/>
          </p:nvSpPr>
          <p:spPr>
            <a:xfrm rot="10800000">
              <a:off x="237978" y="30002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8F9CBC84-B173-4DBE-9C56-BDAEE4CFA83D}"/>
                </a:ext>
              </a:extLst>
            </p:cNvPr>
            <p:cNvSpPr/>
            <p:nvPr/>
          </p:nvSpPr>
          <p:spPr>
            <a:xfrm rot="10800000">
              <a:off x="282971" y="61288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F331FAE7-EA5F-4C23-AB93-361E1133A770}"/>
                </a:ext>
              </a:extLst>
            </p:cNvPr>
            <p:cNvSpPr/>
            <p:nvPr/>
          </p:nvSpPr>
          <p:spPr>
            <a:xfrm rot="10800000">
              <a:off x="282971" y="56830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68CCAB8D-2EC4-40E3-8031-4BB8AC5ADA16}"/>
                </a:ext>
              </a:extLst>
            </p:cNvPr>
            <p:cNvSpPr/>
            <p:nvPr/>
          </p:nvSpPr>
          <p:spPr>
            <a:xfrm rot="10800000">
              <a:off x="282971" y="52373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77893976-E15C-458A-901A-5264F48A1D11}"/>
                </a:ext>
              </a:extLst>
            </p:cNvPr>
            <p:cNvSpPr/>
            <p:nvPr/>
          </p:nvSpPr>
          <p:spPr>
            <a:xfrm rot="10800000">
              <a:off x="282971" y="47895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AB0858FE-4D81-48D1-B025-2303F0B72D64}"/>
                </a:ext>
              </a:extLst>
            </p:cNvPr>
            <p:cNvSpPr/>
            <p:nvPr/>
          </p:nvSpPr>
          <p:spPr>
            <a:xfrm rot="10800000">
              <a:off x="282971" y="43437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E46EC9CC-2F0B-49B6-97C4-8BDC5818C02F}"/>
                </a:ext>
              </a:extLst>
            </p:cNvPr>
            <p:cNvSpPr/>
            <p:nvPr/>
          </p:nvSpPr>
          <p:spPr>
            <a:xfrm rot="10800000">
              <a:off x="282971" y="38980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85640EA8-03FB-4309-B0F2-52496122AFE0}"/>
                </a:ext>
              </a:extLst>
            </p:cNvPr>
            <p:cNvSpPr/>
            <p:nvPr/>
          </p:nvSpPr>
          <p:spPr>
            <a:xfrm rot="10800000">
              <a:off x="282971" y="345231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16B9A706-7B5B-424C-80F3-BBC91E2D5B06}"/>
                </a:ext>
              </a:extLst>
            </p:cNvPr>
            <p:cNvSpPr/>
            <p:nvPr/>
          </p:nvSpPr>
          <p:spPr>
            <a:xfrm rot="10800000">
              <a:off x="282971" y="300448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4AC74D3C-839E-4FA3-ADF0-386DD04B4DA4}"/>
                </a:ext>
              </a:extLst>
            </p:cNvPr>
            <p:cNvSpPr/>
            <p:nvPr/>
          </p:nvSpPr>
          <p:spPr>
            <a:xfrm rot="10800000">
              <a:off x="326073" y="61119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C9A85423-4C04-4C2D-9790-D1FB786A3D55}"/>
                </a:ext>
              </a:extLst>
            </p:cNvPr>
            <p:cNvSpPr/>
            <p:nvPr/>
          </p:nvSpPr>
          <p:spPr>
            <a:xfrm rot="10800000">
              <a:off x="326073" y="56662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4BF243B-39D2-4590-9962-610C297FFE4B}"/>
                </a:ext>
              </a:extLst>
            </p:cNvPr>
            <p:cNvSpPr/>
            <p:nvPr/>
          </p:nvSpPr>
          <p:spPr>
            <a:xfrm rot="10800000">
              <a:off x="326073" y="52205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22A014E0-C9A9-4049-AE3D-45477AC34F02}"/>
                </a:ext>
              </a:extLst>
            </p:cNvPr>
            <p:cNvSpPr/>
            <p:nvPr/>
          </p:nvSpPr>
          <p:spPr>
            <a:xfrm rot="10800000">
              <a:off x="326073" y="47726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DC72ACAF-17DF-4F45-B996-F130ACB04DC7}"/>
                </a:ext>
              </a:extLst>
            </p:cNvPr>
            <p:cNvSpPr/>
            <p:nvPr/>
          </p:nvSpPr>
          <p:spPr>
            <a:xfrm rot="10800000">
              <a:off x="326073" y="43269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7394EEF3-2ED9-4A45-A43E-5502C23F562C}"/>
                </a:ext>
              </a:extLst>
            </p:cNvPr>
            <p:cNvSpPr/>
            <p:nvPr/>
          </p:nvSpPr>
          <p:spPr>
            <a:xfrm rot="10800000">
              <a:off x="326073" y="38812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7199853A-1727-43DE-AF28-E5E97F9AE64E}"/>
                </a:ext>
              </a:extLst>
            </p:cNvPr>
            <p:cNvSpPr/>
            <p:nvPr/>
          </p:nvSpPr>
          <p:spPr>
            <a:xfrm rot="10800000">
              <a:off x="326073" y="343549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9E6F8BFF-B447-4813-9110-07B450CC8E3F}"/>
                </a:ext>
              </a:extLst>
            </p:cNvPr>
            <p:cNvSpPr/>
            <p:nvPr/>
          </p:nvSpPr>
          <p:spPr>
            <a:xfrm rot="10800000">
              <a:off x="326073" y="298766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57DFAE82-9025-4ACD-B192-AA74E7CFA6A2}"/>
                </a:ext>
              </a:extLst>
            </p:cNvPr>
            <p:cNvSpPr/>
            <p:nvPr/>
          </p:nvSpPr>
          <p:spPr>
            <a:xfrm rot="10800000">
              <a:off x="370856" y="655981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88B62711-8DB8-4298-8717-F921CA300435}"/>
                </a:ext>
              </a:extLst>
            </p:cNvPr>
            <p:cNvSpPr/>
            <p:nvPr/>
          </p:nvSpPr>
          <p:spPr>
            <a:xfrm rot="10800000">
              <a:off x="370856" y="611408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B0E72457-164E-41D3-BCF5-EED1EF5D392A}"/>
                </a:ext>
              </a:extLst>
            </p:cNvPr>
            <p:cNvSpPr/>
            <p:nvPr/>
          </p:nvSpPr>
          <p:spPr>
            <a:xfrm rot="10800000">
              <a:off x="370856" y="56683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5009C5E1-CE63-4E95-BD4B-56B56AA7B676}"/>
                </a:ext>
              </a:extLst>
            </p:cNvPr>
            <p:cNvSpPr/>
            <p:nvPr/>
          </p:nvSpPr>
          <p:spPr>
            <a:xfrm rot="10800000">
              <a:off x="370856" y="52226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0B7880F6-8588-40CB-B68D-DBA22387F1FB}"/>
                </a:ext>
              </a:extLst>
            </p:cNvPr>
            <p:cNvSpPr/>
            <p:nvPr/>
          </p:nvSpPr>
          <p:spPr>
            <a:xfrm rot="10800000">
              <a:off x="370856" y="47747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2661EBAE-6F40-4D2F-8D86-1286DF6730EC}"/>
                </a:ext>
              </a:extLst>
            </p:cNvPr>
            <p:cNvSpPr/>
            <p:nvPr/>
          </p:nvSpPr>
          <p:spPr>
            <a:xfrm rot="10800000">
              <a:off x="370856" y="43290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34C7D88C-414E-4194-A74C-E6F9D3C452C3}"/>
                </a:ext>
              </a:extLst>
            </p:cNvPr>
            <p:cNvSpPr/>
            <p:nvPr/>
          </p:nvSpPr>
          <p:spPr>
            <a:xfrm rot="10800000">
              <a:off x="370856" y="38833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FC0943D0-172D-43C2-B3B7-5321533603A7}"/>
                </a:ext>
              </a:extLst>
            </p:cNvPr>
            <p:cNvSpPr/>
            <p:nvPr/>
          </p:nvSpPr>
          <p:spPr>
            <a:xfrm rot="10800000">
              <a:off x="370856" y="34375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2FAB2434-4F05-4239-8006-EF79B16F186F}"/>
                </a:ext>
              </a:extLst>
            </p:cNvPr>
            <p:cNvSpPr/>
            <p:nvPr/>
          </p:nvSpPr>
          <p:spPr>
            <a:xfrm rot="10800000">
              <a:off x="370856" y="298976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B4F35C5A-CB40-4006-837C-191771AF1237}"/>
                </a:ext>
              </a:extLst>
            </p:cNvPr>
            <p:cNvSpPr/>
            <p:nvPr/>
          </p:nvSpPr>
          <p:spPr>
            <a:xfrm rot="10800000">
              <a:off x="415849" y="65640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28F7F6B7-F290-45E6-A30F-5001704300DB}"/>
                </a:ext>
              </a:extLst>
            </p:cNvPr>
            <p:cNvSpPr/>
            <p:nvPr/>
          </p:nvSpPr>
          <p:spPr>
            <a:xfrm rot="10800000">
              <a:off x="415849" y="611828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6682CAA7-AADB-4A44-AF6D-161123C6D4DF}"/>
                </a:ext>
              </a:extLst>
            </p:cNvPr>
            <p:cNvSpPr/>
            <p:nvPr/>
          </p:nvSpPr>
          <p:spPr>
            <a:xfrm rot="10800000">
              <a:off x="415849" y="567255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40780419-4795-43E1-8F71-5DC475A68FFC}"/>
                </a:ext>
              </a:extLst>
            </p:cNvPr>
            <p:cNvSpPr/>
            <p:nvPr/>
          </p:nvSpPr>
          <p:spPr>
            <a:xfrm rot="10800000">
              <a:off x="415849" y="52268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3026FDE9-24C0-4D01-AC70-D9C7990B52FA}"/>
                </a:ext>
              </a:extLst>
            </p:cNvPr>
            <p:cNvSpPr/>
            <p:nvPr/>
          </p:nvSpPr>
          <p:spPr>
            <a:xfrm rot="10800000">
              <a:off x="415849" y="477899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1869608-8F86-4834-A0C7-F5F341B7DDF8}"/>
                </a:ext>
              </a:extLst>
            </p:cNvPr>
            <p:cNvSpPr/>
            <p:nvPr/>
          </p:nvSpPr>
          <p:spPr>
            <a:xfrm rot="10800000">
              <a:off x="415849" y="43332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EBD0CC25-43D1-4E26-A507-8729E23D889C}"/>
                </a:ext>
              </a:extLst>
            </p:cNvPr>
            <p:cNvSpPr/>
            <p:nvPr/>
          </p:nvSpPr>
          <p:spPr>
            <a:xfrm rot="10800000">
              <a:off x="415849" y="388753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F06240B5-1CA5-4F92-9377-88F99C2B07EA}"/>
                </a:ext>
              </a:extLst>
            </p:cNvPr>
            <p:cNvSpPr/>
            <p:nvPr/>
          </p:nvSpPr>
          <p:spPr>
            <a:xfrm rot="10800000">
              <a:off x="415849" y="344180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52A37448-0D98-4DCA-8798-FC0FA2855358}"/>
                </a:ext>
              </a:extLst>
            </p:cNvPr>
            <p:cNvSpPr/>
            <p:nvPr/>
          </p:nvSpPr>
          <p:spPr>
            <a:xfrm rot="10800000">
              <a:off x="415849" y="29939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AA113864-FD2A-4083-8214-3BEB1AED8E80}"/>
                </a:ext>
              </a:extLst>
            </p:cNvPr>
            <p:cNvSpPr/>
            <p:nvPr/>
          </p:nvSpPr>
          <p:spPr>
            <a:xfrm rot="10800000">
              <a:off x="458951" y="654930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7D762DAA-5599-48BB-BBAD-0A24BA9A709D}"/>
                </a:ext>
              </a:extLst>
            </p:cNvPr>
            <p:cNvSpPr/>
            <p:nvPr/>
          </p:nvSpPr>
          <p:spPr>
            <a:xfrm rot="10800000">
              <a:off x="458951" y="61035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7A7D2CC0-9037-4BAD-AD15-0A815A1C702A}"/>
                </a:ext>
              </a:extLst>
            </p:cNvPr>
            <p:cNvSpPr/>
            <p:nvPr/>
          </p:nvSpPr>
          <p:spPr>
            <a:xfrm rot="10800000">
              <a:off x="458951" y="56578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EDC435B-4B6F-4D0A-99BA-5A958B651AA1}"/>
                </a:ext>
              </a:extLst>
            </p:cNvPr>
            <p:cNvSpPr/>
            <p:nvPr/>
          </p:nvSpPr>
          <p:spPr>
            <a:xfrm rot="10800000">
              <a:off x="458951" y="52121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C29AB78-37D6-405A-A835-DF3C157C0F6B}"/>
                </a:ext>
              </a:extLst>
            </p:cNvPr>
            <p:cNvSpPr/>
            <p:nvPr/>
          </p:nvSpPr>
          <p:spPr>
            <a:xfrm rot="10800000">
              <a:off x="458951" y="47642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CAAE70FC-A3C8-46A2-9ED9-5065C00563EA}"/>
                </a:ext>
              </a:extLst>
            </p:cNvPr>
            <p:cNvSpPr/>
            <p:nvPr/>
          </p:nvSpPr>
          <p:spPr>
            <a:xfrm rot="10800000">
              <a:off x="458951" y="43185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8062B0A-9A6B-4C90-85BF-98CE3C7A63F5}"/>
                </a:ext>
              </a:extLst>
            </p:cNvPr>
            <p:cNvSpPr/>
            <p:nvPr/>
          </p:nvSpPr>
          <p:spPr>
            <a:xfrm rot="10800000">
              <a:off x="458951" y="38728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4BFAF98-ED50-4D1B-9813-F5544556A53F}"/>
                </a:ext>
              </a:extLst>
            </p:cNvPr>
            <p:cNvSpPr/>
            <p:nvPr/>
          </p:nvSpPr>
          <p:spPr>
            <a:xfrm rot="10800000">
              <a:off x="458951" y="342708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057E8C0A-BDCA-4491-AC42-11D1642E5651}"/>
                </a:ext>
              </a:extLst>
            </p:cNvPr>
            <p:cNvSpPr/>
            <p:nvPr/>
          </p:nvSpPr>
          <p:spPr>
            <a:xfrm rot="10800000">
              <a:off x="458951" y="297925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0D9EB3C8-C61F-4DF0-B230-75E02E49BF46}"/>
                </a:ext>
              </a:extLst>
            </p:cNvPr>
            <p:cNvSpPr/>
            <p:nvPr/>
          </p:nvSpPr>
          <p:spPr>
            <a:xfrm rot="10800000">
              <a:off x="503944" y="655140"/>
              <a:ext cx="16820" cy="16820"/>
            </a:xfrm>
            <a:custGeom>
              <a:avLst/>
              <a:gdLst>
                <a:gd name="connsiteX0" fmla="*/ 7144 w 76200"/>
                <a:gd name="connsiteY0" fmla="*/ 40481 h 76200"/>
                <a:gd name="connsiteX1" fmla="*/ 40481 w 76200"/>
                <a:gd name="connsiteY1" fmla="*/ 73819 h 76200"/>
                <a:gd name="connsiteX2" fmla="*/ 73819 w 76200"/>
                <a:gd name="connsiteY2" fmla="*/ 40481 h 76200"/>
                <a:gd name="connsiteX3" fmla="*/ 40481 w 76200"/>
                <a:gd name="connsiteY3" fmla="*/ 7144 h 76200"/>
                <a:gd name="connsiteX4" fmla="*/ 7144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481"/>
                  </a:moveTo>
                  <a:cubicBezTo>
                    <a:pt x="7144" y="59531"/>
                    <a:pt x="22384" y="73819"/>
                    <a:pt x="40481" y="73819"/>
                  </a:cubicBezTo>
                  <a:cubicBezTo>
                    <a:pt x="58579" y="73819"/>
                    <a:pt x="73819" y="58579"/>
                    <a:pt x="73819" y="40481"/>
                  </a:cubicBezTo>
                  <a:cubicBezTo>
                    <a:pt x="73819" y="22384"/>
                    <a:pt x="58579" y="7144"/>
                    <a:pt x="40481" y="7144"/>
                  </a:cubicBezTo>
                  <a:cubicBezTo>
                    <a:pt x="22384" y="7144"/>
                    <a:pt x="7144" y="21431"/>
                    <a:pt x="7144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99B7EE20-F248-458D-A4A7-C14FFDFB511A}"/>
                </a:ext>
              </a:extLst>
            </p:cNvPr>
            <p:cNvSpPr/>
            <p:nvPr/>
          </p:nvSpPr>
          <p:spPr>
            <a:xfrm rot="10800000">
              <a:off x="503734" y="610567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5E0B0892-4514-4AA7-83AF-1687CC66F8D2}"/>
                </a:ext>
              </a:extLst>
            </p:cNvPr>
            <p:cNvSpPr/>
            <p:nvPr/>
          </p:nvSpPr>
          <p:spPr>
            <a:xfrm rot="10800000">
              <a:off x="503734" y="56599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3703CC32-D0F9-40BF-8172-5E506A6DB0B2}"/>
                </a:ext>
              </a:extLst>
            </p:cNvPr>
            <p:cNvSpPr/>
            <p:nvPr/>
          </p:nvSpPr>
          <p:spPr>
            <a:xfrm rot="10800000">
              <a:off x="503734" y="52142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22345559-5915-48E9-8E6B-5C36DE783C98}"/>
                </a:ext>
              </a:extLst>
            </p:cNvPr>
            <p:cNvSpPr/>
            <p:nvPr/>
          </p:nvSpPr>
          <p:spPr>
            <a:xfrm rot="10800000">
              <a:off x="503734" y="47663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9B645066-7144-40FE-84AA-6C9C89BEE1F9}"/>
                </a:ext>
              </a:extLst>
            </p:cNvPr>
            <p:cNvSpPr/>
            <p:nvPr/>
          </p:nvSpPr>
          <p:spPr>
            <a:xfrm rot="10800000">
              <a:off x="503734" y="43206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63C3151E-A96B-456D-857C-EB692B7FB867}"/>
                </a:ext>
              </a:extLst>
            </p:cNvPr>
            <p:cNvSpPr/>
            <p:nvPr/>
          </p:nvSpPr>
          <p:spPr>
            <a:xfrm rot="10800000">
              <a:off x="503734" y="38749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9C02554-4E4D-437F-B258-DE30DB5E25C9}"/>
                </a:ext>
              </a:extLst>
            </p:cNvPr>
            <p:cNvSpPr/>
            <p:nvPr/>
          </p:nvSpPr>
          <p:spPr>
            <a:xfrm rot="10800000">
              <a:off x="503734" y="34291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69"/>
                    <a:pt x="22070" y="7144"/>
                    <a:pt x="40481" y="7144"/>
                  </a:cubicBezTo>
                  <a:cubicBezTo>
                    <a:pt x="58893" y="7144"/>
                    <a:pt x="73819" y="22069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9DBDC7C-B1F6-49A9-A641-C6953ADAB5A2}"/>
                </a:ext>
              </a:extLst>
            </p:cNvPr>
            <p:cNvSpPr/>
            <p:nvPr/>
          </p:nvSpPr>
          <p:spPr>
            <a:xfrm rot="10800000">
              <a:off x="503734" y="298135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5319CEA1-A57B-4ADA-A5CF-FB51390532F4}"/>
                </a:ext>
              </a:extLst>
            </p:cNvPr>
            <p:cNvSpPr/>
            <p:nvPr/>
          </p:nvSpPr>
          <p:spPr>
            <a:xfrm rot="10800000">
              <a:off x="548728" y="655350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47994671-CA33-4717-A8FD-65E4B287EDE2}"/>
                </a:ext>
              </a:extLst>
            </p:cNvPr>
            <p:cNvSpPr/>
            <p:nvPr/>
          </p:nvSpPr>
          <p:spPr>
            <a:xfrm rot="10800000">
              <a:off x="548728" y="610777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C690EF06-BDC2-40AD-8D67-1476E3F291C1}"/>
                </a:ext>
              </a:extLst>
            </p:cNvPr>
            <p:cNvSpPr/>
            <p:nvPr/>
          </p:nvSpPr>
          <p:spPr>
            <a:xfrm rot="10800000">
              <a:off x="548728" y="566414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9E191DA8-2789-466B-B7DE-D8E661F4C559}"/>
                </a:ext>
              </a:extLst>
            </p:cNvPr>
            <p:cNvSpPr/>
            <p:nvPr/>
          </p:nvSpPr>
          <p:spPr>
            <a:xfrm rot="10800000">
              <a:off x="548728" y="521841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1063906B-91CB-4897-B6CA-890FC18CEE20}"/>
                </a:ext>
              </a:extLst>
            </p:cNvPr>
            <p:cNvSpPr/>
            <p:nvPr/>
          </p:nvSpPr>
          <p:spPr>
            <a:xfrm rot="10800000">
              <a:off x="548728" y="477058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BD5E7320-2CF9-4F8A-9614-70325B5CDAED}"/>
                </a:ext>
              </a:extLst>
            </p:cNvPr>
            <p:cNvSpPr/>
            <p:nvPr/>
          </p:nvSpPr>
          <p:spPr>
            <a:xfrm rot="10800000">
              <a:off x="548728" y="43227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1"/>
                    <a:pt x="60372" y="75724"/>
                    <a:pt x="41434" y="75724"/>
                  </a:cubicBezTo>
                  <a:cubicBezTo>
                    <a:pt x="22496" y="75724"/>
                    <a:pt x="7144" y="60371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B7EE3B4F-6080-4FC7-9F16-156ECA71029A}"/>
                </a:ext>
              </a:extLst>
            </p:cNvPr>
            <p:cNvSpPr/>
            <p:nvPr/>
          </p:nvSpPr>
          <p:spPr>
            <a:xfrm rot="10800000">
              <a:off x="548728" y="387701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9FDF6E52-5360-403C-935D-11881447B04A}"/>
                </a:ext>
              </a:extLst>
            </p:cNvPr>
            <p:cNvSpPr/>
            <p:nvPr/>
          </p:nvSpPr>
          <p:spPr>
            <a:xfrm rot="10800000">
              <a:off x="548728" y="343339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2BEA45D-F495-4686-92A9-6F1F3E58C995}"/>
                </a:ext>
              </a:extLst>
            </p:cNvPr>
            <p:cNvSpPr/>
            <p:nvPr/>
          </p:nvSpPr>
          <p:spPr>
            <a:xfrm rot="10800000">
              <a:off x="548728" y="29834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D9A909F9-8468-4924-B7E0-5CD10990902C}"/>
                </a:ext>
              </a:extLst>
            </p:cNvPr>
            <p:cNvSpPr/>
            <p:nvPr/>
          </p:nvSpPr>
          <p:spPr>
            <a:xfrm rot="10800000">
              <a:off x="591619" y="69845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79019D7F-3BB7-47BB-AC4C-B2CD65179EC5}"/>
                </a:ext>
              </a:extLst>
            </p:cNvPr>
            <p:cNvSpPr/>
            <p:nvPr/>
          </p:nvSpPr>
          <p:spPr>
            <a:xfrm rot="10800000">
              <a:off x="591619" y="653668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D0097551-DA38-4447-B121-56A2DD652F7C}"/>
                </a:ext>
              </a:extLst>
            </p:cNvPr>
            <p:cNvSpPr/>
            <p:nvPr/>
          </p:nvSpPr>
          <p:spPr>
            <a:xfrm rot="10800000">
              <a:off x="591619" y="609095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AB45482B-6289-4995-8127-E5A71B33FE77}"/>
                </a:ext>
              </a:extLst>
            </p:cNvPr>
            <p:cNvSpPr/>
            <p:nvPr/>
          </p:nvSpPr>
          <p:spPr>
            <a:xfrm rot="10800000">
              <a:off x="591619" y="56452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ADD223A7-A480-40CB-B981-461823B66523}"/>
                </a:ext>
              </a:extLst>
            </p:cNvPr>
            <p:cNvSpPr/>
            <p:nvPr/>
          </p:nvSpPr>
          <p:spPr>
            <a:xfrm rot="10800000">
              <a:off x="591619" y="51994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4F6556-0218-4971-A025-9B5A6AA6B4F6}"/>
                </a:ext>
              </a:extLst>
            </p:cNvPr>
            <p:cNvSpPr/>
            <p:nvPr/>
          </p:nvSpPr>
          <p:spPr>
            <a:xfrm rot="10800000">
              <a:off x="591619" y="47516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E33EB4AB-5B19-4D82-8A4D-E55CBBD7C6BD}"/>
                </a:ext>
              </a:extLst>
            </p:cNvPr>
            <p:cNvSpPr/>
            <p:nvPr/>
          </p:nvSpPr>
          <p:spPr>
            <a:xfrm rot="10800000">
              <a:off x="591619" y="43059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0E7C08D1-1435-4F7F-884C-365B6AA27566}"/>
                </a:ext>
              </a:extLst>
            </p:cNvPr>
            <p:cNvSpPr/>
            <p:nvPr/>
          </p:nvSpPr>
          <p:spPr>
            <a:xfrm rot="10800000">
              <a:off x="591619" y="38601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E0F43A6E-FCAD-4E4A-A376-C176BF31AA7F}"/>
                </a:ext>
              </a:extLst>
            </p:cNvPr>
            <p:cNvSpPr/>
            <p:nvPr/>
          </p:nvSpPr>
          <p:spPr>
            <a:xfrm rot="10800000">
              <a:off x="591619" y="34144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1EB3FD92-BB8C-4D59-834D-9215ADE529AB}"/>
                </a:ext>
              </a:extLst>
            </p:cNvPr>
            <p:cNvSpPr/>
            <p:nvPr/>
          </p:nvSpPr>
          <p:spPr>
            <a:xfrm rot="10800000">
              <a:off x="591619" y="29666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FE9CDE42-5839-435F-86B7-2359C7333FF7}"/>
                </a:ext>
              </a:extLst>
            </p:cNvPr>
            <p:cNvSpPr/>
            <p:nvPr/>
          </p:nvSpPr>
          <p:spPr>
            <a:xfrm rot="10800000">
              <a:off x="636612" y="698872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FCE0A0E-42F2-4BC5-9C15-12C505C05FA1}"/>
                </a:ext>
              </a:extLst>
            </p:cNvPr>
            <p:cNvSpPr/>
            <p:nvPr/>
          </p:nvSpPr>
          <p:spPr>
            <a:xfrm rot="10800000">
              <a:off x="636612" y="654089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EE5DC13B-D352-4AB9-916E-B8A9DCAF7138}"/>
                </a:ext>
              </a:extLst>
            </p:cNvPr>
            <p:cNvSpPr/>
            <p:nvPr/>
          </p:nvSpPr>
          <p:spPr>
            <a:xfrm rot="10800000">
              <a:off x="636612" y="60951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C11881D5-73CC-4D1C-AA45-13BE77A0284E}"/>
                </a:ext>
              </a:extLst>
            </p:cNvPr>
            <p:cNvSpPr/>
            <p:nvPr/>
          </p:nvSpPr>
          <p:spPr>
            <a:xfrm rot="10800000">
              <a:off x="636612" y="56494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504456E5-9C39-4A42-A56F-FFB986CD0320}"/>
                </a:ext>
              </a:extLst>
            </p:cNvPr>
            <p:cNvSpPr/>
            <p:nvPr/>
          </p:nvSpPr>
          <p:spPr>
            <a:xfrm rot="10800000">
              <a:off x="636612" y="52037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F18592D5-CDEC-4D9A-B7F6-84F297C903BE}"/>
                </a:ext>
              </a:extLst>
            </p:cNvPr>
            <p:cNvSpPr/>
            <p:nvPr/>
          </p:nvSpPr>
          <p:spPr>
            <a:xfrm rot="10800000">
              <a:off x="636612" y="47558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831CBD3A-DF4F-461C-8C3F-53B1FEC99D96}"/>
                </a:ext>
              </a:extLst>
            </p:cNvPr>
            <p:cNvSpPr/>
            <p:nvPr/>
          </p:nvSpPr>
          <p:spPr>
            <a:xfrm rot="10800000">
              <a:off x="636612" y="43101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1E3013DA-7D49-425A-ADD9-4870DF5A9862}"/>
                </a:ext>
              </a:extLst>
            </p:cNvPr>
            <p:cNvSpPr/>
            <p:nvPr/>
          </p:nvSpPr>
          <p:spPr>
            <a:xfrm rot="10800000">
              <a:off x="636612" y="38644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E4753AF-B8BA-4105-8C56-A69E096349B0}"/>
                </a:ext>
              </a:extLst>
            </p:cNvPr>
            <p:cNvSpPr/>
            <p:nvPr/>
          </p:nvSpPr>
          <p:spPr>
            <a:xfrm rot="10800000">
              <a:off x="636612" y="341867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88567400-4237-498B-A55A-FF6D7B0FDE9B}"/>
                </a:ext>
              </a:extLst>
            </p:cNvPr>
            <p:cNvSpPr/>
            <p:nvPr/>
          </p:nvSpPr>
          <p:spPr>
            <a:xfrm rot="10800000">
              <a:off x="636612" y="297084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6926B67-9EE0-4F95-AF96-3D7197CEC56C}"/>
                </a:ext>
              </a:extLst>
            </p:cNvPr>
            <p:cNvSpPr/>
            <p:nvPr/>
          </p:nvSpPr>
          <p:spPr>
            <a:xfrm rot="10800000">
              <a:off x="681606" y="654509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D6C09654-FE62-4EB6-BF59-560E33E5C376}"/>
                </a:ext>
              </a:extLst>
            </p:cNvPr>
            <p:cNvSpPr/>
            <p:nvPr/>
          </p:nvSpPr>
          <p:spPr>
            <a:xfrm rot="10800000">
              <a:off x="681606" y="609936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0D856E5-A1F1-43C4-B576-0F834AA38797}"/>
                </a:ext>
              </a:extLst>
            </p:cNvPr>
            <p:cNvSpPr/>
            <p:nvPr/>
          </p:nvSpPr>
          <p:spPr>
            <a:xfrm rot="10800000">
              <a:off x="681606" y="565363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A11853A8-1F89-482D-A286-0936D076DE2C}"/>
                </a:ext>
              </a:extLst>
            </p:cNvPr>
            <p:cNvSpPr/>
            <p:nvPr/>
          </p:nvSpPr>
          <p:spPr>
            <a:xfrm rot="10800000">
              <a:off x="681606" y="52079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5EDA9B7E-2650-4763-91E3-402B4248F189}"/>
                </a:ext>
              </a:extLst>
            </p:cNvPr>
            <p:cNvSpPr/>
            <p:nvPr/>
          </p:nvSpPr>
          <p:spPr>
            <a:xfrm rot="10800000">
              <a:off x="681606" y="47600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9B303E2-F49C-47CF-B34F-C28BAD0780DE}"/>
                </a:ext>
              </a:extLst>
            </p:cNvPr>
            <p:cNvSpPr/>
            <p:nvPr/>
          </p:nvSpPr>
          <p:spPr>
            <a:xfrm rot="10800000">
              <a:off x="681606" y="43143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5C4FC927-77DA-439D-AA5F-E3B03F7501C5}"/>
                </a:ext>
              </a:extLst>
            </p:cNvPr>
            <p:cNvSpPr/>
            <p:nvPr/>
          </p:nvSpPr>
          <p:spPr>
            <a:xfrm rot="10800000">
              <a:off x="681606" y="38686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4773BC1C-5069-47CF-A033-A12F13C05CFE}"/>
                </a:ext>
              </a:extLst>
            </p:cNvPr>
            <p:cNvSpPr/>
            <p:nvPr/>
          </p:nvSpPr>
          <p:spPr>
            <a:xfrm rot="10800000">
              <a:off x="681606" y="34228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F1F1D74-848D-42DF-B73C-28007A2498AB}"/>
                </a:ext>
              </a:extLst>
            </p:cNvPr>
            <p:cNvSpPr/>
            <p:nvPr/>
          </p:nvSpPr>
          <p:spPr>
            <a:xfrm rot="10800000">
              <a:off x="681606" y="29750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72017037-2229-41C9-89CE-1B80E0621A2E}"/>
                </a:ext>
              </a:extLst>
            </p:cNvPr>
            <p:cNvSpPr/>
            <p:nvPr/>
          </p:nvSpPr>
          <p:spPr>
            <a:xfrm rot="10800000">
              <a:off x="724707" y="69761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7493598-2783-4192-A354-3E1D44C5873D}"/>
                </a:ext>
              </a:extLst>
            </p:cNvPr>
            <p:cNvSpPr/>
            <p:nvPr/>
          </p:nvSpPr>
          <p:spPr>
            <a:xfrm rot="10800000">
              <a:off x="724707" y="652827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331EB16F-ED88-4D00-BF1D-E7E428FD5A79}"/>
                </a:ext>
              </a:extLst>
            </p:cNvPr>
            <p:cNvSpPr/>
            <p:nvPr/>
          </p:nvSpPr>
          <p:spPr>
            <a:xfrm rot="10800000">
              <a:off x="724707" y="608254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A77A5191-D9A5-44BE-98EC-F1110E39074B}"/>
                </a:ext>
              </a:extLst>
            </p:cNvPr>
            <p:cNvSpPr/>
            <p:nvPr/>
          </p:nvSpPr>
          <p:spPr>
            <a:xfrm rot="10800000">
              <a:off x="724707" y="56368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0964BFE7-AC2E-4D1F-B1B5-39367B28CCCA}"/>
                </a:ext>
              </a:extLst>
            </p:cNvPr>
            <p:cNvSpPr/>
            <p:nvPr/>
          </p:nvSpPr>
          <p:spPr>
            <a:xfrm rot="10800000">
              <a:off x="724707" y="51910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6CCA3361-A23C-463D-A7D1-867500BCE185}"/>
                </a:ext>
              </a:extLst>
            </p:cNvPr>
            <p:cNvSpPr/>
            <p:nvPr/>
          </p:nvSpPr>
          <p:spPr>
            <a:xfrm rot="10800000">
              <a:off x="724707" y="47432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552D154F-9B85-4884-85DF-21971C019C9A}"/>
                </a:ext>
              </a:extLst>
            </p:cNvPr>
            <p:cNvSpPr/>
            <p:nvPr/>
          </p:nvSpPr>
          <p:spPr>
            <a:xfrm rot="10800000">
              <a:off x="724707" y="42975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400F3C99-DF64-4D2F-8A23-2A8AA9D1C005}"/>
                </a:ext>
              </a:extLst>
            </p:cNvPr>
            <p:cNvSpPr/>
            <p:nvPr/>
          </p:nvSpPr>
          <p:spPr>
            <a:xfrm rot="10800000">
              <a:off x="724707" y="38517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7DB4F269-3FB6-4C50-BC91-EF17BC7BC4C1}"/>
                </a:ext>
              </a:extLst>
            </p:cNvPr>
            <p:cNvSpPr/>
            <p:nvPr/>
          </p:nvSpPr>
          <p:spPr>
            <a:xfrm rot="10800000">
              <a:off x="724707" y="34060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583B529C-BCCB-4740-AACC-6C7896DE65EC}"/>
                </a:ext>
              </a:extLst>
            </p:cNvPr>
            <p:cNvSpPr/>
            <p:nvPr/>
          </p:nvSpPr>
          <p:spPr>
            <a:xfrm rot="10800000">
              <a:off x="724707" y="29582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C9AC1BFC-6BDA-484C-8273-34B9D6EDAADD}"/>
                </a:ext>
              </a:extLst>
            </p:cNvPr>
            <p:cNvSpPr/>
            <p:nvPr/>
          </p:nvSpPr>
          <p:spPr>
            <a:xfrm rot="10800000">
              <a:off x="769491" y="69782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62637967-AF5F-4ADF-A724-FC6D060498C4}"/>
                </a:ext>
              </a:extLst>
            </p:cNvPr>
            <p:cNvSpPr/>
            <p:nvPr/>
          </p:nvSpPr>
          <p:spPr>
            <a:xfrm rot="10800000">
              <a:off x="769491" y="65303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588A13CD-4E04-4CE9-9F3A-6A2F7CC97326}"/>
                </a:ext>
              </a:extLst>
            </p:cNvPr>
            <p:cNvSpPr/>
            <p:nvPr/>
          </p:nvSpPr>
          <p:spPr>
            <a:xfrm rot="10800000">
              <a:off x="769491" y="608464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80CF2482-9876-4164-B901-8849BE11A5A6}"/>
                </a:ext>
              </a:extLst>
            </p:cNvPr>
            <p:cNvSpPr/>
            <p:nvPr/>
          </p:nvSpPr>
          <p:spPr>
            <a:xfrm rot="10800000">
              <a:off x="769491" y="56389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7B33C851-9B8C-4789-8505-7B791BA52EB5}"/>
                </a:ext>
              </a:extLst>
            </p:cNvPr>
            <p:cNvSpPr/>
            <p:nvPr/>
          </p:nvSpPr>
          <p:spPr>
            <a:xfrm rot="10800000">
              <a:off x="769491" y="51931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DDED6398-99C0-45AC-AB77-5E03A21033FC}"/>
                </a:ext>
              </a:extLst>
            </p:cNvPr>
            <p:cNvSpPr/>
            <p:nvPr/>
          </p:nvSpPr>
          <p:spPr>
            <a:xfrm rot="10800000">
              <a:off x="769491" y="474535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679E26F3-5283-4245-BE55-5FE78FBBCD8B}"/>
                </a:ext>
              </a:extLst>
            </p:cNvPr>
            <p:cNvSpPr/>
            <p:nvPr/>
          </p:nvSpPr>
          <p:spPr>
            <a:xfrm rot="10800000">
              <a:off x="769491" y="42996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0B49A4DA-0523-4903-AEC0-EC6D25F844E2}"/>
                </a:ext>
              </a:extLst>
            </p:cNvPr>
            <p:cNvSpPr/>
            <p:nvPr/>
          </p:nvSpPr>
          <p:spPr>
            <a:xfrm rot="10800000">
              <a:off x="769491" y="385389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DBFDD313-DF5A-4F7A-B5AF-86BDCDC2996D}"/>
                </a:ext>
              </a:extLst>
            </p:cNvPr>
            <p:cNvSpPr/>
            <p:nvPr/>
          </p:nvSpPr>
          <p:spPr>
            <a:xfrm rot="10800000">
              <a:off x="769491" y="340816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55693256-D8B8-46CE-A638-DAE41295FE20}"/>
                </a:ext>
              </a:extLst>
            </p:cNvPr>
            <p:cNvSpPr/>
            <p:nvPr/>
          </p:nvSpPr>
          <p:spPr>
            <a:xfrm rot="10800000">
              <a:off x="769491" y="29603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7DBA92FC-BCCC-4C46-A495-83E70E3F8D10}"/>
                </a:ext>
              </a:extLst>
            </p:cNvPr>
            <p:cNvSpPr/>
            <p:nvPr/>
          </p:nvSpPr>
          <p:spPr>
            <a:xfrm rot="10800000">
              <a:off x="814484" y="698241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C92B7C9C-F9A0-4600-9304-6AF98405B0EB}"/>
                </a:ext>
              </a:extLst>
            </p:cNvPr>
            <p:cNvSpPr/>
            <p:nvPr/>
          </p:nvSpPr>
          <p:spPr>
            <a:xfrm rot="10800000">
              <a:off x="814484" y="653458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5D9A5D94-86A9-4BEF-9238-7F8ED50FBA43}"/>
                </a:ext>
              </a:extLst>
            </p:cNvPr>
            <p:cNvSpPr/>
            <p:nvPr/>
          </p:nvSpPr>
          <p:spPr>
            <a:xfrm rot="10800000">
              <a:off x="814484" y="608885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E5F92C0F-C457-4C9D-ADB2-0DD21F91C9D2}"/>
                </a:ext>
              </a:extLst>
            </p:cNvPr>
            <p:cNvSpPr/>
            <p:nvPr/>
          </p:nvSpPr>
          <p:spPr>
            <a:xfrm rot="10800000">
              <a:off x="814484" y="56431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F80D8937-0602-4C6A-8920-F9991F5995FD}"/>
                </a:ext>
              </a:extLst>
            </p:cNvPr>
            <p:cNvSpPr/>
            <p:nvPr/>
          </p:nvSpPr>
          <p:spPr>
            <a:xfrm rot="10800000">
              <a:off x="814484" y="51973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E23050BE-8817-4FD3-975E-35DB8366D610}"/>
                </a:ext>
              </a:extLst>
            </p:cNvPr>
            <p:cNvSpPr/>
            <p:nvPr/>
          </p:nvSpPr>
          <p:spPr>
            <a:xfrm rot="10800000">
              <a:off x="814484" y="47495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EFB1C615-92F1-4831-91DE-66E2C436EB83}"/>
                </a:ext>
              </a:extLst>
            </p:cNvPr>
            <p:cNvSpPr/>
            <p:nvPr/>
          </p:nvSpPr>
          <p:spPr>
            <a:xfrm rot="10800000">
              <a:off x="814484" y="43038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9ACA991-83FD-4B8A-91B8-3299F7CB040E}"/>
                </a:ext>
              </a:extLst>
            </p:cNvPr>
            <p:cNvSpPr/>
            <p:nvPr/>
          </p:nvSpPr>
          <p:spPr>
            <a:xfrm rot="10800000">
              <a:off x="814484" y="38580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D48A261-7E51-43FC-B24B-714F8C89E20C}"/>
                </a:ext>
              </a:extLst>
            </p:cNvPr>
            <p:cNvSpPr/>
            <p:nvPr/>
          </p:nvSpPr>
          <p:spPr>
            <a:xfrm rot="10800000">
              <a:off x="814484" y="34123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6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33BD5F44-EB45-4A1F-8A13-DA633E7663DC}"/>
                </a:ext>
              </a:extLst>
            </p:cNvPr>
            <p:cNvSpPr/>
            <p:nvPr/>
          </p:nvSpPr>
          <p:spPr>
            <a:xfrm rot="10800000">
              <a:off x="814484" y="296453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9FCED85B-5A05-46A5-A392-7F8F92EBEDC7}"/>
                </a:ext>
              </a:extLst>
            </p:cNvPr>
            <p:cNvSpPr/>
            <p:nvPr/>
          </p:nvSpPr>
          <p:spPr>
            <a:xfrm rot="10800000">
              <a:off x="857375" y="696559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DB811A48-543F-409C-A9E3-E9CEDD9FD884}"/>
                </a:ext>
              </a:extLst>
            </p:cNvPr>
            <p:cNvSpPr/>
            <p:nvPr/>
          </p:nvSpPr>
          <p:spPr>
            <a:xfrm rot="10800000">
              <a:off x="857375" y="651776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38B7E6C7-F83D-438C-9BE5-EED160DCCE2C}"/>
                </a:ext>
              </a:extLst>
            </p:cNvPr>
            <p:cNvSpPr/>
            <p:nvPr/>
          </p:nvSpPr>
          <p:spPr>
            <a:xfrm rot="10800000">
              <a:off x="857375" y="607203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29F18B3F-9581-41E6-90E1-B4ABB70F4650}"/>
                </a:ext>
              </a:extLst>
            </p:cNvPr>
            <p:cNvSpPr/>
            <p:nvPr/>
          </p:nvSpPr>
          <p:spPr>
            <a:xfrm rot="10800000">
              <a:off x="857375" y="56263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E9E06498-DF57-4EEE-8306-18B081B0AF1D}"/>
                </a:ext>
              </a:extLst>
            </p:cNvPr>
            <p:cNvSpPr/>
            <p:nvPr/>
          </p:nvSpPr>
          <p:spPr>
            <a:xfrm rot="10800000">
              <a:off x="857375" y="51805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1FEF7493-086F-4A35-B33C-2CA1898BA395}"/>
                </a:ext>
              </a:extLst>
            </p:cNvPr>
            <p:cNvSpPr/>
            <p:nvPr/>
          </p:nvSpPr>
          <p:spPr>
            <a:xfrm rot="10800000">
              <a:off x="857375" y="47327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948A57A-F998-421C-96A3-75ACCC17D828}"/>
                </a:ext>
              </a:extLst>
            </p:cNvPr>
            <p:cNvSpPr/>
            <p:nvPr/>
          </p:nvSpPr>
          <p:spPr>
            <a:xfrm rot="10800000">
              <a:off x="857375" y="42870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49F96456-A233-4DAE-A465-4392F38F954F}"/>
                </a:ext>
              </a:extLst>
            </p:cNvPr>
            <p:cNvSpPr/>
            <p:nvPr/>
          </p:nvSpPr>
          <p:spPr>
            <a:xfrm rot="10800000">
              <a:off x="857375" y="38412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75152051-DB1F-4A12-A002-545D1CFB5B0B}"/>
                </a:ext>
              </a:extLst>
            </p:cNvPr>
            <p:cNvSpPr/>
            <p:nvPr/>
          </p:nvSpPr>
          <p:spPr>
            <a:xfrm rot="10800000">
              <a:off x="857375" y="33955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2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6E7B580-3821-48EB-BA3E-7D398A06958C}"/>
                </a:ext>
              </a:extLst>
            </p:cNvPr>
            <p:cNvSpPr/>
            <p:nvPr/>
          </p:nvSpPr>
          <p:spPr>
            <a:xfrm rot="10800000">
              <a:off x="857375" y="294771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8B7F28C5-EB50-42AC-AFB5-07C135F4C7A6}"/>
              </a:ext>
            </a:extLst>
          </p:cNvPr>
          <p:cNvGrpSpPr/>
          <p:nvPr userDrawn="1"/>
        </p:nvGrpSpPr>
        <p:grpSpPr>
          <a:xfrm>
            <a:off x="11659067" y="6316980"/>
            <a:ext cx="427800" cy="431129"/>
            <a:chOff x="11751285" y="6413402"/>
            <a:chExt cx="335940" cy="338554"/>
          </a:xfrm>
        </p:grpSpPr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186DE6B-B76A-4B47-8151-8CF477C0B74E}"/>
                </a:ext>
              </a:extLst>
            </p:cNvPr>
            <p:cNvSpPr/>
            <p:nvPr/>
          </p:nvSpPr>
          <p:spPr>
            <a:xfrm>
              <a:off x="1175128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FDD1B2B5-669C-43A7-AC6F-BC805732D9D2}"/>
                </a:ext>
              </a:extLst>
            </p:cNvPr>
            <p:cNvSpPr/>
            <p:nvPr/>
          </p:nvSpPr>
          <p:spPr>
            <a:xfrm>
              <a:off x="1179707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DCB6038B-28AC-4F3D-ACA4-6116AAECC037}"/>
                </a:ext>
              </a:extLst>
            </p:cNvPr>
            <p:cNvSpPr/>
            <p:nvPr/>
          </p:nvSpPr>
          <p:spPr>
            <a:xfrm>
              <a:off x="1184287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A1F2C86E-C6F7-43DA-A131-A4B82C924606}"/>
                </a:ext>
              </a:extLst>
            </p:cNvPr>
            <p:cNvSpPr/>
            <p:nvPr/>
          </p:nvSpPr>
          <p:spPr>
            <a:xfrm>
              <a:off x="1188866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29EF4846-C1F7-4077-BC89-8399E462E488}"/>
                </a:ext>
              </a:extLst>
            </p:cNvPr>
            <p:cNvSpPr/>
            <p:nvPr/>
          </p:nvSpPr>
          <p:spPr>
            <a:xfrm>
              <a:off x="1193445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243E9EE-BF98-4C00-A01B-78A2F05AF05A}"/>
                </a:ext>
              </a:extLst>
            </p:cNvPr>
            <p:cNvSpPr/>
            <p:nvPr/>
          </p:nvSpPr>
          <p:spPr>
            <a:xfrm>
              <a:off x="1198025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A3CFC04F-35EB-4B80-942E-6EDDB2B0DF25}"/>
                </a:ext>
              </a:extLst>
            </p:cNvPr>
            <p:cNvSpPr/>
            <p:nvPr/>
          </p:nvSpPr>
          <p:spPr>
            <a:xfrm>
              <a:off x="1202604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0F8696CA-4F53-482F-8EE0-F15214E2C6FB}"/>
                </a:ext>
              </a:extLst>
            </p:cNvPr>
            <p:cNvSpPr/>
            <p:nvPr/>
          </p:nvSpPr>
          <p:spPr>
            <a:xfrm>
              <a:off x="1207183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6CF40444-8D64-404A-B569-AD0C7EAC038F}"/>
                </a:ext>
              </a:extLst>
            </p:cNvPr>
            <p:cNvSpPr/>
            <p:nvPr/>
          </p:nvSpPr>
          <p:spPr>
            <a:xfrm>
              <a:off x="1175128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48802AA-BBA2-4940-BFA5-E63F1FB9A25D}"/>
                </a:ext>
              </a:extLst>
            </p:cNvPr>
            <p:cNvSpPr/>
            <p:nvPr/>
          </p:nvSpPr>
          <p:spPr>
            <a:xfrm>
              <a:off x="1179707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DE701C32-C442-419E-BE8E-238AC6246CF7}"/>
                </a:ext>
              </a:extLst>
            </p:cNvPr>
            <p:cNvSpPr/>
            <p:nvPr/>
          </p:nvSpPr>
          <p:spPr>
            <a:xfrm>
              <a:off x="1184287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2872AA49-80BE-4F3F-A50D-42EB4585F661}"/>
                </a:ext>
              </a:extLst>
            </p:cNvPr>
            <p:cNvSpPr/>
            <p:nvPr/>
          </p:nvSpPr>
          <p:spPr>
            <a:xfrm>
              <a:off x="1188866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4DA3FB52-98E1-41C4-B790-DAA5D8C42C2E}"/>
                </a:ext>
              </a:extLst>
            </p:cNvPr>
            <p:cNvSpPr/>
            <p:nvPr/>
          </p:nvSpPr>
          <p:spPr>
            <a:xfrm>
              <a:off x="1193445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9CDB3045-0B2C-4943-B91A-9D42AEF2B343}"/>
                </a:ext>
              </a:extLst>
            </p:cNvPr>
            <p:cNvSpPr/>
            <p:nvPr/>
          </p:nvSpPr>
          <p:spPr>
            <a:xfrm>
              <a:off x="1198025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4DBA0102-DB4D-4B12-8CA9-C3DD15DE4214}"/>
                </a:ext>
              </a:extLst>
            </p:cNvPr>
            <p:cNvSpPr/>
            <p:nvPr/>
          </p:nvSpPr>
          <p:spPr>
            <a:xfrm>
              <a:off x="1202604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1E0DA989-448B-4A92-AC7B-7DDED62B24AA}"/>
                </a:ext>
              </a:extLst>
            </p:cNvPr>
            <p:cNvSpPr/>
            <p:nvPr/>
          </p:nvSpPr>
          <p:spPr>
            <a:xfrm>
              <a:off x="1207183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0C2CAB59-9D0A-42BD-8F7F-AB87D05E2C2F}"/>
                </a:ext>
              </a:extLst>
            </p:cNvPr>
            <p:cNvSpPr/>
            <p:nvPr/>
          </p:nvSpPr>
          <p:spPr>
            <a:xfrm>
              <a:off x="1175128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0F3C544B-0970-4340-A916-9FD2AC42ADD5}"/>
                </a:ext>
              </a:extLst>
            </p:cNvPr>
            <p:cNvSpPr/>
            <p:nvPr/>
          </p:nvSpPr>
          <p:spPr>
            <a:xfrm>
              <a:off x="1179707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63AC1A80-85C1-4A10-877E-6F9942FA0EAD}"/>
                </a:ext>
              </a:extLst>
            </p:cNvPr>
            <p:cNvSpPr/>
            <p:nvPr/>
          </p:nvSpPr>
          <p:spPr>
            <a:xfrm>
              <a:off x="1202604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3606AD9D-6A1F-4964-A8AA-17CAF2B711A7}"/>
                </a:ext>
              </a:extLst>
            </p:cNvPr>
            <p:cNvSpPr/>
            <p:nvPr/>
          </p:nvSpPr>
          <p:spPr>
            <a:xfrm>
              <a:off x="1207183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B8BE6246-2211-4F04-95A4-CC7A0C73E35D}"/>
                </a:ext>
              </a:extLst>
            </p:cNvPr>
            <p:cNvSpPr/>
            <p:nvPr/>
          </p:nvSpPr>
          <p:spPr>
            <a:xfrm>
              <a:off x="1175128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072A88FF-C704-40AC-8177-C89E7EACA953}"/>
                </a:ext>
              </a:extLst>
            </p:cNvPr>
            <p:cNvSpPr/>
            <p:nvPr/>
          </p:nvSpPr>
          <p:spPr>
            <a:xfrm>
              <a:off x="1179707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7C8BD524-6AF8-4A67-8F81-184F962AAF13}"/>
                </a:ext>
              </a:extLst>
            </p:cNvPr>
            <p:cNvSpPr/>
            <p:nvPr/>
          </p:nvSpPr>
          <p:spPr>
            <a:xfrm>
              <a:off x="1202604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2F2ED6BE-0D69-4B53-9A21-B08AA302B2B3}"/>
                </a:ext>
              </a:extLst>
            </p:cNvPr>
            <p:cNvSpPr/>
            <p:nvPr/>
          </p:nvSpPr>
          <p:spPr>
            <a:xfrm>
              <a:off x="1207183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4F499B7-CE4A-4A78-988D-D196EA9DDD5C}"/>
                </a:ext>
              </a:extLst>
            </p:cNvPr>
            <p:cNvSpPr/>
            <p:nvPr/>
          </p:nvSpPr>
          <p:spPr>
            <a:xfrm>
              <a:off x="1175128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15715215-F563-4E14-84A2-0B9B123DD904}"/>
                </a:ext>
              </a:extLst>
            </p:cNvPr>
            <p:cNvSpPr/>
            <p:nvPr/>
          </p:nvSpPr>
          <p:spPr>
            <a:xfrm>
              <a:off x="1179707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3051A75-74ED-49FC-8476-CF6EACD1D3B5}"/>
                </a:ext>
              </a:extLst>
            </p:cNvPr>
            <p:cNvSpPr/>
            <p:nvPr/>
          </p:nvSpPr>
          <p:spPr>
            <a:xfrm>
              <a:off x="1202604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ED7BFEA1-C8B4-45F7-BFD9-9A5784899A6E}"/>
                </a:ext>
              </a:extLst>
            </p:cNvPr>
            <p:cNvSpPr/>
            <p:nvPr/>
          </p:nvSpPr>
          <p:spPr>
            <a:xfrm>
              <a:off x="1207183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6D146205-CA78-45AB-BA44-B00E41A3F0AA}"/>
                </a:ext>
              </a:extLst>
            </p:cNvPr>
            <p:cNvSpPr/>
            <p:nvPr/>
          </p:nvSpPr>
          <p:spPr>
            <a:xfrm>
              <a:off x="1175128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54C83600-6486-4837-9F4E-72C6F4A582DF}"/>
                </a:ext>
              </a:extLst>
            </p:cNvPr>
            <p:cNvSpPr/>
            <p:nvPr/>
          </p:nvSpPr>
          <p:spPr>
            <a:xfrm>
              <a:off x="1179707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5660FF0F-74D4-4E1D-915F-DCF363C6295B}"/>
                </a:ext>
              </a:extLst>
            </p:cNvPr>
            <p:cNvSpPr/>
            <p:nvPr/>
          </p:nvSpPr>
          <p:spPr>
            <a:xfrm>
              <a:off x="1202604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F2B39CAB-988F-4E85-88A2-007F43B45C10}"/>
                </a:ext>
              </a:extLst>
            </p:cNvPr>
            <p:cNvSpPr/>
            <p:nvPr/>
          </p:nvSpPr>
          <p:spPr>
            <a:xfrm>
              <a:off x="1207183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CAC73CDE-780A-4993-B501-4F9F782BC38B}"/>
                </a:ext>
              </a:extLst>
            </p:cNvPr>
            <p:cNvSpPr/>
            <p:nvPr/>
          </p:nvSpPr>
          <p:spPr>
            <a:xfrm>
              <a:off x="1175128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F2DB99EE-4668-42D7-801E-717DD097FF16}"/>
                </a:ext>
              </a:extLst>
            </p:cNvPr>
            <p:cNvSpPr/>
            <p:nvPr/>
          </p:nvSpPr>
          <p:spPr>
            <a:xfrm>
              <a:off x="1179707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60CA01BA-87FB-4842-BCED-1776BFE4F9C0}"/>
                </a:ext>
              </a:extLst>
            </p:cNvPr>
            <p:cNvSpPr/>
            <p:nvPr/>
          </p:nvSpPr>
          <p:spPr>
            <a:xfrm>
              <a:off x="1184287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2BDB1827-0E79-48FC-B788-E51C8AEC7D6A}"/>
                </a:ext>
              </a:extLst>
            </p:cNvPr>
            <p:cNvSpPr/>
            <p:nvPr/>
          </p:nvSpPr>
          <p:spPr>
            <a:xfrm>
              <a:off x="1188866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06D8AA2E-A56F-4CB8-8003-8EEAA133FCE2}"/>
                </a:ext>
              </a:extLst>
            </p:cNvPr>
            <p:cNvSpPr/>
            <p:nvPr/>
          </p:nvSpPr>
          <p:spPr>
            <a:xfrm>
              <a:off x="1193445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C4D3AF3D-A0D8-4CCF-AE39-BBF34F98FFD9}"/>
                </a:ext>
              </a:extLst>
            </p:cNvPr>
            <p:cNvSpPr/>
            <p:nvPr/>
          </p:nvSpPr>
          <p:spPr>
            <a:xfrm>
              <a:off x="1198025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784B4F03-C561-42A5-9ADB-FF375830DA2E}"/>
                </a:ext>
              </a:extLst>
            </p:cNvPr>
            <p:cNvSpPr/>
            <p:nvPr/>
          </p:nvSpPr>
          <p:spPr>
            <a:xfrm>
              <a:off x="1202604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B147BACB-2943-4E57-A6EA-4ECAEB6EA945}"/>
                </a:ext>
              </a:extLst>
            </p:cNvPr>
            <p:cNvSpPr/>
            <p:nvPr/>
          </p:nvSpPr>
          <p:spPr>
            <a:xfrm>
              <a:off x="1207183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A65CCF40-50AA-40B6-9128-587F39C89F32}"/>
                </a:ext>
              </a:extLst>
            </p:cNvPr>
            <p:cNvSpPr/>
            <p:nvPr/>
          </p:nvSpPr>
          <p:spPr>
            <a:xfrm>
              <a:off x="1175128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C9BDB962-C2C3-4C2D-A988-79DCAD840375}"/>
                </a:ext>
              </a:extLst>
            </p:cNvPr>
            <p:cNvSpPr/>
            <p:nvPr/>
          </p:nvSpPr>
          <p:spPr>
            <a:xfrm>
              <a:off x="1179707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A6FB8A0-FD0B-45A9-9A02-494212CE002F}"/>
                </a:ext>
              </a:extLst>
            </p:cNvPr>
            <p:cNvSpPr/>
            <p:nvPr/>
          </p:nvSpPr>
          <p:spPr>
            <a:xfrm>
              <a:off x="1184287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F7BB58BF-1250-4898-B9E4-F4F78456C434}"/>
                </a:ext>
              </a:extLst>
            </p:cNvPr>
            <p:cNvSpPr/>
            <p:nvPr/>
          </p:nvSpPr>
          <p:spPr>
            <a:xfrm>
              <a:off x="1188866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68C6D0D4-C13A-4246-AF25-FE226158B74D}"/>
                </a:ext>
              </a:extLst>
            </p:cNvPr>
            <p:cNvSpPr/>
            <p:nvPr/>
          </p:nvSpPr>
          <p:spPr>
            <a:xfrm>
              <a:off x="1193445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1214467F-AF95-40FA-A52A-011FAB7AE56D}"/>
                </a:ext>
              </a:extLst>
            </p:cNvPr>
            <p:cNvSpPr/>
            <p:nvPr/>
          </p:nvSpPr>
          <p:spPr>
            <a:xfrm>
              <a:off x="1198025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826CE8B9-EEA3-4121-B1D3-3C08A0B30428}"/>
                </a:ext>
              </a:extLst>
            </p:cNvPr>
            <p:cNvSpPr/>
            <p:nvPr/>
          </p:nvSpPr>
          <p:spPr>
            <a:xfrm>
              <a:off x="1202604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DDE285EC-E7C3-4F0C-8C9B-BA78C5E906F4}"/>
                </a:ext>
              </a:extLst>
            </p:cNvPr>
            <p:cNvSpPr/>
            <p:nvPr/>
          </p:nvSpPr>
          <p:spPr>
            <a:xfrm>
              <a:off x="1207183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0" name="Text Placeholder 514">
            <a:extLst>
              <a:ext uri="{FF2B5EF4-FFF2-40B4-BE49-F238E27FC236}">
                <a16:creationId xmlns:a16="http://schemas.microsoft.com/office/drawing/2014/main" id="{F72D7AD6-37DC-4AD4-9027-2F043BBFA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419" y="275490"/>
            <a:ext cx="1046247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200" b="1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457200" defTabSz="457200"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591" name="Slide Number Placeholder 6">
            <a:extLst>
              <a:ext uri="{FF2B5EF4-FFF2-40B4-BE49-F238E27FC236}">
                <a16:creationId xmlns:a16="http://schemas.microsoft.com/office/drawing/2014/main" id="{B1B662FD-9C51-40F2-9357-1C98DFB6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8661" y="640597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200" smtClean="0">
                <a:solidFill>
                  <a:schemeClr val="bg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algn="ctr"/>
            <a:fld id="{34BBD95C-5847-41D4-A95D-7A604938DF3E}" type="slidenum">
              <a:rPr lang="en-US" smtClean="0"/>
              <a:pPr algn="ctr"/>
              <a:t>‹#›</a:t>
            </a:fld>
            <a:endParaRPr lang="en-US"/>
          </a:p>
        </p:txBody>
      </p: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F2FC5C41-8CD9-49EF-9B7F-C06D696BF209}"/>
              </a:ext>
            </a:extLst>
          </p:cNvPr>
          <p:cNvCxnSpPr>
            <a:cxnSpLocks/>
          </p:cNvCxnSpPr>
          <p:nvPr/>
        </p:nvCxnSpPr>
        <p:spPr>
          <a:xfrm flipH="1">
            <a:off x="3000936" y="2357472"/>
            <a:ext cx="2883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Oval 616">
            <a:extLst>
              <a:ext uri="{FF2B5EF4-FFF2-40B4-BE49-F238E27FC236}">
                <a16:creationId xmlns:a16="http://schemas.microsoft.com/office/drawing/2014/main" id="{79BAD7D7-6504-4DFC-9892-ABD9CFA67A9E}"/>
              </a:ext>
            </a:extLst>
          </p:cNvPr>
          <p:cNvSpPr/>
          <p:nvPr userDrawn="1"/>
        </p:nvSpPr>
        <p:spPr>
          <a:xfrm>
            <a:off x="3138862" y="1752802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CBA07E70-916A-475C-B6FF-28BC036900B3}"/>
              </a:ext>
            </a:extLst>
          </p:cNvPr>
          <p:cNvCxnSpPr>
            <a:cxnSpLocks/>
          </p:cNvCxnSpPr>
          <p:nvPr/>
        </p:nvCxnSpPr>
        <p:spPr>
          <a:xfrm flipH="1">
            <a:off x="8733789" y="2357472"/>
            <a:ext cx="2883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Oval 625">
            <a:extLst>
              <a:ext uri="{FF2B5EF4-FFF2-40B4-BE49-F238E27FC236}">
                <a16:creationId xmlns:a16="http://schemas.microsoft.com/office/drawing/2014/main" id="{4307CB2F-2D30-432B-9ED2-6804ED032D09}"/>
              </a:ext>
            </a:extLst>
          </p:cNvPr>
          <p:cNvSpPr/>
          <p:nvPr userDrawn="1"/>
        </p:nvSpPr>
        <p:spPr>
          <a:xfrm>
            <a:off x="8871715" y="1752802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A88189C5-EAAF-443F-922E-23449E0F3DEC}"/>
              </a:ext>
            </a:extLst>
          </p:cNvPr>
          <p:cNvCxnSpPr>
            <a:cxnSpLocks/>
          </p:cNvCxnSpPr>
          <p:nvPr userDrawn="1"/>
        </p:nvCxnSpPr>
        <p:spPr>
          <a:xfrm flipH="1">
            <a:off x="3000936" y="4885907"/>
            <a:ext cx="2883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Oval 634">
            <a:extLst>
              <a:ext uri="{FF2B5EF4-FFF2-40B4-BE49-F238E27FC236}">
                <a16:creationId xmlns:a16="http://schemas.microsoft.com/office/drawing/2014/main" id="{728589D2-BC95-4689-A925-9428437FEE0E}"/>
              </a:ext>
            </a:extLst>
          </p:cNvPr>
          <p:cNvSpPr/>
          <p:nvPr userDrawn="1"/>
        </p:nvSpPr>
        <p:spPr>
          <a:xfrm>
            <a:off x="3138862" y="4281237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DFE31997-59AA-4F43-AB30-6B6152E6AFD5}"/>
              </a:ext>
            </a:extLst>
          </p:cNvPr>
          <p:cNvCxnSpPr>
            <a:cxnSpLocks/>
          </p:cNvCxnSpPr>
          <p:nvPr userDrawn="1"/>
        </p:nvCxnSpPr>
        <p:spPr>
          <a:xfrm flipH="1">
            <a:off x="8733789" y="4885907"/>
            <a:ext cx="2883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Oval 643">
            <a:extLst>
              <a:ext uri="{FF2B5EF4-FFF2-40B4-BE49-F238E27FC236}">
                <a16:creationId xmlns:a16="http://schemas.microsoft.com/office/drawing/2014/main" id="{9B726246-1255-4A5A-8EEC-4A28FE9F31B1}"/>
              </a:ext>
            </a:extLst>
          </p:cNvPr>
          <p:cNvSpPr/>
          <p:nvPr userDrawn="1"/>
        </p:nvSpPr>
        <p:spPr>
          <a:xfrm>
            <a:off x="8871715" y="4281237"/>
            <a:ext cx="464073" cy="464073"/>
          </a:xfrm>
          <a:prstGeom prst="ellipse">
            <a:avLst/>
          </a:prstGeom>
          <a:solidFill>
            <a:srgbClr val="1569B2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Picture Placeholder 647">
            <a:extLst>
              <a:ext uri="{FF2B5EF4-FFF2-40B4-BE49-F238E27FC236}">
                <a16:creationId xmlns:a16="http://schemas.microsoft.com/office/drawing/2014/main" id="{1070048F-7914-4887-8912-E43096592782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981249" y="1450629"/>
            <a:ext cx="1813686" cy="1813686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49" name="Picture Placeholder 647">
            <a:extLst>
              <a:ext uri="{FF2B5EF4-FFF2-40B4-BE49-F238E27FC236}">
                <a16:creationId xmlns:a16="http://schemas.microsoft.com/office/drawing/2014/main" id="{3638F3E8-F03D-452C-A6EF-FF83FECFDC34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4102" y="1450629"/>
            <a:ext cx="1813686" cy="1813686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0" name="Picture Placeholder 647">
            <a:extLst>
              <a:ext uri="{FF2B5EF4-FFF2-40B4-BE49-F238E27FC236}">
                <a16:creationId xmlns:a16="http://schemas.microsoft.com/office/drawing/2014/main" id="{32477020-7FDC-41EB-943F-09AA37BAD555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6714102" y="3979064"/>
            <a:ext cx="1813686" cy="1813686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1" name="Picture Placeholder 647">
            <a:extLst>
              <a:ext uri="{FF2B5EF4-FFF2-40B4-BE49-F238E27FC236}">
                <a16:creationId xmlns:a16="http://schemas.microsoft.com/office/drawing/2014/main" id="{71876631-B973-41A7-BA02-BFEAA6C84910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81249" y="3979064"/>
            <a:ext cx="1813686" cy="1813686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652" name="Text Placeholder 2">
            <a:extLst>
              <a:ext uri="{FF2B5EF4-FFF2-40B4-BE49-F238E27FC236}">
                <a16:creationId xmlns:a16="http://schemas.microsoft.com/office/drawing/2014/main" id="{AC9B6A6F-69F8-41FA-9AB1-053CED33DF9E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3065044" y="2493414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3" name="Text Placeholder 2">
            <a:extLst>
              <a:ext uri="{FF2B5EF4-FFF2-40B4-BE49-F238E27FC236}">
                <a16:creationId xmlns:a16="http://schemas.microsoft.com/office/drawing/2014/main" id="{C58F3670-37FC-465E-8EB7-739051D1EDC0}"/>
              </a:ext>
            </a:extLst>
          </p:cNvPr>
          <p:cNvSpPr>
            <a:spLocks noGrp="1"/>
          </p:cNvSpPr>
          <p:nvPr userDrawn="1">
            <p:ph type="body" idx="17" hasCustomPrompt="1"/>
          </p:nvPr>
        </p:nvSpPr>
        <p:spPr>
          <a:xfrm>
            <a:off x="3065044" y="5016826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4" name="Text Placeholder 2">
            <a:extLst>
              <a:ext uri="{FF2B5EF4-FFF2-40B4-BE49-F238E27FC236}">
                <a16:creationId xmlns:a16="http://schemas.microsoft.com/office/drawing/2014/main" id="{1E3F788C-D8CF-4969-80DE-752ACE834D13}"/>
              </a:ext>
            </a:extLst>
          </p:cNvPr>
          <p:cNvSpPr>
            <a:spLocks noGrp="1"/>
          </p:cNvSpPr>
          <p:nvPr userDrawn="1">
            <p:ph type="body" idx="18" hasCustomPrompt="1"/>
          </p:nvPr>
        </p:nvSpPr>
        <p:spPr>
          <a:xfrm>
            <a:off x="8739784" y="2493414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5" name="Text Placeholder 2">
            <a:extLst>
              <a:ext uri="{FF2B5EF4-FFF2-40B4-BE49-F238E27FC236}">
                <a16:creationId xmlns:a16="http://schemas.microsoft.com/office/drawing/2014/main" id="{450810B9-D39F-4B70-8958-8354BDAF82ED}"/>
              </a:ext>
            </a:extLst>
          </p:cNvPr>
          <p:cNvSpPr>
            <a:spLocks noGrp="1"/>
          </p:cNvSpPr>
          <p:nvPr userDrawn="1">
            <p:ph type="body" idx="19" hasCustomPrompt="1"/>
          </p:nvPr>
        </p:nvSpPr>
        <p:spPr>
          <a:xfrm>
            <a:off x="8739784" y="5016826"/>
            <a:ext cx="28777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Text</a:t>
            </a:r>
          </a:p>
        </p:txBody>
      </p:sp>
      <p:sp>
        <p:nvSpPr>
          <p:cNvPr id="657" name="Picture Placeholder 656">
            <a:extLst>
              <a:ext uri="{FF2B5EF4-FFF2-40B4-BE49-F238E27FC236}">
                <a16:creationId xmlns:a16="http://schemas.microsoft.com/office/drawing/2014/main" id="{C6944C29-805F-4C3C-B2C6-F59A8F8F1AF5}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3293201" y="4237038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58" name="Picture Placeholder 656">
            <a:extLst>
              <a:ext uri="{FF2B5EF4-FFF2-40B4-BE49-F238E27FC236}">
                <a16:creationId xmlns:a16="http://schemas.microsoft.com/office/drawing/2014/main" id="{11FF9F92-E627-40CE-AFB4-0A89C8DE075D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3293201" y="1716230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59" name="Picture Placeholder 656">
            <a:extLst>
              <a:ext uri="{FF2B5EF4-FFF2-40B4-BE49-F238E27FC236}">
                <a16:creationId xmlns:a16="http://schemas.microsoft.com/office/drawing/2014/main" id="{31639B03-0480-4359-AE4E-367D8A64C5BA}"/>
              </a:ext>
            </a:extLst>
          </p:cNvPr>
          <p:cNvSpPr>
            <a:spLocks noGrp="1"/>
          </p:cNvSpPr>
          <p:nvPr userDrawn="1">
            <p:ph type="pic" sz="quarter" idx="22" hasCustomPrompt="1"/>
          </p:nvPr>
        </p:nvSpPr>
        <p:spPr>
          <a:xfrm>
            <a:off x="9026054" y="4237038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660" name="Picture Placeholder 656">
            <a:extLst>
              <a:ext uri="{FF2B5EF4-FFF2-40B4-BE49-F238E27FC236}">
                <a16:creationId xmlns:a16="http://schemas.microsoft.com/office/drawing/2014/main" id="{F1D86461-C537-49C2-A66A-2AED942EA019}"/>
              </a:ext>
            </a:extLst>
          </p:cNvPr>
          <p:cNvSpPr>
            <a:spLocks noGrp="1"/>
          </p:cNvSpPr>
          <p:nvPr userDrawn="1">
            <p:ph type="pic" sz="quarter" idx="23" hasCustomPrompt="1"/>
          </p:nvPr>
        </p:nvSpPr>
        <p:spPr>
          <a:xfrm>
            <a:off x="9026054" y="1716230"/>
            <a:ext cx="546100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7DED9C1B-3B98-40D9-A0F6-3BBFB37066FA}"/>
              </a:ext>
            </a:extLst>
          </p:cNvPr>
          <p:cNvSpPr txBox="1"/>
          <p:nvPr userDrawn="1"/>
        </p:nvSpPr>
        <p:spPr>
          <a:xfrm>
            <a:off x="857374" y="6415788"/>
            <a:ext cx="2092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© Trung-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Tuấn</a:t>
            </a:r>
            <a:r>
              <a:rPr lang="en-US" sz="1050" baseline="0" dirty="0">
                <a:solidFill>
                  <a:schemeClr val="bg1">
                    <a:lumMod val="65000"/>
                  </a:schemeClr>
                </a:solidFill>
              </a:rPr>
              <a:t>| Internal use only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4E80DDF3-5D83-4725-9CC7-967E99A54CE2}"/>
              </a:ext>
            </a:extLst>
          </p:cNvPr>
          <p:cNvSpPr txBox="1"/>
          <p:nvPr userDrawn="1"/>
        </p:nvSpPr>
        <p:spPr>
          <a:xfrm>
            <a:off x="981249" y="3350394"/>
            <a:ext cx="1814400" cy="36000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75810140-58E4-48CB-BE93-50C9C2AC6892}"/>
              </a:ext>
            </a:extLst>
          </p:cNvPr>
          <p:cNvSpPr txBox="1"/>
          <p:nvPr userDrawn="1"/>
        </p:nvSpPr>
        <p:spPr>
          <a:xfrm>
            <a:off x="6714102" y="3350394"/>
            <a:ext cx="1814400" cy="36000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B800171C-E47D-408A-9C30-A437220D729E}"/>
              </a:ext>
            </a:extLst>
          </p:cNvPr>
          <p:cNvSpPr txBox="1"/>
          <p:nvPr userDrawn="1"/>
        </p:nvSpPr>
        <p:spPr>
          <a:xfrm>
            <a:off x="981249" y="5875711"/>
            <a:ext cx="1814400" cy="36000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6E6CAD97-0729-4A56-9AC0-6B4C14AB50A1}"/>
              </a:ext>
            </a:extLst>
          </p:cNvPr>
          <p:cNvSpPr txBox="1"/>
          <p:nvPr userDrawn="1"/>
        </p:nvSpPr>
        <p:spPr>
          <a:xfrm>
            <a:off x="6714102" y="5875711"/>
            <a:ext cx="1814400" cy="36000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Picture 516">
            <a:extLst>
              <a:ext uri="{FF2B5EF4-FFF2-40B4-BE49-F238E27FC236}">
                <a16:creationId xmlns:a16="http://schemas.microsoft.com/office/drawing/2014/main" id="{64823A7D-5481-4A7B-A499-C48D2BAA7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8" name="Rectangle 517">
            <a:extLst>
              <a:ext uri="{FF2B5EF4-FFF2-40B4-BE49-F238E27FC236}">
                <a16:creationId xmlns:a16="http://schemas.microsoft.com/office/drawing/2014/main" id="{04B8E14D-1E7C-4211-9FCA-81BA9E72B3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bg1"/>
              </a:gs>
              <a:gs pos="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5D0A4C37-C31B-4CAD-83AB-661B0196A204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66000">
                <a:srgbClr val="FFFFFF"/>
              </a:gs>
              <a:gs pos="83000">
                <a:srgbClr val="FFFFFF"/>
              </a:gs>
              <a:gs pos="100000">
                <a:schemeClr val="bg1"/>
              </a:gs>
              <a:gs pos="54000">
                <a:schemeClr val="bg1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0" name="Picture 519" descr="A close up of a logo&#10;&#10;Description generated with high confidence">
            <a:extLst>
              <a:ext uri="{FF2B5EF4-FFF2-40B4-BE49-F238E27FC236}">
                <a16:creationId xmlns:a16="http://schemas.microsoft.com/office/drawing/2014/main" id="{0F2BD289-9A7E-4C95-BF9E-60BC6DFB8E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254481" y="0"/>
            <a:ext cx="5937519" cy="6858000"/>
          </a:xfrm>
          <a:prstGeom prst="rect">
            <a:avLst/>
          </a:prstGeom>
        </p:spPr>
      </p:pic>
      <p:sp>
        <p:nvSpPr>
          <p:cNvPr id="516" name="Text Placeholder 514">
            <a:extLst>
              <a:ext uri="{FF2B5EF4-FFF2-40B4-BE49-F238E27FC236}">
                <a16:creationId xmlns:a16="http://schemas.microsoft.com/office/drawing/2014/main" id="{517DE0F5-DC4C-47B6-BDF5-D78C5C1370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320" y="3907302"/>
            <a:ext cx="772502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5400" b="1" dirty="0">
                <a:gradFill>
                  <a:gsLst>
                    <a:gs pos="53000">
                      <a:srgbClr val="160976"/>
                    </a:gs>
                    <a:gs pos="84000">
                      <a:srgbClr val="010673"/>
                    </a:gs>
                    <a:gs pos="0">
                      <a:srgbClr val="4F127F">
                        <a:alpha val="90000"/>
                      </a:srgbClr>
                    </a:gs>
                  </a:gsLst>
                  <a:lin ang="8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iCiel Gotham Black" pitchFamily="50" charset="0"/>
              </a:defRPr>
            </a:lvl1pPr>
          </a:lstStyle>
          <a:p>
            <a:pPr marL="0" lvl="0"/>
            <a:r>
              <a:rPr lang="en-US" dirty="0"/>
              <a:t>CLICK TO ADD TEXT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35E7821-D3CD-4715-97BD-349E7E0954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93" y="2286111"/>
            <a:ext cx="2650341" cy="146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17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AFB0F-C4B9-478F-8179-D7476ADE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50019-E0D7-49B7-BD3E-506948C5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A47D-6021-44DB-BB71-E8C12091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025967-1F0D-4239-80AC-AD22DBB1FE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5068" y="1343025"/>
            <a:ext cx="9821863" cy="4359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40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10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6" r:id="rId3"/>
    <p:sldLayoutId id="2147483651" r:id="rId4"/>
    <p:sldLayoutId id="2147483652" r:id="rId5"/>
    <p:sldLayoutId id="2147483685" r:id="rId6"/>
    <p:sldLayoutId id="2147483655" r:id="rId7"/>
    <p:sldLayoutId id="2147483653" r:id="rId8"/>
    <p:sldLayoutId id="2147483654" r:id="rId9"/>
    <p:sldLayoutId id="214748368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993437-76D4-41C8-A7CE-2BAF87E26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770" y="1794271"/>
            <a:ext cx="10588779" cy="1328569"/>
          </a:xfrm>
        </p:spPr>
        <p:txBody>
          <a:bodyPr/>
          <a:lstStyle/>
          <a:p>
            <a:r>
              <a:rPr lang="en-US" sz="4000" dirty="0"/>
              <a:t>Trustworthy Electronic Voting </a:t>
            </a:r>
            <a:endParaRPr lang="en-US" sz="4000" dirty="0" smtClean="0"/>
          </a:p>
          <a:p>
            <a:r>
              <a:rPr lang="en-US" sz="4000" dirty="0" smtClean="0"/>
              <a:t>Using </a:t>
            </a:r>
            <a:r>
              <a:rPr lang="en-US" sz="4000" dirty="0"/>
              <a:t>Adjusted </a:t>
            </a:r>
            <a:r>
              <a:rPr lang="en-US" sz="4000" dirty="0" err="1"/>
              <a:t>Blockchain</a:t>
            </a:r>
            <a:r>
              <a:rPr lang="en-US" sz="4000" dirty="0"/>
              <a:t> Technology</a:t>
            </a:r>
            <a:endParaRPr lang="en-US" sz="4000" dirty="0">
              <a:solidFill>
                <a:srgbClr val="1609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F75DF-3D35-4119-96EC-AEB32A978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769" y="3459575"/>
            <a:ext cx="8262501" cy="1806648"/>
          </a:xfrm>
        </p:spPr>
        <p:txBody>
          <a:bodyPr/>
          <a:lstStyle/>
          <a:p>
            <a:r>
              <a:rPr lang="en-US" sz="2400" b="1" dirty="0" err="1">
                <a:solidFill>
                  <a:srgbClr val="160976"/>
                </a:solidFill>
                <a:ea typeface="+mn-ea"/>
              </a:rPr>
              <a:t>Giảng</a:t>
            </a:r>
            <a:r>
              <a:rPr lang="en-US" sz="2400" b="1" dirty="0">
                <a:solidFill>
                  <a:srgbClr val="160976"/>
                </a:solidFill>
                <a:ea typeface="+mn-ea"/>
              </a:rPr>
              <a:t> </a:t>
            </a:r>
            <a:r>
              <a:rPr lang="en-US" sz="2400" b="1" dirty="0" err="1">
                <a:solidFill>
                  <a:srgbClr val="160976"/>
                </a:solidFill>
                <a:ea typeface="+mn-ea"/>
              </a:rPr>
              <a:t>viên</a:t>
            </a:r>
            <a:r>
              <a:rPr lang="en-US" sz="2400" b="1" dirty="0">
                <a:solidFill>
                  <a:srgbClr val="160976"/>
                </a:solidFill>
                <a:ea typeface="+mn-ea"/>
              </a:rPr>
              <a:t> H</a:t>
            </a:r>
            <a:r>
              <a:rPr lang="vi-VN" sz="2400" b="1" dirty="0">
                <a:solidFill>
                  <a:srgbClr val="160976"/>
                </a:solidFill>
                <a:ea typeface="+mn-ea"/>
              </a:rPr>
              <a:t>ư</a:t>
            </a:r>
            <a:r>
              <a:rPr lang="en-US" sz="2400" b="1" dirty="0" err="1">
                <a:solidFill>
                  <a:srgbClr val="160976"/>
                </a:solidFill>
                <a:ea typeface="+mn-ea"/>
              </a:rPr>
              <a:t>ớng</a:t>
            </a:r>
            <a:r>
              <a:rPr lang="en-US" sz="2400" b="1" dirty="0">
                <a:solidFill>
                  <a:srgbClr val="160976"/>
                </a:solidFill>
                <a:ea typeface="+mn-ea"/>
              </a:rPr>
              <a:t> </a:t>
            </a:r>
            <a:r>
              <a:rPr lang="en-US" sz="2400" b="1" dirty="0" err="1">
                <a:solidFill>
                  <a:srgbClr val="160976"/>
                </a:solidFill>
                <a:ea typeface="+mn-ea"/>
              </a:rPr>
              <a:t>Dẫn</a:t>
            </a:r>
            <a:r>
              <a:rPr lang="en-US" sz="2400" b="1" dirty="0">
                <a:solidFill>
                  <a:srgbClr val="160976"/>
                </a:solidFill>
                <a:ea typeface="+mn-ea"/>
              </a:rPr>
              <a:t>: </a:t>
            </a:r>
            <a:r>
              <a:rPr lang="en-US" sz="2400" b="1" dirty="0" smtClean="0">
                <a:solidFill>
                  <a:srgbClr val="160976"/>
                </a:solidFill>
                <a:ea typeface="+mn-ea"/>
              </a:rPr>
              <a:t>TS </a:t>
            </a:r>
            <a:r>
              <a:rPr lang="en-US" sz="2400" b="1" dirty="0" err="1" smtClean="0">
                <a:solidFill>
                  <a:srgbClr val="160976"/>
                </a:solidFill>
                <a:ea typeface="+mn-ea"/>
              </a:rPr>
              <a:t>Huỳnh</a:t>
            </a:r>
            <a:r>
              <a:rPr lang="en-US" sz="2400" b="1" dirty="0" smtClean="0">
                <a:solidFill>
                  <a:srgbClr val="160976"/>
                </a:solidFill>
                <a:ea typeface="+mn-ea"/>
              </a:rPr>
              <a:t> Ngọc </a:t>
            </a:r>
            <a:r>
              <a:rPr lang="en-US" sz="2400" b="1" dirty="0" err="1" smtClean="0">
                <a:solidFill>
                  <a:srgbClr val="160976"/>
                </a:solidFill>
                <a:ea typeface="+mn-ea"/>
              </a:rPr>
              <a:t>Tú</a:t>
            </a:r>
            <a:endParaRPr lang="en-US" sz="2400" b="1" dirty="0">
              <a:solidFill>
                <a:srgbClr val="160976"/>
              </a:solidFill>
              <a:ea typeface="+mn-ea"/>
            </a:endParaRPr>
          </a:p>
          <a:p>
            <a:r>
              <a:rPr lang="en-US" sz="2400" dirty="0" err="1">
                <a:solidFill>
                  <a:srgbClr val="160976"/>
                </a:solidFill>
                <a:ea typeface="+mn-ea"/>
              </a:rPr>
              <a:t>Học</a:t>
            </a:r>
            <a:r>
              <a:rPr lang="en-US" sz="2400" dirty="0">
                <a:solidFill>
                  <a:srgbClr val="160976"/>
                </a:solidFill>
                <a:ea typeface="+mn-ea"/>
              </a:rPr>
              <a:t> </a:t>
            </a:r>
            <a:r>
              <a:rPr lang="en-US" sz="2400" dirty="0" err="1">
                <a:solidFill>
                  <a:srgbClr val="160976"/>
                </a:solidFill>
                <a:ea typeface="+mn-ea"/>
              </a:rPr>
              <a:t>Viên</a:t>
            </a:r>
            <a:r>
              <a:rPr lang="en-US" sz="2400" dirty="0">
                <a:solidFill>
                  <a:srgbClr val="160976"/>
                </a:solidFill>
                <a:ea typeface="+mn-ea"/>
              </a:rPr>
              <a:t> </a:t>
            </a:r>
            <a:r>
              <a:rPr lang="en-US" sz="2400" dirty="0" err="1">
                <a:solidFill>
                  <a:srgbClr val="160976"/>
                </a:solidFill>
                <a:ea typeface="+mn-ea"/>
              </a:rPr>
              <a:t>thực</a:t>
            </a:r>
            <a:r>
              <a:rPr lang="en-US" sz="2400" dirty="0">
                <a:solidFill>
                  <a:srgbClr val="160976"/>
                </a:solidFill>
                <a:ea typeface="+mn-ea"/>
              </a:rPr>
              <a:t> </a:t>
            </a:r>
            <a:r>
              <a:rPr lang="en-US" sz="2400" dirty="0" err="1">
                <a:solidFill>
                  <a:srgbClr val="160976"/>
                </a:solidFill>
                <a:ea typeface="+mn-ea"/>
              </a:rPr>
              <a:t>hiện</a:t>
            </a:r>
            <a:r>
              <a:rPr lang="en-US" sz="2400" dirty="0">
                <a:solidFill>
                  <a:srgbClr val="160976"/>
                </a:solidFill>
                <a:ea typeface="+mn-ea"/>
              </a:rPr>
              <a:t>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160976"/>
                </a:solidFill>
              </a:rPr>
              <a:t>Đinh Vũ Quốc Trung    - MSHV: 186005037</a:t>
            </a:r>
            <a:endParaRPr lang="en-US" sz="2400" dirty="0">
              <a:solidFill>
                <a:srgbClr val="160976"/>
              </a:solidFill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160976"/>
                </a:solidFill>
                <a:ea typeface="+mn-ea"/>
              </a:rPr>
              <a:t>Cát</a:t>
            </a:r>
            <a:r>
              <a:rPr lang="en-US" sz="2400" dirty="0">
                <a:solidFill>
                  <a:srgbClr val="160976"/>
                </a:solidFill>
                <a:ea typeface="+mn-ea"/>
              </a:rPr>
              <a:t> </a:t>
            </a:r>
            <a:r>
              <a:rPr lang="en-US" sz="2400" dirty="0" err="1">
                <a:solidFill>
                  <a:srgbClr val="160976"/>
                </a:solidFill>
                <a:ea typeface="+mn-ea"/>
              </a:rPr>
              <a:t>Nghiêm</a:t>
            </a:r>
            <a:r>
              <a:rPr lang="en-US" sz="2400" dirty="0">
                <a:solidFill>
                  <a:srgbClr val="160976"/>
                </a:solidFill>
                <a:ea typeface="+mn-ea"/>
              </a:rPr>
              <a:t> </a:t>
            </a:r>
            <a:r>
              <a:rPr lang="en-US" sz="2400" dirty="0" err="1">
                <a:solidFill>
                  <a:srgbClr val="160976"/>
                </a:solidFill>
                <a:ea typeface="+mn-ea"/>
              </a:rPr>
              <a:t>Hiếu</a:t>
            </a:r>
            <a:r>
              <a:rPr lang="en-US" sz="2400" dirty="0">
                <a:solidFill>
                  <a:srgbClr val="160976"/>
                </a:solidFill>
                <a:ea typeface="+mn-ea"/>
              </a:rPr>
              <a:t> </a:t>
            </a:r>
            <a:r>
              <a:rPr lang="en-US" sz="2400" dirty="0" err="1">
                <a:solidFill>
                  <a:srgbClr val="160976"/>
                </a:solidFill>
                <a:ea typeface="+mn-ea"/>
              </a:rPr>
              <a:t>Tuấn</a:t>
            </a:r>
            <a:r>
              <a:rPr lang="en-US" sz="2400" dirty="0">
                <a:solidFill>
                  <a:srgbClr val="160976"/>
                </a:solidFill>
                <a:ea typeface="+mn-ea"/>
              </a:rPr>
              <a:t> - MSHV: 186005038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082B8-3EC5-423D-97B6-EB802BF936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770" y="5142320"/>
            <a:ext cx="2825579" cy="258532"/>
          </a:xfrm>
        </p:spPr>
        <p:txBody>
          <a:bodyPr/>
          <a:lstStyle/>
          <a:p>
            <a:r>
              <a:rPr lang="en-US" dirty="0"/>
              <a:t>Orientation | 2019</a:t>
            </a:r>
          </a:p>
        </p:txBody>
      </p:sp>
    </p:spTree>
    <p:extLst>
      <p:ext uri="{BB962C8B-B14F-4D97-AF65-F5344CB8AC3E}">
        <p14:creationId xmlns:p14="http://schemas.microsoft.com/office/powerpoint/2010/main" val="395602786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 smtClean="0"/>
              <a:t>Three Layers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59896176"/>
              </p:ext>
            </p:extLst>
          </p:nvPr>
        </p:nvGraphicFramePr>
        <p:xfrm>
          <a:off x="1897528" y="486584"/>
          <a:ext cx="9030447" cy="560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05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38BF50-C960-459D-80AF-651A2BC321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451" y="4067975"/>
            <a:ext cx="7725022" cy="75713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0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65" y="1100418"/>
            <a:ext cx="11458575" cy="23330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527" y="3604372"/>
            <a:ext cx="63436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47" y="995081"/>
            <a:ext cx="113061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456" y="995363"/>
            <a:ext cx="7604592" cy="28116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" y="4171109"/>
            <a:ext cx="110585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pPr fontAlgn="base"/>
            <a:r>
              <a:rPr lang="en-US" dirty="0"/>
              <a:t>Proof-of-Work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40" y="1090653"/>
            <a:ext cx="8287067" cy="50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pPr fontAlgn="base"/>
            <a:r>
              <a:rPr lang="en-US" dirty="0" smtClean="0"/>
              <a:t>Proof-of-Stake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61" y="1168083"/>
            <a:ext cx="9185276" cy="459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38BF50-C960-459D-80AF-651A2BC321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896" y="4067975"/>
            <a:ext cx="7725022" cy="757130"/>
          </a:xfrm>
        </p:spPr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2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54523655"/>
              </p:ext>
            </p:extLst>
          </p:nvPr>
        </p:nvGraphicFramePr>
        <p:xfrm>
          <a:off x="2274779" y="1111363"/>
          <a:ext cx="7813040" cy="4954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6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/>
              <a:t>CREATION OF BLOCK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634858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5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38BF50-C960-459D-80AF-651A2BC321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9371" y="4123374"/>
            <a:ext cx="7725022" cy="757130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thiệu </a:t>
            </a:r>
            <a:r>
              <a:rPr lang="en-US" dirty="0" err="1" smtClean="0"/>
              <a:t>chung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9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/>
              <a:t>CREATION OF BLOCK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1981199"/>
            <a:ext cx="8661867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/>
              <a:t>CREATION OF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53" y="1477974"/>
            <a:ext cx="9657540" cy="389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 smtClean="0"/>
              <a:t>Sealing </a:t>
            </a:r>
            <a:r>
              <a:rPr lang="en-US" dirty="0"/>
              <a:t>of Block</a:t>
            </a:r>
          </a:p>
        </p:txBody>
      </p:sp>
      <p:sp>
        <p:nvSpPr>
          <p:cNvPr id="5" name="Rectangle 4"/>
          <p:cNvSpPr/>
          <p:nvPr/>
        </p:nvSpPr>
        <p:spPr>
          <a:xfrm>
            <a:off x="573544" y="988730"/>
            <a:ext cx="11259868" cy="1358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vi-VN" dirty="0">
                <a:solidFill>
                  <a:srgbClr val="000000"/>
                </a:solidFill>
                <a:latin typeface="Arial" panose="020B0604020202020204" pitchFamily="34" charset="0"/>
              </a:rPr>
              <a:t>Quá trình bỏ phiếu sẽ tiếp tục cho đến khi thời gian bỏ phiếu kết thúc hoặc số cử tri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bỏ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phiếu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vi-VN" dirty="0" smtClean="0">
                <a:solidFill>
                  <a:srgbClr val="000000"/>
                </a:solidFill>
                <a:latin typeface="Arial" panose="020B0604020202020204" pitchFamily="34" charset="0"/>
              </a:rPr>
              <a:t>đã </a:t>
            </a:r>
            <a:r>
              <a:rPr lang="vi-VN" dirty="0">
                <a:solidFill>
                  <a:srgbClr val="000000"/>
                </a:solidFill>
                <a:latin typeface="Arial" panose="020B0604020202020204" pitchFamily="34" charset="0"/>
              </a:rPr>
              <a:t>hoàn thành.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rgbClr val="000000"/>
                </a:solidFill>
                <a:latin typeface="Arial" panose="020B0604020202020204" pitchFamily="34" charset="0"/>
              </a:rPr>
              <a:t>Sau </a:t>
            </a:r>
            <a:r>
              <a:rPr lang="vi-VN" dirty="0">
                <a:solidFill>
                  <a:srgbClr val="000000"/>
                </a:solidFill>
                <a:latin typeface="Arial" panose="020B0604020202020204" pitchFamily="34" charset="0"/>
              </a:rPr>
              <a:t>khi bỏ phiếu xong, bước tiếp theo là niêm phong các khối để đảm bảo rằng khối trở nên an toàn hơn và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bảo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mật</a:t>
            </a:r>
            <a:r>
              <a:rPr lang="vi-VN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7547287"/>
              </p:ext>
            </p:extLst>
          </p:nvPr>
        </p:nvGraphicFramePr>
        <p:xfrm>
          <a:off x="950060" y="2258484"/>
          <a:ext cx="10462477" cy="3885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16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 smtClean="0"/>
              <a:t>Sealing </a:t>
            </a:r>
            <a:r>
              <a:rPr lang="en-US" dirty="0"/>
              <a:t>of Block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37" y="1471930"/>
            <a:ext cx="4200525" cy="1028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37" y="4132897"/>
            <a:ext cx="48196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 smtClean="0"/>
              <a:t>Sealing </a:t>
            </a:r>
            <a:r>
              <a:rPr lang="en-US" dirty="0"/>
              <a:t>of Block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1353820"/>
            <a:ext cx="87344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 smtClean="0"/>
              <a:t>Sealing </a:t>
            </a:r>
            <a:r>
              <a:rPr lang="en-US" dirty="0"/>
              <a:t>of Block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97" y="1117917"/>
            <a:ext cx="102203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/>
              <a:t>COLLECTION OF VOTING 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3544" y="988730"/>
            <a:ext cx="11259868" cy="76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Việc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thu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thập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dữ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liệu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lấy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kết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quả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từ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các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block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thì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bài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báo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gợi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ý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sử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dụng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Merkle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 tree</a:t>
            </a:r>
          </a:p>
          <a:p>
            <a:pPr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Merkle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tree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quản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lý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ghi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lại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dữ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liệu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của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các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block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sự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thay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đổi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của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các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block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/>
              <a:t>Cây Merkle ( Merkle Tree ) </a:t>
            </a:r>
            <a:endParaRPr lang="en-US" b="0" dirty="0"/>
          </a:p>
        </p:txBody>
      </p:sp>
      <p:sp>
        <p:nvSpPr>
          <p:cNvPr id="5" name="Rectangle 4"/>
          <p:cNvSpPr/>
          <p:nvPr/>
        </p:nvSpPr>
        <p:spPr>
          <a:xfrm>
            <a:off x="573544" y="988730"/>
            <a:ext cx="11259868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vi-VN" dirty="0"/>
              <a:t>Cây Merkle ( Merkle Tree ) là một cấu trúc dữ liệu được sử dụng trong các ứng dụng khoa học máy </a:t>
            </a:r>
            <a:r>
              <a:rPr lang="vi-VN" dirty="0" smtClean="0"/>
              <a:t>tính</a:t>
            </a:r>
            <a:endParaRPr lang="en-US" dirty="0" smtClean="0"/>
          </a:p>
          <a:p>
            <a:pPr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vi-VN" dirty="0"/>
              <a:t>cây Merkle phục vụ để mã hóa dữ liệu blockchain hiệu quả và an toàn hơn. Chúng cũng được gọi là </a:t>
            </a:r>
            <a:r>
              <a:rPr lang="vi-VN" b="1" i="1" dirty="0"/>
              <a:t>cây băm nhị phân</a:t>
            </a:r>
            <a:r>
              <a:rPr lang="vi-VN" dirty="0"/>
              <a:t>(</a:t>
            </a:r>
            <a:r>
              <a:rPr lang="vi-VN" i="1" dirty="0"/>
              <a:t> binary hash trees</a:t>
            </a:r>
            <a:r>
              <a:rPr lang="vi-VN" dirty="0"/>
              <a:t> ).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70" y="2072745"/>
            <a:ext cx="9334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/>
              <a:t>COLLECTION OF VOTING 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8753"/>
            <a:ext cx="11456296" cy="36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3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/>
              <a:t>COLLECTION OF VOTING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4" y="1524000"/>
            <a:ext cx="10991550" cy="39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thiệu </a:t>
            </a:r>
            <a:r>
              <a:rPr lang="en-US" dirty="0" err="1" smtClean="0"/>
              <a:t>chung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81289092"/>
              </p:ext>
            </p:extLst>
          </p:nvPr>
        </p:nvGraphicFramePr>
        <p:xfrm>
          <a:off x="1691340" y="847202"/>
          <a:ext cx="9129059" cy="5600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A95BED-ECAE-4313-8821-DE5427ECB1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68" name="Rectangle 1567">
            <a:extLst>
              <a:ext uri="{FF2B5EF4-FFF2-40B4-BE49-F238E27FC236}">
                <a16:creationId xmlns:a16="http://schemas.microsoft.com/office/drawing/2014/main" id="{D28A929B-0282-41E4-81CA-A2E12FE39B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8000">
                <a:schemeClr val="bg1"/>
              </a:gs>
              <a:gs pos="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Rectangle 1568">
            <a:extLst>
              <a:ext uri="{FF2B5EF4-FFF2-40B4-BE49-F238E27FC236}">
                <a16:creationId xmlns:a16="http://schemas.microsoft.com/office/drawing/2014/main" id="{ABB0589C-15BF-438B-8CCE-D5390FD84923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66000">
                <a:srgbClr val="FFFFFF"/>
              </a:gs>
              <a:gs pos="83000">
                <a:srgbClr val="FFFFFF"/>
              </a:gs>
              <a:gs pos="100000">
                <a:schemeClr val="bg1"/>
              </a:gs>
              <a:gs pos="54000">
                <a:schemeClr val="bg1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0" name="Picture 1569" descr="A close up of a logo&#10;&#10;Description generated with high confidence">
            <a:extLst>
              <a:ext uri="{FF2B5EF4-FFF2-40B4-BE49-F238E27FC236}">
                <a16:creationId xmlns:a16="http://schemas.microsoft.com/office/drawing/2014/main" id="{964EE6FD-5E11-4D4A-8BA5-18AA4383B57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254481" y="0"/>
            <a:ext cx="5937519" cy="6858000"/>
          </a:xfrm>
          <a:prstGeom prst="rect">
            <a:avLst/>
          </a:prstGeom>
        </p:spPr>
      </p:pic>
      <p:sp>
        <p:nvSpPr>
          <p:cNvPr id="1572" name="TextBox 1571">
            <a:extLst>
              <a:ext uri="{FF2B5EF4-FFF2-40B4-BE49-F238E27FC236}">
                <a16:creationId xmlns:a16="http://schemas.microsoft.com/office/drawing/2014/main" id="{134F3057-D5D8-4344-B68D-AD87CF686680}"/>
              </a:ext>
            </a:extLst>
          </p:cNvPr>
          <p:cNvSpPr txBox="1"/>
          <p:nvPr/>
        </p:nvSpPr>
        <p:spPr>
          <a:xfrm>
            <a:off x="443708" y="3164863"/>
            <a:ext cx="4386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gradFill>
                  <a:gsLst>
                    <a:gs pos="53000">
                      <a:srgbClr val="160976"/>
                    </a:gs>
                    <a:gs pos="84000">
                      <a:srgbClr val="010673"/>
                    </a:gs>
                    <a:gs pos="0">
                      <a:srgbClr val="4F127F">
                        <a:alpha val="90000"/>
                      </a:srgbClr>
                    </a:gs>
                  </a:gsLst>
                  <a:lin ang="8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iCiel Gotham Black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5567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ầu</a:t>
            </a:r>
            <a:r>
              <a:rPr lang="en-US" dirty="0" smtClean="0"/>
              <a:t> </a:t>
            </a:r>
            <a:r>
              <a:rPr lang="en-US" dirty="0" err="1" smtClean="0"/>
              <a:t>cử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5217691"/>
              </p:ext>
            </p:extLst>
          </p:nvPr>
        </p:nvGraphicFramePr>
        <p:xfrm>
          <a:off x="2692534" y="1499596"/>
          <a:ext cx="6977529" cy="4426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0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99937204"/>
              </p:ext>
            </p:extLst>
          </p:nvPr>
        </p:nvGraphicFramePr>
        <p:xfrm>
          <a:off x="2309906" y="9706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08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2043952" y="2545976"/>
            <a:ext cx="2590800" cy="1864659"/>
          </a:xfrm>
          <a:prstGeom prst="flowChartAlternateProcess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7001435" y="2545975"/>
            <a:ext cx="2590800" cy="1864659"/>
          </a:xfrm>
          <a:prstGeom prst="flowChartAlternateProcess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Transactions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bầu</a:t>
            </a:r>
            <a:r>
              <a:rPr lang="en-US" dirty="0" smtClean="0"/>
              <a:t> </a:t>
            </a:r>
            <a:r>
              <a:rPr lang="en-US" dirty="0" err="1" smtClean="0"/>
              <a:t>cử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93" y="1228165"/>
            <a:ext cx="9329700" cy="43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 smtClean="0"/>
              <a:t>Polling process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3544" y="988730"/>
            <a:ext cx="11259868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electronic voting system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thi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cách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ý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kiến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cá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tầng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lớp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khác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nhau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cung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cấp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giải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dựa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máy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bỏ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phiếu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điện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tử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xác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sinh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trắc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học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Nhận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diện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vân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tay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nhận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diện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mốc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mắt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trước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dân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bỏ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phiếu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bỏ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phiếu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hàm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thủ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tục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dựa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bước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67145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29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E1D4-A5C5-47D8-8619-0EBDE00E9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0061" y="311671"/>
            <a:ext cx="10462477" cy="535531"/>
          </a:xfrm>
        </p:spPr>
        <p:txBody>
          <a:bodyPr/>
          <a:lstStyle/>
          <a:p>
            <a:r>
              <a:rPr lang="en-US" dirty="0" smtClean="0"/>
              <a:t>Polling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54044"/>
            <a:ext cx="10032346" cy="31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PT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53000">
              <a:srgbClr val="160976"/>
            </a:gs>
            <a:gs pos="84000">
              <a:srgbClr val="010673"/>
            </a:gs>
            <a:gs pos="0">
              <a:srgbClr val="4F127F">
                <a:alpha val="90000"/>
              </a:srgbClr>
            </a:gs>
          </a:gsLst>
          <a:lin ang="8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6365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PT_Template" id="{64D8C7AC-D5A4-4E36-9377-B15EB9478F30}" vid="{FD2AC348-6713-4951-A876-0650EBBC11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FPT_Template</Template>
  <TotalTime>7203</TotalTime>
  <Words>1967</Words>
  <Application>Microsoft Office PowerPoint</Application>
  <PresentationFormat>Widescreen</PresentationFormat>
  <Paragraphs>158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iCiel Gotham Black</vt:lpstr>
      <vt:lpstr>iCiel Gotham Light</vt:lpstr>
      <vt:lpstr>Segoe UI</vt:lpstr>
      <vt:lpstr>Segoe UI Black</vt:lpstr>
      <vt:lpstr>Segoe UI Light</vt:lpstr>
      <vt:lpstr>Ubuntu Medium</vt:lpstr>
      <vt:lpstr>Wingdings</vt:lpstr>
      <vt:lpstr>FPT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Đặng Thảo</dc:creator>
  <cp:lastModifiedBy>Cat Nghiem Hieu Tuan (FA.TOD)</cp:lastModifiedBy>
  <cp:revision>603</cp:revision>
  <dcterms:created xsi:type="dcterms:W3CDTF">2018-07-10T10:38:55Z</dcterms:created>
  <dcterms:modified xsi:type="dcterms:W3CDTF">2019-06-08T06:44:07Z</dcterms:modified>
</cp:coreProperties>
</file>