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Inter SemiBold"/>
      <p:regular r:id="rId35"/>
      <p:bold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Inter"/>
      <p:regular r:id="rId41"/>
      <p:bold r:id="rId42"/>
    </p:embeddedFont>
    <p:embeddedFont>
      <p:font typeface="Michroma"/>
      <p:regular r:id="rId43"/>
    </p:embeddedFont>
    <p:embeddedFont>
      <p:font typeface="Bebas Neue"/>
      <p:regular r:id="rId44"/>
    </p:embeddedFont>
    <p:embeddedFont>
      <p:font typeface="Inter Medium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6.xml"/><Relationship Id="rId42" Type="http://schemas.openxmlformats.org/officeDocument/2006/relationships/font" Target="fonts/Inter-bold.fntdata"/><Relationship Id="rId41" Type="http://schemas.openxmlformats.org/officeDocument/2006/relationships/font" Target="fonts/Inter-regular.fntdata"/><Relationship Id="rId22" Type="http://schemas.openxmlformats.org/officeDocument/2006/relationships/slide" Target="slides/slide18.xml"/><Relationship Id="rId44" Type="http://schemas.openxmlformats.org/officeDocument/2006/relationships/font" Target="fonts/BebasNeue-regular.fntdata"/><Relationship Id="rId21" Type="http://schemas.openxmlformats.org/officeDocument/2006/relationships/slide" Target="slides/slide17.xml"/><Relationship Id="rId43" Type="http://schemas.openxmlformats.org/officeDocument/2006/relationships/font" Target="fonts/Michroma-regular.fntdata"/><Relationship Id="rId24" Type="http://schemas.openxmlformats.org/officeDocument/2006/relationships/slide" Target="slides/slide20.xml"/><Relationship Id="rId46" Type="http://schemas.openxmlformats.org/officeDocument/2006/relationships/font" Target="fonts/InterMedium-bold.fntdata"/><Relationship Id="rId23" Type="http://schemas.openxmlformats.org/officeDocument/2006/relationships/slide" Target="slides/slide19.xml"/><Relationship Id="rId45" Type="http://schemas.openxmlformats.org/officeDocument/2006/relationships/font" Target="fonts/Inter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InterSemiBold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36" Type="http://schemas.openxmlformats.org/officeDocument/2006/relationships/font" Target="fonts/InterSemiBold-bold.fntdata"/><Relationship Id="rId17" Type="http://schemas.openxmlformats.org/officeDocument/2006/relationships/slide" Target="slides/slide13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1bd6449d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1bd6449d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2a5970bb52_1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2a5970bb52_1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0c5e33984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0c5e33984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0c5e339841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0c5e339841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0c5e339841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0c5e339841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2a5970bb52_14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2a5970bb52_14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2a5970bb52_14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2a5970bb52_14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2a5970bb52_14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2a5970bb52_14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2a5970bb52_14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2a5970bb52_14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a5970bb52_14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2a5970bb52_14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2a5970bb52_14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2a5970bb52_14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1bd6449d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1bd6449d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c5e33984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0c5e33984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0c5e3398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0c5e3398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2a5970bb52_1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2a5970bb52_1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2a5970bb52_1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2a5970bb52_1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2a5970bb52_2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2a5970bb52_2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2a5970bb52_2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2a5970bb52_2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2a5970bb52_12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2a5970bb52_1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2a5970bb52_28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2a5970bb52_28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0c5e339841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0c5e339841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0c5e339841_0_1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0c5e339841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c5e339841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c5e339841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0c5e339841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0c5e339841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1bd6449d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1bd6449d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1bd6449de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d1bd6449de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f499fd2d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0f499fd2d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0c5e339841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0c5e339841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c5e33984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0c5e33984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c5e339841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c5e33984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234475" y="1656125"/>
            <a:ext cx="6155100" cy="16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"/>
              <a:buNone/>
              <a:defRPr b="1"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34466" y="3737954"/>
            <a:ext cx="42585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1555708" y="1733413"/>
            <a:ext cx="6576000" cy="12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b="1"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1555508" y="3023738"/>
            <a:ext cx="43137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46209" y="1318412"/>
            <a:ext cx="344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2" type="title"/>
          </p:nvPr>
        </p:nvSpPr>
        <p:spPr>
          <a:xfrm>
            <a:off x="3881508" y="2337882"/>
            <a:ext cx="490500" cy="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41309" y="1769762"/>
            <a:ext cx="2752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title"/>
          </p:nvPr>
        </p:nvSpPr>
        <p:spPr>
          <a:xfrm>
            <a:off x="4718317" y="1318409"/>
            <a:ext cx="344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4" type="title"/>
          </p:nvPr>
        </p:nvSpPr>
        <p:spPr>
          <a:xfrm>
            <a:off x="3881508" y="1161561"/>
            <a:ext cx="490500" cy="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718317" y="1769746"/>
            <a:ext cx="2752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title"/>
          </p:nvPr>
        </p:nvSpPr>
        <p:spPr>
          <a:xfrm>
            <a:off x="4718317" y="2501134"/>
            <a:ext cx="344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7" type="title"/>
          </p:nvPr>
        </p:nvSpPr>
        <p:spPr>
          <a:xfrm>
            <a:off x="7915683" y="2338086"/>
            <a:ext cx="490500" cy="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8" type="subTitle"/>
          </p:nvPr>
        </p:nvSpPr>
        <p:spPr>
          <a:xfrm>
            <a:off x="4718317" y="2950759"/>
            <a:ext cx="2752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9" type="title"/>
          </p:nvPr>
        </p:nvSpPr>
        <p:spPr>
          <a:xfrm>
            <a:off x="746209" y="2496134"/>
            <a:ext cx="344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13" type="title"/>
          </p:nvPr>
        </p:nvSpPr>
        <p:spPr>
          <a:xfrm>
            <a:off x="3881508" y="3510346"/>
            <a:ext cx="490500" cy="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4" type="subTitle"/>
          </p:nvPr>
        </p:nvSpPr>
        <p:spPr>
          <a:xfrm>
            <a:off x="746209" y="2945759"/>
            <a:ext cx="2752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5" type="title"/>
          </p:nvPr>
        </p:nvSpPr>
        <p:spPr>
          <a:xfrm>
            <a:off x="743759" y="3669075"/>
            <a:ext cx="344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16" type="title"/>
          </p:nvPr>
        </p:nvSpPr>
        <p:spPr>
          <a:xfrm>
            <a:off x="7915683" y="1161571"/>
            <a:ext cx="490500" cy="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7" type="subTitle"/>
          </p:nvPr>
        </p:nvSpPr>
        <p:spPr>
          <a:xfrm>
            <a:off x="743759" y="4118700"/>
            <a:ext cx="2752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8" type="title"/>
          </p:nvPr>
        </p:nvSpPr>
        <p:spPr>
          <a:xfrm>
            <a:off x="4718317" y="3674075"/>
            <a:ext cx="344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19" type="title"/>
          </p:nvPr>
        </p:nvSpPr>
        <p:spPr>
          <a:xfrm>
            <a:off x="7915683" y="3520115"/>
            <a:ext cx="490500" cy="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20" type="subTitle"/>
          </p:nvPr>
        </p:nvSpPr>
        <p:spPr>
          <a:xfrm>
            <a:off x="4718317" y="4123700"/>
            <a:ext cx="2752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1" type="title"/>
          </p:nvPr>
        </p:nvSpPr>
        <p:spPr>
          <a:xfrm>
            <a:off x="1916600" y="521225"/>
            <a:ext cx="53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874925" y="2123425"/>
            <a:ext cx="4386600" cy="13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4"/>
          <p:cNvSpPr txBox="1"/>
          <p:nvPr>
            <p:ph hasCustomPrompt="1" idx="2" type="title"/>
          </p:nvPr>
        </p:nvSpPr>
        <p:spPr>
          <a:xfrm>
            <a:off x="1339887" y="2339546"/>
            <a:ext cx="1977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874920" y="3514534"/>
            <a:ext cx="28797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1090991" y="1102344"/>
            <a:ext cx="5508300" cy="13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5"/>
          <p:cNvSpPr txBox="1"/>
          <p:nvPr>
            <p:ph hasCustomPrompt="1" idx="2" type="title"/>
          </p:nvPr>
        </p:nvSpPr>
        <p:spPr>
          <a:xfrm>
            <a:off x="6522367" y="3727048"/>
            <a:ext cx="1977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1130074" y="2493444"/>
            <a:ext cx="28797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922804" y="3437175"/>
            <a:ext cx="25659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2" type="subTitle"/>
          </p:nvPr>
        </p:nvSpPr>
        <p:spPr>
          <a:xfrm>
            <a:off x="4319904" y="3453100"/>
            <a:ext cx="25659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3" type="subTitle"/>
          </p:nvPr>
        </p:nvSpPr>
        <p:spPr>
          <a:xfrm>
            <a:off x="914000" y="3880575"/>
            <a:ext cx="20631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4" type="subTitle"/>
          </p:nvPr>
        </p:nvSpPr>
        <p:spPr>
          <a:xfrm>
            <a:off x="4316750" y="3896500"/>
            <a:ext cx="20631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016438" y="687375"/>
            <a:ext cx="311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1279800" y="688600"/>
            <a:ext cx="658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1445848" y="2920500"/>
            <a:ext cx="57933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1445848" y="1523700"/>
            <a:ext cx="6227700" cy="13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4687545" y="2465950"/>
            <a:ext cx="2907600" cy="10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4687545" y="1586050"/>
            <a:ext cx="3692400" cy="8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951200" y="1498100"/>
            <a:ext cx="72417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279800" y="688600"/>
            <a:ext cx="658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1360750" y="1904150"/>
            <a:ext cx="4476900" cy="12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6574400" y="2379275"/>
            <a:ext cx="1810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344728" y="3132350"/>
            <a:ext cx="3822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2043700" y="1196650"/>
            <a:ext cx="122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2" type="subTitle"/>
          </p:nvPr>
        </p:nvSpPr>
        <p:spPr>
          <a:xfrm>
            <a:off x="2043700" y="2839025"/>
            <a:ext cx="122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3" type="subTitle"/>
          </p:nvPr>
        </p:nvSpPr>
        <p:spPr>
          <a:xfrm>
            <a:off x="1800057" y="1625443"/>
            <a:ext cx="5957700" cy="8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4" type="subTitle"/>
          </p:nvPr>
        </p:nvSpPr>
        <p:spPr>
          <a:xfrm>
            <a:off x="1800057" y="3267768"/>
            <a:ext cx="5957700" cy="8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1018850" y="2603075"/>
            <a:ext cx="173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720000" y="3130775"/>
            <a:ext cx="23364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2" type="title"/>
          </p:nvPr>
        </p:nvSpPr>
        <p:spPr>
          <a:xfrm>
            <a:off x="3702600" y="2603075"/>
            <a:ext cx="173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22"/>
          <p:cNvSpPr txBox="1"/>
          <p:nvPr>
            <p:ph idx="3" type="subTitle"/>
          </p:nvPr>
        </p:nvSpPr>
        <p:spPr>
          <a:xfrm>
            <a:off x="3403800" y="3130775"/>
            <a:ext cx="23364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4" type="title"/>
          </p:nvPr>
        </p:nvSpPr>
        <p:spPr>
          <a:xfrm>
            <a:off x="6386400" y="2603075"/>
            <a:ext cx="173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22"/>
          <p:cNvSpPr txBox="1"/>
          <p:nvPr>
            <p:ph idx="5" type="subTitle"/>
          </p:nvPr>
        </p:nvSpPr>
        <p:spPr>
          <a:xfrm>
            <a:off x="6087600" y="3130775"/>
            <a:ext cx="23364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6" type="title"/>
          </p:nvPr>
        </p:nvSpPr>
        <p:spPr>
          <a:xfrm>
            <a:off x="2015625" y="683400"/>
            <a:ext cx="511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872400" y="1613132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872400" y="1999286"/>
            <a:ext cx="3555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title"/>
          </p:nvPr>
        </p:nvSpPr>
        <p:spPr>
          <a:xfrm>
            <a:off x="872400" y="2684412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23"/>
          <p:cNvSpPr txBox="1"/>
          <p:nvPr>
            <p:ph idx="3" type="subTitle"/>
          </p:nvPr>
        </p:nvSpPr>
        <p:spPr>
          <a:xfrm>
            <a:off x="872400" y="3070566"/>
            <a:ext cx="3555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4" type="title"/>
          </p:nvPr>
        </p:nvSpPr>
        <p:spPr>
          <a:xfrm>
            <a:off x="872400" y="373299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" name="Google Shape;125;p23"/>
          <p:cNvSpPr txBox="1"/>
          <p:nvPr>
            <p:ph idx="5" type="subTitle"/>
          </p:nvPr>
        </p:nvSpPr>
        <p:spPr>
          <a:xfrm>
            <a:off x="872400" y="4136270"/>
            <a:ext cx="3555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6" type="title"/>
          </p:nvPr>
        </p:nvSpPr>
        <p:spPr>
          <a:xfrm>
            <a:off x="1041225" y="691250"/>
            <a:ext cx="706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2296010" y="1674056"/>
            <a:ext cx="198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2296010" y="2149156"/>
            <a:ext cx="223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2" type="title"/>
          </p:nvPr>
        </p:nvSpPr>
        <p:spPr>
          <a:xfrm>
            <a:off x="5593448" y="1674056"/>
            <a:ext cx="198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24"/>
          <p:cNvSpPr txBox="1"/>
          <p:nvPr>
            <p:ph idx="3" type="subTitle"/>
          </p:nvPr>
        </p:nvSpPr>
        <p:spPr>
          <a:xfrm>
            <a:off x="5593459" y="2149156"/>
            <a:ext cx="223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4" type="title"/>
          </p:nvPr>
        </p:nvSpPr>
        <p:spPr>
          <a:xfrm>
            <a:off x="2296010" y="3195530"/>
            <a:ext cx="198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24"/>
          <p:cNvSpPr txBox="1"/>
          <p:nvPr>
            <p:ph idx="5" type="subTitle"/>
          </p:nvPr>
        </p:nvSpPr>
        <p:spPr>
          <a:xfrm>
            <a:off x="2296010" y="3670630"/>
            <a:ext cx="223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6" type="title"/>
          </p:nvPr>
        </p:nvSpPr>
        <p:spPr>
          <a:xfrm>
            <a:off x="5593448" y="3195530"/>
            <a:ext cx="198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" name="Google Shape;136;p24"/>
          <p:cNvSpPr txBox="1"/>
          <p:nvPr>
            <p:ph idx="7" type="subTitle"/>
          </p:nvPr>
        </p:nvSpPr>
        <p:spPr>
          <a:xfrm>
            <a:off x="5593459" y="3670630"/>
            <a:ext cx="223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8" type="title"/>
          </p:nvPr>
        </p:nvSpPr>
        <p:spPr>
          <a:xfrm>
            <a:off x="2353525" y="691250"/>
            <a:ext cx="443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1587247" y="141863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1587250" y="1928950"/>
            <a:ext cx="245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2" type="title"/>
          </p:nvPr>
        </p:nvSpPr>
        <p:spPr>
          <a:xfrm>
            <a:off x="5587933" y="134816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5587925" y="1858475"/>
            <a:ext cx="245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4" type="title"/>
          </p:nvPr>
        </p:nvSpPr>
        <p:spPr>
          <a:xfrm>
            <a:off x="1587247" y="251733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5"/>
          <p:cNvSpPr txBox="1"/>
          <p:nvPr>
            <p:ph idx="5" type="subTitle"/>
          </p:nvPr>
        </p:nvSpPr>
        <p:spPr>
          <a:xfrm>
            <a:off x="1587250" y="3027650"/>
            <a:ext cx="245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6" type="title"/>
          </p:nvPr>
        </p:nvSpPr>
        <p:spPr>
          <a:xfrm>
            <a:off x="1587247" y="361603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25"/>
          <p:cNvSpPr txBox="1"/>
          <p:nvPr>
            <p:ph idx="7" type="subTitle"/>
          </p:nvPr>
        </p:nvSpPr>
        <p:spPr>
          <a:xfrm>
            <a:off x="1587250" y="4126350"/>
            <a:ext cx="245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8" type="title"/>
          </p:nvPr>
        </p:nvSpPr>
        <p:spPr>
          <a:xfrm>
            <a:off x="5587933" y="244687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5587925" y="2957194"/>
            <a:ext cx="245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3" type="title"/>
          </p:nvPr>
        </p:nvSpPr>
        <p:spPr>
          <a:xfrm>
            <a:off x="5587933" y="354557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25"/>
          <p:cNvSpPr txBox="1"/>
          <p:nvPr>
            <p:ph idx="14" type="subTitle"/>
          </p:nvPr>
        </p:nvSpPr>
        <p:spPr>
          <a:xfrm>
            <a:off x="5587925" y="4055900"/>
            <a:ext cx="245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5" type="title"/>
          </p:nvPr>
        </p:nvSpPr>
        <p:spPr>
          <a:xfrm>
            <a:off x="2589300" y="686825"/>
            <a:ext cx="396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hasCustomPrompt="1" type="title"/>
          </p:nvPr>
        </p:nvSpPr>
        <p:spPr>
          <a:xfrm>
            <a:off x="682288" y="1540754"/>
            <a:ext cx="258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/>
          <p:nvPr>
            <p:ph idx="1" type="subTitle"/>
          </p:nvPr>
        </p:nvSpPr>
        <p:spPr>
          <a:xfrm>
            <a:off x="964875" y="3780103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hasCustomPrompt="1" idx="2" type="title"/>
          </p:nvPr>
        </p:nvSpPr>
        <p:spPr>
          <a:xfrm>
            <a:off x="3234445" y="1540749"/>
            <a:ext cx="258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8" name="Google Shape;158;p26"/>
          <p:cNvSpPr txBox="1"/>
          <p:nvPr>
            <p:ph idx="3" type="subTitle"/>
          </p:nvPr>
        </p:nvSpPr>
        <p:spPr>
          <a:xfrm>
            <a:off x="3517007" y="3780103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hasCustomPrompt="1" idx="4" type="title"/>
          </p:nvPr>
        </p:nvSpPr>
        <p:spPr>
          <a:xfrm>
            <a:off x="5829613" y="1540752"/>
            <a:ext cx="258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0" name="Google Shape;160;p26"/>
          <p:cNvSpPr txBox="1"/>
          <p:nvPr>
            <p:ph idx="5" type="subTitle"/>
          </p:nvPr>
        </p:nvSpPr>
        <p:spPr>
          <a:xfrm>
            <a:off x="6079363" y="3780103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6" type="title"/>
          </p:nvPr>
        </p:nvSpPr>
        <p:spPr>
          <a:xfrm>
            <a:off x="2853575" y="688600"/>
            <a:ext cx="343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7" type="subTitle"/>
          </p:nvPr>
        </p:nvSpPr>
        <p:spPr>
          <a:xfrm>
            <a:off x="1056050" y="3279003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8" type="subTitle"/>
          </p:nvPr>
        </p:nvSpPr>
        <p:spPr>
          <a:xfrm>
            <a:off x="3608282" y="3279003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9" type="subTitle"/>
          </p:nvPr>
        </p:nvSpPr>
        <p:spPr>
          <a:xfrm>
            <a:off x="6170563" y="3279003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hasCustomPrompt="1" type="title"/>
          </p:nvPr>
        </p:nvSpPr>
        <p:spPr>
          <a:xfrm>
            <a:off x="3036850" y="1959079"/>
            <a:ext cx="13539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8" name="Google Shape;168;p27"/>
          <p:cNvSpPr txBox="1"/>
          <p:nvPr>
            <p:ph idx="1" type="subTitle"/>
          </p:nvPr>
        </p:nvSpPr>
        <p:spPr>
          <a:xfrm>
            <a:off x="715100" y="2189825"/>
            <a:ext cx="2279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hasCustomPrompt="1" idx="2" type="title"/>
          </p:nvPr>
        </p:nvSpPr>
        <p:spPr>
          <a:xfrm>
            <a:off x="4758160" y="1959075"/>
            <a:ext cx="13539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/>
          <p:nvPr>
            <p:ph idx="3" type="subTitle"/>
          </p:nvPr>
        </p:nvSpPr>
        <p:spPr>
          <a:xfrm>
            <a:off x="6204282" y="2189828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hasCustomPrompt="1" idx="4" type="title"/>
          </p:nvPr>
        </p:nvSpPr>
        <p:spPr>
          <a:xfrm>
            <a:off x="3036694" y="3466627"/>
            <a:ext cx="13539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/>
          <p:nvPr>
            <p:ph idx="5" type="subTitle"/>
          </p:nvPr>
        </p:nvSpPr>
        <p:spPr>
          <a:xfrm>
            <a:off x="715100" y="3695525"/>
            <a:ext cx="2279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6" type="title"/>
          </p:nvPr>
        </p:nvSpPr>
        <p:spPr>
          <a:xfrm>
            <a:off x="2853575" y="688600"/>
            <a:ext cx="343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7" type="subTitle"/>
          </p:nvPr>
        </p:nvSpPr>
        <p:spPr>
          <a:xfrm>
            <a:off x="1095925" y="1688728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8" type="subTitle"/>
          </p:nvPr>
        </p:nvSpPr>
        <p:spPr>
          <a:xfrm>
            <a:off x="6204282" y="1688728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9" type="subTitle"/>
          </p:nvPr>
        </p:nvSpPr>
        <p:spPr>
          <a:xfrm>
            <a:off x="1095925" y="3194428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hasCustomPrompt="1" idx="13" type="title"/>
          </p:nvPr>
        </p:nvSpPr>
        <p:spPr>
          <a:xfrm>
            <a:off x="4758312" y="3466627"/>
            <a:ext cx="13539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/>
          <p:nvPr>
            <p:ph idx="14" type="subTitle"/>
          </p:nvPr>
        </p:nvSpPr>
        <p:spPr>
          <a:xfrm>
            <a:off x="6204282" y="3702528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15" type="subTitle"/>
          </p:nvPr>
        </p:nvSpPr>
        <p:spPr>
          <a:xfrm>
            <a:off x="6204282" y="3201428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type="ctrTitle"/>
          </p:nvPr>
        </p:nvSpPr>
        <p:spPr>
          <a:xfrm>
            <a:off x="1384725" y="822593"/>
            <a:ext cx="44724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3" name="Google Shape;183;p28"/>
          <p:cNvSpPr txBox="1"/>
          <p:nvPr>
            <p:ph idx="1" type="subTitle"/>
          </p:nvPr>
        </p:nvSpPr>
        <p:spPr>
          <a:xfrm>
            <a:off x="1384725" y="1506012"/>
            <a:ext cx="4293900" cy="12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28"/>
          <p:cNvSpPr txBox="1"/>
          <p:nvPr/>
        </p:nvSpPr>
        <p:spPr>
          <a:xfrm>
            <a:off x="1384725" y="3346862"/>
            <a:ext cx="53901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534625" y="340200"/>
            <a:ext cx="37149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4894600" y="340200"/>
            <a:ext cx="37149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549150" y="340200"/>
            <a:ext cx="8045700" cy="20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549150" y="2700975"/>
            <a:ext cx="8045700" cy="20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500"/>
            <a:ext cx="7704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245583" y="2534445"/>
            <a:ext cx="16977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5418408" y="2534445"/>
            <a:ext cx="16977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530750" y="3045345"/>
            <a:ext cx="29076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703650" y="3045345"/>
            <a:ext cx="29076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87225" y="687376"/>
            <a:ext cx="59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152275" y="688600"/>
            <a:ext cx="483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899800" y="1290475"/>
            <a:ext cx="53706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462550" y="2185249"/>
            <a:ext cx="4229700" cy="19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570080" y="1526511"/>
            <a:ext cx="6367800" cy="20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4260154" y="1530500"/>
            <a:ext cx="4149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4260150" y="2211641"/>
            <a:ext cx="4012200" cy="19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5083380" y="2675154"/>
            <a:ext cx="3353700" cy="19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0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hroma"/>
              <a:buNone/>
              <a:defRPr sz="2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5.xml"/><Relationship Id="rId4" Type="http://schemas.openxmlformats.org/officeDocument/2006/relationships/slide" Target="/ppt/slides/slide19.xml"/><Relationship Id="rId5" Type="http://schemas.openxmlformats.org/officeDocument/2006/relationships/slide" Target="/ppt/slides/slide17.xml"/><Relationship Id="rId6" Type="http://schemas.openxmlformats.org/officeDocument/2006/relationships/slide" Target="/ppt/slides/slide14.xml"/><Relationship Id="rId7" Type="http://schemas.openxmlformats.org/officeDocument/2006/relationships/slide" Target="/ppt/slides/slide18.xml"/><Relationship Id="rId8" Type="http://schemas.openxmlformats.org/officeDocument/2006/relationships/slide" Target="/ppt/slides/slide16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iendan.congdongcviet.com/threads/t75525::lam-the-nao-de-gioi-han-duoc-so-ki-tu-nhap-vao-trong-chuoi.cpp" TargetMode="External"/><Relationship Id="rId4" Type="http://schemas.openxmlformats.org/officeDocument/2006/relationships/hyperlink" Target="http://diendan.congdongcviet.com/threads/t75525::lam-the-nao-de-gioi-han-duoc-so-ki-tu-nhap-vao-trong-chuoi.cpp" TargetMode="External"/><Relationship Id="rId5" Type="http://schemas.openxmlformats.org/officeDocument/2006/relationships/hyperlink" Target="https://textfancy.com/multiline-text-art/" TargetMode="External"/><Relationship Id="rId6" Type="http://schemas.openxmlformats.org/officeDocument/2006/relationships/hyperlink" Target="https://stackoverflow.com/questions/66613855/read-and-print-special-ascii-characters-from-file-in-c" TargetMode="External"/><Relationship Id="rId7" Type="http://schemas.openxmlformats.org/officeDocument/2006/relationships/hyperlink" Target="https://stackoverflow.com/questions/66613855/read-and-print-special-ascii-characters-from-file-in-c" TargetMode="External"/><Relationship Id="rId8" Type="http://schemas.openxmlformats.org/officeDocument/2006/relationships/hyperlink" Target="https://www.youtube.com/watch?v=OfrRXK3a6p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 rot="5400000">
            <a:off x="5950748" y="2399823"/>
            <a:ext cx="440400" cy="2349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7721025" y="778475"/>
            <a:ext cx="440400" cy="3369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type="ctrTitle"/>
          </p:nvPr>
        </p:nvSpPr>
        <p:spPr>
          <a:xfrm>
            <a:off x="1344912" y="1363575"/>
            <a:ext cx="6155100" cy="16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00E0E"/>
                </a:solidFill>
                <a:latin typeface="Arial"/>
                <a:ea typeface="Arial"/>
                <a:cs typeface="Arial"/>
                <a:sym typeface="Arial"/>
              </a:rPr>
              <a:t>ĐỒ ÁN CUỐI KÌ</a:t>
            </a:r>
            <a:endParaRPr sz="3200">
              <a:solidFill>
                <a:srgbClr val="10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10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52E3C"/>
                </a:solidFill>
              </a:rPr>
              <a:t>SNAKE  GAME</a:t>
            </a:r>
            <a:endParaRPr sz="4200">
              <a:solidFill>
                <a:schemeClr val="dk1"/>
              </a:solidFill>
            </a:endParaRPr>
          </a:p>
        </p:txBody>
      </p:sp>
      <p:sp>
        <p:nvSpPr>
          <p:cNvPr id="198" name="Google Shape;198;p31"/>
          <p:cNvSpPr txBox="1"/>
          <p:nvPr>
            <p:ph idx="1" type="subTitle"/>
          </p:nvPr>
        </p:nvSpPr>
        <p:spPr>
          <a:xfrm>
            <a:off x="1394216" y="4087079"/>
            <a:ext cx="42585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0E0E"/>
                </a:solidFill>
              </a:rPr>
              <a:t>Hướng dẫn: GV-TS. Trương Toàn Thịnh</a:t>
            </a:r>
            <a:endParaRPr>
              <a:solidFill>
                <a:srgbClr val="10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31"/>
          <p:cNvCxnSpPr/>
          <p:nvPr/>
        </p:nvCxnSpPr>
        <p:spPr>
          <a:xfrm>
            <a:off x="1021650" y="1071026"/>
            <a:ext cx="636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1"/>
          <p:cNvSpPr txBox="1"/>
          <p:nvPr/>
        </p:nvSpPr>
        <p:spPr>
          <a:xfrm>
            <a:off x="5309348" y="3507423"/>
            <a:ext cx="17232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Nhóm 10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 rot="-5400000">
            <a:off x="6855975" y="2293194"/>
            <a:ext cx="23907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KĨ THUẬT LẬP TRÌNH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" name="Google Shape;202;p31"/>
          <p:cNvCxnSpPr/>
          <p:nvPr/>
        </p:nvCxnSpPr>
        <p:spPr>
          <a:xfrm flipH="1" rot="10800000">
            <a:off x="1284359" y="3867698"/>
            <a:ext cx="35880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31"/>
          <p:cNvSpPr/>
          <p:nvPr/>
        </p:nvSpPr>
        <p:spPr>
          <a:xfrm rot="10800000">
            <a:off x="7231097" y="877963"/>
            <a:ext cx="208573" cy="386116"/>
          </a:xfrm>
          <a:custGeom>
            <a:rect b="b" l="l" r="r" t="t"/>
            <a:pathLst>
              <a:path extrusionOk="0" h="121803" w="65796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/>
          <p:nvPr/>
        </p:nvSpPr>
        <p:spPr>
          <a:xfrm flipH="1" rot="-5400000">
            <a:off x="7836958" y="4298701"/>
            <a:ext cx="208533" cy="178633"/>
          </a:xfrm>
          <a:custGeom>
            <a:rect b="b" l="l" r="r" t="t"/>
            <a:pathLst>
              <a:path extrusionOk="0" h="104311" w="121771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 flipH="1" rot="10800000">
            <a:off x="1132072" y="3676135"/>
            <a:ext cx="208573" cy="386116"/>
          </a:xfrm>
          <a:custGeom>
            <a:rect b="b" l="l" r="r" t="t"/>
            <a:pathLst>
              <a:path extrusionOk="0" h="121803" w="65796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31"/>
          <p:cNvGrpSpPr/>
          <p:nvPr/>
        </p:nvGrpSpPr>
        <p:grpSpPr>
          <a:xfrm flipH="1" rot="10800000">
            <a:off x="1132075" y="1496091"/>
            <a:ext cx="208551" cy="228115"/>
            <a:chOff x="1348000" y="237300"/>
            <a:chExt cx="4772325" cy="5220025"/>
          </a:xfrm>
        </p:grpSpPr>
        <p:sp>
          <p:nvSpPr>
            <p:cNvPr id="207" name="Google Shape;207;p31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0"/>
          <p:cNvSpPr/>
          <p:nvPr/>
        </p:nvSpPr>
        <p:spPr>
          <a:xfrm>
            <a:off x="3011650" y="1440791"/>
            <a:ext cx="760500" cy="76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0"/>
          <p:cNvSpPr/>
          <p:nvPr/>
        </p:nvSpPr>
        <p:spPr>
          <a:xfrm>
            <a:off x="5371838" y="1440791"/>
            <a:ext cx="760500" cy="76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0"/>
          <p:cNvSpPr txBox="1"/>
          <p:nvPr>
            <p:ph type="title"/>
          </p:nvPr>
        </p:nvSpPr>
        <p:spPr>
          <a:xfrm>
            <a:off x="682288" y="1540754"/>
            <a:ext cx="258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Inter Medium"/>
                <a:ea typeface="Inter Medium"/>
                <a:cs typeface="Inter Medium"/>
                <a:sym typeface="Inter Medium"/>
              </a:rPr>
              <a:t>CHẠM </a:t>
            </a:r>
            <a:r>
              <a:rPr b="0" lang="en" sz="2000">
                <a:latin typeface="Inter Medium"/>
                <a:ea typeface="Inter Medium"/>
                <a:cs typeface="Inter Medium"/>
                <a:sym typeface="Inter Medium"/>
              </a:rPr>
              <a:t>VẬT THỂ </a:t>
            </a:r>
            <a:endParaRPr b="0" sz="2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38" name="Google Shape;538;p40"/>
          <p:cNvSpPr txBox="1"/>
          <p:nvPr>
            <p:ph idx="2" type="title"/>
          </p:nvPr>
        </p:nvSpPr>
        <p:spPr>
          <a:xfrm>
            <a:off x="5796145" y="1534699"/>
            <a:ext cx="258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Inter Medium"/>
                <a:ea typeface="Inter Medium"/>
                <a:cs typeface="Inter Medium"/>
                <a:sym typeface="Inter Medium"/>
              </a:rPr>
              <a:t>TỰ VA CHẠM </a:t>
            </a:r>
            <a:endParaRPr sz="2000"/>
          </a:p>
        </p:txBody>
      </p:sp>
      <p:sp>
        <p:nvSpPr>
          <p:cNvPr id="539" name="Google Shape;539;p40"/>
          <p:cNvSpPr txBox="1"/>
          <p:nvPr>
            <p:ph idx="6" type="title"/>
          </p:nvPr>
        </p:nvSpPr>
        <p:spPr>
          <a:xfrm>
            <a:off x="2904450" y="687388"/>
            <a:ext cx="324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TRƯỜNG HỢP </a:t>
            </a:r>
            <a:r>
              <a:rPr lang="en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RẮN CHẾT </a:t>
            </a:r>
            <a:endParaRPr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0" name="Google Shape;540;p40"/>
          <p:cNvGrpSpPr/>
          <p:nvPr/>
        </p:nvGrpSpPr>
        <p:grpSpPr>
          <a:xfrm flipH="1" rot="10800000">
            <a:off x="2685548" y="859675"/>
            <a:ext cx="208551" cy="228115"/>
            <a:chOff x="1348000" y="237300"/>
            <a:chExt cx="4772325" cy="5220025"/>
          </a:xfrm>
        </p:grpSpPr>
        <p:sp>
          <p:nvSpPr>
            <p:cNvPr id="541" name="Google Shape;541;p40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40"/>
          <p:cNvGrpSpPr/>
          <p:nvPr/>
        </p:nvGrpSpPr>
        <p:grpSpPr>
          <a:xfrm flipH="1">
            <a:off x="6223475" y="859113"/>
            <a:ext cx="161782" cy="228115"/>
            <a:chOff x="1348000" y="237300"/>
            <a:chExt cx="4772325" cy="5220025"/>
          </a:xfrm>
        </p:grpSpPr>
        <p:sp>
          <p:nvSpPr>
            <p:cNvPr id="544" name="Google Shape;544;p40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6" name="Google Shape;546;p40"/>
          <p:cNvCxnSpPr/>
          <p:nvPr/>
        </p:nvCxnSpPr>
        <p:spPr>
          <a:xfrm>
            <a:off x="4572000" y="2119675"/>
            <a:ext cx="0" cy="23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7" name="Google Shape;547;p40"/>
          <p:cNvGrpSpPr/>
          <p:nvPr/>
        </p:nvGrpSpPr>
        <p:grpSpPr>
          <a:xfrm>
            <a:off x="3210179" y="1656689"/>
            <a:ext cx="363454" cy="340804"/>
            <a:chOff x="5530775" y="3801625"/>
            <a:chExt cx="337375" cy="316350"/>
          </a:xfrm>
        </p:grpSpPr>
        <p:sp>
          <p:nvSpPr>
            <p:cNvPr id="548" name="Google Shape;548;p40"/>
            <p:cNvSpPr/>
            <p:nvPr/>
          </p:nvSpPr>
          <p:spPr>
            <a:xfrm>
              <a:off x="5530775" y="3880725"/>
              <a:ext cx="217950" cy="237250"/>
            </a:xfrm>
            <a:custGeom>
              <a:rect b="b" l="l" r="r" t="t"/>
              <a:pathLst>
                <a:path extrusionOk="0" h="9490" w="8718">
                  <a:moveTo>
                    <a:pt x="2762" y="5366"/>
                  </a:moveTo>
                  <a:lnTo>
                    <a:pt x="3351" y="5925"/>
                  </a:lnTo>
                  <a:lnTo>
                    <a:pt x="2762" y="6483"/>
                  </a:lnTo>
                  <a:lnTo>
                    <a:pt x="2203" y="5925"/>
                  </a:lnTo>
                  <a:lnTo>
                    <a:pt x="2762" y="5366"/>
                  </a:lnTo>
                  <a:close/>
                  <a:moveTo>
                    <a:pt x="5926" y="5366"/>
                  </a:moveTo>
                  <a:lnTo>
                    <a:pt x="6515" y="5925"/>
                  </a:lnTo>
                  <a:lnTo>
                    <a:pt x="5926" y="6483"/>
                  </a:lnTo>
                  <a:lnTo>
                    <a:pt x="5367" y="5925"/>
                  </a:lnTo>
                  <a:lnTo>
                    <a:pt x="5926" y="5366"/>
                  </a:lnTo>
                  <a:close/>
                  <a:moveTo>
                    <a:pt x="4313" y="0"/>
                  </a:moveTo>
                  <a:cubicBezTo>
                    <a:pt x="4095" y="0"/>
                    <a:pt x="3940" y="186"/>
                    <a:pt x="3940" y="403"/>
                  </a:cubicBezTo>
                  <a:lnTo>
                    <a:pt x="3940" y="3940"/>
                  </a:lnTo>
                  <a:lnTo>
                    <a:pt x="2762" y="3940"/>
                  </a:lnTo>
                  <a:cubicBezTo>
                    <a:pt x="1955" y="3940"/>
                    <a:pt x="1242" y="4436"/>
                    <a:pt x="931" y="5211"/>
                  </a:cubicBezTo>
                  <a:lnTo>
                    <a:pt x="125" y="7352"/>
                  </a:lnTo>
                  <a:cubicBezTo>
                    <a:pt x="32" y="7507"/>
                    <a:pt x="1" y="7693"/>
                    <a:pt x="1" y="7910"/>
                  </a:cubicBezTo>
                  <a:cubicBezTo>
                    <a:pt x="1" y="8866"/>
                    <a:pt x="788" y="9489"/>
                    <a:pt x="1602" y="9489"/>
                  </a:cubicBezTo>
                  <a:cubicBezTo>
                    <a:pt x="2028" y="9489"/>
                    <a:pt x="2462" y="9318"/>
                    <a:pt x="2793" y="8934"/>
                  </a:cubicBezTo>
                  <a:lnTo>
                    <a:pt x="3568" y="8034"/>
                  </a:lnTo>
                  <a:cubicBezTo>
                    <a:pt x="3630" y="7941"/>
                    <a:pt x="3754" y="7910"/>
                    <a:pt x="3847" y="7910"/>
                  </a:cubicBezTo>
                  <a:lnTo>
                    <a:pt x="4871" y="7910"/>
                  </a:lnTo>
                  <a:cubicBezTo>
                    <a:pt x="4964" y="7910"/>
                    <a:pt x="5088" y="7941"/>
                    <a:pt x="5150" y="8034"/>
                  </a:cubicBezTo>
                  <a:lnTo>
                    <a:pt x="5926" y="8934"/>
                  </a:lnTo>
                  <a:cubicBezTo>
                    <a:pt x="6256" y="9318"/>
                    <a:pt x="6690" y="9489"/>
                    <a:pt x="7116" y="9489"/>
                  </a:cubicBezTo>
                  <a:cubicBezTo>
                    <a:pt x="7930" y="9489"/>
                    <a:pt x="8717" y="8866"/>
                    <a:pt x="8717" y="7910"/>
                  </a:cubicBezTo>
                  <a:cubicBezTo>
                    <a:pt x="8717" y="7693"/>
                    <a:pt x="8655" y="7507"/>
                    <a:pt x="8593" y="7321"/>
                  </a:cubicBezTo>
                  <a:lnTo>
                    <a:pt x="7787" y="5211"/>
                  </a:lnTo>
                  <a:cubicBezTo>
                    <a:pt x="7477" y="4436"/>
                    <a:pt x="6763" y="3940"/>
                    <a:pt x="5926" y="3940"/>
                  </a:cubicBezTo>
                  <a:lnTo>
                    <a:pt x="4747" y="3940"/>
                  </a:lnTo>
                  <a:lnTo>
                    <a:pt x="4747" y="1055"/>
                  </a:lnTo>
                  <a:cubicBezTo>
                    <a:pt x="4747" y="900"/>
                    <a:pt x="4871" y="807"/>
                    <a:pt x="4995" y="807"/>
                  </a:cubicBezTo>
                  <a:lnTo>
                    <a:pt x="6484" y="807"/>
                  </a:lnTo>
                  <a:cubicBezTo>
                    <a:pt x="6453" y="683"/>
                    <a:pt x="6453" y="528"/>
                    <a:pt x="6453" y="403"/>
                  </a:cubicBezTo>
                  <a:cubicBezTo>
                    <a:pt x="6453" y="279"/>
                    <a:pt x="6453" y="155"/>
                    <a:pt x="6484" y="31"/>
                  </a:cubicBezTo>
                  <a:lnTo>
                    <a:pt x="431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804525" y="3805500"/>
              <a:ext cx="63625" cy="75250"/>
            </a:xfrm>
            <a:custGeom>
              <a:rect b="b" l="l" r="r" t="t"/>
              <a:pathLst>
                <a:path extrusionOk="0" h="3010" w="2545">
                  <a:moveTo>
                    <a:pt x="1" y="0"/>
                  </a:moveTo>
                  <a:lnTo>
                    <a:pt x="1" y="0"/>
                  </a:lnTo>
                  <a:cubicBezTo>
                    <a:pt x="342" y="962"/>
                    <a:pt x="528" y="1986"/>
                    <a:pt x="559" y="3009"/>
                  </a:cubicBezTo>
                  <a:lnTo>
                    <a:pt x="2544" y="3009"/>
                  </a:lnTo>
                  <a:cubicBezTo>
                    <a:pt x="2358" y="1582"/>
                    <a:pt x="1366" y="40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5759550" y="3900100"/>
              <a:ext cx="38800" cy="79125"/>
            </a:xfrm>
            <a:custGeom>
              <a:rect b="b" l="l" r="r" t="t"/>
              <a:pathLst>
                <a:path extrusionOk="0" h="3165" w="1552">
                  <a:moveTo>
                    <a:pt x="1" y="1"/>
                  </a:moveTo>
                  <a:cubicBezTo>
                    <a:pt x="63" y="1645"/>
                    <a:pt x="559" y="3010"/>
                    <a:pt x="807" y="3165"/>
                  </a:cubicBezTo>
                  <a:lnTo>
                    <a:pt x="838" y="3165"/>
                  </a:lnTo>
                  <a:cubicBezTo>
                    <a:pt x="1024" y="3010"/>
                    <a:pt x="1490" y="1645"/>
                    <a:pt x="1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5760325" y="3801625"/>
              <a:ext cx="38800" cy="79125"/>
            </a:xfrm>
            <a:custGeom>
              <a:rect b="b" l="l" r="r" t="t"/>
              <a:pathLst>
                <a:path extrusionOk="0" h="3165" w="1552">
                  <a:moveTo>
                    <a:pt x="745" y="0"/>
                  </a:moveTo>
                  <a:cubicBezTo>
                    <a:pt x="528" y="155"/>
                    <a:pt x="63" y="1520"/>
                    <a:pt x="1" y="3164"/>
                  </a:cubicBezTo>
                  <a:lnTo>
                    <a:pt x="1552" y="3164"/>
                  </a:lnTo>
                  <a:cubicBezTo>
                    <a:pt x="1490" y="1520"/>
                    <a:pt x="1024" y="155"/>
                    <a:pt x="77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5804525" y="3900100"/>
              <a:ext cx="63625" cy="75250"/>
            </a:xfrm>
            <a:custGeom>
              <a:rect b="b" l="l" r="r" t="t"/>
              <a:pathLst>
                <a:path extrusionOk="0" h="3010" w="2545">
                  <a:moveTo>
                    <a:pt x="559" y="1"/>
                  </a:moveTo>
                  <a:cubicBezTo>
                    <a:pt x="528" y="1024"/>
                    <a:pt x="342" y="2048"/>
                    <a:pt x="1" y="3010"/>
                  </a:cubicBezTo>
                  <a:cubicBezTo>
                    <a:pt x="1366" y="2606"/>
                    <a:pt x="2358" y="1428"/>
                    <a:pt x="254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5691300" y="3900100"/>
              <a:ext cx="63625" cy="75250"/>
            </a:xfrm>
            <a:custGeom>
              <a:rect b="b" l="l" r="r" t="t"/>
              <a:pathLst>
                <a:path extrusionOk="0" h="3010" w="2545">
                  <a:moveTo>
                    <a:pt x="1" y="1"/>
                  </a:moveTo>
                  <a:cubicBezTo>
                    <a:pt x="156" y="1428"/>
                    <a:pt x="1149" y="2606"/>
                    <a:pt x="2544" y="3010"/>
                  </a:cubicBezTo>
                  <a:cubicBezTo>
                    <a:pt x="2172" y="2048"/>
                    <a:pt x="1986" y="1024"/>
                    <a:pt x="19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5691300" y="3805500"/>
              <a:ext cx="63625" cy="75250"/>
            </a:xfrm>
            <a:custGeom>
              <a:rect b="b" l="l" r="r" t="t"/>
              <a:pathLst>
                <a:path extrusionOk="0" h="3010" w="2545">
                  <a:moveTo>
                    <a:pt x="2544" y="0"/>
                  </a:moveTo>
                  <a:lnTo>
                    <a:pt x="2544" y="0"/>
                  </a:lnTo>
                  <a:cubicBezTo>
                    <a:pt x="1149" y="404"/>
                    <a:pt x="156" y="1582"/>
                    <a:pt x="1" y="3009"/>
                  </a:cubicBezTo>
                  <a:lnTo>
                    <a:pt x="1955" y="3009"/>
                  </a:lnTo>
                  <a:cubicBezTo>
                    <a:pt x="1986" y="1986"/>
                    <a:pt x="2172" y="962"/>
                    <a:pt x="25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40"/>
          <p:cNvGrpSpPr/>
          <p:nvPr/>
        </p:nvGrpSpPr>
        <p:grpSpPr>
          <a:xfrm>
            <a:off x="5592107" y="1645202"/>
            <a:ext cx="319985" cy="363777"/>
            <a:chOff x="6277575" y="2660125"/>
            <a:chExt cx="297025" cy="337675"/>
          </a:xfrm>
        </p:grpSpPr>
        <p:sp>
          <p:nvSpPr>
            <p:cNvPr id="556" name="Google Shape;556;p40"/>
            <p:cNvSpPr/>
            <p:nvPr/>
          </p:nvSpPr>
          <p:spPr>
            <a:xfrm>
              <a:off x="6277575" y="2759375"/>
              <a:ext cx="297025" cy="238425"/>
            </a:xfrm>
            <a:custGeom>
              <a:rect b="b" l="l" r="r" t="t"/>
              <a:pathLst>
                <a:path extrusionOk="0" h="9537" w="11881">
                  <a:moveTo>
                    <a:pt x="2389" y="1148"/>
                  </a:moveTo>
                  <a:lnTo>
                    <a:pt x="2389" y="1955"/>
                  </a:lnTo>
                  <a:lnTo>
                    <a:pt x="1582" y="1955"/>
                  </a:lnTo>
                  <a:lnTo>
                    <a:pt x="1582" y="1148"/>
                  </a:lnTo>
                  <a:close/>
                  <a:moveTo>
                    <a:pt x="3971" y="1148"/>
                  </a:moveTo>
                  <a:lnTo>
                    <a:pt x="3971" y="1955"/>
                  </a:lnTo>
                  <a:lnTo>
                    <a:pt x="3164" y="1955"/>
                  </a:lnTo>
                  <a:lnTo>
                    <a:pt x="3164" y="1148"/>
                  </a:lnTo>
                  <a:close/>
                  <a:moveTo>
                    <a:pt x="10299" y="1148"/>
                  </a:moveTo>
                  <a:lnTo>
                    <a:pt x="10299" y="1955"/>
                  </a:lnTo>
                  <a:lnTo>
                    <a:pt x="7135" y="1955"/>
                  </a:lnTo>
                  <a:lnTo>
                    <a:pt x="7135" y="1148"/>
                  </a:lnTo>
                  <a:close/>
                  <a:moveTo>
                    <a:pt x="4374" y="5398"/>
                  </a:moveTo>
                  <a:lnTo>
                    <a:pt x="4933" y="5956"/>
                  </a:lnTo>
                  <a:lnTo>
                    <a:pt x="4343" y="6515"/>
                  </a:lnTo>
                  <a:lnTo>
                    <a:pt x="3816" y="5956"/>
                  </a:lnTo>
                  <a:lnTo>
                    <a:pt x="4374" y="5398"/>
                  </a:lnTo>
                  <a:close/>
                  <a:moveTo>
                    <a:pt x="7507" y="5398"/>
                  </a:moveTo>
                  <a:lnTo>
                    <a:pt x="8066" y="5956"/>
                  </a:lnTo>
                  <a:lnTo>
                    <a:pt x="7507" y="6515"/>
                  </a:lnTo>
                  <a:lnTo>
                    <a:pt x="6949" y="5956"/>
                  </a:lnTo>
                  <a:lnTo>
                    <a:pt x="7507" y="5398"/>
                  </a:lnTo>
                  <a:close/>
                  <a:moveTo>
                    <a:pt x="0" y="1"/>
                  </a:moveTo>
                  <a:lnTo>
                    <a:pt x="0" y="3165"/>
                  </a:lnTo>
                  <a:lnTo>
                    <a:pt x="5553" y="3165"/>
                  </a:lnTo>
                  <a:lnTo>
                    <a:pt x="5553" y="3971"/>
                  </a:lnTo>
                  <a:lnTo>
                    <a:pt x="4343" y="3971"/>
                  </a:lnTo>
                  <a:cubicBezTo>
                    <a:pt x="3537" y="3971"/>
                    <a:pt x="2823" y="4498"/>
                    <a:pt x="2513" y="5243"/>
                  </a:cubicBezTo>
                  <a:lnTo>
                    <a:pt x="1707" y="7383"/>
                  </a:lnTo>
                  <a:cubicBezTo>
                    <a:pt x="1246" y="8545"/>
                    <a:pt x="2180" y="9536"/>
                    <a:pt x="3183" y="9536"/>
                  </a:cubicBezTo>
                  <a:cubicBezTo>
                    <a:pt x="3600" y="9536"/>
                    <a:pt x="4028" y="9365"/>
                    <a:pt x="4374" y="8965"/>
                  </a:cubicBezTo>
                  <a:lnTo>
                    <a:pt x="5150" y="8066"/>
                  </a:lnTo>
                  <a:cubicBezTo>
                    <a:pt x="5212" y="8004"/>
                    <a:pt x="5336" y="7941"/>
                    <a:pt x="5429" y="7941"/>
                  </a:cubicBezTo>
                  <a:lnTo>
                    <a:pt x="6421" y="7941"/>
                  </a:lnTo>
                  <a:cubicBezTo>
                    <a:pt x="6546" y="7941"/>
                    <a:pt x="6670" y="8004"/>
                    <a:pt x="6732" y="8066"/>
                  </a:cubicBezTo>
                  <a:lnTo>
                    <a:pt x="7507" y="8965"/>
                  </a:lnTo>
                  <a:cubicBezTo>
                    <a:pt x="7838" y="9349"/>
                    <a:pt x="8272" y="9520"/>
                    <a:pt x="8698" y="9520"/>
                  </a:cubicBezTo>
                  <a:cubicBezTo>
                    <a:pt x="9511" y="9520"/>
                    <a:pt x="10299" y="8898"/>
                    <a:pt x="10299" y="7941"/>
                  </a:cubicBezTo>
                  <a:cubicBezTo>
                    <a:pt x="10299" y="7755"/>
                    <a:pt x="10237" y="7538"/>
                    <a:pt x="10175" y="7383"/>
                  </a:cubicBezTo>
                  <a:lnTo>
                    <a:pt x="9368" y="5243"/>
                  </a:lnTo>
                  <a:cubicBezTo>
                    <a:pt x="9058" y="4498"/>
                    <a:pt x="8345" y="3971"/>
                    <a:pt x="7507" y="3971"/>
                  </a:cubicBezTo>
                  <a:lnTo>
                    <a:pt x="6328" y="3971"/>
                  </a:lnTo>
                  <a:lnTo>
                    <a:pt x="6328" y="3165"/>
                  </a:lnTo>
                  <a:lnTo>
                    <a:pt x="11881" y="3165"/>
                  </a:lnTo>
                  <a:lnTo>
                    <a:pt x="1188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6277575" y="2660125"/>
              <a:ext cx="297025" cy="79125"/>
            </a:xfrm>
            <a:custGeom>
              <a:rect b="b" l="l" r="r" t="t"/>
              <a:pathLst>
                <a:path extrusionOk="0" h="3165" w="11881">
                  <a:moveTo>
                    <a:pt x="2389" y="1148"/>
                  </a:moveTo>
                  <a:lnTo>
                    <a:pt x="2389" y="1954"/>
                  </a:lnTo>
                  <a:lnTo>
                    <a:pt x="1582" y="1954"/>
                  </a:lnTo>
                  <a:lnTo>
                    <a:pt x="1582" y="1148"/>
                  </a:lnTo>
                  <a:close/>
                  <a:moveTo>
                    <a:pt x="3971" y="1148"/>
                  </a:moveTo>
                  <a:lnTo>
                    <a:pt x="3971" y="1954"/>
                  </a:lnTo>
                  <a:lnTo>
                    <a:pt x="3164" y="1954"/>
                  </a:lnTo>
                  <a:lnTo>
                    <a:pt x="3164" y="1148"/>
                  </a:lnTo>
                  <a:close/>
                  <a:moveTo>
                    <a:pt x="10299" y="1148"/>
                  </a:moveTo>
                  <a:lnTo>
                    <a:pt x="10299" y="1954"/>
                  </a:lnTo>
                  <a:lnTo>
                    <a:pt x="7135" y="1954"/>
                  </a:lnTo>
                  <a:lnTo>
                    <a:pt x="7135" y="1148"/>
                  </a:lnTo>
                  <a:close/>
                  <a:moveTo>
                    <a:pt x="0" y="0"/>
                  </a:moveTo>
                  <a:lnTo>
                    <a:pt x="0" y="3164"/>
                  </a:lnTo>
                  <a:lnTo>
                    <a:pt x="11881" y="3164"/>
                  </a:lnTo>
                  <a:lnTo>
                    <a:pt x="1188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8" name="Google Shape;5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475" y="2382000"/>
            <a:ext cx="3311874" cy="19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650" y="2382000"/>
            <a:ext cx="3311875" cy="19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/>
          <p:nvPr/>
        </p:nvSpPr>
        <p:spPr>
          <a:xfrm>
            <a:off x="6030730" y="923150"/>
            <a:ext cx="2184300" cy="2184300"/>
          </a:xfrm>
          <a:prstGeom prst="rect">
            <a:avLst/>
          </a:prstGeom>
          <a:gradFill>
            <a:gsLst>
              <a:gs pos="0">
                <a:schemeClr val="lt2"/>
              </a:gs>
              <a:gs pos="55000">
                <a:schemeClr val="accent1"/>
              </a:gs>
              <a:gs pos="100000">
                <a:schemeClr val="accen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1"/>
          <p:cNvSpPr txBox="1"/>
          <p:nvPr>
            <p:ph type="title"/>
          </p:nvPr>
        </p:nvSpPr>
        <p:spPr>
          <a:xfrm>
            <a:off x="1360750" y="1904150"/>
            <a:ext cx="4476900" cy="12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Arial"/>
                <a:ea typeface="Arial"/>
                <a:cs typeface="Arial"/>
                <a:sym typeface="Arial"/>
              </a:rPr>
              <a:t>MENU</a:t>
            </a:r>
            <a:endParaRPr sz="4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1"/>
          <p:cNvSpPr txBox="1"/>
          <p:nvPr>
            <p:ph idx="2" type="title"/>
          </p:nvPr>
        </p:nvSpPr>
        <p:spPr>
          <a:xfrm>
            <a:off x="6574400" y="2379275"/>
            <a:ext cx="1810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5D79"/>
                </a:solidFill>
              </a:rPr>
              <a:t>03</a:t>
            </a:r>
            <a:endParaRPr>
              <a:solidFill>
                <a:srgbClr val="325D79"/>
              </a:solidFill>
            </a:endParaRPr>
          </a:p>
        </p:txBody>
      </p:sp>
      <p:cxnSp>
        <p:nvCxnSpPr>
          <p:cNvPr id="567" name="Google Shape;567;p41"/>
          <p:cNvCxnSpPr/>
          <p:nvPr/>
        </p:nvCxnSpPr>
        <p:spPr>
          <a:xfrm>
            <a:off x="1141675" y="3221075"/>
            <a:ext cx="37533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41"/>
          <p:cNvSpPr/>
          <p:nvPr/>
        </p:nvSpPr>
        <p:spPr>
          <a:xfrm>
            <a:off x="5060689" y="3049315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9" name="Google Shape;569;p41"/>
          <p:cNvCxnSpPr/>
          <p:nvPr/>
        </p:nvCxnSpPr>
        <p:spPr>
          <a:xfrm>
            <a:off x="1141707" y="1728725"/>
            <a:ext cx="46536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41"/>
          <p:cNvSpPr/>
          <p:nvPr/>
        </p:nvSpPr>
        <p:spPr>
          <a:xfrm rot="5400000">
            <a:off x="8049173" y="3449117"/>
            <a:ext cx="208573" cy="386116"/>
          </a:xfrm>
          <a:custGeom>
            <a:rect b="b" l="l" r="r" t="t"/>
            <a:pathLst>
              <a:path extrusionOk="0" h="121803" w="65796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1"/>
          <p:cNvSpPr/>
          <p:nvPr/>
        </p:nvSpPr>
        <p:spPr>
          <a:xfrm rot="5400000">
            <a:off x="2434254" y="-31140"/>
            <a:ext cx="440400" cy="2349000"/>
          </a:xfrm>
          <a:prstGeom prst="rect">
            <a:avLst/>
          </a:prstGeom>
          <a:gradFill>
            <a:gsLst>
              <a:gs pos="0">
                <a:srgbClr val="F52E3C"/>
              </a:gs>
              <a:gs pos="100000">
                <a:srgbClr val="F59A1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1"/>
          <p:cNvSpPr txBox="1"/>
          <p:nvPr/>
        </p:nvSpPr>
        <p:spPr>
          <a:xfrm flipH="1">
            <a:off x="1453348" y="1033260"/>
            <a:ext cx="17232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9E8E3"/>
                </a:solidFill>
                <a:latin typeface="Montserrat"/>
                <a:ea typeface="Montserrat"/>
                <a:cs typeface="Montserrat"/>
                <a:sym typeface="Montserrat"/>
              </a:rPr>
              <a:t>Hunting Snake</a:t>
            </a:r>
            <a:endParaRPr sz="1200">
              <a:solidFill>
                <a:srgbClr val="E9E8E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41"/>
          <p:cNvSpPr/>
          <p:nvPr/>
        </p:nvSpPr>
        <p:spPr>
          <a:xfrm flipH="1">
            <a:off x="1141699" y="1054050"/>
            <a:ext cx="208533" cy="178633"/>
          </a:xfrm>
          <a:custGeom>
            <a:rect b="b" l="l" r="r" t="t"/>
            <a:pathLst>
              <a:path extrusionOk="0" h="104311" w="121771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1"/>
          <p:cNvSpPr txBox="1"/>
          <p:nvPr/>
        </p:nvSpPr>
        <p:spPr>
          <a:xfrm>
            <a:off x="4987180" y="3103289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75" name="Google Shape;575;p41"/>
          <p:cNvGrpSpPr/>
          <p:nvPr/>
        </p:nvGrpSpPr>
        <p:grpSpPr>
          <a:xfrm flipH="1">
            <a:off x="3312746" y="2762310"/>
            <a:ext cx="208551" cy="228115"/>
            <a:chOff x="1348000" y="237300"/>
            <a:chExt cx="4772325" cy="5220025"/>
          </a:xfrm>
        </p:grpSpPr>
        <p:sp>
          <p:nvSpPr>
            <p:cNvPr id="576" name="Google Shape;576;p41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41"/>
          <p:cNvGrpSpPr/>
          <p:nvPr/>
        </p:nvGrpSpPr>
        <p:grpSpPr>
          <a:xfrm flipH="1" rot="10800000">
            <a:off x="1141683" y="2025453"/>
            <a:ext cx="208551" cy="228115"/>
            <a:chOff x="1348000" y="237300"/>
            <a:chExt cx="4772325" cy="5220025"/>
          </a:xfrm>
        </p:grpSpPr>
        <p:sp>
          <p:nvSpPr>
            <p:cNvPr id="579" name="Google Shape;579;p41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2"/>
          <p:cNvSpPr txBox="1"/>
          <p:nvPr>
            <p:ph type="title"/>
          </p:nvPr>
        </p:nvSpPr>
        <p:spPr>
          <a:xfrm>
            <a:off x="1130075" y="1131075"/>
            <a:ext cx="3850800" cy="707400"/>
          </a:xfrm>
          <a:prstGeom prst="rect">
            <a:avLst/>
          </a:prstGeom>
          <a:solidFill>
            <a:srgbClr val="00C3B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Menu game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6" name="Google Shape;586;p42"/>
          <p:cNvSpPr txBox="1"/>
          <p:nvPr>
            <p:ph idx="1" type="subTitle"/>
          </p:nvPr>
        </p:nvSpPr>
        <p:spPr>
          <a:xfrm>
            <a:off x="1310900" y="2002350"/>
            <a:ext cx="2546700" cy="23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Chơi game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Giới thiệu game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Điểm cao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Load game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Luật chơi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Thoát game </a:t>
            </a:r>
            <a:endParaRPr/>
          </a:p>
        </p:txBody>
      </p:sp>
      <p:sp>
        <p:nvSpPr>
          <p:cNvPr id="587" name="Google Shape;587;p42"/>
          <p:cNvSpPr/>
          <p:nvPr/>
        </p:nvSpPr>
        <p:spPr>
          <a:xfrm>
            <a:off x="4913245" y="3131896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8" name="Google Shape;588;p42"/>
          <p:cNvCxnSpPr/>
          <p:nvPr/>
        </p:nvCxnSpPr>
        <p:spPr>
          <a:xfrm>
            <a:off x="794769" y="762429"/>
            <a:ext cx="49932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42"/>
          <p:cNvSpPr txBox="1"/>
          <p:nvPr/>
        </p:nvSpPr>
        <p:spPr>
          <a:xfrm>
            <a:off x="4839736" y="3185869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90" name="Google Shape;590;p42"/>
          <p:cNvGrpSpPr/>
          <p:nvPr/>
        </p:nvGrpSpPr>
        <p:grpSpPr>
          <a:xfrm flipH="1">
            <a:off x="4980731" y="1482923"/>
            <a:ext cx="208551" cy="228115"/>
            <a:chOff x="1348000" y="237300"/>
            <a:chExt cx="4772325" cy="5220025"/>
          </a:xfrm>
        </p:grpSpPr>
        <p:sp>
          <p:nvSpPr>
            <p:cNvPr id="591" name="Google Shape;591;p42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42"/>
          <p:cNvGrpSpPr/>
          <p:nvPr/>
        </p:nvGrpSpPr>
        <p:grpSpPr>
          <a:xfrm flipH="1" rot="10800000">
            <a:off x="879188" y="1371787"/>
            <a:ext cx="208551" cy="228115"/>
            <a:chOff x="1348000" y="237300"/>
            <a:chExt cx="4772325" cy="5220025"/>
          </a:xfrm>
        </p:grpSpPr>
        <p:sp>
          <p:nvSpPr>
            <p:cNvPr id="594" name="Google Shape;594;p42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6" name="Google Shape;5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199" y="2082087"/>
            <a:ext cx="3689134" cy="24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2"/>
          <p:cNvSpPr txBox="1"/>
          <p:nvPr>
            <p:ph idx="2" type="title"/>
          </p:nvPr>
        </p:nvSpPr>
        <p:spPr>
          <a:xfrm>
            <a:off x="5645800" y="341525"/>
            <a:ext cx="2546700" cy="8418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100E0E"/>
                </a:solidFill>
              </a:rPr>
              <a:t> </a:t>
            </a:r>
            <a:r>
              <a:rPr lang="en" sz="4000">
                <a:solidFill>
                  <a:srgbClr val="100E0E"/>
                </a:solidFill>
              </a:rPr>
              <a:t>03</a:t>
            </a:r>
            <a:endParaRPr sz="4000">
              <a:solidFill>
                <a:srgbClr val="100E0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3"/>
          <p:cNvSpPr/>
          <p:nvPr/>
        </p:nvSpPr>
        <p:spPr>
          <a:xfrm>
            <a:off x="3315150" y="512350"/>
            <a:ext cx="2501400" cy="572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3"/>
          <p:cNvSpPr/>
          <p:nvPr/>
        </p:nvSpPr>
        <p:spPr>
          <a:xfrm>
            <a:off x="2835704" y="1795488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43"/>
          <p:cNvSpPr/>
          <p:nvPr/>
        </p:nvSpPr>
        <p:spPr>
          <a:xfrm>
            <a:off x="3937575" y="2126325"/>
            <a:ext cx="1341600" cy="1226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3"/>
          <p:cNvSpPr txBox="1"/>
          <p:nvPr>
            <p:ph type="title"/>
          </p:nvPr>
        </p:nvSpPr>
        <p:spPr>
          <a:xfrm>
            <a:off x="3340763" y="542225"/>
            <a:ext cx="250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Sơ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đồ game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43"/>
          <p:cNvGrpSpPr/>
          <p:nvPr/>
        </p:nvGrpSpPr>
        <p:grpSpPr>
          <a:xfrm flipH="1" rot="10800000">
            <a:off x="2521073" y="731788"/>
            <a:ext cx="208551" cy="228115"/>
            <a:chOff x="1348000" y="237300"/>
            <a:chExt cx="4772325" cy="5220025"/>
          </a:xfrm>
        </p:grpSpPr>
        <p:sp>
          <p:nvSpPr>
            <p:cNvPr id="607" name="Google Shape;607;p43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43"/>
          <p:cNvGrpSpPr/>
          <p:nvPr/>
        </p:nvGrpSpPr>
        <p:grpSpPr>
          <a:xfrm flipH="1">
            <a:off x="6300909" y="759713"/>
            <a:ext cx="161782" cy="228115"/>
            <a:chOff x="1348000" y="237300"/>
            <a:chExt cx="4772325" cy="5220025"/>
          </a:xfrm>
        </p:grpSpPr>
        <p:sp>
          <p:nvSpPr>
            <p:cNvPr id="610" name="Google Shape;610;p43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43"/>
          <p:cNvSpPr txBox="1"/>
          <p:nvPr/>
        </p:nvSpPr>
        <p:spPr>
          <a:xfrm>
            <a:off x="3902512" y="2529088"/>
            <a:ext cx="1376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2F2F2"/>
                </a:solidFill>
                <a:latin typeface="Michroma"/>
                <a:ea typeface="Michroma"/>
                <a:cs typeface="Michroma"/>
                <a:sym typeface="Michroma"/>
              </a:rPr>
              <a:t>MENU</a:t>
            </a:r>
            <a:endParaRPr b="1" sz="2000">
              <a:solidFill>
                <a:srgbClr val="F2F2F2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613" name="Google Shape;613;p43">
            <a:hlinkClick action="ppaction://hlinksldjump" r:id="rId3"/>
          </p:cNvPr>
          <p:cNvSpPr txBox="1"/>
          <p:nvPr/>
        </p:nvSpPr>
        <p:spPr>
          <a:xfrm>
            <a:off x="1071250" y="2942950"/>
            <a:ext cx="1226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About</a:t>
            </a:r>
            <a:endParaRPr b="1" sz="200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cxnSp>
        <p:nvCxnSpPr>
          <p:cNvPr id="614" name="Google Shape;614;p43"/>
          <p:cNvCxnSpPr>
            <a:stCxn id="612" idx="1"/>
            <a:endCxn id="603" idx="6"/>
          </p:cNvCxnSpPr>
          <p:nvPr/>
        </p:nvCxnSpPr>
        <p:spPr>
          <a:xfrm rot="10800000">
            <a:off x="3179212" y="1967338"/>
            <a:ext cx="723300" cy="825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43"/>
          <p:cNvSpPr/>
          <p:nvPr/>
        </p:nvSpPr>
        <p:spPr>
          <a:xfrm flipH="1" rot="-5400000">
            <a:off x="4497009" y="3417275"/>
            <a:ext cx="208573" cy="386116"/>
          </a:xfrm>
          <a:custGeom>
            <a:rect b="b" l="l" r="r" t="t"/>
            <a:pathLst>
              <a:path extrusionOk="0" h="121803" w="65796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3"/>
          <p:cNvSpPr txBox="1"/>
          <p:nvPr/>
        </p:nvSpPr>
        <p:spPr>
          <a:xfrm>
            <a:off x="2752916" y="1849492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43"/>
          <p:cNvSpPr/>
          <p:nvPr/>
        </p:nvSpPr>
        <p:spPr>
          <a:xfrm>
            <a:off x="2418704" y="2964713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43"/>
          <p:cNvSpPr txBox="1"/>
          <p:nvPr/>
        </p:nvSpPr>
        <p:spPr>
          <a:xfrm>
            <a:off x="2345191" y="3018729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43"/>
          <p:cNvSpPr/>
          <p:nvPr/>
        </p:nvSpPr>
        <p:spPr>
          <a:xfrm flipH="1">
            <a:off x="5964796" y="1800670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43">
            <a:hlinkClick action="ppaction://hlinksldjump" r:id="rId4"/>
          </p:cNvPr>
          <p:cNvSpPr txBox="1"/>
          <p:nvPr/>
        </p:nvSpPr>
        <p:spPr>
          <a:xfrm flipH="1">
            <a:off x="6391070" y="4079925"/>
            <a:ext cx="87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Exit</a:t>
            </a:r>
            <a:endParaRPr b="1" sz="200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cxnSp>
        <p:nvCxnSpPr>
          <p:cNvPr id="621" name="Google Shape;621;p43"/>
          <p:cNvCxnSpPr>
            <a:stCxn id="612" idx="3"/>
            <a:endCxn id="619" idx="6"/>
          </p:cNvCxnSpPr>
          <p:nvPr/>
        </p:nvCxnSpPr>
        <p:spPr>
          <a:xfrm flipH="1" rot="10800000">
            <a:off x="5279212" y="1972438"/>
            <a:ext cx="685500" cy="820500"/>
          </a:xfrm>
          <a:prstGeom prst="bentConnector3">
            <a:avLst>
              <a:gd fmla="val 46151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43"/>
          <p:cNvSpPr txBox="1"/>
          <p:nvPr/>
        </p:nvSpPr>
        <p:spPr>
          <a:xfrm flipH="1">
            <a:off x="5900584" y="1854674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43"/>
          <p:cNvSpPr/>
          <p:nvPr/>
        </p:nvSpPr>
        <p:spPr>
          <a:xfrm flipH="1">
            <a:off x="6241221" y="3014132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43"/>
          <p:cNvSpPr txBox="1"/>
          <p:nvPr/>
        </p:nvSpPr>
        <p:spPr>
          <a:xfrm flipH="1">
            <a:off x="6136559" y="3068124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5" name="Google Shape;625;p43"/>
          <p:cNvCxnSpPr>
            <a:endCxn id="626" idx="0"/>
          </p:cNvCxnSpPr>
          <p:nvPr/>
        </p:nvCxnSpPr>
        <p:spPr>
          <a:xfrm flipH="1" rot="-5400000">
            <a:off x="4908196" y="2851595"/>
            <a:ext cx="1915500" cy="54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43">
            <a:hlinkClick action="ppaction://hlinksldjump" r:id="rId5"/>
          </p:cNvPr>
          <p:cNvSpPr txBox="1"/>
          <p:nvPr/>
        </p:nvSpPr>
        <p:spPr>
          <a:xfrm flipH="1">
            <a:off x="6308396" y="1764125"/>
            <a:ext cx="1045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Load</a:t>
            </a:r>
            <a:endParaRPr b="1" sz="200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628" name="Google Shape;628;p43"/>
          <p:cNvSpPr txBox="1"/>
          <p:nvPr/>
        </p:nvSpPr>
        <p:spPr>
          <a:xfrm flipH="1">
            <a:off x="5214409" y="4254262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43">
            <a:hlinkClick action="ppaction://hlinksldjump" r:id="rId6"/>
          </p:cNvPr>
          <p:cNvSpPr txBox="1"/>
          <p:nvPr/>
        </p:nvSpPr>
        <p:spPr>
          <a:xfrm>
            <a:off x="823684" y="1687583"/>
            <a:ext cx="19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Start</a:t>
            </a:r>
            <a:endParaRPr b="1" sz="200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630" name="Google Shape;630;p43">
            <a:hlinkClick action="ppaction://hlinksldjump" r:id="rId7"/>
          </p:cNvPr>
          <p:cNvSpPr txBox="1"/>
          <p:nvPr/>
        </p:nvSpPr>
        <p:spPr>
          <a:xfrm flipH="1">
            <a:off x="6689420" y="2922025"/>
            <a:ext cx="95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Help</a:t>
            </a:r>
            <a:endParaRPr b="1" sz="200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cxnSp>
        <p:nvCxnSpPr>
          <p:cNvPr id="631" name="Google Shape;631;p43"/>
          <p:cNvCxnSpPr>
            <a:endCxn id="624" idx="3"/>
          </p:cNvCxnSpPr>
          <p:nvPr/>
        </p:nvCxnSpPr>
        <p:spPr>
          <a:xfrm>
            <a:off x="5914259" y="2982174"/>
            <a:ext cx="222300" cy="2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3"/>
          <p:cNvCxnSpPr/>
          <p:nvPr/>
        </p:nvCxnSpPr>
        <p:spPr>
          <a:xfrm rot="5400000">
            <a:off x="2523350" y="3142900"/>
            <a:ext cx="1443300" cy="602400"/>
          </a:xfrm>
          <a:prstGeom prst="bentConnector3">
            <a:avLst>
              <a:gd fmla="val 25752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43">
            <a:hlinkClick action="ppaction://hlinksldjump" r:id="rId8"/>
          </p:cNvPr>
          <p:cNvSpPr txBox="1"/>
          <p:nvPr/>
        </p:nvSpPr>
        <p:spPr>
          <a:xfrm flipH="1">
            <a:off x="823673" y="4032375"/>
            <a:ext cx="212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Highscore</a:t>
            </a:r>
            <a:endParaRPr b="1" sz="200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634" name="Google Shape;634;p43"/>
          <p:cNvSpPr/>
          <p:nvPr/>
        </p:nvSpPr>
        <p:spPr>
          <a:xfrm flipH="1">
            <a:off x="2752925" y="4133950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43"/>
          <p:cNvSpPr/>
          <p:nvPr/>
        </p:nvSpPr>
        <p:spPr>
          <a:xfrm flipH="1">
            <a:off x="5974071" y="4100220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6" name="Google Shape;636;p43"/>
          <p:cNvCxnSpPr>
            <a:stCxn id="627" idx="0"/>
            <a:endCxn id="616" idx="0"/>
          </p:cNvCxnSpPr>
          <p:nvPr/>
        </p:nvCxnSpPr>
        <p:spPr>
          <a:xfrm rot="5400000">
            <a:off x="4871846" y="-109525"/>
            <a:ext cx="85500" cy="3832800"/>
          </a:xfrm>
          <a:prstGeom prst="bentConnector3">
            <a:avLst>
              <a:gd fmla="val -4771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43"/>
          <p:cNvCxnSpPr>
            <a:endCxn id="603" idx="0"/>
          </p:cNvCxnSpPr>
          <p:nvPr/>
        </p:nvCxnSpPr>
        <p:spPr>
          <a:xfrm rot="10800000">
            <a:off x="3007454" y="1795488"/>
            <a:ext cx="3130500" cy="2700"/>
          </a:xfrm>
          <a:prstGeom prst="bentConnector4">
            <a:avLst>
              <a:gd fmla="val -3" name="adj1"/>
              <a:gd fmla="val 8919444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3367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600" y="261200"/>
            <a:ext cx="3344574" cy="31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3674" y="0"/>
            <a:ext cx="4810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2"/>
          <p:cNvGrpSpPr/>
          <p:nvPr/>
        </p:nvGrpSpPr>
        <p:grpSpPr>
          <a:xfrm>
            <a:off x="1314532" y="481275"/>
            <a:ext cx="6514936" cy="573648"/>
            <a:chOff x="1119355" y="481275"/>
            <a:chExt cx="6514936" cy="573648"/>
          </a:xfrm>
        </p:grpSpPr>
        <p:sp>
          <p:nvSpPr>
            <p:cNvPr id="214" name="Google Shape;214;p32"/>
            <p:cNvSpPr/>
            <p:nvPr/>
          </p:nvSpPr>
          <p:spPr>
            <a:xfrm flipH="1">
              <a:off x="6897980" y="481275"/>
              <a:ext cx="736311" cy="573648"/>
            </a:xfrm>
            <a:custGeom>
              <a:rect b="b" l="l" r="r" t="t"/>
              <a:pathLst>
                <a:path extrusionOk="0" h="40771" w="52332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1119355" y="481275"/>
              <a:ext cx="736311" cy="573648"/>
            </a:xfrm>
            <a:custGeom>
              <a:rect b="b" l="l" r="r" t="t"/>
              <a:pathLst>
                <a:path extrusionOk="0" h="40771" w="52332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1849800" y="481300"/>
              <a:ext cx="5444400" cy="5736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7" name="Google Shape;217;p32"/>
          <p:cNvSpPr txBox="1"/>
          <p:nvPr/>
        </p:nvSpPr>
        <p:spPr>
          <a:xfrm>
            <a:off x="3135313" y="2798575"/>
            <a:ext cx="29697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342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" sz="2000">
                <a:solidFill>
                  <a:srgbClr val="2342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gô Tuấn Đạt</a:t>
            </a:r>
            <a:endParaRPr b="1" sz="2000">
              <a:solidFill>
                <a:srgbClr val="2342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1553850" y="481275"/>
            <a:ext cx="574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 viên nhóm</a:t>
            </a:r>
            <a:endParaRPr b="1"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1314535" y="4036382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342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Huỳnh Phát Đạt</a:t>
            </a:r>
            <a:endParaRPr b="1" sz="2000">
              <a:solidFill>
                <a:srgbClr val="2342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6124815" y="1936850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342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342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Trần Đăng Duy</a:t>
            </a:r>
            <a:endParaRPr b="1" sz="2000">
              <a:solidFill>
                <a:srgbClr val="2342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765572" y="2219988"/>
            <a:ext cx="248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342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Tuấn Anh</a:t>
            </a:r>
            <a:endParaRPr b="1" sz="2000">
              <a:solidFill>
                <a:srgbClr val="2342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5258777" y="4036375"/>
            <a:ext cx="2414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342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Phạm Thị Mỹ Lệ</a:t>
            </a:r>
            <a:endParaRPr b="1" sz="2000">
              <a:solidFill>
                <a:srgbClr val="2342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1636635" y="1390379"/>
            <a:ext cx="718800" cy="718800"/>
          </a:xfrm>
          <a:prstGeom prst="ellipse">
            <a:avLst/>
          </a:prstGeom>
          <a:gradFill>
            <a:gsLst>
              <a:gs pos="0">
                <a:srgbClr val="18B0C2"/>
              </a:gs>
              <a:gs pos="100000">
                <a:srgbClr val="326F8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4149740" y="2131241"/>
            <a:ext cx="718800" cy="718800"/>
          </a:xfrm>
          <a:prstGeom prst="ellipse">
            <a:avLst/>
          </a:prstGeom>
          <a:gradFill>
            <a:gsLst>
              <a:gs pos="0">
                <a:srgbClr val="18B0C2"/>
              </a:gs>
              <a:gs pos="100000">
                <a:srgbClr val="326F8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6758427" y="1390379"/>
            <a:ext cx="718800" cy="718800"/>
          </a:xfrm>
          <a:prstGeom prst="ellipse">
            <a:avLst/>
          </a:prstGeom>
          <a:gradFill>
            <a:gsLst>
              <a:gs pos="0">
                <a:srgbClr val="18B0C2"/>
              </a:gs>
              <a:gs pos="100000">
                <a:srgbClr val="326F8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1948135" y="3301025"/>
            <a:ext cx="718800" cy="718800"/>
          </a:xfrm>
          <a:prstGeom prst="ellipse">
            <a:avLst/>
          </a:prstGeom>
          <a:gradFill>
            <a:gsLst>
              <a:gs pos="0">
                <a:srgbClr val="18B0C2"/>
              </a:gs>
              <a:gs pos="100000">
                <a:srgbClr val="326F8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6220265" y="3300925"/>
            <a:ext cx="718800" cy="718800"/>
          </a:xfrm>
          <a:prstGeom prst="ellipse">
            <a:avLst/>
          </a:prstGeom>
          <a:gradFill>
            <a:gsLst>
              <a:gs pos="0">
                <a:srgbClr val="18B0C2"/>
              </a:gs>
              <a:gs pos="100000">
                <a:srgbClr val="326F8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8" name="Google Shape;228;p32"/>
          <p:cNvGrpSpPr/>
          <p:nvPr/>
        </p:nvGrpSpPr>
        <p:grpSpPr>
          <a:xfrm>
            <a:off x="4281424" y="2262066"/>
            <a:ext cx="455471" cy="457175"/>
            <a:chOff x="238125" y="1922750"/>
            <a:chExt cx="509875" cy="510525"/>
          </a:xfrm>
        </p:grpSpPr>
        <p:sp>
          <p:nvSpPr>
            <p:cNvPr id="229" name="Google Shape;229;p32"/>
            <p:cNvSpPr/>
            <p:nvPr/>
          </p:nvSpPr>
          <p:spPr>
            <a:xfrm>
              <a:off x="238125" y="1922750"/>
              <a:ext cx="446050" cy="446700"/>
            </a:xfrm>
            <a:custGeom>
              <a:rect b="b" l="l" r="r" t="t"/>
              <a:pathLst>
                <a:path extrusionOk="0" h="17868" w="17842">
                  <a:moveTo>
                    <a:pt x="8921" y="0"/>
                  </a:moveTo>
                  <a:lnTo>
                    <a:pt x="8466" y="26"/>
                  </a:lnTo>
                  <a:lnTo>
                    <a:pt x="8011" y="51"/>
                  </a:lnTo>
                  <a:lnTo>
                    <a:pt x="7556" y="102"/>
                  </a:lnTo>
                  <a:lnTo>
                    <a:pt x="7127" y="177"/>
                  </a:lnTo>
                  <a:lnTo>
                    <a:pt x="6697" y="278"/>
                  </a:lnTo>
                  <a:lnTo>
                    <a:pt x="6267" y="405"/>
                  </a:lnTo>
                  <a:lnTo>
                    <a:pt x="5863" y="556"/>
                  </a:lnTo>
                  <a:lnTo>
                    <a:pt x="5433" y="708"/>
                  </a:lnTo>
                  <a:lnTo>
                    <a:pt x="5054" y="885"/>
                  </a:lnTo>
                  <a:lnTo>
                    <a:pt x="4675" y="1087"/>
                  </a:lnTo>
                  <a:lnTo>
                    <a:pt x="4296" y="1289"/>
                  </a:lnTo>
                  <a:lnTo>
                    <a:pt x="3917" y="1542"/>
                  </a:lnTo>
                  <a:lnTo>
                    <a:pt x="3589" y="1769"/>
                  </a:lnTo>
                  <a:lnTo>
                    <a:pt x="3235" y="2047"/>
                  </a:lnTo>
                  <a:lnTo>
                    <a:pt x="2906" y="2325"/>
                  </a:lnTo>
                  <a:lnTo>
                    <a:pt x="2603" y="2629"/>
                  </a:lnTo>
                  <a:lnTo>
                    <a:pt x="2325" y="2932"/>
                  </a:lnTo>
                  <a:lnTo>
                    <a:pt x="2022" y="3260"/>
                  </a:lnTo>
                  <a:lnTo>
                    <a:pt x="1769" y="3589"/>
                  </a:lnTo>
                  <a:lnTo>
                    <a:pt x="1516" y="3943"/>
                  </a:lnTo>
                  <a:lnTo>
                    <a:pt x="1289" y="4297"/>
                  </a:lnTo>
                  <a:lnTo>
                    <a:pt x="1061" y="4676"/>
                  </a:lnTo>
                  <a:lnTo>
                    <a:pt x="885" y="5055"/>
                  </a:lnTo>
                  <a:lnTo>
                    <a:pt x="682" y="5459"/>
                  </a:lnTo>
                  <a:lnTo>
                    <a:pt x="531" y="5863"/>
                  </a:lnTo>
                  <a:lnTo>
                    <a:pt x="404" y="6268"/>
                  </a:lnTo>
                  <a:lnTo>
                    <a:pt x="278" y="6697"/>
                  </a:lnTo>
                  <a:lnTo>
                    <a:pt x="177" y="7127"/>
                  </a:lnTo>
                  <a:lnTo>
                    <a:pt x="101" y="7582"/>
                  </a:lnTo>
                  <a:lnTo>
                    <a:pt x="51" y="8012"/>
                  </a:lnTo>
                  <a:lnTo>
                    <a:pt x="0" y="8466"/>
                  </a:lnTo>
                  <a:lnTo>
                    <a:pt x="0" y="8921"/>
                  </a:lnTo>
                  <a:lnTo>
                    <a:pt x="0" y="9402"/>
                  </a:lnTo>
                  <a:lnTo>
                    <a:pt x="51" y="9856"/>
                  </a:lnTo>
                  <a:lnTo>
                    <a:pt x="101" y="10286"/>
                  </a:lnTo>
                  <a:lnTo>
                    <a:pt x="177" y="10741"/>
                  </a:lnTo>
                  <a:lnTo>
                    <a:pt x="278" y="11171"/>
                  </a:lnTo>
                  <a:lnTo>
                    <a:pt x="404" y="11600"/>
                  </a:lnTo>
                  <a:lnTo>
                    <a:pt x="531" y="12005"/>
                  </a:lnTo>
                  <a:lnTo>
                    <a:pt x="682" y="12409"/>
                  </a:lnTo>
                  <a:lnTo>
                    <a:pt x="885" y="12813"/>
                  </a:lnTo>
                  <a:lnTo>
                    <a:pt x="1061" y="13192"/>
                  </a:lnTo>
                  <a:lnTo>
                    <a:pt x="1289" y="13571"/>
                  </a:lnTo>
                  <a:lnTo>
                    <a:pt x="1516" y="13925"/>
                  </a:lnTo>
                  <a:lnTo>
                    <a:pt x="1769" y="14279"/>
                  </a:lnTo>
                  <a:lnTo>
                    <a:pt x="2022" y="14608"/>
                  </a:lnTo>
                  <a:lnTo>
                    <a:pt x="2325" y="14936"/>
                  </a:lnTo>
                  <a:lnTo>
                    <a:pt x="2603" y="15239"/>
                  </a:lnTo>
                  <a:lnTo>
                    <a:pt x="2906" y="15543"/>
                  </a:lnTo>
                  <a:lnTo>
                    <a:pt x="3235" y="15821"/>
                  </a:lnTo>
                  <a:lnTo>
                    <a:pt x="3589" y="16099"/>
                  </a:lnTo>
                  <a:lnTo>
                    <a:pt x="3917" y="16326"/>
                  </a:lnTo>
                  <a:lnTo>
                    <a:pt x="4296" y="16579"/>
                  </a:lnTo>
                  <a:lnTo>
                    <a:pt x="4675" y="16781"/>
                  </a:lnTo>
                  <a:lnTo>
                    <a:pt x="5054" y="16983"/>
                  </a:lnTo>
                  <a:lnTo>
                    <a:pt x="5433" y="17160"/>
                  </a:lnTo>
                  <a:lnTo>
                    <a:pt x="5863" y="17312"/>
                  </a:lnTo>
                  <a:lnTo>
                    <a:pt x="6267" y="17463"/>
                  </a:lnTo>
                  <a:lnTo>
                    <a:pt x="6697" y="17590"/>
                  </a:lnTo>
                  <a:lnTo>
                    <a:pt x="7127" y="17691"/>
                  </a:lnTo>
                  <a:lnTo>
                    <a:pt x="7556" y="17766"/>
                  </a:lnTo>
                  <a:lnTo>
                    <a:pt x="8011" y="17817"/>
                  </a:lnTo>
                  <a:lnTo>
                    <a:pt x="8466" y="17842"/>
                  </a:lnTo>
                  <a:lnTo>
                    <a:pt x="8921" y="17868"/>
                  </a:lnTo>
                  <a:lnTo>
                    <a:pt x="9376" y="17842"/>
                  </a:lnTo>
                  <a:lnTo>
                    <a:pt x="9831" y="17817"/>
                  </a:lnTo>
                  <a:lnTo>
                    <a:pt x="10286" y="17766"/>
                  </a:lnTo>
                  <a:lnTo>
                    <a:pt x="10715" y="17691"/>
                  </a:lnTo>
                  <a:lnTo>
                    <a:pt x="11145" y="17590"/>
                  </a:lnTo>
                  <a:lnTo>
                    <a:pt x="11575" y="17463"/>
                  </a:lnTo>
                  <a:lnTo>
                    <a:pt x="11979" y="17312"/>
                  </a:lnTo>
                  <a:lnTo>
                    <a:pt x="12409" y="17160"/>
                  </a:lnTo>
                  <a:lnTo>
                    <a:pt x="12788" y="16983"/>
                  </a:lnTo>
                  <a:lnTo>
                    <a:pt x="13167" y="16781"/>
                  </a:lnTo>
                  <a:lnTo>
                    <a:pt x="13546" y="16579"/>
                  </a:lnTo>
                  <a:lnTo>
                    <a:pt x="13925" y="16326"/>
                  </a:lnTo>
                  <a:lnTo>
                    <a:pt x="14253" y="16099"/>
                  </a:lnTo>
                  <a:lnTo>
                    <a:pt x="14607" y="15821"/>
                  </a:lnTo>
                  <a:lnTo>
                    <a:pt x="14936" y="15543"/>
                  </a:lnTo>
                  <a:lnTo>
                    <a:pt x="15239" y="15239"/>
                  </a:lnTo>
                  <a:lnTo>
                    <a:pt x="15542" y="14936"/>
                  </a:lnTo>
                  <a:lnTo>
                    <a:pt x="15820" y="14608"/>
                  </a:lnTo>
                  <a:lnTo>
                    <a:pt x="16073" y="14279"/>
                  </a:lnTo>
                  <a:lnTo>
                    <a:pt x="16326" y="13925"/>
                  </a:lnTo>
                  <a:lnTo>
                    <a:pt x="16553" y="13571"/>
                  </a:lnTo>
                  <a:lnTo>
                    <a:pt x="16781" y="13192"/>
                  </a:lnTo>
                  <a:lnTo>
                    <a:pt x="16957" y="12813"/>
                  </a:lnTo>
                  <a:lnTo>
                    <a:pt x="17160" y="12409"/>
                  </a:lnTo>
                  <a:lnTo>
                    <a:pt x="17311" y="12005"/>
                  </a:lnTo>
                  <a:lnTo>
                    <a:pt x="17438" y="11600"/>
                  </a:lnTo>
                  <a:lnTo>
                    <a:pt x="17564" y="11171"/>
                  </a:lnTo>
                  <a:lnTo>
                    <a:pt x="17665" y="10741"/>
                  </a:lnTo>
                  <a:lnTo>
                    <a:pt x="17741" y="10286"/>
                  </a:lnTo>
                  <a:lnTo>
                    <a:pt x="17791" y="9856"/>
                  </a:lnTo>
                  <a:lnTo>
                    <a:pt x="17842" y="9402"/>
                  </a:lnTo>
                  <a:lnTo>
                    <a:pt x="17842" y="8921"/>
                  </a:lnTo>
                  <a:lnTo>
                    <a:pt x="17842" y="8466"/>
                  </a:lnTo>
                  <a:lnTo>
                    <a:pt x="17791" y="8012"/>
                  </a:lnTo>
                  <a:lnTo>
                    <a:pt x="17741" y="7582"/>
                  </a:lnTo>
                  <a:lnTo>
                    <a:pt x="17665" y="7127"/>
                  </a:lnTo>
                  <a:lnTo>
                    <a:pt x="17564" y="6697"/>
                  </a:lnTo>
                  <a:lnTo>
                    <a:pt x="17438" y="6268"/>
                  </a:lnTo>
                  <a:lnTo>
                    <a:pt x="17311" y="5863"/>
                  </a:lnTo>
                  <a:lnTo>
                    <a:pt x="17160" y="5459"/>
                  </a:lnTo>
                  <a:lnTo>
                    <a:pt x="16957" y="5055"/>
                  </a:lnTo>
                  <a:lnTo>
                    <a:pt x="16781" y="4676"/>
                  </a:lnTo>
                  <a:lnTo>
                    <a:pt x="16553" y="4297"/>
                  </a:lnTo>
                  <a:lnTo>
                    <a:pt x="16326" y="3943"/>
                  </a:lnTo>
                  <a:lnTo>
                    <a:pt x="16073" y="3589"/>
                  </a:lnTo>
                  <a:lnTo>
                    <a:pt x="15820" y="3260"/>
                  </a:lnTo>
                  <a:lnTo>
                    <a:pt x="15542" y="2932"/>
                  </a:lnTo>
                  <a:lnTo>
                    <a:pt x="15239" y="2629"/>
                  </a:lnTo>
                  <a:lnTo>
                    <a:pt x="14936" y="2325"/>
                  </a:lnTo>
                  <a:lnTo>
                    <a:pt x="14607" y="2047"/>
                  </a:lnTo>
                  <a:lnTo>
                    <a:pt x="14253" y="1769"/>
                  </a:lnTo>
                  <a:lnTo>
                    <a:pt x="13925" y="1542"/>
                  </a:lnTo>
                  <a:lnTo>
                    <a:pt x="13546" y="1289"/>
                  </a:lnTo>
                  <a:lnTo>
                    <a:pt x="13167" y="1087"/>
                  </a:lnTo>
                  <a:lnTo>
                    <a:pt x="12788" y="885"/>
                  </a:lnTo>
                  <a:lnTo>
                    <a:pt x="12409" y="708"/>
                  </a:lnTo>
                  <a:lnTo>
                    <a:pt x="11979" y="556"/>
                  </a:lnTo>
                  <a:lnTo>
                    <a:pt x="11575" y="405"/>
                  </a:lnTo>
                  <a:lnTo>
                    <a:pt x="11145" y="278"/>
                  </a:lnTo>
                  <a:lnTo>
                    <a:pt x="10715" y="177"/>
                  </a:lnTo>
                  <a:lnTo>
                    <a:pt x="10286" y="102"/>
                  </a:lnTo>
                  <a:lnTo>
                    <a:pt x="9831" y="51"/>
                  </a:lnTo>
                  <a:lnTo>
                    <a:pt x="9376" y="26"/>
                  </a:lnTo>
                  <a:lnTo>
                    <a:pt x="8921" y="0"/>
                  </a:lnTo>
                  <a:close/>
                </a:path>
              </a:pathLst>
            </a:custGeom>
            <a:solidFill>
              <a:srgbClr val="60B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269700" y="1954975"/>
              <a:ext cx="382900" cy="382250"/>
            </a:xfrm>
            <a:custGeom>
              <a:rect b="b" l="l" r="r" t="t"/>
              <a:pathLst>
                <a:path extrusionOk="0" h="15290" w="15316">
                  <a:moveTo>
                    <a:pt x="7355" y="0"/>
                  </a:moveTo>
                  <a:lnTo>
                    <a:pt x="7001" y="26"/>
                  </a:lnTo>
                  <a:lnTo>
                    <a:pt x="6647" y="51"/>
                  </a:lnTo>
                  <a:lnTo>
                    <a:pt x="6319" y="101"/>
                  </a:lnTo>
                  <a:lnTo>
                    <a:pt x="5990" y="177"/>
                  </a:lnTo>
                  <a:lnTo>
                    <a:pt x="5636" y="253"/>
                  </a:lnTo>
                  <a:lnTo>
                    <a:pt x="5333" y="354"/>
                  </a:lnTo>
                  <a:lnTo>
                    <a:pt x="4701" y="582"/>
                  </a:lnTo>
                  <a:lnTo>
                    <a:pt x="4095" y="885"/>
                  </a:lnTo>
                  <a:lnTo>
                    <a:pt x="3513" y="1213"/>
                  </a:lnTo>
                  <a:lnTo>
                    <a:pt x="2983" y="1592"/>
                  </a:lnTo>
                  <a:lnTo>
                    <a:pt x="2477" y="2022"/>
                  </a:lnTo>
                  <a:lnTo>
                    <a:pt x="2452" y="2047"/>
                  </a:lnTo>
                  <a:lnTo>
                    <a:pt x="2452" y="2098"/>
                  </a:lnTo>
                  <a:lnTo>
                    <a:pt x="2452" y="2224"/>
                  </a:lnTo>
                  <a:lnTo>
                    <a:pt x="2477" y="2351"/>
                  </a:lnTo>
                  <a:lnTo>
                    <a:pt x="2477" y="2401"/>
                  </a:lnTo>
                  <a:lnTo>
                    <a:pt x="2452" y="2452"/>
                  </a:lnTo>
                  <a:lnTo>
                    <a:pt x="2427" y="2452"/>
                  </a:lnTo>
                  <a:lnTo>
                    <a:pt x="2376" y="2477"/>
                  </a:lnTo>
                  <a:lnTo>
                    <a:pt x="2250" y="2452"/>
                  </a:lnTo>
                  <a:lnTo>
                    <a:pt x="2123" y="2426"/>
                  </a:lnTo>
                  <a:lnTo>
                    <a:pt x="2073" y="2452"/>
                  </a:lnTo>
                  <a:lnTo>
                    <a:pt x="2048" y="2452"/>
                  </a:lnTo>
                  <a:lnTo>
                    <a:pt x="1618" y="2957"/>
                  </a:lnTo>
                  <a:lnTo>
                    <a:pt x="1214" y="3513"/>
                  </a:lnTo>
                  <a:lnTo>
                    <a:pt x="885" y="4069"/>
                  </a:lnTo>
                  <a:lnTo>
                    <a:pt x="607" y="4676"/>
                  </a:lnTo>
                  <a:lnTo>
                    <a:pt x="380" y="5307"/>
                  </a:lnTo>
                  <a:lnTo>
                    <a:pt x="279" y="5636"/>
                  </a:lnTo>
                  <a:lnTo>
                    <a:pt x="203" y="5964"/>
                  </a:lnTo>
                  <a:lnTo>
                    <a:pt x="127" y="6293"/>
                  </a:lnTo>
                  <a:lnTo>
                    <a:pt x="76" y="6647"/>
                  </a:lnTo>
                  <a:lnTo>
                    <a:pt x="26" y="6975"/>
                  </a:lnTo>
                  <a:lnTo>
                    <a:pt x="1" y="7329"/>
                  </a:lnTo>
                  <a:lnTo>
                    <a:pt x="26" y="7380"/>
                  </a:lnTo>
                  <a:lnTo>
                    <a:pt x="51" y="7405"/>
                  </a:lnTo>
                  <a:lnTo>
                    <a:pt x="152" y="7481"/>
                  </a:lnTo>
                  <a:lnTo>
                    <a:pt x="279" y="7557"/>
                  </a:lnTo>
                  <a:lnTo>
                    <a:pt x="304" y="7607"/>
                  </a:lnTo>
                  <a:lnTo>
                    <a:pt x="304" y="7632"/>
                  </a:lnTo>
                  <a:lnTo>
                    <a:pt x="304" y="7683"/>
                  </a:lnTo>
                  <a:lnTo>
                    <a:pt x="279" y="7733"/>
                  </a:lnTo>
                  <a:lnTo>
                    <a:pt x="152" y="7809"/>
                  </a:lnTo>
                  <a:lnTo>
                    <a:pt x="51" y="7885"/>
                  </a:lnTo>
                  <a:lnTo>
                    <a:pt x="26" y="7910"/>
                  </a:lnTo>
                  <a:lnTo>
                    <a:pt x="1" y="7961"/>
                  </a:lnTo>
                  <a:lnTo>
                    <a:pt x="26" y="8315"/>
                  </a:lnTo>
                  <a:lnTo>
                    <a:pt x="76" y="8643"/>
                  </a:lnTo>
                  <a:lnTo>
                    <a:pt x="127" y="8997"/>
                  </a:lnTo>
                  <a:lnTo>
                    <a:pt x="203" y="9326"/>
                  </a:lnTo>
                  <a:lnTo>
                    <a:pt x="279" y="9654"/>
                  </a:lnTo>
                  <a:lnTo>
                    <a:pt x="380" y="9983"/>
                  </a:lnTo>
                  <a:lnTo>
                    <a:pt x="607" y="10614"/>
                  </a:lnTo>
                  <a:lnTo>
                    <a:pt x="885" y="11221"/>
                  </a:lnTo>
                  <a:lnTo>
                    <a:pt x="1214" y="11777"/>
                  </a:lnTo>
                  <a:lnTo>
                    <a:pt x="1618" y="12333"/>
                  </a:lnTo>
                  <a:lnTo>
                    <a:pt x="2048" y="12838"/>
                  </a:lnTo>
                  <a:lnTo>
                    <a:pt x="2073" y="12838"/>
                  </a:lnTo>
                  <a:lnTo>
                    <a:pt x="2123" y="12864"/>
                  </a:lnTo>
                  <a:lnTo>
                    <a:pt x="2250" y="12838"/>
                  </a:lnTo>
                  <a:lnTo>
                    <a:pt x="2351" y="12813"/>
                  </a:lnTo>
                  <a:lnTo>
                    <a:pt x="2401" y="12813"/>
                  </a:lnTo>
                  <a:lnTo>
                    <a:pt x="2452" y="12838"/>
                  </a:lnTo>
                  <a:lnTo>
                    <a:pt x="2452" y="12864"/>
                  </a:lnTo>
                  <a:lnTo>
                    <a:pt x="2477" y="12914"/>
                  </a:lnTo>
                  <a:lnTo>
                    <a:pt x="2452" y="13041"/>
                  </a:lnTo>
                  <a:lnTo>
                    <a:pt x="2452" y="13192"/>
                  </a:lnTo>
                  <a:lnTo>
                    <a:pt x="2452" y="13243"/>
                  </a:lnTo>
                  <a:lnTo>
                    <a:pt x="2477" y="13268"/>
                  </a:lnTo>
                  <a:lnTo>
                    <a:pt x="2983" y="13698"/>
                  </a:lnTo>
                  <a:lnTo>
                    <a:pt x="3513" y="14077"/>
                  </a:lnTo>
                  <a:lnTo>
                    <a:pt x="4095" y="14405"/>
                  </a:lnTo>
                  <a:lnTo>
                    <a:pt x="4701" y="14708"/>
                  </a:lnTo>
                  <a:lnTo>
                    <a:pt x="5333" y="14936"/>
                  </a:lnTo>
                  <a:lnTo>
                    <a:pt x="5636" y="15037"/>
                  </a:lnTo>
                  <a:lnTo>
                    <a:pt x="5990" y="15113"/>
                  </a:lnTo>
                  <a:lnTo>
                    <a:pt x="6319" y="15189"/>
                  </a:lnTo>
                  <a:lnTo>
                    <a:pt x="6647" y="15239"/>
                  </a:lnTo>
                  <a:lnTo>
                    <a:pt x="7001" y="15264"/>
                  </a:lnTo>
                  <a:lnTo>
                    <a:pt x="7355" y="15290"/>
                  </a:lnTo>
                  <a:lnTo>
                    <a:pt x="7380" y="15290"/>
                  </a:lnTo>
                  <a:lnTo>
                    <a:pt x="7431" y="15239"/>
                  </a:lnTo>
                  <a:lnTo>
                    <a:pt x="7506" y="15138"/>
                  </a:lnTo>
                  <a:lnTo>
                    <a:pt x="7582" y="15037"/>
                  </a:lnTo>
                  <a:lnTo>
                    <a:pt x="7633" y="15012"/>
                  </a:lnTo>
                  <a:lnTo>
                    <a:pt x="7658" y="14986"/>
                  </a:lnTo>
                  <a:lnTo>
                    <a:pt x="7709" y="15012"/>
                  </a:lnTo>
                  <a:lnTo>
                    <a:pt x="7734" y="15037"/>
                  </a:lnTo>
                  <a:lnTo>
                    <a:pt x="7810" y="15138"/>
                  </a:lnTo>
                  <a:lnTo>
                    <a:pt x="7885" y="15239"/>
                  </a:lnTo>
                  <a:lnTo>
                    <a:pt x="7936" y="15290"/>
                  </a:lnTo>
                  <a:lnTo>
                    <a:pt x="7961" y="15290"/>
                  </a:lnTo>
                  <a:lnTo>
                    <a:pt x="8340" y="15264"/>
                  </a:lnTo>
                  <a:lnTo>
                    <a:pt x="8694" y="15214"/>
                  </a:lnTo>
                  <a:lnTo>
                    <a:pt x="9073" y="15163"/>
                  </a:lnTo>
                  <a:lnTo>
                    <a:pt x="9427" y="15088"/>
                  </a:lnTo>
                  <a:lnTo>
                    <a:pt x="9756" y="15012"/>
                  </a:lnTo>
                  <a:lnTo>
                    <a:pt x="10109" y="14885"/>
                  </a:lnTo>
                  <a:lnTo>
                    <a:pt x="10438" y="14784"/>
                  </a:lnTo>
                  <a:lnTo>
                    <a:pt x="10766" y="14633"/>
                  </a:lnTo>
                  <a:lnTo>
                    <a:pt x="11095" y="14481"/>
                  </a:lnTo>
                  <a:lnTo>
                    <a:pt x="11398" y="14329"/>
                  </a:lnTo>
                  <a:lnTo>
                    <a:pt x="11702" y="14127"/>
                  </a:lnTo>
                  <a:lnTo>
                    <a:pt x="12005" y="13950"/>
                  </a:lnTo>
                  <a:lnTo>
                    <a:pt x="12283" y="13748"/>
                  </a:lnTo>
                  <a:lnTo>
                    <a:pt x="12561" y="13521"/>
                  </a:lnTo>
                  <a:lnTo>
                    <a:pt x="12813" y="13293"/>
                  </a:lnTo>
                  <a:lnTo>
                    <a:pt x="13066" y="13041"/>
                  </a:lnTo>
                  <a:lnTo>
                    <a:pt x="13319" y="12788"/>
                  </a:lnTo>
                  <a:lnTo>
                    <a:pt x="13546" y="12535"/>
                  </a:lnTo>
                  <a:lnTo>
                    <a:pt x="13749" y="12257"/>
                  </a:lnTo>
                  <a:lnTo>
                    <a:pt x="13951" y="11979"/>
                  </a:lnTo>
                  <a:lnTo>
                    <a:pt x="14153" y="11676"/>
                  </a:lnTo>
                  <a:lnTo>
                    <a:pt x="14330" y="11373"/>
                  </a:lnTo>
                  <a:lnTo>
                    <a:pt x="14507" y="11069"/>
                  </a:lnTo>
                  <a:lnTo>
                    <a:pt x="14658" y="10766"/>
                  </a:lnTo>
                  <a:lnTo>
                    <a:pt x="14785" y="10438"/>
                  </a:lnTo>
                  <a:lnTo>
                    <a:pt x="14911" y="10084"/>
                  </a:lnTo>
                  <a:lnTo>
                    <a:pt x="15012" y="9755"/>
                  </a:lnTo>
                  <a:lnTo>
                    <a:pt x="15113" y="9401"/>
                  </a:lnTo>
                  <a:lnTo>
                    <a:pt x="15189" y="9048"/>
                  </a:lnTo>
                  <a:lnTo>
                    <a:pt x="15240" y="8694"/>
                  </a:lnTo>
                  <a:lnTo>
                    <a:pt x="15290" y="8315"/>
                  </a:lnTo>
                  <a:lnTo>
                    <a:pt x="15315" y="7961"/>
                  </a:lnTo>
                  <a:lnTo>
                    <a:pt x="15290" y="7910"/>
                  </a:lnTo>
                  <a:lnTo>
                    <a:pt x="15265" y="7885"/>
                  </a:lnTo>
                  <a:lnTo>
                    <a:pt x="15164" y="7809"/>
                  </a:lnTo>
                  <a:lnTo>
                    <a:pt x="15063" y="7733"/>
                  </a:lnTo>
                  <a:lnTo>
                    <a:pt x="15037" y="7683"/>
                  </a:lnTo>
                  <a:lnTo>
                    <a:pt x="15037" y="7632"/>
                  </a:lnTo>
                  <a:lnTo>
                    <a:pt x="15037" y="7607"/>
                  </a:lnTo>
                  <a:lnTo>
                    <a:pt x="15063" y="7557"/>
                  </a:lnTo>
                  <a:lnTo>
                    <a:pt x="15164" y="7481"/>
                  </a:lnTo>
                  <a:lnTo>
                    <a:pt x="15265" y="7405"/>
                  </a:lnTo>
                  <a:lnTo>
                    <a:pt x="15290" y="7380"/>
                  </a:lnTo>
                  <a:lnTo>
                    <a:pt x="15315" y="7329"/>
                  </a:lnTo>
                  <a:lnTo>
                    <a:pt x="15290" y="6975"/>
                  </a:lnTo>
                  <a:lnTo>
                    <a:pt x="15240" y="6647"/>
                  </a:lnTo>
                  <a:lnTo>
                    <a:pt x="15189" y="6293"/>
                  </a:lnTo>
                  <a:lnTo>
                    <a:pt x="15113" y="5964"/>
                  </a:lnTo>
                  <a:lnTo>
                    <a:pt x="15037" y="5636"/>
                  </a:lnTo>
                  <a:lnTo>
                    <a:pt x="14936" y="5307"/>
                  </a:lnTo>
                  <a:lnTo>
                    <a:pt x="14709" y="4676"/>
                  </a:lnTo>
                  <a:lnTo>
                    <a:pt x="14431" y="4069"/>
                  </a:lnTo>
                  <a:lnTo>
                    <a:pt x="14102" y="3513"/>
                  </a:lnTo>
                  <a:lnTo>
                    <a:pt x="13698" y="2957"/>
                  </a:lnTo>
                  <a:lnTo>
                    <a:pt x="13268" y="2452"/>
                  </a:lnTo>
                  <a:lnTo>
                    <a:pt x="13243" y="2452"/>
                  </a:lnTo>
                  <a:lnTo>
                    <a:pt x="13193" y="2426"/>
                  </a:lnTo>
                  <a:lnTo>
                    <a:pt x="13066" y="2452"/>
                  </a:lnTo>
                  <a:lnTo>
                    <a:pt x="12940" y="2477"/>
                  </a:lnTo>
                  <a:lnTo>
                    <a:pt x="12889" y="2477"/>
                  </a:lnTo>
                  <a:lnTo>
                    <a:pt x="12864" y="2452"/>
                  </a:lnTo>
                  <a:lnTo>
                    <a:pt x="12839" y="2426"/>
                  </a:lnTo>
                  <a:lnTo>
                    <a:pt x="12839" y="2376"/>
                  </a:lnTo>
                  <a:lnTo>
                    <a:pt x="12864" y="2249"/>
                  </a:lnTo>
                  <a:lnTo>
                    <a:pt x="12864" y="2098"/>
                  </a:lnTo>
                  <a:lnTo>
                    <a:pt x="12864" y="2047"/>
                  </a:lnTo>
                  <a:lnTo>
                    <a:pt x="12839" y="2022"/>
                  </a:lnTo>
                  <a:lnTo>
                    <a:pt x="12333" y="1592"/>
                  </a:lnTo>
                  <a:lnTo>
                    <a:pt x="11803" y="1213"/>
                  </a:lnTo>
                  <a:lnTo>
                    <a:pt x="11221" y="885"/>
                  </a:lnTo>
                  <a:lnTo>
                    <a:pt x="10615" y="582"/>
                  </a:lnTo>
                  <a:lnTo>
                    <a:pt x="9983" y="354"/>
                  </a:lnTo>
                  <a:lnTo>
                    <a:pt x="9680" y="253"/>
                  </a:lnTo>
                  <a:lnTo>
                    <a:pt x="9351" y="177"/>
                  </a:lnTo>
                  <a:lnTo>
                    <a:pt x="8997" y="101"/>
                  </a:lnTo>
                  <a:lnTo>
                    <a:pt x="8669" y="51"/>
                  </a:lnTo>
                  <a:lnTo>
                    <a:pt x="8315" y="26"/>
                  </a:lnTo>
                  <a:lnTo>
                    <a:pt x="7961" y="0"/>
                  </a:lnTo>
                  <a:lnTo>
                    <a:pt x="7936" y="26"/>
                  </a:lnTo>
                  <a:lnTo>
                    <a:pt x="7885" y="51"/>
                  </a:lnTo>
                  <a:lnTo>
                    <a:pt x="7810" y="202"/>
                  </a:lnTo>
                  <a:lnTo>
                    <a:pt x="7734" y="329"/>
                  </a:lnTo>
                  <a:lnTo>
                    <a:pt x="7709" y="379"/>
                  </a:lnTo>
                  <a:lnTo>
                    <a:pt x="7607" y="379"/>
                  </a:lnTo>
                  <a:lnTo>
                    <a:pt x="7582" y="329"/>
                  </a:lnTo>
                  <a:lnTo>
                    <a:pt x="7506" y="202"/>
                  </a:lnTo>
                  <a:lnTo>
                    <a:pt x="7431" y="51"/>
                  </a:lnTo>
                  <a:lnTo>
                    <a:pt x="7380" y="26"/>
                  </a:lnTo>
                  <a:lnTo>
                    <a:pt x="7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492725" y="2178000"/>
              <a:ext cx="255275" cy="255275"/>
            </a:xfrm>
            <a:custGeom>
              <a:rect b="b" l="l" r="r" t="t"/>
              <a:pathLst>
                <a:path extrusionOk="0" h="10211" w="10211">
                  <a:moveTo>
                    <a:pt x="4651" y="0"/>
                  </a:moveTo>
                  <a:lnTo>
                    <a:pt x="4550" y="25"/>
                  </a:lnTo>
                  <a:lnTo>
                    <a:pt x="4474" y="51"/>
                  </a:lnTo>
                  <a:lnTo>
                    <a:pt x="4423" y="127"/>
                  </a:lnTo>
                  <a:lnTo>
                    <a:pt x="4373" y="202"/>
                  </a:lnTo>
                  <a:lnTo>
                    <a:pt x="4170" y="986"/>
                  </a:lnTo>
                  <a:lnTo>
                    <a:pt x="4145" y="1062"/>
                  </a:lnTo>
                  <a:lnTo>
                    <a:pt x="4095" y="1112"/>
                  </a:lnTo>
                  <a:lnTo>
                    <a:pt x="4044" y="1163"/>
                  </a:lnTo>
                  <a:lnTo>
                    <a:pt x="3968" y="1188"/>
                  </a:lnTo>
                  <a:lnTo>
                    <a:pt x="3564" y="1340"/>
                  </a:lnTo>
                  <a:lnTo>
                    <a:pt x="3160" y="1542"/>
                  </a:lnTo>
                  <a:lnTo>
                    <a:pt x="3084" y="1567"/>
                  </a:lnTo>
                  <a:lnTo>
                    <a:pt x="2957" y="1567"/>
                  </a:lnTo>
                  <a:lnTo>
                    <a:pt x="2882" y="1542"/>
                  </a:lnTo>
                  <a:lnTo>
                    <a:pt x="2174" y="1112"/>
                  </a:lnTo>
                  <a:lnTo>
                    <a:pt x="2098" y="1087"/>
                  </a:lnTo>
                  <a:lnTo>
                    <a:pt x="1997" y="1087"/>
                  </a:lnTo>
                  <a:lnTo>
                    <a:pt x="1921" y="1112"/>
                  </a:lnTo>
                  <a:lnTo>
                    <a:pt x="1845" y="1163"/>
                  </a:lnTo>
                  <a:lnTo>
                    <a:pt x="1163" y="1820"/>
                  </a:lnTo>
                  <a:lnTo>
                    <a:pt x="1113" y="1896"/>
                  </a:lnTo>
                  <a:lnTo>
                    <a:pt x="1087" y="1997"/>
                  </a:lnTo>
                  <a:lnTo>
                    <a:pt x="1087" y="2073"/>
                  </a:lnTo>
                  <a:lnTo>
                    <a:pt x="1138" y="2174"/>
                  </a:lnTo>
                  <a:lnTo>
                    <a:pt x="1542" y="2856"/>
                  </a:lnTo>
                  <a:lnTo>
                    <a:pt x="1567" y="2932"/>
                  </a:lnTo>
                  <a:lnTo>
                    <a:pt x="1593" y="3008"/>
                  </a:lnTo>
                  <a:lnTo>
                    <a:pt x="1567" y="3083"/>
                  </a:lnTo>
                  <a:lnTo>
                    <a:pt x="1542" y="3134"/>
                  </a:lnTo>
                  <a:lnTo>
                    <a:pt x="1365" y="3538"/>
                  </a:lnTo>
                  <a:lnTo>
                    <a:pt x="1214" y="3968"/>
                  </a:lnTo>
                  <a:lnTo>
                    <a:pt x="1188" y="4044"/>
                  </a:lnTo>
                  <a:lnTo>
                    <a:pt x="1138" y="4094"/>
                  </a:lnTo>
                  <a:lnTo>
                    <a:pt x="1087" y="4120"/>
                  </a:lnTo>
                  <a:lnTo>
                    <a:pt x="1011" y="4170"/>
                  </a:lnTo>
                  <a:lnTo>
                    <a:pt x="228" y="4372"/>
                  </a:lnTo>
                  <a:lnTo>
                    <a:pt x="127" y="4398"/>
                  </a:lnTo>
                  <a:lnTo>
                    <a:pt x="76" y="4448"/>
                  </a:lnTo>
                  <a:lnTo>
                    <a:pt x="26" y="4549"/>
                  </a:lnTo>
                  <a:lnTo>
                    <a:pt x="1" y="4625"/>
                  </a:lnTo>
                  <a:lnTo>
                    <a:pt x="1" y="5560"/>
                  </a:lnTo>
                  <a:lnTo>
                    <a:pt x="26" y="5661"/>
                  </a:lnTo>
                  <a:lnTo>
                    <a:pt x="76" y="5737"/>
                  </a:lnTo>
                  <a:lnTo>
                    <a:pt x="127" y="5813"/>
                  </a:lnTo>
                  <a:lnTo>
                    <a:pt x="228" y="5838"/>
                  </a:lnTo>
                  <a:lnTo>
                    <a:pt x="1011" y="6040"/>
                  </a:lnTo>
                  <a:lnTo>
                    <a:pt x="1087" y="6065"/>
                  </a:lnTo>
                  <a:lnTo>
                    <a:pt x="1138" y="6116"/>
                  </a:lnTo>
                  <a:lnTo>
                    <a:pt x="1188" y="6167"/>
                  </a:lnTo>
                  <a:lnTo>
                    <a:pt x="1214" y="6242"/>
                  </a:lnTo>
                  <a:lnTo>
                    <a:pt x="1365" y="6647"/>
                  </a:lnTo>
                  <a:lnTo>
                    <a:pt x="1542" y="7051"/>
                  </a:lnTo>
                  <a:lnTo>
                    <a:pt x="1567" y="7127"/>
                  </a:lnTo>
                  <a:lnTo>
                    <a:pt x="1593" y="7203"/>
                  </a:lnTo>
                  <a:lnTo>
                    <a:pt x="1567" y="7278"/>
                  </a:lnTo>
                  <a:lnTo>
                    <a:pt x="1542" y="7329"/>
                  </a:lnTo>
                  <a:lnTo>
                    <a:pt x="1138" y="8037"/>
                  </a:lnTo>
                  <a:lnTo>
                    <a:pt x="1087" y="8112"/>
                  </a:lnTo>
                  <a:lnTo>
                    <a:pt x="1087" y="8214"/>
                  </a:lnTo>
                  <a:lnTo>
                    <a:pt x="1113" y="8289"/>
                  </a:lnTo>
                  <a:lnTo>
                    <a:pt x="1163" y="8365"/>
                  </a:lnTo>
                  <a:lnTo>
                    <a:pt x="1845" y="9048"/>
                  </a:lnTo>
                  <a:lnTo>
                    <a:pt x="1921" y="9098"/>
                  </a:lnTo>
                  <a:lnTo>
                    <a:pt x="1997" y="9123"/>
                  </a:lnTo>
                  <a:lnTo>
                    <a:pt x="2098" y="9123"/>
                  </a:lnTo>
                  <a:lnTo>
                    <a:pt x="2174" y="9073"/>
                  </a:lnTo>
                  <a:lnTo>
                    <a:pt x="2882" y="8668"/>
                  </a:lnTo>
                  <a:lnTo>
                    <a:pt x="2957" y="8643"/>
                  </a:lnTo>
                  <a:lnTo>
                    <a:pt x="3008" y="8618"/>
                  </a:lnTo>
                  <a:lnTo>
                    <a:pt x="3084" y="8643"/>
                  </a:lnTo>
                  <a:lnTo>
                    <a:pt x="3160" y="8668"/>
                  </a:lnTo>
                  <a:lnTo>
                    <a:pt x="3564" y="8845"/>
                  </a:lnTo>
                  <a:lnTo>
                    <a:pt x="3968" y="8997"/>
                  </a:lnTo>
                  <a:lnTo>
                    <a:pt x="4044" y="9048"/>
                  </a:lnTo>
                  <a:lnTo>
                    <a:pt x="4095" y="9073"/>
                  </a:lnTo>
                  <a:lnTo>
                    <a:pt x="4145" y="9149"/>
                  </a:lnTo>
                  <a:lnTo>
                    <a:pt x="4170" y="9199"/>
                  </a:lnTo>
                  <a:lnTo>
                    <a:pt x="4373" y="9983"/>
                  </a:lnTo>
                  <a:lnTo>
                    <a:pt x="4423" y="10084"/>
                  </a:lnTo>
                  <a:lnTo>
                    <a:pt x="4474" y="10134"/>
                  </a:lnTo>
                  <a:lnTo>
                    <a:pt x="4550" y="10185"/>
                  </a:lnTo>
                  <a:lnTo>
                    <a:pt x="4651" y="10210"/>
                  </a:lnTo>
                  <a:lnTo>
                    <a:pt x="5586" y="10210"/>
                  </a:lnTo>
                  <a:lnTo>
                    <a:pt x="5687" y="10185"/>
                  </a:lnTo>
                  <a:lnTo>
                    <a:pt x="5763" y="10134"/>
                  </a:lnTo>
                  <a:lnTo>
                    <a:pt x="5813" y="10084"/>
                  </a:lnTo>
                  <a:lnTo>
                    <a:pt x="5864" y="9983"/>
                  </a:lnTo>
                  <a:lnTo>
                    <a:pt x="6066" y="9199"/>
                  </a:lnTo>
                  <a:lnTo>
                    <a:pt x="6091" y="9149"/>
                  </a:lnTo>
                  <a:lnTo>
                    <a:pt x="6116" y="9073"/>
                  </a:lnTo>
                  <a:lnTo>
                    <a:pt x="6192" y="9048"/>
                  </a:lnTo>
                  <a:lnTo>
                    <a:pt x="6243" y="8997"/>
                  </a:lnTo>
                  <a:lnTo>
                    <a:pt x="6672" y="8845"/>
                  </a:lnTo>
                  <a:lnTo>
                    <a:pt x="7077" y="8668"/>
                  </a:lnTo>
                  <a:lnTo>
                    <a:pt x="7153" y="8643"/>
                  </a:lnTo>
                  <a:lnTo>
                    <a:pt x="7203" y="8618"/>
                  </a:lnTo>
                  <a:lnTo>
                    <a:pt x="7279" y="8643"/>
                  </a:lnTo>
                  <a:lnTo>
                    <a:pt x="7355" y="8668"/>
                  </a:lnTo>
                  <a:lnTo>
                    <a:pt x="8062" y="9073"/>
                  </a:lnTo>
                  <a:lnTo>
                    <a:pt x="8138" y="9123"/>
                  </a:lnTo>
                  <a:lnTo>
                    <a:pt x="8239" y="9123"/>
                  </a:lnTo>
                  <a:lnTo>
                    <a:pt x="8315" y="9098"/>
                  </a:lnTo>
                  <a:lnTo>
                    <a:pt x="8391" y="9048"/>
                  </a:lnTo>
                  <a:lnTo>
                    <a:pt x="9048" y="8365"/>
                  </a:lnTo>
                  <a:lnTo>
                    <a:pt x="9099" y="8289"/>
                  </a:lnTo>
                  <a:lnTo>
                    <a:pt x="9124" y="8214"/>
                  </a:lnTo>
                  <a:lnTo>
                    <a:pt x="9124" y="8112"/>
                  </a:lnTo>
                  <a:lnTo>
                    <a:pt x="9099" y="8037"/>
                  </a:lnTo>
                  <a:lnTo>
                    <a:pt x="8694" y="7329"/>
                  </a:lnTo>
                  <a:lnTo>
                    <a:pt x="8644" y="7278"/>
                  </a:lnTo>
                  <a:lnTo>
                    <a:pt x="8644" y="7203"/>
                  </a:lnTo>
                  <a:lnTo>
                    <a:pt x="8644" y="7127"/>
                  </a:lnTo>
                  <a:lnTo>
                    <a:pt x="8669" y="7051"/>
                  </a:lnTo>
                  <a:lnTo>
                    <a:pt x="8871" y="6647"/>
                  </a:lnTo>
                  <a:lnTo>
                    <a:pt x="9023" y="6242"/>
                  </a:lnTo>
                  <a:lnTo>
                    <a:pt x="9048" y="6167"/>
                  </a:lnTo>
                  <a:lnTo>
                    <a:pt x="9099" y="6116"/>
                  </a:lnTo>
                  <a:lnTo>
                    <a:pt x="9149" y="6065"/>
                  </a:lnTo>
                  <a:lnTo>
                    <a:pt x="9225" y="6040"/>
                  </a:lnTo>
                  <a:lnTo>
                    <a:pt x="10008" y="5838"/>
                  </a:lnTo>
                  <a:lnTo>
                    <a:pt x="10084" y="5813"/>
                  </a:lnTo>
                  <a:lnTo>
                    <a:pt x="10160" y="5737"/>
                  </a:lnTo>
                  <a:lnTo>
                    <a:pt x="10210" y="5661"/>
                  </a:lnTo>
                  <a:lnTo>
                    <a:pt x="10210" y="5560"/>
                  </a:lnTo>
                  <a:lnTo>
                    <a:pt x="10210" y="4625"/>
                  </a:lnTo>
                  <a:lnTo>
                    <a:pt x="10210" y="4549"/>
                  </a:lnTo>
                  <a:lnTo>
                    <a:pt x="10160" y="4448"/>
                  </a:lnTo>
                  <a:lnTo>
                    <a:pt x="10084" y="4398"/>
                  </a:lnTo>
                  <a:lnTo>
                    <a:pt x="10008" y="4372"/>
                  </a:lnTo>
                  <a:lnTo>
                    <a:pt x="9225" y="4170"/>
                  </a:lnTo>
                  <a:lnTo>
                    <a:pt x="9149" y="4120"/>
                  </a:lnTo>
                  <a:lnTo>
                    <a:pt x="9099" y="4094"/>
                  </a:lnTo>
                  <a:lnTo>
                    <a:pt x="9048" y="4044"/>
                  </a:lnTo>
                  <a:lnTo>
                    <a:pt x="9023" y="3968"/>
                  </a:lnTo>
                  <a:lnTo>
                    <a:pt x="8871" y="3538"/>
                  </a:lnTo>
                  <a:lnTo>
                    <a:pt x="8669" y="3134"/>
                  </a:lnTo>
                  <a:lnTo>
                    <a:pt x="8644" y="3083"/>
                  </a:lnTo>
                  <a:lnTo>
                    <a:pt x="8644" y="3008"/>
                  </a:lnTo>
                  <a:lnTo>
                    <a:pt x="8644" y="2932"/>
                  </a:lnTo>
                  <a:lnTo>
                    <a:pt x="8694" y="2856"/>
                  </a:lnTo>
                  <a:lnTo>
                    <a:pt x="9099" y="2174"/>
                  </a:lnTo>
                  <a:lnTo>
                    <a:pt x="9124" y="2073"/>
                  </a:lnTo>
                  <a:lnTo>
                    <a:pt x="9124" y="1997"/>
                  </a:lnTo>
                  <a:lnTo>
                    <a:pt x="9099" y="1896"/>
                  </a:lnTo>
                  <a:lnTo>
                    <a:pt x="9048" y="1820"/>
                  </a:lnTo>
                  <a:lnTo>
                    <a:pt x="8391" y="1163"/>
                  </a:lnTo>
                  <a:lnTo>
                    <a:pt x="8315" y="1112"/>
                  </a:lnTo>
                  <a:lnTo>
                    <a:pt x="8239" y="1087"/>
                  </a:lnTo>
                  <a:lnTo>
                    <a:pt x="8138" y="1087"/>
                  </a:lnTo>
                  <a:lnTo>
                    <a:pt x="8062" y="1112"/>
                  </a:lnTo>
                  <a:lnTo>
                    <a:pt x="7355" y="1542"/>
                  </a:lnTo>
                  <a:lnTo>
                    <a:pt x="7279" y="1567"/>
                  </a:lnTo>
                  <a:lnTo>
                    <a:pt x="7153" y="1567"/>
                  </a:lnTo>
                  <a:lnTo>
                    <a:pt x="7077" y="1542"/>
                  </a:lnTo>
                  <a:lnTo>
                    <a:pt x="6672" y="1340"/>
                  </a:lnTo>
                  <a:lnTo>
                    <a:pt x="6243" y="1188"/>
                  </a:lnTo>
                  <a:lnTo>
                    <a:pt x="6192" y="1163"/>
                  </a:lnTo>
                  <a:lnTo>
                    <a:pt x="6116" y="1112"/>
                  </a:lnTo>
                  <a:lnTo>
                    <a:pt x="6091" y="1062"/>
                  </a:lnTo>
                  <a:lnTo>
                    <a:pt x="6066" y="986"/>
                  </a:lnTo>
                  <a:lnTo>
                    <a:pt x="5864" y="202"/>
                  </a:lnTo>
                  <a:lnTo>
                    <a:pt x="5813" y="127"/>
                  </a:lnTo>
                  <a:lnTo>
                    <a:pt x="5763" y="51"/>
                  </a:lnTo>
                  <a:lnTo>
                    <a:pt x="5687" y="25"/>
                  </a:lnTo>
                  <a:lnTo>
                    <a:pt x="5586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549600" y="2234225"/>
              <a:ext cx="142175" cy="142800"/>
            </a:xfrm>
            <a:custGeom>
              <a:rect b="b" l="l" r="r" t="t"/>
              <a:pathLst>
                <a:path extrusionOk="0" h="5712" w="5687">
                  <a:moveTo>
                    <a:pt x="2831" y="0"/>
                  </a:moveTo>
                  <a:lnTo>
                    <a:pt x="2553" y="26"/>
                  </a:lnTo>
                  <a:lnTo>
                    <a:pt x="2275" y="51"/>
                  </a:lnTo>
                  <a:lnTo>
                    <a:pt x="1997" y="127"/>
                  </a:lnTo>
                  <a:lnTo>
                    <a:pt x="1719" y="228"/>
                  </a:lnTo>
                  <a:lnTo>
                    <a:pt x="1491" y="354"/>
                  </a:lnTo>
                  <a:lnTo>
                    <a:pt x="1238" y="481"/>
                  </a:lnTo>
                  <a:lnTo>
                    <a:pt x="1036" y="657"/>
                  </a:lnTo>
                  <a:lnTo>
                    <a:pt x="834" y="834"/>
                  </a:lnTo>
                  <a:lnTo>
                    <a:pt x="632" y="1037"/>
                  </a:lnTo>
                  <a:lnTo>
                    <a:pt x="480" y="1264"/>
                  </a:lnTo>
                  <a:lnTo>
                    <a:pt x="329" y="1491"/>
                  </a:lnTo>
                  <a:lnTo>
                    <a:pt x="202" y="1744"/>
                  </a:lnTo>
                  <a:lnTo>
                    <a:pt x="126" y="1997"/>
                  </a:lnTo>
                  <a:lnTo>
                    <a:pt x="51" y="2275"/>
                  </a:lnTo>
                  <a:lnTo>
                    <a:pt x="0" y="2553"/>
                  </a:lnTo>
                  <a:lnTo>
                    <a:pt x="0" y="2856"/>
                  </a:lnTo>
                  <a:lnTo>
                    <a:pt x="0" y="3134"/>
                  </a:lnTo>
                  <a:lnTo>
                    <a:pt x="51" y="3437"/>
                  </a:lnTo>
                  <a:lnTo>
                    <a:pt x="126" y="3690"/>
                  </a:lnTo>
                  <a:lnTo>
                    <a:pt x="202" y="3968"/>
                  </a:lnTo>
                  <a:lnTo>
                    <a:pt x="329" y="4221"/>
                  </a:lnTo>
                  <a:lnTo>
                    <a:pt x="480" y="4448"/>
                  </a:lnTo>
                  <a:lnTo>
                    <a:pt x="632" y="4676"/>
                  </a:lnTo>
                  <a:lnTo>
                    <a:pt x="834" y="4878"/>
                  </a:lnTo>
                  <a:lnTo>
                    <a:pt x="1036" y="5055"/>
                  </a:lnTo>
                  <a:lnTo>
                    <a:pt x="1238" y="5206"/>
                  </a:lnTo>
                  <a:lnTo>
                    <a:pt x="1491" y="5358"/>
                  </a:lnTo>
                  <a:lnTo>
                    <a:pt x="1719" y="5484"/>
                  </a:lnTo>
                  <a:lnTo>
                    <a:pt x="1997" y="5585"/>
                  </a:lnTo>
                  <a:lnTo>
                    <a:pt x="2275" y="5636"/>
                  </a:lnTo>
                  <a:lnTo>
                    <a:pt x="2553" y="5687"/>
                  </a:lnTo>
                  <a:lnTo>
                    <a:pt x="2831" y="5712"/>
                  </a:lnTo>
                  <a:lnTo>
                    <a:pt x="3134" y="5687"/>
                  </a:lnTo>
                  <a:lnTo>
                    <a:pt x="3412" y="5636"/>
                  </a:lnTo>
                  <a:lnTo>
                    <a:pt x="3690" y="5585"/>
                  </a:lnTo>
                  <a:lnTo>
                    <a:pt x="3943" y="5484"/>
                  </a:lnTo>
                  <a:lnTo>
                    <a:pt x="4195" y="5358"/>
                  </a:lnTo>
                  <a:lnTo>
                    <a:pt x="4423" y="5206"/>
                  </a:lnTo>
                  <a:lnTo>
                    <a:pt x="4650" y="5055"/>
                  </a:lnTo>
                  <a:lnTo>
                    <a:pt x="4852" y="4878"/>
                  </a:lnTo>
                  <a:lnTo>
                    <a:pt x="5029" y="4676"/>
                  </a:lnTo>
                  <a:lnTo>
                    <a:pt x="5206" y="4448"/>
                  </a:lnTo>
                  <a:lnTo>
                    <a:pt x="5358" y="4221"/>
                  </a:lnTo>
                  <a:lnTo>
                    <a:pt x="5459" y="3968"/>
                  </a:lnTo>
                  <a:lnTo>
                    <a:pt x="5560" y="3690"/>
                  </a:lnTo>
                  <a:lnTo>
                    <a:pt x="5636" y="3437"/>
                  </a:lnTo>
                  <a:lnTo>
                    <a:pt x="5686" y="3134"/>
                  </a:lnTo>
                  <a:lnTo>
                    <a:pt x="5686" y="2856"/>
                  </a:lnTo>
                  <a:lnTo>
                    <a:pt x="5686" y="2553"/>
                  </a:lnTo>
                  <a:lnTo>
                    <a:pt x="5636" y="2275"/>
                  </a:lnTo>
                  <a:lnTo>
                    <a:pt x="5560" y="1997"/>
                  </a:lnTo>
                  <a:lnTo>
                    <a:pt x="5459" y="1744"/>
                  </a:lnTo>
                  <a:lnTo>
                    <a:pt x="5358" y="1491"/>
                  </a:lnTo>
                  <a:lnTo>
                    <a:pt x="5206" y="1264"/>
                  </a:lnTo>
                  <a:lnTo>
                    <a:pt x="5029" y="1037"/>
                  </a:lnTo>
                  <a:lnTo>
                    <a:pt x="4852" y="834"/>
                  </a:lnTo>
                  <a:lnTo>
                    <a:pt x="4650" y="657"/>
                  </a:lnTo>
                  <a:lnTo>
                    <a:pt x="4423" y="481"/>
                  </a:lnTo>
                  <a:lnTo>
                    <a:pt x="4195" y="354"/>
                  </a:lnTo>
                  <a:lnTo>
                    <a:pt x="3943" y="228"/>
                  </a:lnTo>
                  <a:lnTo>
                    <a:pt x="3690" y="127"/>
                  </a:lnTo>
                  <a:lnTo>
                    <a:pt x="3412" y="51"/>
                  </a:lnTo>
                  <a:lnTo>
                    <a:pt x="3134" y="26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453550" y="1954975"/>
              <a:ext cx="15200" cy="23400"/>
            </a:xfrm>
            <a:custGeom>
              <a:rect b="b" l="l" r="r" t="t"/>
              <a:pathLst>
                <a:path extrusionOk="0" h="936" w="608">
                  <a:moveTo>
                    <a:pt x="1" y="0"/>
                  </a:moveTo>
                  <a:lnTo>
                    <a:pt x="1" y="632"/>
                  </a:lnTo>
                  <a:lnTo>
                    <a:pt x="26" y="758"/>
                  </a:lnTo>
                  <a:lnTo>
                    <a:pt x="77" y="860"/>
                  </a:lnTo>
                  <a:lnTo>
                    <a:pt x="178" y="910"/>
                  </a:lnTo>
                  <a:lnTo>
                    <a:pt x="304" y="935"/>
                  </a:lnTo>
                  <a:lnTo>
                    <a:pt x="430" y="910"/>
                  </a:lnTo>
                  <a:lnTo>
                    <a:pt x="531" y="860"/>
                  </a:lnTo>
                  <a:lnTo>
                    <a:pt x="582" y="758"/>
                  </a:lnTo>
                  <a:lnTo>
                    <a:pt x="607" y="63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453550" y="2313825"/>
              <a:ext cx="15200" cy="23400"/>
            </a:xfrm>
            <a:custGeom>
              <a:rect b="b" l="l" r="r" t="t"/>
              <a:pathLst>
                <a:path extrusionOk="0" h="936" w="608">
                  <a:moveTo>
                    <a:pt x="304" y="1"/>
                  </a:moveTo>
                  <a:lnTo>
                    <a:pt x="178" y="26"/>
                  </a:lnTo>
                  <a:lnTo>
                    <a:pt x="77" y="76"/>
                  </a:lnTo>
                  <a:lnTo>
                    <a:pt x="26" y="178"/>
                  </a:lnTo>
                  <a:lnTo>
                    <a:pt x="1" y="304"/>
                  </a:lnTo>
                  <a:lnTo>
                    <a:pt x="1" y="936"/>
                  </a:lnTo>
                  <a:lnTo>
                    <a:pt x="607" y="936"/>
                  </a:lnTo>
                  <a:lnTo>
                    <a:pt x="607" y="304"/>
                  </a:lnTo>
                  <a:lnTo>
                    <a:pt x="582" y="178"/>
                  </a:lnTo>
                  <a:lnTo>
                    <a:pt x="531" y="76"/>
                  </a:lnTo>
                  <a:lnTo>
                    <a:pt x="430" y="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320875" y="2005525"/>
              <a:ext cx="24025" cy="24025"/>
            </a:xfrm>
            <a:custGeom>
              <a:rect b="b" l="l" r="r" t="t"/>
              <a:pathLst>
                <a:path extrusionOk="0" h="961" w="961">
                  <a:moveTo>
                    <a:pt x="430" y="0"/>
                  </a:moveTo>
                  <a:lnTo>
                    <a:pt x="1" y="430"/>
                  </a:lnTo>
                  <a:lnTo>
                    <a:pt x="430" y="885"/>
                  </a:lnTo>
                  <a:lnTo>
                    <a:pt x="531" y="935"/>
                  </a:lnTo>
                  <a:lnTo>
                    <a:pt x="658" y="960"/>
                  </a:lnTo>
                  <a:lnTo>
                    <a:pt x="759" y="935"/>
                  </a:lnTo>
                  <a:lnTo>
                    <a:pt x="860" y="885"/>
                  </a:lnTo>
                  <a:lnTo>
                    <a:pt x="936" y="783"/>
                  </a:lnTo>
                  <a:lnTo>
                    <a:pt x="961" y="657"/>
                  </a:lnTo>
                  <a:lnTo>
                    <a:pt x="936" y="556"/>
                  </a:lnTo>
                  <a:lnTo>
                    <a:pt x="860" y="455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320875" y="2005525"/>
              <a:ext cx="14550" cy="17075"/>
            </a:xfrm>
            <a:custGeom>
              <a:rect b="b" l="l" r="r" t="t"/>
              <a:pathLst>
                <a:path extrusionOk="0" h="683" w="582">
                  <a:moveTo>
                    <a:pt x="430" y="0"/>
                  </a:moveTo>
                  <a:lnTo>
                    <a:pt x="405" y="25"/>
                  </a:lnTo>
                  <a:lnTo>
                    <a:pt x="329" y="76"/>
                  </a:lnTo>
                  <a:lnTo>
                    <a:pt x="26" y="404"/>
                  </a:lnTo>
                  <a:lnTo>
                    <a:pt x="1" y="430"/>
                  </a:lnTo>
                  <a:lnTo>
                    <a:pt x="228" y="682"/>
                  </a:lnTo>
                  <a:lnTo>
                    <a:pt x="582" y="177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269700" y="2138200"/>
              <a:ext cx="24025" cy="15800"/>
            </a:xfrm>
            <a:custGeom>
              <a:rect b="b" l="l" r="r" t="t"/>
              <a:pathLst>
                <a:path extrusionOk="0" h="632" w="961">
                  <a:moveTo>
                    <a:pt x="1" y="0"/>
                  </a:moveTo>
                  <a:lnTo>
                    <a:pt x="1" y="303"/>
                  </a:lnTo>
                  <a:lnTo>
                    <a:pt x="1" y="632"/>
                  </a:lnTo>
                  <a:lnTo>
                    <a:pt x="632" y="632"/>
                  </a:lnTo>
                  <a:lnTo>
                    <a:pt x="759" y="607"/>
                  </a:lnTo>
                  <a:lnTo>
                    <a:pt x="860" y="531"/>
                  </a:lnTo>
                  <a:lnTo>
                    <a:pt x="936" y="430"/>
                  </a:lnTo>
                  <a:lnTo>
                    <a:pt x="961" y="303"/>
                  </a:lnTo>
                  <a:lnTo>
                    <a:pt x="936" y="202"/>
                  </a:lnTo>
                  <a:lnTo>
                    <a:pt x="860" y="101"/>
                  </a:lnTo>
                  <a:lnTo>
                    <a:pt x="759" y="25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269700" y="2138200"/>
              <a:ext cx="19625" cy="15800"/>
            </a:xfrm>
            <a:custGeom>
              <a:rect b="b" l="l" r="r" t="t"/>
              <a:pathLst>
                <a:path extrusionOk="0" h="632" w="785">
                  <a:moveTo>
                    <a:pt x="1" y="0"/>
                  </a:moveTo>
                  <a:lnTo>
                    <a:pt x="1" y="632"/>
                  </a:lnTo>
                  <a:lnTo>
                    <a:pt x="632" y="632"/>
                  </a:lnTo>
                  <a:lnTo>
                    <a:pt x="708" y="607"/>
                  </a:lnTo>
                  <a:lnTo>
                    <a:pt x="784" y="581"/>
                  </a:lnTo>
                  <a:lnTo>
                    <a:pt x="784" y="303"/>
                  </a:lnTo>
                  <a:lnTo>
                    <a:pt x="784" y="51"/>
                  </a:lnTo>
                  <a:lnTo>
                    <a:pt x="708" y="25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628575" y="2138200"/>
              <a:ext cx="24025" cy="15800"/>
            </a:xfrm>
            <a:custGeom>
              <a:rect b="b" l="l" r="r" t="t"/>
              <a:pathLst>
                <a:path extrusionOk="0" h="632" w="961">
                  <a:moveTo>
                    <a:pt x="329" y="0"/>
                  </a:moveTo>
                  <a:lnTo>
                    <a:pt x="202" y="25"/>
                  </a:lnTo>
                  <a:lnTo>
                    <a:pt x="101" y="101"/>
                  </a:lnTo>
                  <a:lnTo>
                    <a:pt x="25" y="202"/>
                  </a:lnTo>
                  <a:lnTo>
                    <a:pt x="0" y="303"/>
                  </a:lnTo>
                  <a:lnTo>
                    <a:pt x="25" y="430"/>
                  </a:lnTo>
                  <a:lnTo>
                    <a:pt x="101" y="531"/>
                  </a:lnTo>
                  <a:lnTo>
                    <a:pt x="202" y="607"/>
                  </a:lnTo>
                  <a:lnTo>
                    <a:pt x="329" y="632"/>
                  </a:lnTo>
                  <a:lnTo>
                    <a:pt x="960" y="632"/>
                  </a:lnTo>
                  <a:lnTo>
                    <a:pt x="960" y="303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320875" y="2262650"/>
              <a:ext cx="24025" cy="24025"/>
            </a:xfrm>
            <a:custGeom>
              <a:rect b="b" l="l" r="r" t="t"/>
              <a:pathLst>
                <a:path extrusionOk="0" h="961" w="961">
                  <a:moveTo>
                    <a:pt x="531" y="1"/>
                  </a:moveTo>
                  <a:lnTo>
                    <a:pt x="430" y="76"/>
                  </a:lnTo>
                  <a:lnTo>
                    <a:pt x="1" y="531"/>
                  </a:lnTo>
                  <a:lnTo>
                    <a:pt x="430" y="961"/>
                  </a:lnTo>
                  <a:lnTo>
                    <a:pt x="860" y="506"/>
                  </a:lnTo>
                  <a:lnTo>
                    <a:pt x="936" y="405"/>
                  </a:lnTo>
                  <a:lnTo>
                    <a:pt x="961" y="304"/>
                  </a:lnTo>
                  <a:lnTo>
                    <a:pt x="936" y="178"/>
                  </a:lnTo>
                  <a:lnTo>
                    <a:pt x="860" y="76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320875" y="2269600"/>
              <a:ext cx="14550" cy="17075"/>
            </a:xfrm>
            <a:custGeom>
              <a:rect b="b" l="l" r="r" t="t"/>
              <a:pathLst>
                <a:path extrusionOk="0" h="683" w="582">
                  <a:moveTo>
                    <a:pt x="228" y="1"/>
                  </a:moveTo>
                  <a:lnTo>
                    <a:pt x="1" y="253"/>
                  </a:lnTo>
                  <a:lnTo>
                    <a:pt x="430" y="683"/>
                  </a:lnTo>
                  <a:lnTo>
                    <a:pt x="582" y="506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577400" y="2005525"/>
              <a:ext cx="24025" cy="24025"/>
            </a:xfrm>
            <a:custGeom>
              <a:rect b="b" l="l" r="r" t="t"/>
              <a:pathLst>
                <a:path extrusionOk="0" h="961" w="961">
                  <a:moveTo>
                    <a:pt x="531" y="0"/>
                  </a:moveTo>
                  <a:lnTo>
                    <a:pt x="101" y="455"/>
                  </a:lnTo>
                  <a:lnTo>
                    <a:pt x="25" y="556"/>
                  </a:lnTo>
                  <a:lnTo>
                    <a:pt x="0" y="657"/>
                  </a:lnTo>
                  <a:lnTo>
                    <a:pt x="25" y="783"/>
                  </a:lnTo>
                  <a:lnTo>
                    <a:pt x="101" y="885"/>
                  </a:lnTo>
                  <a:lnTo>
                    <a:pt x="202" y="935"/>
                  </a:lnTo>
                  <a:lnTo>
                    <a:pt x="303" y="960"/>
                  </a:lnTo>
                  <a:lnTo>
                    <a:pt x="430" y="935"/>
                  </a:lnTo>
                  <a:lnTo>
                    <a:pt x="531" y="885"/>
                  </a:lnTo>
                  <a:lnTo>
                    <a:pt x="960" y="430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584975" y="2275925"/>
              <a:ext cx="70150" cy="63200"/>
            </a:xfrm>
            <a:custGeom>
              <a:rect b="b" l="l" r="r" t="t"/>
              <a:pathLst>
                <a:path extrusionOk="0" h="2528" w="2806">
                  <a:moveTo>
                    <a:pt x="2426" y="0"/>
                  </a:moveTo>
                  <a:lnTo>
                    <a:pt x="2325" y="51"/>
                  </a:lnTo>
                  <a:lnTo>
                    <a:pt x="2250" y="127"/>
                  </a:lnTo>
                  <a:lnTo>
                    <a:pt x="1163" y="1719"/>
                  </a:lnTo>
                  <a:lnTo>
                    <a:pt x="531" y="1087"/>
                  </a:lnTo>
                  <a:lnTo>
                    <a:pt x="430" y="1036"/>
                  </a:lnTo>
                  <a:lnTo>
                    <a:pt x="329" y="1011"/>
                  </a:lnTo>
                  <a:lnTo>
                    <a:pt x="202" y="1036"/>
                  </a:lnTo>
                  <a:lnTo>
                    <a:pt x="101" y="1087"/>
                  </a:lnTo>
                  <a:lnTo>
                    <a:pt x="26" y="1188"/>
                  </a:lnTo>
                  <a:lnTo>
                    <a:pt x="0" y="1314"/>
                  </a:lnTo>
                  <a:lnTo>
                    <a:pt x="26" y="1441"/>
                  </a:lnTo>
                  <a:lnTo>
                    <a:pt x="101" y="1542"/>
                  </a:lnTo>
                  <a:lnTo>
                    <a:pt x="1011" y="2426"/>
                  </a:lnTo>
                  <a:lnTo>
                    <a:pt x="1112" y="2502"/>
                  </a:lnTo>
                  <a:lnTo>
                    <a:pt x="1213" y="2528"/>
                  </a:lnTo>
                  <a:lnTo>
                    <a:pt x="1239" y="2528"/>
                  </a:lnTo>
                  <a:lnTo>
                    <a:pt x="1314" y="2502"/>
                  </a:lnTo>
                  <a:lnTo>
                    <a:pt x="1365" y="2477"/>
                  </a:lnTo>
                  <a:lnTo>
                    <a:pt x="1441" y="2426"/>
                  </a:lnTo>
                  <a:lnTo>
                    <a:pt x="1466" y="2376"/>
                  </a:lnTo>
                  <a:lnTo>
                    <a:pt x="2755" y="481"/>
                  </a:lnTo>
                  <a:lnTo>
                    <a:pt x="2805" y="354"/>
                  </a:lnTo>
                  <a:lnTo>
                    <a:pt x="2805" y="228"/>
                  </a:lnTo>
                  <a:lnTo>
                    <a:pt x="2755" y="127"/>
                  </a:lnTo>
                  <a:lnTo>
                    <a:pt x="2654" y="51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9EE0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445350" y="2018775"/>
              <a:ext cx="31600" cy="127025"/>
            </a:xfrm>
            <a:custGeom>
              <a:rect b="b" l="l" r="r" t="t"/>
              <a:pathLst>
                <a:path extrusionOk="0" h="5081" w="1264">
                  <a:moveTo>
                    <a:pt x="480" y="1"/>
                  </a:moveTo>
                  <a:lnTo>
                    <a:pt x="379" y="51"/>
                  </a:lnTo>
                  <a:lnTo>
                    <a:pt x="278" y="102"/>
                  </a:lnTo>
                  <a:lnTo>
                    <a:pt x="177" y="178"/>
                  </a:lnTo>
                  <a:lnTo>
                    <a:pt x="101" y="253"/>
                  </a:lnTo>
                  <a:lnTo>
                    <a:pt x="51" y="380"/>
                  </a:lnTo>
                  <a:lnTo>
                    <a:pt x="0" y="481"/>
                  </a:lnTo>
                  <a:lnTo>
                    <a:pt x="0" y="607"/>
                  </a:lnTo>
                  <a:lnTo>
                    <a:pt x="0" y="5080"/>
                  </a:lnTo>
                  <a:lnTo>
                    <a:pt x="1264" y="5080"/>
                  </a:lnTo>
                  <a:lnTo>
                    <a:pt x="1264" y="607"/>
                  </a:lnTo>
                  <a:lnTo>
                    <a:pt x="1239" y="430"/>
                  </a:lnTo>
                  <a:lnTo>
                    <a:pt x="1188" y="279"/>
                  </a:lnTo>
                  <a:lnTo>
                    <a:pt x="1087" y="152"/>
                  </a:lnTo>
                  <a:lnTo>
                    <a:pt x="935" y="51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365725" y="2129350"/>
              <a:ext cx="95425" cy="33500"/>
            </a:xfrm>
            <a:custGeom>
              <a:rect b="b" l="l" r="r" t="t"/>
              <a:pathLst>
                <a:path extrusionOk="0" h="1340" w="3817">
                  <a:moveTo>
                    <a:pt x="506" y="0"/>
                  </a:moveTo>
                  <a:lnTo>
                    <a:pt x="405" y="51"/>
                  </a:lnTo>
                  <a:lnTo>
                    <a:pt x="279" y="101"/>
                  </a:lnTo>
                  <a:lnTo>
                    <a:pt x="178" y="177"/>
                  </a:lnTo>
                  <a:lnTo>
                    <a:pt x="102" y="278"/>
                  </a:lnTo>
                  <a:lnTo>
                    <a:pt x="51" y="405"/>
                  </a:lnTo>
                  <a:lnTo>
                    <a:pt x="1" y="506"/>
                  </a:lnTo>
                  <a:lnTo>
                    <a:pt x="1" y="657"/>
                  </a:lnTo>
                  <a:lnTo>
                    <a:pt x="1" y="683"/>
                  </a:lnTo>
                  <a:lnTo>
                    <a:pt x="1" y="834"/>
                  </a:lnTo>
                  <a:lnTo>
                    <a:pt x="51" y="935"/>
                  </a:lnTo>
                  <a:lnTo>
                    <a:pt x="102" y="1062"/>
                  </a:lnTo>
                  <a:lnTo>
                    <a:pt x="178" y="1163"/>
                  </a:lnTo>
                  <a:lnTo>
                    <a:pt x="279" y="1239"/>
                  </a:lnTo>
                  <a:lnTo>
                    <a:pt x="405" y="1289"/>
                  </a:lnTo>
                  <a:lnTo>
                    <a:pt x="506" y="1340"/>
                  </a:lnTo>
                  <a:lnTo>
                    <a:pt x="3817" y="1340"/>
                  </a:lnTo>
                  <a:lnTo>
                    <a:pt x="3817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429550" y="2114175"/>
              <a:ext cx="63200" cy="63850"/>
            </a:xfrm>
            <a:custGeom>
              <a:rect b="b" l="l" r="r" t="t"/>
              <a:pathLst>
                <a:path extrusionOk="0" h="2554" w="2528">
                  <a:moveTo>
                    <a:pt x="1264" y="1"/>
                  </a:moveTo>
                  <a:lnTo>
                    <a:pt x="1011" y="26"/>
                  </a:lnTo>
                  <a:lnTo>
                    <a:pt x="759" y="102"/>
                  </a:lnTo>
                  <a:lnTo>
                    <a:pt x="556" y="228"/>
                  </a:lnTo>
                  <a:lnTo>
                    <a:pt x="354" y="380"/>
                  </a:lnTo>
                  <a:lnTo>
                    <a:pt x="203" y="557"/>
                  </a:lnTo>
                  <a:lnTo>
                    <a:pt x="101" y="784"/>
                  </a:lnTo>
                  <a:lnTo>
                    <a:pt x="26" y="1012"/>
                  </a:lnTo>
                  <a:lnTo>
                    <a:pt x="0" y="1264"/>
                  </a:lnTo>
                  <a:lnTo>
                    <a:pt x="26" y="1542"/>
                  </a:lnTo>
                  <a:lnTo>
                    <a:pt x="101" y="1770"/>
                  </a:lnTo>
                  <a:lnTo>
                    <a:pt x="203" y="1997"/>
                  </a:lnTo>
                  <a:lnTo>
                    <a:pt x="354" y="2174"/>
                  </a:lnTo>
                  <a:lnTo>
                    <a:pt x="556" y="2326"/>
                  </a:lnTo>
                  <a:lnTo>
                    <a:pt x="759" y="2452"/>
                  </a:lnTo>
                  <a:lnTo>
                    <a:pt x="1011" y="2528"/>
                  </a:lnTo>
                  <a:lnTo>
                    <a:pt x="1264" y="2553"/>
                  </a:lnTo>
                  <a:lnTo>
                    <a:pt x="1517" y="2528"/>
                  </a:lnTo>
                  <a:lnTo>
                    <a:pt x="1769" y="2452"/>
                  </a:lnTo>
                  <a:lnTo>
                    <a:pt x="1972" y="2326"/>
                  </a:lnTo>
                  <a:lnTo>
                    <a:pt x="2174" y="2174"/>
                  </a:lnTo>
                  <a:lnTo>
                    <a:pt x="2325" y="1997"/>
                  </a:lnTo>
                  <a:lnTo>
                    <a:pt x="2452" y="1770"/>
                  </a:lnTo>
                  <a:lnTo>
                    <a:pt x="2502" y="1542"/>
                  </a:lnTo>
                  <a:lnTo>
                    <a:pt x="2528" y="1264"/>
                  </a:lnTo>
                  <a:lnTo>
                    <a:pt x="2502" y="1012"/>
                  </a:lnTo>
                  <a:lnTo>
                    <a:pt x="2452" y="784"/>
                  </a:lnTo>
                  <a:lnTo>
                    <a:pt x="2325" y="557"/>
                  </a:lnTo>
                  <a:lnTo>
                    <a:pt x="2174" y="380"/>
                  </a:lnTo>
                  <a:lnTo>
                    <a:pt x="1972" y="228"/>
                  </a:lnTo>
                  <a:lnTo>
                    <a:pt x="1769" y="102"/>
                  </a:lnTo>
                  <a:lnTo>
                    <a:pt x="1517" y="26"/>
                  </a:lnTo>
                  <a:lnTo>
                    <a:pt x="1264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7" name="Google Shape;247;p32"/>
          <p:cNvGrpSpPr/>
          <p:nvPr/>
        </p:nvGrpSpPr>
        <p:grpSpPr>
          <a:xfrm>
            <a:off x="6890917" y="1521191"/>
            <a:ext cx="453796" cy="457175"/>
            <a:chOff x="976050" y="1922750"/>
            <a:chExt cx="508000" cy="510525"/>
          </a:xfrm>
        </p:grpSpPr>
        <p:sp>
          <p:nvSpPr>
            <p:cNvPr id="248" name="Google Shape;248;p32"/>
            <p:cNvSpPr/>
            <p:nvPr/>
          </p:nvSpPr>
          <p:spPr>
            <a:xfrm>
              <a:off x="1116325" y="221590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2173" y="1"/>
                  </a:moveTo>
                  <a:lnTo>
                    <a:pt x="0" y="2149"/>
                  </a:lnTo>
                  <a:lnTo>
                    <a:pt x="910" y="3058"/>
                  </a:lnTo>
                  <a:lnTo>
                    <a:pt x="3083" y="885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976050" y="2277175"/>
              <a:ext cx="155450" cy="156100"/>
            </a:xfrm>
            <a:custGeom>
              <a:rect b="b" l="l" r="r" t="t"/>
              <a:pathLst>
                <a:path extrusionOk="0" h="6244" w="6218">
                  <a:moveTo>
                    <a:pt x="4651" y="1"/>
                  </a:moveTo>
                  <a:lnTo>
                    <a:pt x="304" y="4348"/>
                  </a:lnTo>
                  <a:lnTo>
                    <a:pt x="178" y="4525"/>
                  </a:lnTo>
                  <a:lnTo>
                    <a:pt x="76" y="4701"/>
                  </a:lnTo>
                  <a:lnTo>
                    <a:pt x="26" y="4904"/>
                  </a:lnTo>
                  <a:lnTo>
                    <a:pt x="1" y="5081"/>
                  </a:lnTo>
                  <a:lnTo>
                    <a:pt x="26" y="5283"/>
                  </a:lnTo>
                  <a:lnTo>
                    <a:pt x="76" y="5485"/>
                  </a:lnTo>
                  <a:lnTo>
                    <a:pt x="178" y="5662"/>
                  </a:lnTo>
                  <a:lnTo>
                    <a:pt x="304" y="5839"/>
                  </a:lnTo>
                  <a:lnTo>
                    <a:pt x="405" y="5940"/>
                  </a:lnTo>
                  <a:lnTo>
                    <a:pt x="557" y="6041"/>
                  </a:lnTo>
                  <a:lnTo>
                    <a:pt x="708" y="6142"/>
                  </a:lnTo>
                  <a:lnTo>
                    <a:pt x="885" y="6192"/>
                  </a:lnTo>
                  <a:lnTo>
                    <a:pt x="1062" y="6243"/>
                  </a:lnTo>
                  <a:lnTo>
                    <a:pt x="1264" y="6218"/>
                  </a:lnTo>
                  <a:lnTo>
                    <a:pt x="1441" y="6192"/>
                  </a:lnTo>
                  <a:lnTo>
                    <a:pt x="1618" y="6117"/>
                  </a:lnTo>
                  <a:lnTo>
                    <a:pt x="1770" y="6016"/>
                  </a:lnTo>
                  <a:lnTo>
                    <a:pt x="1871" y="5940"/>
                  </a:lnTo>
                  <a:lnTo>
                    <a:pt x="6218" y="1568"/>
                  </a:lnTo>
                  <a:lnTo>
                    <a:pt x="6192" y="1037"/>
                  </a:lnTo>
                  <a:lnTo>
                    <a:pt x="5181" y="26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1085350" y="2247500"/>
              <a:ext cx="75850" cy="75825"/>
            </a:xfrm>
            <a:custGeom>
              <a:rect b="b" l="l" r="r" t="t"/>
              <a:pathLst>
                <a:path extrusionOk="0" h="3033" w="3034">
                  <a:moveTo>
                    <a:pt x="632" y="0"/>
                  </a:moveTo>
                  <a:lnTo>
                    <a:pt x="506" y="25"/>
                  </a:lnTo>
                  <a:lnTo>
                    <a:pt x="405" y="51"/>
                  </a:lnTo>
                  <a:lnTo>
                    <a:pt x="304" y="101"/>
                  </a:lnTo>
                  <a:lnTo>
                    <a:pt x="203" y="177"/>
                  </a:lnTo>
                  <a:lnTo>
                    <a:pt x="178" y="202"/>
                  </a:lnTo>
                  <a:lnTo>
                    <a:pt x="102" y="303"/>
                  </a:lnTo>
                  <a:lnTo>
                    <a:pt x="51" y="430"/>
                  </a:lnTo>
                  <a:lnTo>
                    <a:pt x="26" y="531"/>
                  </a:lnTo>
                  <a:lnTo>
                    <a:pt x="1" y="657"/>
                  </a:lnTo>
                  <a:lnTo>
                    <a:pt x="26" y="758"/>
                  </a:lnTo>
                  <a:lnTo>
                    <a:pt x="51" y="885"/>
                  </a:lnTo>
                  <a:lnTo>
                    <a:pt x="102" y="986"/>
                  </a:lnTo>
                  <a:lnTo>
                    <a:pt x="178" y="1087"/>
                  </a:lnTo>
                  <a:lnTo>
                    <a:pt x="1947" y="2856"/>
                  </a:lnTo>
                  <a:lnTo>
                    <a:pt x="2048" y="2932"/>
                  </a:lnTo>
                  <a:lnTo>
                    <a:pt x="2149" y="2982"/>
                  </a:lnTo>
                  <a:lnTo>
                    <a:pt x="2250" y="3033"/>
                  </a:lnTo>
                  <a:lnTo>
                    <a:pt x="2477" y="3033"/>
                  </a:lnTo>
                  <a:lnTo>
                    <a:pt x="2604" y="3007"/>
                  </a:lnTo>
                  <a:lnTo>
                    <a:pt x="2705" y="2957"/>
                  </a:lnTo>
                  <a:lnTo>
                    <a:pt x="2806" y="2881"/>
                  </a:lnTo>
                  <a:lnTo>
                    <a:pt x="2831" y="2856"/>
                  </a:lnTo>
                  <a:lnTo>
                    <a:pt x="2856" y="2831"/>
                  </a:lnTo>
                  <a:lnTo>
                    <a:pt x="2932" y="2729"/>
                  </a:lnTo>
                  <a:lnTo>
                    <a:pt x="2983" y="2628"/>
                  </a:lnTo>
                  <a:lnTo>
                    <a:pt x="3033" y="2502"/>
                  </a:lnTo>
                  <a:lnTo>
                    <a:pt x="3033" y="2401"/>
                  </a:lnTo>
                  <a:lnTo>
                    <a:pt x="3033" y="2275"/>
                  </a:lnTo>
                  <a:lnTo>
                    <a:pt x="2983" y="2173"/>
                  </a:lnTo>
                  <a:lnTo>
                    <a:pt x="2932" y="2047"/>
                  </a:lnTo>
                  <a:lnTo>
                    <a:pt x="2856" y="1971"/>
                  </a:lnTo>
                  <a:lnTo>
                    <a:pt x="1087" y="177"/>
                  </a:lnTo>
                  <a:lnTo>
                    <a:pt x="1062" y="152"/>
                  </a:lnTo>
                  <a:lnTo>
                    <a:pt x="961" y="101"/>
                  </a:lnTo>
                  <a:lnTo>
                    <a:pt x="860" y="51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1121375" y="1922750"/>
              <a:ext cx="362675" cy="362675"/>
            </a:xfrm>
            <a:custGeom>
              <a:rect b="b" l="l" r="r" t="t"/>
              <a:pathLst>
                <a:path extrusionOk="0" h="14507" w="14507">
                  <a:moveTo>
                    <a:pt x="7253" y="0"/>
                  </a:moveTo>
                  <a:lnTo>
                    <a:pt x="6925" y="26"/>
                  </a:lnTo>
                  <a:lnTo>
                    <a:pt x="6571" y="51"/>
                  </a:lnTo>
                  <a:lnTo>
                    <a:pt x="6217" y="76"/>
                  </a:lnTo>
                  <a:lnTo>
                    <a:pt x="5889" y="127"/>
                  </a:lnTo>
                  <a:lnTo>
                    <a:pt x="5535" y="203"/>
                  </a:lnTo>
                  <a:lnTo>
                    <a:pt x="5206" y="304"/>
                  </a:lnTo>
                  <a:lnTo>
                    <a:pt x="4852" y="405"/>
                  </a:lnTo>
                  <a:lnTo>
                    <a:pt x="4524" y="531"/>
                  </a:lnTo>
                  <a:lnTo>
                    <a:pt x="4221" y="683"/>
                  </a:lnTo>
                  <a:lnTo>
                    <a:pt x="3892" y="834"/>
                  </a:lnTo>
                  <a:lnTo>
                    <a:pt x="3589" y="1011"/>
                  </a:lnTo>
                  <a:lnTo>
                    <a:pt x="3260" y="1188"/>
                  </a:lnTo>
                  <a:lnTo>
                    <a:pt x="2982" y="1416"/>
                  </a:lnTo>
                  <a:lnTo>
                    <a:pt x="2679" y="1643"/>
                  </a:lnTo>
                  <a:lnTo>
                    <a:pt x="2401" y="1871"/>
                  </a:lnTo>
                  <a:lnTo>
                    <a:pt x="2123" y="2123"/>
                  </a:lnTo>
                  <a:lnTo>
                    <a:pt x="1870" y="2401"/>
                  </a:lnTo>
                  <a:lnTo>
                    <a:pt x="1643" y="2679"/>
                  </a:lnTo>
                  <a:lnTo>
                    <a:pt x="1415" y="2982"/>
                  </a:lnTo>
                  <a:lnTo>
                    <a:pt x="1213" y="3260"/>
                  </a:lnTo>
                  <a:lnTo>
                    <a:pt x="1011" y="3564"/>
                  </a:lnTo>
                  <a:lnTo>
                    <a:pt x="834" y="3892"/>
                  </a:lnTo>
                  <a:lnTo>
                    <a:pt x="683" y="4196"/>
                  </a:lnTo>
                  <a:lnTo>
                    <a:pt x="531" y="4524"/>
                  </a:lnTo>
                  <a:lnTo>
                    <a:pt x="405" y="4853"/>
                  </a:lnTo>
                  <a:lnTo>
                    <a:pt x="303" y="5206"/>
                  </a:lnTo>
                  <a:lnTo>
                    <a:pt x="228" y="5535"/>
                  </a:lnTo>
                  <a:lnTo>
                    <a:pt x="152" y="5863"/>
                  </a:lnTo>
                  <a:lnTo>
                    <a:pt x="76" y="6217"/>
                  </a:lnTo>
                  <a:lnTo>
                    <a:pt x="51" y="6571"/>
                  </a:lnTo>
                  <a:lnTo>
                    <a:pt x="25" y="6900"/>
                  </a:lnTo>
                  <a:lnTo>
                    <a:pt x="0" y="7253"/>
                  </a:lnTo>
                  <a:lnTo>
                    <a:pt x="25" y="7607"/>
                  </a:lnTo>
                  <a:lnTo>
                    <a:pt x="51" y="7961"/>
                  </a:lnTo>
                  <a:lnTo>
                    <a:pt x="76" y="8290"/>
                  </a:lnTo>
                  <a:lnTo>
                    <a:pt x="152" y="8643"/>
                  </a:lnTo>
                  <a:lnTo>
                    <a:pt x="228" y="8997"/>
                  </a:lnTo>
                  <a:lnTo>
                    <a:pt x="303" y="9326"/>
                  </a:lnTo>
                  <a:lnTo>
                    <a:pt x="405" y="9654"/>
                  </a:lnTo>
                  <a:lnTo>
                    <a:pt x="531" y="9983"/>
                  </a:lnTo>
                  <a:lnTo>
                    <a:pt x="683" y="10311"/>
                  </a:lnTo>
                  <a:lnTo>
                    <a:pt x="834" y="10640"/>
                  </a:lnTo>
                  <a:lnTo>
                    <a:pt x="1011" y="10943"/>
                  </a:lnTo>
                  <a:lnTo>
                    <a:pt x="1213" y="11246"/>
                  </a:lnTo>
                  <a:lnTo>
                    <a:pt x="1415" y="11550"/>
                  </a:lnTo>
                  <a:lnTo>
                    <a:pt x="1643" y="11828"/>
                  </a:lnTo>
                  <a:lnTo>
                    <a:pt x="1870" y="12106"/>
                  </a:lnTo>
                  <a:lnTo>
                    <a:pt x="2123" y="12384"/>
                  </a:lnTo>
                  <a:lnTo>
                    <a:pt x="2527" y="12763"/>
                  </a:lnTo>
                  <a:lnTo>
                    <a:pt x="2957" y="13091"/>
                  </a:lnTo>
                  <a:lnTo>
                    <a:pt x="3437" y="13420"/>
                  </a:lnTo>
                  <a:lnTo>
                    <a:pt x="3943" y="13698"/>
                  </a:lnTo>
                  <a:lnTo>
                    <a:pt x="4448" y="13950"/>
                  </a:lnTo>
                  <a:lnTo>
                    <a:pt x="5004" y="14153"/>
                  </a:lnTo>
                  <a:lnTo>
                    <a:pt x="5535" y="14304"/>
                  </a:lnTo>
                  <a:lnTo>
                    <a:pt x="6091" y="14431"/>
                  </a:lnTo>
                  <a:lnTo>
                    <a:pt x="6647" y="14481"/>
                  </a:lnTo>
                  <a:lnTo>
                    <a:pt x="7203" y="14506"/>
                  </a:lnTo>
                  <a:lnTo>
                    <a:pt x="7784" y="14506"/>
                  </a:lnTo>
                  <a:lnTo>
                    <a:pt x="8340" y="14431"/>
                  </a:lnTo>
                  <a:lnTo>
                    <a:pt x="8896" y="14330"/>
                  </a:lnTo>
                  <a:lnTo>
                    <a:pt x="9452" y="14178"/>
                  </a:lnTo>
                  <a:lnTo>
                    <a:pt x="9983" y="13976"/>
                  </a:lnTo>
                  <a:lnTo>
                    <a:pt x="10513" y="13748"/>
                  </a:lnTo>
                  <a:lnTo>
                    <a:pt x="11019" y="13470"/>
                  </a:lnTo>
                  <a:lnTo>
                    <a:pt x="11499" y="13142"/>
                  </a:lnTo>
                  <a:lnTo>
                    <a:pt x="11954" y="12788"/>
                  </a:lnTo>
                  <a:lnTo>
                    <a:pt x="12383" y="12384"/>
                  </a:lnTo>
                  <a:lnTo>
                    <a:pt x="12661" y="12106"/>
                  </a:lnTo>
                  <a:lnTo>
                    <a:pt x="12889" y="11828"/>
                  </a:lnTo>
                  <a:lnTo>
                    <a:pt x="13116" y="11550"/>
                  </a:lnTo>
                  <a:lnTo>
                    <a:pt x="13319" y="11246"/>
                  </a:lnTo>
                  <a:lnTo>
                    <a:pt x="13521" y="10943"/>
                  </a:lnTo>
                  <a:lnTo>
                    <a:pt x="13698" y="10640"/>
                  </a:lnTo>
                  <a:lnTo>
                    <a:pt x="13849" y="10311"/>
                  </a:lnTo>
                  <a:lnTo>
                    <a:pt x="13976" y="9983"/>
                  </a:lnTo>
                  <a:lnTo>
                    <a:pt x="14102" y="9654"/>
                  </a:lnTo>
                  <a:lnTo>
                    <a:pt x="14228" y="9326"/>
                  </a:lnTo>
                  <a:lnTo>
                    <a:pt x="14304" y="8997"/>
                  </a:lnTo>
                  <a:lnTo>
                    <a:pt x="14380" y="8643"/>
                  </a:lnTo>
                  <a:lnTo>
                    <a:pt x="14430" y="8290"/>
                  </a:lnTo>
                  <a:lnTo>
                    <a:pt x="14481" y="7961"/>
                  </a:lnTo>
                  <a:lnTo>
                    <a:pt x="14506" y="7607"/>
                  </a:lnTo>
                  <a:lnTo>
                    <a:pt x="14506" y="7253"/>
                  </a:lnTo>
                  <a:lnTo>
                    <a:pt x="14506" y="6900"/>
                  </a:lnTo>
                  <a:lnTo>
                    <a:pt x="14481" y="6571"/>
                  </a:lnTo>
                  <a:lnTo>
                    <a:pt x="14430" y="6217"/>
                  </a:lnTo>
                  <a:lnTo>
                    <a:pt x="14380" y="5863"/>
                  </a:lnTo>
                  <a:lnTo>
                    <a:pt x="14304" y="5535"/>
                  </a:lnTo>
                  <a:lnTo>
                    <a:pt x="14228" y="5206"/>
                  </a:lnTo>
                  <a:lnTo>
                    <a:pt x="14102" y="4853"/>
                  </a:lnTo>
                  <a:lnTo>
                    <a:pt x="13976" y="4524"/>
                  </a:lnTo>
                  <a:lnTo>
                    <a:pt x="13849" y="4196"/>
                  </a:lnTo>
                  <a:lnTo>
                    <a:pt x="13698" y="3892"/>
                  </a:lnTo>
                  <a:lnTo>
                    <a:pt x="13521" y="3564"/>
                  </a:lnTo>
                  <a:lnTo>
                    <a:pt x="13319" y="3260"/>
                  </a:lnTo>
                  <a:lnTo>
                    <a:pt x="13116" y="2982"/>
                  </a:lnTo>
                  <a:lnTo>
                    <a:pt x="12889" y="2679"/>
                  </a:lnTo>
                  <a:lnTo>
                    <a:pt x="12661" y="2401"/>
                  </a:lnTo>
                  <a:lnTo>
                    <a:pt x="12383" y="2123"/>
                  </a:lnTo>
                  <a:lnTo>
                    <a:pt x="12131" y="1871"/>
                  </a:lnTo>
                  <a:lnTo>
                    <a:pt x="11853" y="1643"/>
                  </a:lnTo>
                  <a:lnTo>
                    <a:pt x="11549" y="1416"/>
                  </a:lnTo>
                  <a:lnTo>
                    <a:pt x="11246" y="1188"/>
                  </a:lnTo>
                  <a:lnTo>
                    <a:pt x="10943" y="1011"/>
                  </a:lnTo>
                  <a:lnTo>
                    <a:pt x="10640" y="834"/>
                  </a:lnTo>
                  <a:lnTo>
                    <a:pt x="10311" y="683"/>
                  </a:lnTo>
                  <a:lnTo>
                    <a:pt x="9983" y="531"/>
                  </a:lnTo>
                  <a:lnTo>
                    <a:pt x="9654" y="405"/>
                  </a:lnTo>
                  <a:lnTo>
                    <a:pt x="9326" y="304"/>
                  </a:lnTo>
                  <a:lnTo>
                    <a:pt x="8997" y="203"/>
                  </a:lnTo>
                  <a:lnTo>
                    <a:pt x="8643" y="127"/>
                  </a:lnTo>
                  <a:lnTo>
                    <a:pt x="8315" y="76"/>
                  </a:lnTo>
                  <a:lnTo>
                    <a:pt x="7961" y="51"/>
                  </a:lnTo>
                  <a:lnTo>
                    <a:pt x="7607" y="26"/>
                  </a:lnTo>
                  <a:lnTo>
                    <a:pt x="7253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1153600" y="1954350"/>
              <a:ext cx="298850" cy="299475"/>
            </a:xfrm>
            <a:custGeom>
              <a:rect b="b" l="l" r="r" t="t"/>
              <a:pathLst>
                <a:path extrusionOk="0" h="11979" w="11954">
                  <a:moveTo>
                    <a:pt x="5964" y="0"/>
                  </a:moveTo>
                  <a:lnTo>
                    <a:pt x="5408" y="25"/>
                  </a:lnTo>
                  <a:lnTo>
                    <a:pt x="4827" y="126"/>
                  </a:lnTo>
                  <a:lnTo>
                    <a:pt x="4271" y="253"/>
                  </a:lnTo>
                  <a:lnTo>
                    <a:pt x="3715" y="455"/>
                  </a:lnTo>
                  <a:lnTo>
                    <a:pt x="3184" y="682"/>
                  </a:lnTo>
                  <a:lnTo>
                    <a:pt x="2679" y="986"/>
                  </a:lnTo>
                  <a:lnTo>
                    <a:pt x="2426" y="1163"/>
                  </a:lnTo>
                  <a:lnTo>
                    <a:pt x="2199" y="1339"/>
                  </a:lnTo>
                  <a:lnTo>
                    <a:pt x="1971" y="1542"/>
                  </a:lnTo>
                  <a:lnTo>
                    <a:pt x="1744" y="1769"/>
                  </a:lnTo>
                  <a:lnTo>
                    <a:pt x="1542" y="1971"/>
                  </a:lnTo>
                  <a:lnTo>
                    <a:pt x="1339" y="2224"/>
                  </a:lnTo>
                  <a:lnTo>
                    <a:pt x="986" y="2679"/>
                  </a:lnTo>
                  <a:lnTo>
                    <a:pt x="682" y="3184"/>
                  </a:lnTo>
                  <a:lnTo>
                    <a:pt x="430" y="3715"/>
                  </a:lnTo>
                  <a:lnTo>
                    <a:pt x="253" y="4246"/>
                  </a:lnTo>
                  <a:lnTo>
                    <a:pt x="101" y="4802"/>
                  </a:lnTo>
                  <a:lnTo>
                    <a:pt x="25" y="5383"/>
                  </a:lnTo>
                  <a:lnTo>
                    <a:pt x="0" y="5939"/>
                  </a:lnTo>
                  <a:lnTo>
                    <a:pt x="0" y="6520"/>
                  </a:lnTo>
                  <a:lnTo>
                    <a:pt x="76" y="7076"/>
                  </a:lnTo>
                  <a:lnTo>
                    <a:pt x="202" y="7632"/>
                  </a:lnTo>
                  <a:lnTo>
                    <a:pt x="404" y="8163"/>
                  </a:lnTo>
                  <a:lnTo>
                    <a:pt x="632" y="8694"/>
                  </a:lnTo>
                  <a:lnTo>
                    <a:pt x="910" y="9199"/>
                  </a:lnTo>
                  <a:lnTo>
                    <a:pt x="1264" y="9679"/>
                  </a:lnTo>
                  <a:lnTo>
                    <a:pt x="1466" y="9932"/>
                  </a:lnTo>
                  <a:lnTo>
                    <a:pt x="1668" y="10134"/>
                  </a:lnTo>
                  <a:lnTo>
                    <a:pt x="1744" y="10235"/>
                  </a:lnTo>
                  <a:lnTo>
                    <a:pt x="1971" y="10437"/>
                  </a:lnTo>
                  <a:lnTo>
                    <a:pt x="2199" y="10639"/>
                  </a:lnTo>
                  <a:lnTo>
                    <a:pt x="2426" y="10816"/>
                  </a:lnTo>
                  <a:lnTo>
                    <a:pt x="2679" y="10993"/>
                  </a:lnTo>
                  <a:lnTo>
                    <a:pt x="3184" y="11296"/>
                  </a:lnTo>
                  <a:lnTo>
                    <a:pt x="3715" y="11549"/>
                  </a:lnTo>
                  <a:lnTo>
                    <a:pt x="4271" y="11726"/>
                  </a:lnTo>
                  <a:lnTo>
                    <a:pt x="4827" y="11878"/>
                  </a:lnTo>
                  <a:lnTo>
                    <a:pt x="5408" y="11954"/>
                  </a:lnTo>
                  <a:lnTo>
                    <a:pt x="5964" y="11979"/>
                  </a:lnTo>
                  <a:lnTo>
                    <a:pt x="6546" y="11954"/>
                  </a:lnTo>
                  <a:lnTo>
                    <a:pt x="7127" y="11878"/>
                  </a:lnTo>
                  <a:lnTo>
                    <a:pt x="7683" y="11726"/>
                  </a:lnTo>
                  <a:lnTo>
                    <a:pt x="8239" y="11549"/>
                  </a:lnTo>
                  <a:lnTo>
                    <a:pt x="8769" y="11296"/>
                  </a:lnTo>
                  <a:lnTo>
                    <a:pt x="9275" y="10993"/>
                  </a:lnTo>
                  <a:lnTo>
                    <a:pt x="9502" y="10816"/>
                  </a:lnTo>
                  <a:lnTo>
                    <a:pt x="9755" y="10639"/>
                  </a:lnTo>
                  <a:lnTo>
                    <a:pt x="9982" y="10437"/>
                  </a:lnTo>
                  <a:lnTo>
                    <a:pt x="10210" y="10235"/>
                  </a:lnTo>
                  <a:lnTo>
                    <a:pt x="10412" y="10008"/>
                  </a:lnTo>
                  <a:lnTo>
                    <a:pt x="10614" y="9780"/>
                  </a:lnTo>
                  <a:lnTo>
                    <a:pt x="10791" y="9527"/>
                  </a:lnTo>
                  <a:lnTo>
                    <a:pt x="10968" y="9300"/>
                  </a:lnTo>
                  <a:lnTo>
                    <a:pt x="11271" y="8769"/>
                  </a:lnTo>
                  <a:lnTo>
                    <a:pt x="11524" y="8239"/>
                  </a:lnTo>
                  <a:lnTo>
                    <a:pt x="11726" y="7708"/>
                  </a:lnTo>
                  <a:lnTo>
                    <a:pt x="11853" y="7127"/>
                  </a:lnTo>
                  <a:lnTo>
                    <a:pt x="11928" y="6571"/>
                  </a:lnTo>
                  <a:lnTo>
                    <a:pt x="11954" y="5989"/>
                  </a:lnTo>
                  <a:lnTo>
                    <a:pt x="11928" y="5433"/>
                  </a:lnTo>
                  <a:lnTo>
                    <a:pt x="11853" y="4852"/>
                  </a:lnTo>
                  <a:lnTo>
                    <a:pt x="11726" y="4296"/>
                  </a:lnTo>
                  <a:lnTo>
                    <a:pt x="11524" y="3740"/>
                  </a:lnTo>
                  <a:lnTo>
                    <a:pt x="11271" y="3210"/>
                  </a:lnTo>
                  <a:lnTo>
                    <a:pt x="10968" y="2704"/>
                  </a:lnTo>
                  <a:lnTo>
                    <a:pt x="10791" y="2451"/>
                  </a:lnTo>
                  <a:lnTo>
                    <a:pt x="10614" y="2224"/>
                  </a:lnTo>
                  <a:lnTo>
                    <a:pt x="10412" y="1996"/>
                  </a:lnTo>
                  <a:lnTo>
                    <a:pt x="10210" y="1769"/>
                  </a:lnTo>
                  <a:lnTo>
                    <a:pt x="9982" y="1542"/>
                  </a:lnTo>
                  <a:lnTo>
                    <a:pt x="9755" y="1339"/>
                  </a:lnTo>
                  <a:lnTo>
                    <a:pt x="9502" y="1163"/>
                  </a:lnTo>
                  <a:lnTo>
                    <a:pt x="9275" y="986"/>
                  </a:lnTo>
                  <a:lnTo>
                    <a:pt x="8769" y="682"/>
                  </a:lnTo>
                  <a:lnTo>
                    <a:pt x="8239" y="455"/>
                  </a:lnTo>
                  <a:lnTo>
                    <a:pt x="7683" y="253"/>
                  </a:lnTo>
                  <a:lnTo>
                    <a:pt x="7127" y="126"/>
                  </a:lnTo>
                  <a:lnTo>
                    <a:pt x="6546" y="25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1195300" y="2140725"/>
              <a:ext cx="213550" cy="113100"/>
            </a:xfrm>
            <a:custGeom>
              <a:rect b="b" l="l" r="r" t="t"/>
              <a:pathLst>
                <a:path extrusionOk="0" h="4524" w="8542">
                  <a:moveTo>
                    <a:pt x="3108" y="0"/>
                  </a:moveTo>
                  <a:lnTo>
                    <a:pt x="2401" y="253"/>
                  </a:lnTo>
                  <a:lnTo>
                    <a:pt x="733" y="809"/>
                  </a:lnTo>
                  <a:lnTo>
                    <a:pt x="581" y="885"/>
                  </a:lnTo>
                  <a:lnTo>
                    <a:pt x="430" y="961"/>
                  </a:lnTo>
                  <a:lnTo>
                    <a:pt x="303" y="1087"/>
                  </a:lnTo>
                  <a:lnTo>
                    <a:pt x="202" y="1213"/>
                  </a:lnTo>
                  <a:lnTo>
                    <a:pt x="101" y="1365"/>
                  </a:lnTo>
                  <a:lnTo>
                    <a:pt x="51" y="1516"/>
                  </a:lnTo>
                  <a:lnTo>
                    <a:pt x="0" y="1668"/>
                  </a:lnTo>
                  <a:lnTo>
                    <a:pt x="0" y="1845"/>
                  </a:lnTo>
                  <a:lnTo>
                    <a:pt x="0" y="2679"/>
                  </a:lnTo>
                  <a:lnTo>
                    <a:pt x="76" y="2780"/>
                  </a:lnTo>
                  <a:lnTo>
                    <a:pt x="303" y="2982"/>
                  </a:lnTo>
                  <a:lnTo>
                    <a:pt x="531" y="3184"/>
                  </a:lnTo>
                  <a:lnTo>
                    <a:pt x="758" y="3361"/>
                  </a:lnTo>
                  <a:lnTo>
                    <a:pt x="1011" y="3538"/>
                  </a:lnTo>
                  <a:lnTo>
                    <a:pt x="1516" y="3841"/>
                  </a:lnTo>
                  <a:lnTo>
                    <a:pt x="2047" y="4094"/>
                  </a:lnTo>
                  <a:lnTo>
                    <a:pt x="2603" y="4271"/>
                  </a:lnTo>
                  <a:lnTo>
                    <a:pt x="3159" y="4423"/>
                  </a:lnTo>
                  <a:lnTo>
                    <a:pt x="3740" y="4499"/>
                  </a:lnTo>
                  <a:lnTo>
                    <a:pt x="4296" y="4524"/>
                  </a:lnTo>
                  <a:lnTo>
                    <a:pt x="4878" y="4499"/>
                  </a:lnTo>
                  <a:lnTo>
                    <a:pt x="5459" y="4423"/>
                  </a:lnTo>
                  <a:lnTo>
                    <a:pt x="6015" y="4271"/>
                  </a:lnTo>
                  <a:lnTo>
                    <a:pt x="6571" y="4094"/>
                  </a:lnTo>
                  <a:lnTo>
                    <a:pt x="7101" y="3841"/>
                  </a:lnTo>
                  <a:lnTo>
                    <a:pt x="7607" y="3538"/>
                  </a:lnTo>
                  <a:lnTo>
                    <a:pt x="7834" y="3361"/>
                  </a:lnTo>
                  <a:lnTo>
                    <a:pt x="8087" y="3184"/>
                  </a:lnTo>
                  <a:lnTo>
                    <a:pt x="8314" y="2982"/>
                  </a:lnTo>
                  <a:lnTo>
                    <a:pt x="8542" y="2780"/>
                  </a:lnTo>
                  <a:lnTo>
                    <a:pt x="8542" y="1845"/>
                  </a:lnTo>
                  <a:lnTo>
                    <a:pt x="8517" y="1668"/>
                  </a:lnTo>
                  <a:lnTo>
                    <a:pt x="8491" y="1516"/>
                  </a:lnTo>
                  <a:lnTo>
                    <a:pt x="8416" y="1365"/>
                  </a:lnTo>
                  <a:lnTo>
                    <a:pt x="8340" y="1213"/>
                  </a:lnTo>
                  <a:lnTo>
                    <a:pt x="8239" y="1087"/>
                  </a:lnTo>
                  <a:lnTo>
                    <a:pt x="8112" y="961"/>
                  </a:lnTo>
                  <a:lnTo>
                    <a:pt x="7961" y="885"/>
                  </a:lnTo>
                  <a:lnTo>
                    <a:pt x="7809" y="809"/>
                  </a:lnTo>
                  <a:lnTo>
                    <a:pt x="6141" y="253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rgbClr val="60B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1252150" y="2035850"/>
              <a:ext cx="99850" cy="121325"/>
            </a:xfrm>
            <a:custGeom>
              <a:rect b="b" l="l" r="r" t="t"/>
              <a:pathLst>
                <a:path extrusionOk="0" h="4853" w="3994">
                  <a:moveTo>
                    <a:pt x="556" y="0"/>
                  </a:moveTo>
                  <a:lnTo>
                    <a:pt x="430" y="25"/>
                  </a:lnTo>
                  <a:lnTo>
                    <a:pt x="329" y="51"/>
                  </a:lnTo>
                  <a:lnTo>
                    <a:pt x="228" y="101"/>
                  </a:lnTo>
                  <a:lnTo>
                    <a:pt x="152" y="177"/>
                  </a:lnTo>
                  <a:lnTo>
                    <a:pt x="76" y="253"/>
                  </a:lnTo>
                  <a:lnTo>
                    <a:pt x="26" y="354"/>
                  </a:lnTo>
                  <a:lnTo>
                    <a:pt x="0" y="455"/>
                  </a:lnTo>
                  <a:lnTo>
                    <a:pt x="0" y="556"/>
                  </a:lnTo>
                  <a:lnTo>
                    <a:pt x="0" y="3007"/>
                  </a:lnTo>
                  <a:lnTo>
                    <a:pt x="0" y="3184"/>
                  </a:lnTo>
                  <a:lnTo>
                    <a:pt x="26" y="3361"/>
                  </a:lnTo>
                  <a:lnTo>
                    <a:pt x="76" y="3538"/>
                  </a:lnTo>
                  <a:lnTo>
                    <a:pt x="127" y="3715"/>
                  </a:lnTo>
                  <a:lnTo>
                    <a:pt x="203" y="3867"/>
                  </a:lnTo>
                  <a:lnTo>
                    <a:pt x="304" y="4018"/>
                  </a:lnTo>
                  <a:lnTo>
                    <a:pt x="405" y="4170"/>
                  </a:lnTo>
                  <a:lnTo>
                    <a:pt x="531" y="4296"/>
                  </a:lnTo>
                  <a:lnTo>
                    <a:pt x="658" y="4423"/>
                  </a:lnTo>
                  <a:lnTo>
                    <a:pt x="809" y="4524"/>
                  </a:lnTo>
                  <a:lnTo>
                    <a:pt x="961" y="4625"/>
                  </a:lnTo>
                  <a:lnTo>
                    <a:pt x="1112" y="4701"/>
                  </a:lnTo>
                  <a:lnTo>
                    <a:pt x="1289" y="4751"/>
                  </a:lnTo>
                  <a:lnTo>
                    <a:pt x="1466" y="4802"/>
                  </a:lnTo>
                  <a:lnTo>
                    <a:pt x="1643" y="4827"/>
                  </a:lnTo>
                  <a:lnTo>
                    <a:pt x="1845" y="4852"/>
                  </a:lnTo>
                  <a:lnTo>
                    <a:pt x="2149" y="4852"/>
                  </a:lnTo>
                  <a:lnTo>
                    <a:pt x="2326" y="4827"/>
                  </a:lnTo>
                  <a:lnTo>
                    <a:pt x="2528" y="4802"/>
                  </a:lnTo>
                  <a:lnTo>
                    <a:pt x="2705" y="4751"/>
                  </a:lnTo>
                  <a:lnTo>
                    <a:pt x="2856" y="4701"/>
                  </a:lnTo>
                  <a:lnTo>
                    <a:pt x="3033" y="4625"/>
                  </a:lnTo>
                  <a:lnTo>
                    <a:pt x="3185" y="4524"/>
                  </a:lnTo>
                  <a:lnTo>
                    <a:pt x="3311" y="4423"/>
                  </a:lnTo>
                  <a:lnTo>
                    <a:pt x="3463" y="4296"/>
                  </a:lnTo>
                  <a:lnTo>
                    <a:pt x="3564" y="4170"/>
                  </a:lnTo>
                  <a:lnTo>
                    <a:pt x="3665" y="4018"/>
                  </a:lnTo>
                  <a:lnTo>
                    <a:pt x="3766" y="3867"/>
                  </a:lnTo>
                  <a:lnTo>
                    <a:pt x="3842" y="3715"/>
                  </a:lnTo>
                  <a:lnTo>
                    <a:pt x="3918" y="3538"/>
                  </a:lnTo>
                  <a:lnTo>
                    <a:pt x="3943" y="3361"/>
                  </a:lnTo>
                  <a:lnTo>
                    <a:pt x="3993" y="3184"/>
                  </a:lnTo>
                  <a:lnTo>
                    <a:pt x="3993" y="3007"/>
                  </a:lnTo>
                  <a:lnTo>
                    <a:pt x="3993" y="556"/>
                  </a:lnTo>
                  <a:lnTo>
                    <a:pt x="3968" y="455"/>
                  </a:lnTo>
                  <a:lnTo>
                    <a:pt x="3943" y="354"/>
                  </a:lnTo>
                  <a:lnTo>
                    <a:pt x="3892" y="253"/>
                  </a:lnTo>
                  <a:lnTo>
                    <a:pt x="3817" y="177"/>
                  </a:lnTo>
                  <a:lnTo>
                    <a:pt x="3741" y="101"/>
                  </a:lnTo>
                  <a:lnTo>
                    <a:pt x="3640" y="51"/>
                  </a:lnTo>
                  <a:lnTo>
                    <a:pt x="3539" y="25"/>
                  </a:lnTo>
                  <a:lnTo>
                    <a:pt x="3437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1252150" y="2000450"/>
              <a:ext cx="99850" cy="65100"/>
            </a:xfrm>
            <a:custGeom>
              <a:rect b="b" l="l" r="r" t="t"/>
              <a:pathLst>
                <a:path extrusionOk="0" h="2604" w="3994">
                  <a:moveTo>
                    <a:pt x="1365" y="1"/>
                  </a:moveTo>
                  <a:lnTo>
                    <a:pt x="1087" y="26"/>
                  </a:lnTo>
                  <a:lnTo>
                    <a:pt x="834" y="102"/>
                  </a:lnTo>
                  <a:lnTo>
                    <a:pt x="607" y="228"/>
                  </a:lnTo>
                  <a:lnTo>
                    <a:pt x="405" y="405"/>
                  </a:lnTo>
                  <a:lnTo>
                    <a:pt x="228" y="607"/>
                  </a:lnTo>
                  <a:lnTo>
                    <a:pt x="102" y="835"/>
                  </a:lnTo>
                  <a:lnTo>
                    <a:pt x="26" y="1088"/>
                  </a:lnTo>
                  <a:lnTo>
                    <a:pt x="0" y="1366"/>
                  </a:lnTo>
                  <a:lnTo>
                    <a:pt x="0" y="2604"/>
                  </a:lnTo>
                  <a:lnTo>
                    <a:pt x="1011" y="2604"/>
                  </a:lnTo>
                  <a:lnTo>
                    <a:pt x="1239" y="2528"/>
                  </a:lnTo>
                  <a:lnTo>
                    <a:pt x="1441" y="2427"/>
                  </a:lnTo>
                  <a:lnTo>
                    <a:pt x="1593" y="2275"/>
                  </a:lnTo>
                  <a:lnTo>
                    <a:pt x="2149" y="1694"/>
                  </a:lnTo>
                  <a:lnTo>
                    <a:pt x="2502" y="2301"/>
                  </a:lnTo>
                  <a:lnTo>
                    <a:pt x="2604" y="2427"/>
                  </a:lnTo>
                  <a:lnTo>
                    <a:pt x="2730" y="2528"/>
                  </a:lnTo>
                  <a:lnTo>
                    <a:pt x="2881" y="2604"/>
                  </a:lnTo>
                  <a:lnTo>
                    <a:pt x="3993" y="2604"/>
                  </a:lnTo>
                  <a:lnTo>
                    <a:pt x="3993" y="1366"/>
                  </a:lnTo>
                  <a:lnTo>
                    <a:pt x="3968" y="1088"/>
                  </a:lnTo>
                  <a:lnTo>
                    <a:pt x="3892" y="835"/>
                  </a:lnTo>
                  <a:lnTo>
                    <a:pt x="3766" y="607"/>
                  </a:lnTo>
                  <a:lnTo>
                    <a:pt x="3589" y="405"/>
                  </a:lnTo>
                  <a:lnTo>
                    <a:pt x="3387" y="228"/>
                  </a:lnTo>
                  <a:lnTo>
                    <a:pt x="3159" y="102"/>
                  </a:lnTo>
                  <a:lnTo>
                    <a:pt x="2907" y="26"/>
                  </a:lnTo>
                  <a:lnTo>
                    <a:pt x="2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1252150" y="2000450"/>
              <a:ext cx="99850" cy="65100"/>
            </a:xfrm>
            <a:custGeom>
              <a:rect b="b" l="l" r="r" t="t"/>
              <a:pathLst>
                <a:path extrusionOk="0" h="2604" w="3994">
                  <a:moveTo>
                    <a:pt x="1365" y="1"/>
                  </a:moveTo>
                  <a:lnTo>
                    <a:pt x="1087" y="26"/>
                  </a:lnTo>
                  <a:lnTo>
                    <a:pt x="834" y="102"/>
                  </a:lnTo>
                  <a:lnTo>
                    <a:pt x="607" y="228"/>
                  </a:lnTo>
                  <a:lnTo>
                    <a:pt x="405" y="405"/>
                  </a:lnTo>
                  <a:lnTo>
                    <a:pt x="228" y="607"/>
                  </a:lnTo>
                  <a:lnTo>
                    <a:pt x="102" y="835"/>
                  </a:lnTo>
                  <a:lnTo>
                    <a:pt x="26" y="1088"/>
                  </a:lnTo>
                  <a:lnTo>
                    <a:pt x="0" y="1366"/>
                  </a:lnTo>
                  <a:lnTo>
                    <a:pt x="0" y="2604"/>
                  </a:lnTo>
                  <a:lnTo>
                    <a:pt x="1011" y="2604"/>
                  </a:lnTo>
                  <a:lnTo>
                    <a:pt x="1239" y="2528"/>
                  </a:lnTo>
                  <a:lnTo>
                    <a:pt x="1441" y="2427"/>
                  </a:lnTo>
                  <a:lnTo>
                    <a:pt x="1593" y="2275"/>
                  </a:lnTo>
                  <a:lnTo>
                    <a:pt x="2149" y="1694"/>
                  </a:lnTo>
                  <a:lnTo>
                    <a:pt x="2502" y="2301"/>
                  </a:lnTo>
                  <a:lnTo>
                    <a:pt x="2604" y="2427"/>
                  </a:lnTo>
                  <a:lnTo>
                    <a:pt x="2730" y="2528"/>
                  </a:lnTo>
                  <a:lnTo>
                    <a:pt x="2881" y="2604"/>
                  </a:lnTo>
                  <a:lnTo>
                    <a:pt x="3993" y="2604"/>
                  </a:lnTo>
                  <a:lnTo>
                    <a:pt x="3993" y="1366"/>
                  </a:lnTo>
                  <a:lnTo>
                    <a:pt x="3968" y="1088"/>
                  </a:lnTo>
                  <a:lnTo>
                    <a:pt x="3892" y="835"/>
                  </a:lnTo>
                  <a:lnTo>
                    <a:pt x="3766" y="607"/>
                  </a:lnTo>
                  <a:lnTo>
                    <a:pt x="3589" y="405"/>
                  </a:lnTo>
                  <a:lnTo>
                    <a:pt x="3387" y="228"/>
                  </a:lnTo>
                  <a:lnTo>
                    <a:pt x="3159" y="102"/>
                  </a:lnTo>
                  <a:lnTo>
                    <a:pt x="2907" y="26"/>
                  </a:lnTo>
                  <a:lnTo>
                    <a:pt x="2629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7" name="Google Shape;257;p32"/>
          <p:cNvGrpSpPr/>
          <p:nvPr/>
        </p:nvGrpSpPr>
        <p:grpSpPr>
          <a:xfrm>
            <a:off x="1768279" y="1521179"/>
            <a:ext cx="455471" cy="457175"/>
            <a:chOff x="1712100" y="1922750"/>
            <a:chExt cx="509875" cy="510525"/>
          </a:xfrm>
        </p:grpSpPr>
        <p:sp>
          <p:nvSpPr>
            <p:cNvPr id="258" name="Google Shape;258;p32"/>
            <p:cNvSpPr/>
            <p:nvPr/>
          </p:nvSpPr>
          <p:spPr>
            <a:xfrm>
              <a:off x="1887750" y="1922750"/>
              <a:ext cx="159225" cy="223050"/>
            </a:xfrm>
            <a:custGeom>
              <a:rect b="b" l="l" r="r" t="t"/>
              <a:pathLst>
                <a:path extrusionOk="0" h="8922" w="6369">
                  <a:moveTo>
                    <a:pt x="3109" y="0"/>
                  </a:moveTo>
                  <a:lnTo>
                    <a:pt x="2780" y="26"/>
                  </a:lnTo>
                  <a:lnTo>
                    <a:pt x="2477" y="76"/>
                  </a:lnTo>
                  <a:lnTo>
                    <a:pt x="2173" y="177"/>
                  </a:lnTo>
                  <a:lnTo>
                    <a:pt x="1895" y="278"/>
                  </a:lnTo>
                  <a:lnTo>
                    <a:pt x="1617" y="405"/>
                  </a:lnTo>
                  <a:lnTo>
                    <a:pt x="1365" y="582"/>
                  </a:lnTo>
                  <a:lnTo>
                    <a:pt x="1137" y="759"/>
                  </a:lnTo>
                  <a:lnTo>
                    <a:pt x="910" y="961"/>
                  </a:lnTo>
                  <a:lnTo>
                    <a:pt x="708" y="1188"/>
                  </a:lnTo>
                  <a:lnTo>
                    <a:pt x="531" y="1416"/>
                  </a:lnTo>
                  <a:lnTo>
                    <a:pt x="379" y="1694"/>
                  </a:lnTo>
                  <a:lnTo>
                    <a:pt x="253" y="1946"/>
                  </a:lnTo>
                  <a:lnTo>
                    <a:pt x="126" y="2250"/>
                  </a:lnTo>
                  <a:lnTo>
                    <a:pt x="51" y="2553"/>
                  </a:lnTo>
                  <a:lnTo>
                    <a:pt x="0" y="2856"/>
                  </a:lnTo>
                  <a:lnTo>
                    <a:pt x="0" y="3159"/>
                  </a:lnTo>
                  <a:lnTo>
                    <a:pt x="0" y="3538"/>
                  </a:lnTo>
                  <a:lnTo>
                    <a:pt x="76" y="3918"/>
                  </a:lnTo>
                  <a:lnTo>
                    <a:pt x="177" y="4246"/>
                  </a:lnTo>
                  <a:lnTo>
                    <a:pt x="303" y="4600"/>
                  </a:lnTo>
                  <a:lnTo>
                    <a:pt x="480" y="4903"/>
                  </a:lnTo>
                  <a:lnTo>
                    <a:pt x="682" y="5181"/>
                  </a:lnTo>
                  <a:lnTo>
                    <a:pt x="935" y="5459"/>
                  </a:lnTo>
                  <a:lnTo>
                    <a:pt x="1188" y="5687"/>
                  </a:lnTo>
                  <a:lnTo>
                    <a:pt x="1339" y="5838"/>
                  </a:lnTo>
                  <a:lnTo>
                    <a:pt x="1491" y="5990"/>
                  </a:lnTo>
                  <a:lnTo>
                    <a:pt x="1617" y="6167"/>
                  </a:lnTo>
                  <a:lnTo>
                    <a:pt x="1719" y="6344"/>
                  </a:lnTo>
                  <a:lnTo>
                    <a:pt x="1794" y="6546"/>
                  </a:lnTo>
                  <a:lnTo>
                    <a:pt x="1845" y="6748"/>
                  </a:lnTo>
                  <a:lnTo>
                    <a:pt x="1895" y="6950"/>
                  </a:lnTo>
                  <a:lnTo>
                    <a:pt x="1895" y="7178"/>
                  </a:lnTo>
                  <a:lnTo>
                    <a:pt x="1895" y="7936"/>
                  </a:lnTo>
                  <a:lnTo>
                    <a:pt x="1921" y="8138"/>
                  </a:lnTo>
                  <a:lnTo>
                    <a:pt x="1971" y="8315"/>
                  </a:lnTo>
                  <a:lnTo>
                    <a:pt x="2072" y="8492"/>
                  </a:lnTo>
                  <a:lnTo>
                    <a:pt x="2199" y="8618"/>
                  </a:lnTo>
                  <a:lnTo>
                    <a:pt x="2325" y="8744"/>
                  </a:lnTo>
                  <a:lnTo>
                    <a:pt x="2502" y="8846"/>
                  </a:lnTo>
                  <a:lnTo>
                    <a:pt x="2679" y="8896"/>
                  </a:lnTo>
                  <a:lnTo>
                    <a:pt x="2881" y="8921"/>
                  </a:lnTo>
                  <a:lnTo>
                    <a:pt x="3462" y="8921"/>
                  </a:lnTo>
                  <a:lnTo>
                    <a:pt x="3665" y="8896"/>
                  </a:lnTo>
                  <a:lnTo>
                    <a:pt x="3841" y="8846"/>
                  </a:lnTo>
                  <a:lnTo>
                    <a:pt x="4018" y="8744"/>
                  </a:lnTo>
                  <a:lnTo>
                    <a:pt x="4170" y="8618"/>
                  </a:lnTo>
                  <a:lnTo>
                    <a:pt x="4296" y="8492"/>
                  </a:lnTo>
                  <a:lnTo>
                    <a:pt x="4372" y="8315"/>
                  </a:lnTo>
                  <a:lnTo>
                    <a:pt x="4423" y="8138"/>
                  </a:lnTo>
                  <a:lnTo>
                    <a:pt x="4448" y="7936"/>
                  </a:lnTo>
                  <a:lnTo>
                    <a:pt x="4448" y="7178"/>
                  </a:lnTo>
                  <a:lnTo>
                    <a:pt x="4473" y="6950"/>
                  </a:lnTo>
                  <a:lnTo>
                    <a:pt x="4498" y="6748"/>
                  </a:lnTo>
                  <a:lnTo>
                    <a:pt x="4549" y="6546"/>
                  </a:lnTo>
                  <a:lnTo>
                    <a:pt x="4650" y="6344"/>
                  </a:lnTo>
                  <a:lnTo>
                    <a:pt x="4751" y="6167"/>
                  </a:lnTo>
                  <a:lnTo>
                    <a:pt x="4852" y="5990"/>
                  </a:lnTo>
                  <a:lnTo>
                    <a:pt x="5004" y="5838"/>
                  </a:lnTo>
                  <a:lnTo>
                    <a:pt x="5156" y="5687"/>
                  </a:lnTo>
                  <a:lnTo>
                    <a:pt x="5434" y="5459"/>
                  </a:lnTo>
                  <a:lnTo>
                    <a:pt x="5661" y="5206"/>
                  </a:lnTo>
                  <a:lnTo>
                    <a:pt x="5863" y="4903"/>
                  </a:lnTo>
                  <a:lnTo>
                    <a:pt x="6040" y="4600"/>
                  </a:lnTo>
                  <a:lnTo>
                    <a:pt x="6166" y="4271"/>
                  </a:lnTo>
                  <a:lnTo>
                    <a:pt x="6293" y="3918"/>
                  </a:lnTo>
                  <a:lnTo>
                    <a:pt x="6343" y="3564"/>
                  </a:lnTo>
                  <a:lnTo>
                    <a:pt x="6369" y="3185"/>
                  </a:lnTo>
                  <a:lnTo>
                    <a:pt x="6343" y="2856"/>
                  </a:lnTo>
                  <a:lnTo>
                    <a:pt x="6293" y="2553"/>
                  </a:lnTo>
                  <a:lnTo>
                    <a:pt x="6217" y="2224"/>
                  </a:lnTo>
                  <a:lnTo>
                    <a:pt x="6116" y="1946"/>
                  </a:lnTo>
                  <a:lnTo>
                    <a:pt x="5964" y="1643"/>
                  </a:lnTo>
                  <a:lnTo>
                    <a:pt x="5813" y="1390"/>
                  </a:lnTo>
                  <a:lnTo>
                    <a:pt x="5610" y="1138"/>
                  </a:lnTo>
                  <a:lnTo>
                    <a:pt x="5408" y="910"/>
                  </a:lnTo>
                  <a:lnTo>
                    <a:pt x="5181" y="708"/>
                  </a:lnTo>
                  <a:lnTo>
                    <a:pt x="4928" y="531"/>
                  </a:lnTo>
                  <a:lnTo>
                    <a:pt x="4650" y="380"/>
                  </a:lnTo>
                  <a:lnTo>
                    <a:pt x="4372" y="228"/>
                  </a:lnTo>
                  <a:lnTo>
                    <a:pt x="4069" y="127"/>
                  </a:lnTo>
                  <a:lnTo>
                    <a:pt x="3766" y="51"/>
                  </a:lnTo>
                  <a:lnTo>
                    <a:pt x="3437" y="26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1927550" y="1978975"/>
              <a:ext cx="79000" cy="138400"/>
            </a:xfrm>
            <a:custGeom>
              <a:rect b="b" l="l" r="r" t="t"/>
              <a:pathLst>
                <a:path extrusionOk="0" h="5536" w="3160">
                  <a:moveTo>
                    <a:pt x="961" y="1"/>
                  </a:moveTo>
                  <a:lnTo>
                    <a:pt x="758" y="26"/>
                  </a:lnTo>
                  <a:lnTo>
                    <a:pt x="581" y="76"/>
                  </a:lnTo>
                  <a:lnTo>
                    <a:pt x="430" y="152"/>
                  </a:lnTo>
                  <a:lnTo>
                    <a:pt x="278" y="279"/>
                  </a:lnTo>
                  <a:lnTo>
                    <a:pt x="177" y="405"/>
                  </a:lnTo>
                  <a:lnTo>
                    <a:pt x="76" y="582"/>
                  </a:lnTo>
                  <a:lnTo>
                    <a:pt x="25" y="759"/>
                  </a:lnTo>
                  <a:lnTo>
                    <a:pt x="0" y="936"/>
                  </a:lnTo>
                  <a:lnTo>
                    <a:pt x="0" y="1593"/>
                  </a:lnTo>
                  <a:lnTo>
                    <a:pt x="25" y="1694"/>
                  </a:lnTo>
                  <a:lnTo>
                    <a:pt x="101" y="1795"/>
                  </a:lnTo>
                  <a:lnTo>
                    <a:pt x="202" y="1871"/>
                  </a:lnTo>
                  <a:lnTo>
                    <a:pt x="303" y="1896"/>
                  </a:lnTo>
                  <a:lnTo>
                    <a:pt x="430" y="1871"/>
                  </a:lnTo>
                  <a:lnTo>
                    <a:pt x="531" y="1795"/>
                  </a:lnTo>
                  <a:lnTo>
                    <a:pt x="607" y="1694"/>
                  </a:lnTo>
                  <a:lnTo>
                    <a:pt x="607" y="1593"/>
                  </a:lnTo>
                  <a:lnTo>
                    <a:pt x="607" y="936"/>
                  </a:lnTo>
                  <a:lnTo>
                    <a:pt x="657" y="809"/>
                  </a:lnTo>
                  <a:lnTo>
                    <a:pt x="708" y="708"/>
                  </a:lnTo>
                  <a:lnTo>
                    <a:pt x="809" y="632"/>
                  </a:lnTo>
                  <a:lnTo>
                    <a:pt x="961" y="607"/>
                  </a:lnTo>
                  <a:lnTo>
                    <a:pt x="1087" y="632"/>
                  </a:lnTo>
                  <a:lnTo>
                    <a:pt x="1188" y="708"/>
                  </a:lnTo>
                  <a:lnTo>
                    <a:pt x="1264" y="809"/>
                  </a:lnTo>
                  <a:lnTo>
                    <a:pt x="1289" y="936"/>
                  </a:lnTo>
                  <a:lnTo>
                    <a:pt x="1289" y="5232"/>
                  </a:lnTo>
                  <a:lnTo>
                    <a:pt x="1314" y="5333"/>
                  </a:lnTo>
                  <a:lnTo>
                    <a:pt x="1365" y="5434"/>
                  </a:lnTo>
                  <a:lnTo>
                    <a:pt x="1466" y="5510"/>
                  </a:lnTo>
                  <a:lnTo>
                    <a:pt x="1592" y="5535"/>
                  </a:lnTo>
                  <a:lnTo>
                    <a:pt x="1719" y="5510"/>
                  </a:lnTo>
                  <a:lnTo>
                    <a:pt x="1795" y="5434"/>
                  </a:lnTo>
                  <a:lnTo>
                    <a:pt x="1870" y="5333"/>
                  </a:lnTo>
                  <a:lnTo>
                    <a:pt x="1896" y="5232"/>
                  </a:lnTo>
                  <a:lnTo>
                    <a:pt x="1896" y="936"/>
                  </a:lnTo>
                  <a:lnTo>
                    <a:pt x="1921" y="809"/>
                  </a:lnTo>
                  <a:lnTo>
                    <a:pt x="1997" y="708"/>
                  </a:lnTo>
                  <a:lnTo>
                    <a:pt x="2098" y="632"/>
                  </a:lnTo>
                  <a:lnTo>
                    <a:pt x="2224" y="607"/>
                  </a:lnTo>
                  <a:lnTo>
                    <a:pt x="2351" y="632"/>
                  </a:lnTo>
                  <a:lnTo>
                    <a:pt x="2452" y="708"/>
                  </a:lnTo>
                  <a:lnTo>
                    <a:pt x="2527" y="809"/>
                  </a:lnTo>
                  <a:lnTo>
                    <a:pt x="2553" y="936"/>
                  </a:lnTo>
                  <a:lnTo>
                    <a:pt x="2553" y="1593"/>
                  </a:lnTo>
                  <a:lnTo>
                    <a:pt x="2578" y="1694"/>
                  </a:lnTo>
                  <a:lnTo>
                    <a:pt x="2654" y="1795"/>
                  </a:lnTo>
                  <a:lnTo>
                    <a:pt x="2730" y="1871"/>
                  </a:lnTo>
                  <a:lnTo>
                    <a:pt x="2856" y="1896"/>
                  </a:lnTo>
                  <a:lnTo>
                    <a:pt x="2982" y="1871"/>
                  </a:lnTo>
                  <a:lnTo>
                    <a:pt x="3083" y="1795"/>
                  </a:lnTo>
                  <a:lnTo>
                    <a:pt x="3134" y="1694"/>
                  </a:lnTo>
                  <a:lnTo>
                    <a:pt x="3159" y="1593"/>
                  </a:lnTo>
                  <a:lnTo>
                    <a:pt x="3159" y="936"/>
                  </a:lnTo>
                  <a:lnTo>
                    <a:pt x="3159" y="759"/>
                  </a:lnTo>
                  <a:lnTo>
                    <a:pt x="3083" y="582"/>
                  </a:lnTo>
                  <a:lnTo>
                    <a:pt x="3008" y="405"/>
                  </a:lnTo>
                  <a:lnTo>
                    <a:pt x="2881" y="279"/>
                  </a:lnTo>
                  <a:lnTo>
                    <a:pt x="2755" y="152"/>
                  </a:lnTo>
                  <a:lnTo>
                    <a:pt x="2603" y="76"/>
                  </a:lnTo>
                  <a:lnTo>
                    <a:pt x="2426" y="26"/>
                  </a:lnTo>
                  <a:lnTo>
                    <a:pt x="2224" y="1"/>
                  </a:lnTo>
                  <a:lnTo>
                    <a:pt x="2047" y="26"/>
                  </a:lnTo>
                  <a:lnTo>
                    <a:pt x="1870" y="76"/>
                  </a:lnTo>
                  <a:lnTo>
                    <a:pt x="1719" y="152"/>
                  </a:lnTo>
                  <a:lnTo>
                    <a:pt x="1592" y="253"/>
                  </a:lnTo>
                  <a:lnTo>
                    <a:pt x="1441" y="152"/>
                  </a:lnTo>
                  <a:lnTo>
                    <a:pt x="1289" y="76"/>
                  </a:lnTo>
                  <a:lnTo>
                    <a:pt x="1137" y="26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2010300" y="2219050"/>
              <a:ext cx="45525" cy="41100"/>
            </a:xfrm>
            <a:custGeom>
              <a:rect b="b" l="l" r="r" t="t"/>
              <a:pathLst>
                <a:path extrusionOk="0" h="1644" w="1821">
                  <a:moveTo>
                    <a:pt x="1" y="1"/>
                  </a:moveTo>
                  <a:lnTo>
                    <a:pt x="1" y="1644"/>
                  </a:lnTo>
                  <a:lnTo>
                    <a:pt x="1239" y="1644"/>
                  </a:lnTo>
                  <a:lnTo>
                    <a:pt x="1366" y="1618"/>
                  </a:lnTo>
                  <a:lnTo>
                    <a:pt x="1467" y="1593"/>
                  </a:lnTo>
                  <a:lnTo>
                    <a:pt x="1568" y="1542"/>
                  </a:lnTo>
                  <a:lnTo>
                    <a:pt x="1644" y="1467"/>
                  </a:lnTo>
                  <a:lnTo>
                    <a:pt x="1719" y="1366"/>
                  </a:lnTo>
                  <a:lnTo>
                    <a:pt x="1795" y="1264"/>
                  </a:lnTo>
                  <a:lnTo>
                    <a:pt x="1820" y="1163"/>
                  </a:lnTo>
                  <a:lnTo>
                    <a:pt x="1820" y="1037"/>
                  </a:lnTo>
                  <a:lnTo>
                    <a:pt x="1820" y="607"/>
                  </a:lnTo>
                  <a:lnTo>
                    <a:pt x="1820" y="481"/>
                  </a:lnTo>
                  <a:lnTo>
                    <a:pt x="1795" y="380"/>
                  </a:lnTo>
                  <a:lnTo>
                    <a:pt x="1719" y="279"/>
                  </a:lnTo>
                  <a:lnTo>
                    <a:pt x="1644" y="178"/>
                  </a:lnTo>
                  <a:lnTo>
                    <a:pt x="1568" y="102"/>
                  </a:lnTo>
                  <a:lnTo>
                    <a:pt x="1467" y="51"/>
                  </a:lnTo>
                  <a:lnTo>
                    <a:pt x="1366" y="26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1878275" y="2219050"/>
              <a:ext cx="45500" cy="41100"/>
            </a:xfrm>
            <a:custGeom>
              <a:rect b="b" l="l" r="r" t="t"/>
              <a:pathLst>
                <a:path extrusionOk="0" h="1644" w="1820">
                  <a:moveTo>
                    <a:pt x="607" y="1"/>
                  </a:moveTo>
                  <a:lnTo>
                    <a:pt x="480" y="26"/>
                  </a:lnTo>
                  <a:lnTo>
                    <a:pt x="354" y="51"/>
                  </a:lnTo>
                  <a:lnTo>
                    <a:pt x="253" y="102"/>
                  </a:lnTo>
                  <a:lnTo>
                    <a:pt x="177" y="178"/>
                  </a:lnTo>
                  <a:lnTo>
                    <a:pt x="101" y="279"/>
                  </a:lnTo>
                  <a:lnTo>
                    <a:pt x="51" y="380"/>
                  </a:lnTo>
                  <a:lnTo>
                    <a:pt x="25" y="481"/>
                  </a:lnTo>
                  <a:lnTo>
                    <a:pt x="0" y="607"/>
                  </a:lnTo>
                  <a:lnTo>
                    <a:pt x="0" y="1037"/>
                  </a:lnTo>
                  <a:lnTo>
                    <a:pt x="25" y="1163"/>
                  </a:lnTo>
                  <a:lnTo>
                    <a:pt x="51" y="1264"/>
                  </a:lnTo>
                  <a:lnTo>
                    <a:pt x="101" y="1366"/>
                  </a:lnTo>
                  <a:lnTo>
                    <a:pt x="177" y="1467"/>
                  </a:lnTo>
                  <a:lnTo>
                    <a:pt x="253" y="1542"/>
                  </a:lnTo>
                  <a:lnTo>
                    <a:pt x="354" y="1593"/>
                  </a:lnTo>
                  <a:lnTo>
                    <a:pt x="480" y="1618"/>
                  </a:lnTo>
                  <a:lnTo>
                    <a:pt x="607" y="1644"/>
                  </a:lnTo>
                  <a:lnTo>
                    <a:pt x="1820" y="1644"/>
                  </a:lnTo>
                  <a:lnTo>
                    <a:pt x="1820" y="1"/>
                  </a:lnTo>
                  <a:close/>
                </a:path>
              </a:pathLst>
            </a:custGeom>
            <a:solidFill>
              <a:srgbClr val="F8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2040625" y="2359950"/>
              <a:ext cx="181350" cy="73325"/>
            </a:xfrm>
            <a:custGeom>
              <a:rect b="b" l="l" r="r" t="t"/>
              <a:pathLst>
                <a:path extrusionOk="0" h="2933" w="7254">
                  <a:moveTo>
                    <a:pt x="2958" y="0"/>
                  </a:moveTo>
                  <a:lnTo>
                    <a:pt x="709" y="784"/>
                  </a:lnTo>
                  <a:lnTo>
                    <a:pt x="557" y="860"/>
                  </a:lnTo>
                  <a:lnTo>
                    <a:pt x="431" y="936"/>
                  </a:lnTo>
                  <a:lnTo>
                    <a:pt x="304" y="1037"/>
                  </a:lnTo>
                  <a:lnTo>
                    <a:pt x="203" y="1163"/>
                  </a:lnTo>
                  <a:lnTo>
                    <a:pt x="127" y="1289"/>
                  </a:lnTo>
                  <a:lnTo>
                    <a:pt x="51" y="1441"/>
                  </a:lnTo>
                  <a:lnTo>
                    <a:pt x="26" y="1593"/>
                  </a:lnTo>
                  <a:lnTo>
                    <a:pt x="1" y="1770"/>
                  </a:lnTo>
                  <a:lnTo>
                    <a:pt x="1" y="2932"/>
                  </a:lnTo>
                  <a:lnTo>
                    <a:pt x="7254" y="2932"/>
                  </a:lnTo>
                  <a:lnTo>
                    <a:pt x="7254" y="733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18B0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2114550" y="2313825"/>
              <a:ext cx="55625" cy="84050"/>
            </a:xfrm>
            <a:custGeom>
              <a:rect b="b" l="l" r="r" t="t"/>
              <a:pathLst>
                <a:path extrusionOk="0" h="3362" w="2225">
                  <a:moveTo>
                    <a:pt x="1" y="1"/>
                  </a:moveTo>
                  <a:lnTo>
                    <a:pt x="1" y="1871"/>
                  </a:lnTo>
                  <a:lnTo>
                    <a:pt x="1113" y="3362"/>
                  </a:lnTo>
                  <a:lnTo>
                    <a:pt x="2225" y="1871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2094975" y="2227275"/>
              <a:ext cx="95425" cy="115650"/>
            </a:xfrm>
            <a:custGeom>
              <a:rect b="b" l="l" r="r" t="t"/>
              <a:pathLst>
                <a:path extrusionOk="0" h="4626" w="3817">
                  <a:moveTo>
                    <a:pt x="531" y="0"/>
                  </a:moveTo>
                  <a:lnTo>
                    <a:pt x="430" y="26"/>
                  </a:lnTo>
                  <a:lnTo>
                    <a:pt x="329" y="51"/>
                  </a:lnTo>
                  <a:lnTo>
                    <a:pt x="228" y="102"/>
                  </a:lnTo>
                  <a:lnTo>
                    <a:pt x="152" y="177"/>
                  </a:lnTo>
                  <a:lnTo>
                    <a:pt x="101" y="253"/>
                  </a:lnTo>
                  <a:lnTo>
                    <a:pt x="51" y="329"/>
                  </a:lnTo>
                  <a:lnTo>
                    <a:pt x="0" y="430"/>
                  </a:lnTo>
                  <a:lnTo>
                    <a:pt x="0" y="556"/>
                  </a:lnTo>
                  <a:lnTo>
                    <a:pt x="0" y="2856"/>
                  </a:lnTo>
                  <a:lnTo>
                    <a:pt x="0" y="3033"/>
                  </a:lnTo>
                  <a:lnTo>
                    <a:pt x="26" y="3210"/>
                  </a:lnTo>
                  <a:lnTo>
                    <a:pt x="76" y="3387"/>
                  </a:lnTo>
                  <a:lnTo>
                    <a:pt x="127" y="3538"/>
                  </a:lnTo>
                  <a:lnTo>
                    <a:pt x="202" y="3690"/>
                  </a:lnTo>
                  <a:lnTo>
                    <a:pt x="304" y="3842"/>
                  </a:lnTo>
                  <a:lnTo>
                    <a:pt x="405" y="3968"/>
                  </a:lnTo>
                  <a:lnTo>
                    <a:pt x="506" y="4094"/>
                  </a:lnTo>
                  <a:lnTo>
                    <a:pt x="632" y="4221"/>
                  </a:lnTo>
                  <a:lnTo>
                    <a:pt x="784" y="4322"/>
                  </a:lnTo>
                  <a:lnTo>
                    <a:pt x="910" y="4398"/>
                  </a:lnTo>
                  <a:lnTo>
                    <a:pt x="1062" y="4474"/>
                  </a:lnTo>
                  <a:lnTo>
                    <a:pt x="1239" y="4524"/>
                  </a:lnTo>
                  <a:lnTo>
                    <a:pt x="1416" y="4575"/>
                  </a:lnTo>
                  <a:lnTo>
                    <a:pt x="1567" y="4600"/>
                  </a:lnTo>
                  <a:lnTo>
                    <a:pt x="1769" y="4625"/>
                  </a:lnTo>
                  <a:lnTo>
                    <a:pt x="2047" y="4625"/>
                  </a:lnTo>
                  <a:lnTo>
                    <a:pt x="2224" y="4600"/>
                  </a:lnTo>
                  <a:lnTo>
                    <a:pt x="2401" y="4575"/>
                  </a:lnTo>
                  <a:lnTo>
                    <a:pt x="2578" y="4524"/>
                  </a:lnTo>
                  <a:lnTo>
                    <a:pt x="2730" y="4474"/>
                  </a:lnTo>
                  <a:lnTo>
                    <a:pt x="2881" y="4398"/>
                  </a:lnTo>
                  <a:lnTo>
                    <a:pt x="3033" y="4322"/>
                  </a:lnTo>
                  <a:lnTo>
                    <a:pt x="3159" y="4221"/>
                  </a:lnTo>
                  <a:lnTo>
                    <a:pt x="3286" y="4094"/>
                  </a:lnTo>
                  <a:lnTo>
                    <a:pt x="3412" y="3968"/>
                  </a:lnTo>
                  <a:lnTo>
                    <a:pt x="3513" y="3842"/>
                  </a:lnTo>
                  <a:lnTo>
                    <a:pt x="3589" y="3690"/>
                  </a:lnTo>
                  <a:lnTo>
                    <a:pt x="3665" y="3538"/>
                  </a:lnTo>
                  <a:lnTo>
                    <a:pt x="3741" y="3387"/>
                  </a:lnTo>
                  <a:lnTo>
                    <a:pt x="3766" y="3210"/>
                  </a:lnTo>
                  <a:lnTo>
                    <a:pt x="3791" y="3033"/>
                  </a:lnTo>
                  <a:lnTo>
                    <a:pt x="3816" y="2856"/>
                  </a:lnTo>
                  <a:lnTo>
                    <a:pt x="3816" y="556"/>
                  </a:lnTo>
                  <a:lnTo>
                    <a:pt x="3791" y="430"/>
                  </a:lnTo>
                  <a:lnTo>
                    <a:pt x="3766" y="329"/>
                  </a:lnTo>
                  <a:lnTo>
                    <a:pt x="3715" y="253"/>
                  </a:lnTo>
                  <a:lnTo>
                    <a:pt x="3639" y="177"/>
                  </a:lnTo>
                  <a:lnTo>
                    <a:pt x="3564" y="102"/>
                  </a:lnTo>
                  <a:lnTo>
                    <a:pt x="3488" y="51"/>
                  </a:lnTo>
                  <a:lnTo>
                    <a:pt x="3387" y="26"/>
                  </a:lnTo>
                  <a:lnTo>
                    <a:pt x="3260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2094975" y="2193800"/>
              <a:ext cx="95425" cy="61925"/>
            </a:xfrm>
            <a:custGeom>
              <a:rect b="b" l="l" r="r" t="t"/>
              <a:pathLst>
                <a:path extrusionOk="0" h="2477" w="3817">
                  <a:moveTo>
                    <a:pt x="1314" y="0"/>
                  </a:moveTo>
                  <a:lnTo>
                    <a:pt x="1036" y="25"/>
                  </a:lnTo>
                  <a:lnTo>
                    <a:pt x="809" y="101"/>
                  </a:lnTo>
                  <a:lnTo>
                    <a:pt x="582" y="227"/>
                  </a:lnTo>
                  <a:lnTo>
                    <a:pt x="379" y="379"/>
                  </a:lnTo>
                  <a:lnTo>
                    <a:pt x="228" y="581"/>
                  </a:lnTo>
                  <a:lnTo>
                    <a:pt x="101" y="783"/>
                  </a:lnTo>
                  <a:lnTo>
                    <a:pt x="26" y="1036"/>
                  </a:lnTo>
                  <a:lnTo>
                    <a:pt x="0" y="1289"/>
                  </a:lnTo>
                  <a:lnTo>
                    <a:pt x="0" y="2477"/>
                  </a:lnTo>
                  <a:lnTo>
                    <a:pt x="986" y="2477"/>
                  </a:lnTo>
                  <a:lnTo>
                    <a:pt x="1188" y="2401"/>
                  </a:lnTo>
                  <a:lnTo>
                    <a:pt x="1365" y="2300"/>
                  </a:lnTo>
                  <a:lnTo>
                    <a:pt x="1542" y="2148"/>
                  </a:lnTo>
                  <a:lnTo>
                    <a:pt x="2047" y="1592"/>
                  </a:lnTo>
                  <a:lnTo>
                    <a:pt x="2401" y="2199"/>
                  </a:lnTo>
                  <a:lnTo>
                    <a:pt x="2477" y="2325"/>
                  </a:lnTo>
                  <a:lnTo>
                    <a:pt x="2603" y="2401"/>
                  </a:lnTo>
                  <a:lnTo>
                    <a:pt x="2755" y="2477"/>
                  </a:lnTo>
                  <a:lnTo>
                    <a:pt x="3816" y="2477"/>
                  </a:lnTo>
                  <a:lnTo>
                    <a:pt x="3816" y="1289"/>
                  </a:lnTo>
                  <a:lnTo>
                    <a:pt x="3791" y="1036"/>
                  </a:lnTo>
                  <a:lnTo>
                    <a:pt x="3715" y="783"/>
                  </a:lnTo>
                  <a:lnTo>
                    <a:pt x="3589" y="581"/>
                  </a:lnTo>
                  <a:lnTo>
                    <a:pt x="3437" y="379"/>
                  </a:lnTo>
                  <a:lnTo>
                    <a:pt x="3235" y="227"/>
                  </a:lnTo>
                  <a:lnTo>
                    <a:pt x="3008" y="101"/>
                  </a:lnTo>
                  <a:lnTo>
                    <a:pt x="2755" y="25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1712100" y="2359950"/>
              <a:ext cx="181350" cy="73325"/>
            </a:xfrm>
            <a:custGeom>
              <a:rect b="b" l="l" r="r" t="t"/>
              <a:pathLst>
                <a:path extrusionOk="0" h="2933" w="7254">
                  <a:moveTo>
                    <a:pt x="2073" y="0"/>
                  </a:moveTo>
                  <a:lnTo>
                    <a:pt x="0" y="733"/>
                  </a:lnTo>
                  <a:lnTo>
                    <a:pt x="0" y="2932"/>
                  </a:lnTo>
                  <a:lnTo>
                    <a:pt x="7254" y="2932"/>
                  </a:lnTo>
                  <a:lnTo>
                    <a:pt x="7254" y="1770"/>
                  </a:lnTo>
                  <a:lnTo>
                    <a:pt x="7254" y="1593"/>
                  </a:lnTo>
                  <a:lnTo>
                    <a:pt x="7203" y="1441"/>
                  </a:lnTo>
                  <a:lnTo>
                    <a:pt x="7152" y="1289"/>
                  </a:lnTo>
                  <a:lnTo>
                    <a:pt x="7051" y="1163"/>
                  </a:lnTo>
                  <a:lnTo>
                    <a:pt x="6950" y="1037"/>
                  </a:lnTo>
                  <a:lnTo>
                    <a:pt x="6849" y="936"/>
                  </a:lnTo>
                  <a:lnTo>
                    <a:pt x="6698" y="860"/>
                  </a:lnTo>
                  <a:lnTo>
                    <a:pt x="6546" y="784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rgbClr val="9EE0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1763900" y="2313825"/>
              <a:ext cx="55625" cy="84050"/>
            </a:xfrm>
            <a:custGeom>
              <a:rect b="b" l="l" r="r" t="t"/>
              <a:pathLst>
                <a:path extrusionOk="0" h="3362" w="2225">
                  <a:moveTo>
                    <a:pt x="1" y="1"/>
                  </a:moveTo>
                  <a:lnTo>
                    <a:pt x="1" y="1871"/>
                  </a:lnTo>
                  <a:lnTo>
                    <a:pt x="1113" y="3362"/>
                  </a:lnTo>
                  <a:lnTo>
                    <a:pt x="2225" y="1871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1744325" y="2227275"/>
              <a:ext cx="95425" cy="115650"/>
            </a:xfrm>
            <a:custGeom>
              <a:rect b="b" l="l" r="r" t="t"/>
              <a:pathLst>
                <a:path extrusionOk="0" h="4626" w="3817">
                  <a:moveTo>
                    <a:pt x="531" y="0"/>
                  </a:moveTo>
                  <a:lnTo>
                    <a:pt x="430" y="26"/>
                  </a:lnTo>
                  <a:lnTo>
                    <a:pt x="329" y="51"/>
                  </a:lnTo>
                  <a:lnTo>
                    <a:pt x="228" y="102"/>
                  </a:lnTo>
                  <a:lnTo>
                    <a:pt x="152" y="177"/>
                  </a:lnTo>
                  <a:lnTo>
                    <a:pt x="76" y="253"/>
                  </a:lnTo>
                  <a:lnTo>
                    <a:pt x="51" y="329"/>
                  </a:lnTo>
                  <a:lnTo>
                    <a:pt x="0" y="430"/>
                  </a:lnTo>
                  <a:lnTo>
                    <a:pt x="0" y="556"/>
                  </a:lnTo>
                  <a:lnTo>
                    <a:pt x="0" y="2856"/>
                  </a:lnTo>
                  <a:lnTo>
                    <a:pt x="0" y="3033"/>
                  </a:lnTo>
                  <a:lnTo>
                    <a:pt x="26" y="3210"/>
                  </a:lnTo>
                  <a:lnTo>
                    <a:pt x="76" y="3387"/>
                  </a:lnTo>
                  <a:lnTo>
                    <a:pt x="127" y="3538"/>
                  </a:lnTo>
                  <a:lnTo>
                    <a:pt x="203" y="3690"/>
                  </a:lnTo>
                  <a:lnTo>
                    <a:pt x="304" y="3842"/>
                  </a:lnTo>
                  <a:lnTo>
                    <a:pt x="405" y="3968"/>
                  </a:lnTo>
                  <a:lnTo>
                    <a:pt x="506" y="4094"/>
                  </a:lnTo>
                  <a:lnTo>
                    <a:pt x="632" y="4221"/>
                  </a:lnTo>
                  <a:lnTo>
                    <a:pt x="784" y="4322"/>
                  </a:lnTo>
                  <a:lnTo>
                    <a:pt x="910" y="4398"/>
                  </a:lnTo>
                  <a:lnTo>
                    <a:pt x="1062" y="4474"/>
                  </a:lnTo>
                  <a:lnTo>
                    <a:pt x="1239" y="4524"/>
                  </a:lnTo>
                  <a:lnTo>
                    <a:pt x="1390" y="4575"/>
                  </a:lnTo>
                  <a:lnTo>
                    <a:pt x="1567" y="4600"/>
                  </a:lnTo>
                  <a:lnTo>
                    <a:pt x="1744" y="4625"/>
                  </a:lnTo>
                  <a:lnTo>
                    <a:pt x="2047" y="4625"/>
                  </a:lnTo>
                  <a:lnTo>
                    <a:pt x="2224" y="4600"/>
                  </a:lnTo>
                  <a:lnTo>
                    <a:pt x="2401" y="4575"/>
                  </a:lnTo>
                  <a:lnTo>
                    <a:pt x="2578" y="4524"/>
                  </a:lnTo>
                  <a:lnTo>
                    <a:pt x="2730" y="4474"/>
                  </a:lnTo>
                  <a:lnTo>
                    <a:pt x="2881" y="4398"/>
                  </a:lnTo>
                  <a:lnTo>
                    <a:pt x="3033" y="4322"/>
                  </a:lnTo>
                  <a:lnTo>
                    <a:pt x="3159" y="4221"/>
                  </a:lnTo>
                  <a:lnTo>
                    <a:pt x="3286" y="4094"/>
                  </a:lnTo>
                  <a:lnTo>
                    <a:pt x="3412" y="3968"/>
                  </a:lnTo>
                  <a:lnTo>
                    <a:pt x="3513" y="3842"/>
                  </a:lnTo>
                  <a:lnTo>
                    <a:pt x="3589" y="3690"/>
                  </a:lnTo>
                  <a:lnTo>
                    <a:pt x="3665" y="3538"/>
                  </a:lnTo>
                  <a:lnTo>
                    <a:pt x="3715" y="3387"/>
                  </a:lnTo>
                  <a:lnTo>
                    <a:pt x="3766" y="3210"/>
                  </a:lnTo>
                  <a:lnTo>
                    <a:pt x="3791" y="3033"/>
                  </a:lnTo>
                  <a:lnTo>
                    <a:pt x="3816" y="2856"/>
                  </a:lnTo>
                  <a:lnTo>
                    <a:pt x="3816" y="556"/>
                  </a:lnTo>
                  <a:lnTo>
                    <a:pt x="3791" y="430"/>
                  </a:lnTo>
                  <a:lnTo>
                    <a:pt x="3766" y="329"/>
                  </a:lnTo>
                  <a:lnTo>
                    <a:pt x="3715" y="253"/>
                  </a:lnTo>
                  <a:lnTo>
                    <a:pt x="3640" y="177"/>
                  </a:lnTo>
                  <a:lnTo>
                    <a:pt x="3564" y="102"/>
                  </a:lnTo>
                  <a:lnTo>
                    <a:pt x="3488" y="51"/>
                  </a:lnTo>
                  <a:lnTo>
                    <a:pt x="3387" y="26"/>
                  </a:lnTo>
                  <a:lnTo>
                    <a:pt x="3260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1744325" y="2193800"/>
              <a:ext cx="95425" cy="61925"/>
            </a:xfrm>
            <a:custGeom>
              <a:rect b="b" l="l" r="r" t="t"/>
              <a:pathLst>
                <a:path extrusionOk="0" h="2477" w="3817">
                  <a:moveTo>
                    <a:pt x="1314" y="0"/>
                  </a:moveTo>
                  <a:lnTo>
                    <a:pt x="1036" y="25"/>
                  </a:lnTo>
                  <a:lnTo>
                    <a:pt x="784" y="101"/>
                  </a:lnTo>
                  <a:lnTo>
                    <a:pt x="582" y="227"/>
                  </a:lnTo>
                  <a:lnTo>
                    <a:pt x="379" y="379"/>
                  </a:lnTo>
                  <a:lnTo>
                    <a:pt x="228" y="581"/>
                  </a:lnTo>
                  <a:lnTo>
                    <a:pt x="101" y="783"/>
                  </a:lnTo>
                  <a:lnTo>
                    <a:pt x="26" y="1036"/>
                  </a:lnTo>
                  <a:lnTo>
                    <a:pt x="0" y="1289"/>
                  </a:lnTo>
                  <a:lnTo>
                    <a:pt x="0" y="2477"/>
                  </a:lnTo>
                  <a:lnTo>
                    <a:pt x="986" y="2477"/>
                  </a:lnTo>
                  <a:lnTo>
                    <a:pt x="1188" y="2401"/>
                  </a:lnTo>
                  <a:lnTo>
                    <a:pt x="1365" y="2300"/>
                  </a:lnTo>
                  <a:lnTo>
                    <a:pt x="1517" y="2148"/>
                  </a:lnTo>
                  <a:lnTo>
                    <a:pt x="2047" y="1592"/>
                  </a:lnTo>
                  <a:lnTo>
                    <a:pt x="2401" y="2199"/>
                  </a:lnTo>
                  <a:lnTo>
                    <a:pt x="2477" y="2325"/>
                  </a:lnTo>
                  <a:lnTo>
                    <a:pt x="2603" y="2401"/>
                  </a:lnTo>
                  <a:lnTo>
                    <a:pt x="2755" y="2477"/>
                  </a:lnTo>
                  <a:lnTo>
                    <a:pt x="3816" y="2477"/>
                  </a:lnTo>
                  <a:lnTo>
                    <a:pt x="3816" y="1289"/>
                  </a:lnTo>
                  <a:lnTo>
                    <a:pt x="3766" y="1036"/>
                  </a:lnTo>
                  <a:lnTo>
                    <a:pt x="3690" y="783"/>
                  </a:lnTo>
                  <a:lnTo>
                    <a:pt x="3589" y="581"/>
                  </a:lnTo>
                  <a:lnTo>
                    <a:pt x="3412" y="379"/>
                  </a:lnTo>
                  <a:lnTo>
                    <a:pt x="3235" y="227"/>
                  </a:lnTo>
                  <a:lnTo>
                    <a:pt x="3008" y="101"/>
                  </a:lnTo>
                  <a:lnTo>
                    <a:pt x="2755" y="25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1853625" y="2339100"/>
              <a:ext cx="227475" cy="94175"/>
            </a:xfrm>
            <a:custGeom>
              <a:rect b="b" l="l" r="r" t="t"/>
              <a:pathLst>
                <a:path extrusionOk="0" h="3767" w="9099">
                  <a:moveTo>
                    <a:pt x="3311" y="1"/>
                  </a:moveTo>
                  <a:lnTo>
                    <a:pt x="784" y="885"/>
                  </a:lnTo>
                  <a:lnTo>
                    <a:pt x="607" y="936"/>
                  </a:lnTo>
                  <a:lnTo>
                    <a:pt x="455" y="1037"/>
                  </a:lnTo>
                  <a:lnTo>
                    <a:pt x="329" y="1163"/>
                  </a:lnTo>
                  <a:lnTo>
                    <a:pt x="203" y="1289"/>
                  </a:lnTo>
                  <a:lnTo>
                    <a:pt x="127" y="1441"/>
                  </a:lnTo>
                  <a:lnTo>
                    <a:pt x="51" y="1618"/>
                  </a:lnTo>
                  <a:lnTo>
                    <a:pt x="0" y="1795"/>
                  </a:lnTo>
                  <a:lnTo>
                    <a:pt x="0" y="1972"/>
                  </a:lnTo>
                  <a:lnTo>
                    <a:pt x="0" y="3766"/>
                  </a:lnTo>
                  <a:lnTo>
                    <a:pt x="9098" y="3766"/>
                  </a:lnTo>
                  <a:lnTo>
                    <a:pt x="9098" y="1972"/>
                  </a:lnTo>
                  <a:lnTo>
                    <a:pt x="9073" y="1795"/>
                  </a:lnTo>
                  <a:lnTo>
                    <a:pt x="9022" y="1618"/>
                  </a:lnTo>
                  <a:lnTo>
                    <a:pt x="8972" y="1441"/>
                  </a:lnTo>
                  <a:lnTo>
                    <a:pt x="8871" y="1289"/>
                  </a:lnTo>
                  <a:lnTo>
                    <a:pt x="8770" y="1163"/>
                  </a:lnTo>
                  <a:lnTo>
                    <a:pt x="8618" y="1037"/>
                  </a:lnTo>
                  <a:lnTo>
                    <a:pt x="8466" y="936"/>
                  </a:lnTo>
                  <a:lnTo>
                    <a:pt x="8290" y="885"/>
                  </a:lnTo>
                  <a:lnTo>
                    <a:pt x="5788" y="1"/>
                  </a:lnTo>
                  <a:close/>
                </a:path>
              </a:pathLst>
            </a:custGeom>
            <a:solidFill>
              <a:srgbClr val="60B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1936400" y="2287925"/>
              <a:ext cx="61925" cy="85325"/>
            </a:xfrm>
            <a:custGeom>
              <a:rect b="b" l="l" r="r" t="t"/>
              <a:pathLst>
                <a:path extrusionOk="0" h="3413" w="2477">
                  <a:moveTo>
                    <a:pt x="0" y="1"/>
                  </a:moveTo>
                  <a:lnTo>
                    <a:pt x="0" y="2048"/>
                  </a:lnTo>
                  <a:lnTo>
                    <a:pt x="1188" y="3412"/>
                  </a:lnTo>
                  <a:lnTo>
                    <a:pt x="2477" y="204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1935125" y="2109750"/>
              <a:ext cx="63825" cy="36050"/>
            </a:xfrm>
            <a:custGeom>
              <a:rect b="b" l="l" r="r" t="t"/>
              <a:pathLst>
                <a:path extrusionOk="0" h="1442" w="2553">
                  <a:moveTo>
                    <a:pt x="0" y="1"/>
                  </a:moveTo>
                  <a:lnTo>
                    <a:pt x="0" y="456"/>
                  </a:lnTo>
                  <a:lnTo>
                    <a:pt x="26" y="658"/>
                  </a:lnTo>
                  <a:lnTo>
                    <a:pt x="76" y="835"/>
                  </a:lnTo>
                  <a:lnTo>
                    <a:pt x="177" y="1012"/>
                  </a:lnTo>
                  <a:lnTo>
                    <a:pt x="304" y="1138"/>
                  </a:lnTo>
                  <a:lnTo>
                    <a:pt x="430" y="1264"/>
                  </a:lnTo>
                  <a:lnTo>
                    <a:pt x="607" y="1366"/>
                  </a:lnTo>
                  <a:lnTo>
                    <a:pt x="784" y="1416"/>
                  </a:lnTo>
                  <a:lnTo>
                    <a:pt x="986" y="1441"/>
                  </a:lnTo>
                  <a:lnTo>
                    <a:pt x="1567" y="1441"/>
                  </a:lnTo>
                  <a:lnTo>
                    <a:pt x="1770" y="1416"/>
                  </a:lnTo>
                  <a:lnTo>
                    <a:pt x="1946" y="1366"/>
                  </a:lnTo>
                  <a:lnTo>
                    <a:pt x="2123" y="1264"/>
                  </a:lnTo>
                  <a:lnTo>
                    <a:pt x="2275" y="1138"/>
                  </a:lnTo>
                  <a:lnTo>
                    <a:pt x="2401" y="1012"/>
                  </a:lnTo>
                  <a:lnTo>
                    <a:pt x="2477" y="835"/>
                  </a:lnTo>
                  <a:lnTo>
                    <a:pt x="2528" y="658"/>
                  </a:lnTo>
                  <a:lnTo>
                    <a:pt x="2553" y="456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1935125" y="2102175"/>
              <a:ext cx="63825" cy="15200"/>
            </a:xfrm>
            <a:custGeom>
              <a:rect b="b" l="l" r="r" t="t"/>
              <a:pathLst>
                <a:path extrusionOk="0" h="608" w="2553">
                  <a:moveTo>
                    <a:pt x="0" y="1"/>
                  </a:moveTo>
                  <a:lnTo>
                    <a:pt x="0" y="607"/>
                  </a:lnTo>
                  <a:lnTo>
                    <a:pt x="2553" y="607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2087400" y="1978975"/>
              <a:ext cx="36650" cy="15200"/>
            </a:xfrm>
            <a:custGeom>
              <a:rect b="b" l="l" r="r" t="t"/>
              <a:pathLst>
                <a:path extrusionOk="0" h="608" w="1466">
                  <a:moveTo>
                    <a:pt x="303" y="1"/>
                  </a:moveTo>
                  <a:lnTo>
                    <a:pt x="177" y="26"/>
                  </a:lnTo>
                  <a:lnTo>
                    <a:pt x="76" y="76"/>
                  </a:lnTo>
                  <a:lnTo>
                    <a:pt x="25" y="178"/>
                  </a:lnTo>
                  <a:lnTo>
                    <a:pt x="0" y="304"/>
                  </a:lnTo>
                  <a:lnTo>
                    <a:pt x="25" y="430"/>
                  </a:lnTo>
                  <a:lnTo>
                    <a:pt x="76" y="531"/>
                  </a:lnTo>
                  <a:lnTo>
                    <a:pt x="177" y="582"/>
                  </a:lnTo>
                  <a:lnTo>
                    <a:pt x="303" y="607"/>
                  </a:lnTo>
                  <a:lnTo>
                    <a:pt x="1163" y="607"/>
                  </a:lnTo>
                  <a:lnTo>
                    <a:pt x="1289" y="582"/>
                  </a:lnTo>
                  <a:lnTo>
                    <a:pt x="1390" y="531"/>
                  </a:lnTo>
                  <a:lnTo>
                    <a:pt x="1441" y="430"/>
                  </a:lnTo>
                  <a:lnTo>
                    <a:pt x="1466" y="304"/>
                  </a:lnTo>
                  <a:lnTo>
                    <a:pt x="1441" y="178"/>
                  </a:lnTo>
                  <a:lnTo>
                    <a:pt x="1390" y="76"/>
                  </a:lnTo>
                  <a:lnTo>
                    <a:pt x="1289" y="26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2084850" y="1933500"/>
              <a:ext cx="35425" cy="25925"/>
            </a:xfrm>
            <a:custGeom>
              <a:rect b="b" l="l" r="r" t="t"/>
              <a:pathLst>
                <a:path extrusionOk="0" h="1037" w="1417">
                  <a:moveTo>
                    <a:pt x="1088" y="0"/>
                  </a:moveTo>
                  <a:lnTo>
                    <a:pt x="961" y="51"/>
                  </a:lnTo>
                  <a:lnTo>
                    <a:pt x="178" y="455"/>
                  </a:lnTo>
                  <a:lnTo>
                    <a:pt x="77" y="556"/>
                  </a:lnTo>
                  <a:lnTo>
                    <a:pt x="26" y="657"/>
                  </a:lnTo>
                  <a:lnTo>
                    <a:pt x="1" y="758"/>
                  </a:lnTo>
                  <a:lnTo>
                    <a:pt x="51" y="885"/>
                  </a:lnTo>
                  <a:lnTo>
                    <a:pt x="102" y="960"/>
                  </a:lnTo>
                  <a:lnTo>
                    <a:pt x="153" y="1011"/>
                  </a:lnTo>
                  <a:lnTo>
                    <a:pt x="228" y="1036"/>
                  </a:lnTo>
                  <a:lnTo>
                    <a:pt x="380" y="1036"/>
                  </a:lnTo>
                  <a:lnTo>
                    <a:pt x="456" y="1011"/>
                  </a:lnTo>
                  <a:lnTo>
                    <a:pt x="1265" y="581"/>
                  </a:lnTo>
                  <a:lnTo>
                    <a:pt x="1340" y="505"/>
                  </a:lnTo>
                  <a:lnTo>
                    <a:pt x="1416" y="404"/>
                  </a:lnTo>
                  <a:lnTo>
                    <a:pt x="1416" y="278"/>
                  </a:lnTo>
                  <a:lnTo>
                    <a:pt x="1391" y="177"/>
                  </a:lnTo>
                  <a:lnTo>
                    <a:pt x="1315" y="76"/>
                  </a:lnTo>
                  <a:lnTo>
                    <a:pt x="1214" y="25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2084850" y="2013725"/>
              <a:ext cx="35425" cy="25925"/>
            </a:xfrm>
            <a:custGeom>
              <a:rect b="b" l="l" r="r" t="t"/>
              <a:pathLst>
                <a:path extrusionOk="0" h="1037" w="1417">
                  <a:moveTo>
                    <a:pt x="228" y="1"/>
                  </a:moveTo>
                  <a:lnTo>
                    <a:pt x="127" y="76"/>
                  </a:lnTo>
                  <a:lnTo>
                    <a:pt x="51" y="152"/>
                  </a:lnTo>
                  <a:lnTo>
                    <a:pt x="1" y="279"/>
                  </a:lnTo>
                  <a:lnTo>
                    <a:pt x="26" y="405"/>
                  </a:lnTo>
                  <a:lnTo>
                    <a:pt x="77" y="506"/>
                  </a:lnTo>
                  <a:lnTo>
                    <a:pt x="178" y="582"/>
                  </a:lnTo>
                  <a:lnTo>
                    <a:pt x="961" y="986"/>
                  </a:lnTo>
                  <a:lnTo>
                    <a:pt x="1037" y="1037"/>
                  </a:lnTo>
                  <a:lnTo>
                    <a:pt x="1113" y="1037"/>
                  </a:lnTo>
                  <a:lnTo>
                    <a:pt x="1189" y="1011"/>
                  </a:lnTo>
                  <a:lnTo>
                    <a:pt x="1265" y="986"/>
                  </a:lnTo>
                  <a:lnTo>
                    <a:pt x="1340" y="936"/>
                  </a:lnTo>
                  <a:lnTo>
                    <a:pt x="1391" y="860"/>
                  </a:lnTo>
                  <a:lnTo>
                    <a:pt x="1416" y="759"/>
                  </a:lnTo>
                  <a:lnTo>
                    <a:pt x="1416" y="632"/>
                  </a:lnTo>
                  <a:lnTo>
                    <a:pt x="1340" y="531"/>
                  </a:lnTo>
                  <a:lnTo>
                    <a:pt x="1265" y="455"/>
                  </a:lnTo>
                  <a:lnTo>
                    <a:pt x="456" y="26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1810025" y="1978975"/>
              <a:ext cx="37300" cy="15200"/>
            </a:xfrm>
            <a:custGeom>
              <a:rect b="b" l="l" r="r" t="t"/>
              <a:pathLst>
                <a:path extrusionOk="0" h="608" w="1492">
                  <a:moveTo>
                    <a:pt x="329" y="1"/>
                  </a:moveTo>
                  <a:lnTo>
                    <a:pt x="203" y="26"/>
                  </a:lnTo>
                  <a:lnTo>
                    <a:pt x="102" y="76"/>
                  </a:lnTo>
                  <a:lnTo>
                    <a:pt x="26" y="178"/>
                  </a:lnTo>
                  <a:lnTo>
                    <a:pt x="1" y="304"/>
                  </a:lnTo>
                  <a:lnTo>
                    <a:pt x="26" y="430"/>
                  </a:lnTo>
                  <a:lnTo>
                    <a:pt x="102" y="531"/>
                  </a:lnTo>
                  <a:lnTo>
                    <a:pt x="203" y="582"/>
                  </a:lnTo>
                  <a:lnTo>
                    <a:pt x="329" y="607"/>
                  </a:lnTo>
                  <a:lnTo>
                    <a:pt x="1188" y="607"/>
                  </a:lnTo>
                  <a:lnTo>
                    <a:pt x="1289" y="582"/>
                  </a:lnTo>
                  <a:lnTo>
                    <a:pt x="1391" y="531"/>
                  </a:lnTo>
                  <a:lnTo>
                    <a:pt x="1466" y="430"/>
                  </a:lnTo>
                  <a:lnTo>
                    <a:pt x="1492" y="304"/>
                  </a:lnTo>
                  <a:lnTo>
                    <a:pt x="1466" y="178"/>
                  </a:lnTo>
                  <a:lnTo>
                    <a:pt x="1391" y="76"/>
                  </a:lnTo>
                  <a:lnTo>
                    <a:pt x="1289" y="26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1813825" y="1933500"/>
              <a:ext cx="35400" cy="25925"/>
            </a:xfrm>
            <a:custGeom>
              <a:rect b="b" l="l" r="r" t="t"/>
              <a:pathLst>
                <a:path extrusionOk="0" h="1037" w="1416">
                  <a:moveTo>
                    <a:pt x="354" y="0"/>
                  </a:moveTo>
                  <a:lnTo>
                    <a:pt x="228" y="25"/>
                  </a:lnTo>
                  <a:lnTo>
                    <a:pt x="127" y="76"/>
                  </a:lnTo>
                  <a:lnTo>
                    <a:pt x="51" y="177"/>
                  </a:lnTo>
                  <a:lnTo>
                    <a:pt x="0" y="278"/>
                  </a:lnTo>
                  <a:lnTo>
                    <a:pt x="26" y="404"/>
                  </a:lnTo>
                  <a:lnTo>
                    <a:pt x="76" y="505"/>
                  </a:lnTo>
                  <a:lnTo>
                    <a:pt x="177" y="581"/>
                  </a:lnTo>
                  <a:lnTo>
                    <a:pt x="961" y="1011"/>
                  </a:lnTo>
                  <a:lnTo>
                    <a:pt x="1036" y="1036"/>
                  </a:lnTo>
                  <a:lnTo>
                    <a:pt x="1188" y="1036"/>
                  </a:lnTo>
                  <a:lnTo>
                    <a:pt x="1264" y="1011"/>
                  </a:lnTo>
                  <a:lnTo>
                    <a:pt x="1340" y="960"/>
                  </a:lnTo>
                  <a:lnTo>
                    <a:pt x="1390" y="885"/>
                  </a:lnTo>
                  <a:lnTo>
                    <a:pt x="1415" y="758"/>
                  </a:lnTo>
                  <a:lnTo>
                    <a:pt x="1415" y="657"/>
                  </a:lnTo>
                  <a:lnTo>
                    <a:pt x="1340" y="556"/>
                  </a:lnTo>
                  <a:lnTo>
                    <a:pt x="1264" y="455"/>
                  </a:lnTo>
                  <a:lnTo>
                    <a:pt x="455" y="51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1813825" y="2013725"/>
              <a:ext cx="35400" cy="25925"/>
            </a:xfrm>
            <a:custGeom>
              <a:rect b="b" l="l" r="r" t="t"/>
              <a:pathLst>
                <a:path extrusionOk="0" h="1037" w="1416">
                  <a:moveTo>
                    <a:pt x="1087" y="1"/>
                  </a:moveTo>
                  <a:lnTo>
                    <a:pt x="961" y="26"/>
                  </a:lnTo>
                  <a:lnTo>
                    <a:pt x="177" y="455"/>
                  </a:lnTo>
                  <a:lnTo>
                    <a:pt x="76" y="531"/>
                  </a:lnTo>
                  <a:lnTo>
                    <a:pt x="26" y="632"/>
                  </a:lnTo>
                  <a:lnTo>
                    <a:pt x="0" y="759"/>
                  </a:lnTo>
                  <a:lnTo>
                    <a:pt x="51" y="860"/>
                  </a:lnTo>
                  <a:lnTo>
                    <a:pt x="101" y="936"/>
                  </a:lnTo>
                  <a:lnTo>
                    <a:pt x="152" y="986"/>
                  </a:lnTo>
                  <a:lnTo>
                    <a:pt x="228" y="1011"/>
                  </a:lnTo>
                  <a:lnTo>
                    <a:pt x="329" y="1037"/>
                  </a:lnTo>
                  <a:lnTo>
                    <a:pt x="379" y="1037"/>
                  </a:lnTo>
                  <a:lnTo>
                    <a:pt x="455" y="986"/>
                  </a:lnTo>
                  <a:lnTo>
                    <a:pt x="1264" y="582"/>
                  </a:lnTo>
                  <a:lnTo>
                    <a:pt x="1340" y="506"/>
                  </a:lnTo>
                  <a:lnTo>
                    <a:pt x="1415" y="405"/>
                  </a:lnTo>
                  <a:lnTo>
                    <a:pt x="1415" y="279"/>
                  </a:lnTo>
                  <a:lnTo>
                    <a:pt x="1390" y="152"/>
                  </a:lnTo>
                  <a:lnTo>
                    <a:pt x="1314" y="76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1914275" y="2171050"/>
              <a:ext cx="106175" cy="148500"/>
            </a:xfrm>
            <a:custGeom>
              <a:rect b="b" l="l" r="r" t="t"/>
              <a:pathLst>
                <a:path extrusionOk="0" h="5940" w="4247">
                  <a:moveTo>
                    <a:pt x="582" y="0"/>
                  </a:moveTo>
                  <a:lnTo>
                    <a:pt x="481" y="26"/>
                  </a:lnTo>
                  <a:lnTo>
                    <a:pt x="354" y="51"/>
                  </a:lnTo>
                  <a:lnTo>
                    <a:pt x="253" y="101"/>
                  </a:lnTo>
                  <a:lnTo>
                    <a:pt x="177" y="177"/>
                  </a:lnTo>
                  <a:lnTo>
                    <a:pt x="102" y="278"/>
                  </a:lnTo>
                  <a:lnTo>
                    <a:pt x="26" y="379"/>
                  </a:lnTo>
                  <a:lnTo>
                    <a:pt x="1" y="480"/>
                  </a:lnTo>
                  <a:lnTo>
                    <a:pt x="1" y="607"/>
                  </a:lnTo>
                  <a:lnTo>
                    <a:pt x="1" y="3993"/>
                  </a:lnTo>
                  <a:lnTo>
                    <a:pt x="1" y="4195"/>
                  </a:lnTo>
                  <a:lnTo>
                    <a:pt x="26" y="4372"/>
                  </a:lnTo>
                  <a:lnTo>
                    <a:pt x="76" y="4574"/>
                  </a:lnTo>
                  <a:lnTo>
                    <a:pt x="152" y="4751"/>
                  </a:lnTo>
                  <a:lnTo>
                    <a:pt x="228" y="4928"/>
                  </a:lnTo>
                  <a:lnTo>
                    <a:pt x="329" y="5080"/>
                  </a:lnTo>
                  <a:lnTo>
                    <a:pt x="430" y="5231"/>
                  </a:lnTo>
                  <a:lnTo>
                    <a:pt x="556" y="5383"/>
                  </a:lnTo>
                  <a:lnTo>
                    <a:pt x="708" y="5509"/>
                  </a:lnTo>
                  <a:lnTo>
                    <a:pt x="860" y="5611"/>
                  </a:lnTo>
                  <a:lnTo>
                    <a:pt x="1011" y="5712"/>
                  </a:lnTo>
                  <a:lnTo>
                    <a:pt x="1188" y="5787"/>
                  </a:lnTo>
                  <a:lnTo>
                    <a:pt x="1365" y="5863"/>
                  </a:lnTo>
                  <a:lnTo>
                    <a:pt x="1567" y="5914"/>
                  </a:lnTo>
                  <a:lnTo>
                    <a:pt x="1744" y="5939"/>
                  </a:lnTo>
                  <a:lnTo>
                    <a:pt x="2477" y="5939"/>
                  </a:lnTo>
                  <a:lnTo>
                    <a:pt x="2679" y="5914"/>
                  </a:lnTo>
                  <a:lnTo>
                    <a:pt x="2856" y="5863"/>
                  </a:lnTo>
                  <a:lnTo>
                    <a:pt x="3033" y="5787"/>
                  </a:lnTo>
                  <a:lnTo>
                    <a:pt x="3210" y="5712"/>
                  </a:lnTo>
                  <a:lnTo>
                    <a:pt x="3387" y="5611"/>
                  </a:lnTo>
                  <a:lnTo>
                    <a:pt x="3539" y="5509"/>
                  </a:lnTo>
                  <a:lnTo>
                    <a:pt x="3665" y="5383"/>
                  </a:lnTo>
                  <a:lnTo>
                    <a:pt x="3791" y="5231"/>
                  </a:lnTo>
                  <a:lnTo>
                    <a:pt x="3918" y="5080"/>
                  </a:lnTo>
                  <a:lnTo>
                    <a:pt x="4019" y="4928"/>
                  </a:lnTo>
                  <a:lnTo>
                    <a:pt x="4095" y="4751"/>
                  </a:lnTo>
                  <a:lnTo>
                    <a:pt x="4145" y="4574"/>
                  </a:lnTo>
                  <a:lnTo>
                    <a:pt x="4196" y="4372"/>
                  </a:lnTo>
                  <a:lnTo>
                    <a:pt x="4246" y="4195"/>
                  </a:lnTo>
                  <a:lnTo>
                    <a:pt x="4246" y="3993"/>
                  </a:lnTo>
                  <a:lnTo>
                    <a:pt x="4246" y="607"/>
                  </a:lnTo>
                  <a:lnTo>
                    <a:pt x="4221" y="480"/>
                  </a:lnTo>
                  <a:lnTo>
                    <a:pt x="4196" y="379"/>
                  </a:lnTo>
                  <a:lnTo>
                    <a:pt x="4145" y="278"/>
                  </a:lnTo>
                  <a:lnTo>
                    <a:pt x="4069" y="177"/>
                  </a:lnTo>
                  <a:lnTo>
                    <a:pt x="3968" y="101"/>
                  </a:lnTo>
                  <a:lnTo>
                    <a:pt x="3867" y="51"/>
                  </a:lnTo>
                  <a:lnTo>
                    <a:pt x="3766" y="26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1902900" y="2148300"/>
              <a:ext cx="128275" cy="70775"/>
            </a:xfrm>
            <a:custGeom>
              <a:rect b="b" l="l" r="r" t="t"/>
              <a:pathLst>
                <a:path extrusionOk="0" h="2831" w="5131">
                  <a:moveTo>
                    <a:pt x="1542" y="0"/>
                  </a:moveTo>
                  <a:lnTo>
                    <a:pt x="1365" y="26"/>
                  </a:lnTo>
                  <a:lnTo>
                    <a:pt x="1214" y="76"/>
                  </a:lnTo>
                  <a:lnTo>
                    <a:pt x="1037" y="127"/>
                  </a:lnTo>
                  <a:lnTo>
                    <a:pt x="910" y="203"/>
                  </a:lnTo>
                  <a:lnTo>
                    <a:pt x="759" y="278"/>
                  </a:lnTo>
                  <a:lnTo>
                    <a:pt x="632" y="380"/>
                  </a:lnTo>
                  <a:lnTo>
                    <a:pt x="506" y="481"/>
                  </a:lnTo>
                  <a:lnTo>
                    <a:pt x="405" y="607"/>
                  </a:lnTo>
                  <a:lnTo>
                    <a:pt x="304" y="733"/>
                  </a:lnTo>
                  <a:lnTo>
                    <a:pt x="228" y="885"/>
                  </a:lnTo>
                  <a:lnTo>
                    <a:pt x="152" y="1037"/>
                  </a:lnTo>
                  <a:lnTo>
                    <a:pt x="76" y="1188"/>
                  </a:lnTo>
                  <a:lnTo>
                    <a:pt x="51" y="1340"/>
                  </a:lnTo>
                  <a:lnTo>
                    <a:pt x="26" y="1517"/>
                  </a:lnTo>
                  <a:lnTo>
                    <a:pt x="1" y="1694"/>
                  </a:lnTo>
                  <a:lnTo>
                    <a:pt x="1" y="2831"/>
                  </a:lnTo>
                  <a:lnTo>
                    <a:pt x="1593" y="2831"/>
                  </a:lnTo>
                  <a:lnTo>
                    <a:pt x="1770" y="2780"/>
                  </a:lnTo>
                  <a:lnTo>
                    <a:pt x="1947" y="2730"/>
                  </a:lnTo>
                  <a:lnTo>
                    <a:pt x="2098" y="2654"/>
                  </a:lnTo>
                  <a:lnTo>
                    <a:pt x="2250" y="2553"/>
                  </a:lnTo>
                  <a:lnTo>
                    <a:pt x="2401" y="2452"/>
                  </a:lnTo>
                  <a:lnTo>
                    <a:pt x="2528" y="2325"/>
                  </a:lnTo>
                  <a:lnTo>
                    <a:pt x="2629" y="2174"/>
                  </a:lnTo>
                  <a:lnTo>
                    <a:pt x="3084" y="1416"/>
                  </a:lnTo>
                  <a:lnTo>
                    <a:pt x="3210" y="1845"/>
                  </a:lnTo>
                  <a:lnTo>
                    <a:pt x="3311" y="2047"/>
                  </a:lnTo>
                  <a:lnTo>
                    <a:pt x="3412" y="2250"/>
                  </a:lnTo>
                  <a:lnTo>
                    <a:pt x="3564" y="2427"/>
                  </a:lnTo>
                  <a:lnTo>
                    <a:pt x="3716" y="2553"/>
                  </a:lnTo>
                  <a:lnTo>
                    <a:pt x="3918" y="2679"/>
                  </a:lnTo>
                  <a:lnTo>
                    <a:pt x="4120" y="2755"/>
                  </a:lnTo>
                  <a:lnTo>
                    <a:pt x="4347" y="2831"/>
                  </a:lnTo>
                  <a:lnTo>
                    <a:pt x="5131" y="2831"/>
                  </a:lnTo>
                  <a:lnTo>
                    <a:pt x="5131" y="1694"/>
                  </a:lnTo>
                  <a:lnTo>
                    <a:pt x="5131" y="1517"/>
                  </a:lnTo>
                  <a:lnTo>
                    <a:pt x="5106" y="1340"/>
                  </a:lnTo>
                  <a:lnTo>
                    <a:pt x="5055" y="1188"/>
                  </a:lnTo>
                  <a:lnTo>
                    <a:pt x="5004" y="1037"/>
                  </a:lnTo>
                  <a:lnTo>
                    <a:pt x="4929" y="885"/>
                  </a:lnTo>
                  <a:lnTo>
                    <a:pt x="4853" y="733"/>
                  </a:lnTo>
                  <a:lnTo>
                    <a:pt x="4752" y="607"/>
                  </a:lnTo>
                  <a:lnTo>
                    <a:pt x="4625" y="481"/>
                  </a:lnTo>
                  <a:lnTo>
                    <a:pt x="4524" y="380"/>
                  </a:lnTo>
                  <a:lnTo>
                    <a:pt x="4373" y="278"/>
                  </a:lnTo>
                  <a:lnTo>
                    <a:pt x="4246" y="203"/>
                  </a:lnTo>
                  <a:lnTo>
                    <a:pt x="4095" y="127"/>
                  </a:lnTo>
                  <a:lnTo>
                    <a:pt x="3943" y="76"/>
                  </a:lnTo>
                  <a:lnTo>
                    <a:pt x="3766" y="26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1942700" y="2256975"/>
              <a:ext cx="48675" cy="29075"/>
            </a:xfrm>
            <a:custGeom>
              <a:rect b="b" l="l" r="r" t="t"/>
              <a:pathLst>
                <a:path extrusionOk="0" h="1163" w="1947">
                  <a:moveTo>
                    <a:pt x="329" y="0"/>
                  </a:moveTo>
                  <a:lnTo>
                    <a:pt x="203" y="25"/>
                  </a:lnTo>
                  <a:lnTo>
                    <a:pt x="102" y="101"/>
                  </a:lnTo>
                  <a:lnTo>
                    <a:pt x="26" y="202"/>
                  </a:lnTo>
                  <a:lnTo>
                    <a:pt x="1" y="303"/>
                  </a:lnTo>
                  <a:lnTo>
                    <a:pt x="26" y="480"/>
                  </a:lnTo>
                  <a:lnTo>
                    <a:pt x="77" y="632"/>
                  </a:lnTo>
                  <a:lnTo>
                    <a:pt x="152" y="784"/>
                  </a:lnTo>
                  <a:lnTo>
                    <a:pt x="253" y="910"/>
                  </a:lnTo>
                  <a:lnTo>
                    <a:pt x="380" y="1011"/>
                  </a:lnTo>
                  <a:lnTo>
                    <a:pt x="531" y="1087"/>
                  </a:lnTo>
                  <a:lnTo>
                    <a:pt x="683" y="1137"/>
                  </a:lnTo>
                  <a:lnTo>
                    <a:pt x="860" y="1163"/>
                  </a:lnTo>
                  <a:lnTo>
                    <a:pt x="1087" y="1163"/>
                  </a:lnTo>
                  <a:lnTo>
                    <a:pt x="1264" y="1137"/>
                  </a:lnTo>
                  <a:lnTo>
                    <a:pt x="1416" y="1087"/>
                  </a:lnTo>
                  <a:lnTo>
                    <a:pt x="1568" y="1011"/>
                  </a:lnTo>
                  <a:lnTo>
                    <a:pt x="1694" y="910"/>
                  </a:lnTo>
                  <a:lnTo>
                    <a:pt x="1795" y="784"/>
                  </a:lnTo>
                  <a:lnTo>
                    <a:pt x="1871" y="632"/>
                  </a:lnTo>
                  <a:lnTo>
                    <a:pt x="1921" y="480"/>
                  </a:lnTo>
                  <a:lnTo>
                    <a:pt x="1947" y="303"/>
                  </a:lnTo>
                  <a:lnTo>
                    <a:pt x="1921" y="202"/>
                  </a:lnTo>
                  <a:lnTo>
                    <a:pt x="1871" y="101"/>
                  </a:lnTo>
                  <a:lnTo>
                    <a:pt x="1770" y="25"/>
                  </a:lnTo>
                  <a:lnTo>
                    <a:pt x="1643" y="0"/>
                  </a:lnTo>
                  <a:lnTo>
                    <a:pt x="1517" y="25"/>
                  </a:lnTo>
                  <a:lnTo>
                    <a:pt x="1416" y="101"/>
                  </a:lnTo>
                  <a:lnTo>
                    <a:pt x="1365" y="202"/>
                  </a:lnTo>
                  <a:lnTo>
                    <a:pt x="1340" y="303"/>
                  </a:lnTo>
                  <a:lnTo>
                    <a:pt x="1315" y="405"/>
                  </a:lnTo>
                  <a:lnTo>
                    <a:pt x="1264" y="480"/>
                  </a:lnTo>
                  <a:lnTo>
                    <a:pt x="1189" y="531"/>
                  </a:lnTo>
                  <a:lnTo>
                    <a:pt x="1087" y="556"/>
                  </a:lnTo>
                  <a:lnTo>
                    <a:pt x="860" y="556"/>
                  </a:lnTo>
                  <a:lnTo>
                    <a:pt x="784" y="531"/>
                  </a:lnTo>
                  <a:lnTo>
                    <a:pt x="708" y="480"/>
                  </a:lnTo>
                  <a:lnTo>
                    <a:pt x="658" y="405"/>
                  </a:lnTo>
                  <a:lnTo>
                    <a:pt x="633" y="303"/>
                  </a:lnTo>
                  <a:lnTo>
                    <a:pt x="607" y="202"/>
                  </a:lnTo>
                  <a:lnTo>
                    <a:pt x="531" y="101"/>
                  </a:lnTo>
                  <a:lnTo>
                    <a:pt x="430" y="25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8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3" name="Google Shape;283;p32"/>
          <p:cNvGrpSpPr/>
          <p:nvPr/>
        </p:nvGrpSpPr>
        <p:grpSpPr>
          <a:xfrm>
            <a:off x="2115062" y="3431837"/>
            <a:ext cx="384945" cy="457175"/>
            <a:chOff x="2488575" y="1922750"/>
            <a:chExt cx="430925" cy="510525"/>
          </a:xfrm>
        </p:grpSpPr>
        <p:sp>
          <p:nvSpPr>
            <p:cNvPr id="284" name="Google Shape;284;p32"/>
            <p:cNvSpPr/>
            <p:nvPr/>
          </p:nvSpPr>
          <p:spPr>
            <a:xfrm>
              <a:off x="2648425" y="2305625"/>
              <a:ext cx="31625" cy="127650"/>
            </a:xfrm>
            <a:custGeom>
              <a:rect b="b" l="l" r="r" t="t"/>
              <a:pathLst>
                <a:path extrusionOk="0" h="5106" w="1265">
                  <a:moveTo>
                    <a:pt x="1" y="0"/>
                  </a:moveTo>
                  <a:lnTo>
                    <a:pt x="1" y="5105"/>
                  </a:lnTo>
                  <a:lnTo>
                    <a:pt x="1264" y="5105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2802575" y="1932850"/>
              <a:ext cx="44900" cy="79000"/>
            </a:xfrm>
            <a:custGeom>
              <a:rect b="b" l="l" r="r" t="t"/>
              <a:pathLst>
                <a:path extrusionOk="0" h="3160" w="1796">
                  <a:moveTo>
                    <a:pt x="1467" y="1"/>
                  </a:moveTo>
                  <a:lnTo>
                    <a:pt x="1391" y="26"/>
                  </a:lnTo>
                  <a:lnTo>
                    <a:pt x="1315" y="77"/>
                  </a:lnTo>
                  <a:lnTo>
                    <a:pt x="77" y="1315"/>
                  </a:lnTo>
                  <a:lnTo>
                    <a:pt x="26" y="1416"/>
                  </a:lnTo>
                  <a:lnTo>
                    <a:pt x="1" y="1517"/>
                  </a:lnTo>
                  <a:lnTo>
                    <a:pt x="1" y="3160"/>
                  </a:lnTo>
                  <a:lnTo>
                    <a:pt x="506" y="3008"/>
                  </a:lnTo>
                  <a:lnTo>
                    <a:pt x="1593" y="1997"/>
                  </a:lnTo>
                  <a:lnTo>
                    <a:pt x="1795" y="1467"/>
                  </a:lnTo>
                  <a:lnTo>
                    <a:pt x="1795" y="279"/>
                  </a:lnTo>
                  <a:lnTo>
                    <a:pt x="1795" y="178"/>
                  </a:lnTo>
                  <a:lnTo>
                    <a:pt x="1745" y="127"/>
                  </a:lnTo>
                  <a:lnTo>
                    <a:pt x="1694" y="51"/>
                  </a:lnTo>
                  <a:lnTo>
                    <a:pt x="1618" y="26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2823425" y="1990350"/>
              <a:ext cx="81525" cy="45525"/>
            </a:xfrm>
            <a:custGeom>
              <a:rect b="b" l="l" r="r" t="t"/>
              <a:pathLst>
                <a:path extrusionOk="0" h="1821" w="3261">
                  <a:moveTo>
                    <a:pt x="1947" y="1"/>
                  </a:moveTo>
                  <a:lnTo>
                    <a:pt x="1366" y="203"/>
                  </a:lnTo>
                  <a:lnTo>
                    <a:pt x="203" y="1289"/>
                  </a:lnTo>
                  <a:lnTo>
                    <a:pt x="1" y="1820"/>
                  </a:lnTo>
                  <a:lnTo>
                    <a:pt x="1745" y="1820"/>
                  </a:lnTo>
                  <a:lnTo>
                    <a:pt x="1846" y="1795"/>
                  </a:lnTo>
                  <a:lnTo>
                    <a:pt x="1947" y="1719"/>
                  </a:lnTo>
                  <a:lnTo>
                    <a:pt x="3185" y="481"/>
                  </a:lnTo>
                  <a:lnTo>
                    <a:pt x="3236" y="405"/>
                  </a:lnTo>
                  <a:lnTo>
                    <a:pt x="3261" y="329"/>
                  </a:lnTo>
                  <a:lnTo>
                    <a:pt x="3261" y="253"/>
                  </a:lnTo>
                  <a:lnTo>
                    <a:pt x="3261" y="177"/>
                  </a:lnTo>
                  <a:lnTo>
                    <a:pt x="3210" y="102"/>
                  </a:lnTo>
                  <a:lnTo>
                    <a:pt x="3160" y="51"/>
                  </a:lnTo>
                  <a:lnTo>
                    <a:pt x="3084" y="26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2532175" y="2305625"/>
              <a:ext cx="65725" cy="127650"/>
            </a:xfrm>
            <a:custGeom>
              <a:rect b="b" l="l" r="r" t="t"/>
              <a:pathLst>
                <a:path extrusionOk="0" h="5106" w="2629">
                  <a:moveTo>
                    <a:pt x="1365" y="0"/>
                  </a:moveTo>
                  <a:lnTo>
                    <a:pt x="1239" y="404"/>
                  </a:lnTo>
                  <a:lnTo>
                    <a:pt x="0" y="5105"/>
                  </a:lnTo>
                  <a:lnTo>
                    <a:pt x="1264" y="5105"/>
                  </a:lnTo>
                  <a:lnTo>
                    <a:pt x="2376" y="1011"/>
                  </a:lnTo>
                  <a:lnTo>
                    <a:pt x="2629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2731200" y="2305625"/>
              <a:ext cx="65725" cy="127650"/>
            </a:xfrm>
            <a:custGeom>
              <a:rect b="b" l="l" r="r" t="t"/>
              <a:pathLst>
                <a:path extrusionOk="0" h="5106" w="2629">
                  <a:moveTo>
                    <a:pt x="0" y="0"/>
                  </a:moveTo>
                  <a:lnTo>
                    <a:pt x="253" y="1011"/>
                  </a:lnTo>
                  <a:lnTo>
                    <a:pt x="1365" y="5105"/>
                  </a:lnTo>
                  <a:lnTo>
                    <a:pt x="2628" y="5105"/>
                  </a:lnTo>
                  <a:lnTo>
                    <a:pt x="1365" y="404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2488575" y="1984025"/>
              <a:ext cx="351950" cy="351950"/>
            </a:xfrm>
            <a:custGeom>
              <a:rect b="b" l="l" r="r" t="t"/>
              <a:pathLst>
                <a:path extrusionOk="0" h="14078" w="14078">
                  <a:moveTo>
                    <a:pt x="7026" y="1"/>
                  </a:moveTo>
                  <a:lnTo>
                    <a:pt x="6673" y="26"/>
                  </a:lnTo>
                  <a:lnTo>
                    <a:pt x="6319" y="51"/>
                  </a:lnTo>
                  <a:lnTo>
                    <a:pt x="5965" y="102"/>
                  </a:lnTo>
                  <a:lnTo>
                    <a:pt x="5611" y="152"/>
                  </a:lnTo>
                  <a:lnTo>
                    <a:pt x="5283" y="228"/>
                  </a:lnTo>
                  <a:lnTo>
                    <a:pt x="4954" y="329"/>
                  </a:lnTo>
                  <a:lnTo>
                    <a:pt x="4625" y="430"/>
                  </a:lnTo>
                  <a:lnTo>
                    <a:pt x="4297" y="557"/>
                  </a:lnTo>
                  <a:lnTo>
                    <a:pt x="3994" y="708"/>
                  </a:lnTo>
                  <a:lnTo>
                    <a:pt x="3690" y="860"/>
                  </a:lnTo>
                  <a:lnTo>
                    <a:pt x="3387" y="1037"/>
                  </a:lnTo>
                  <a:lnTo>
                    <a:pt x="3109" y="1214"/>
                  </a:lnTo>
                  <a:lnTo>
                    <a:pt x="2831" y="1416"/>
                  </a:lnTo>
                  <a:lnTo>
                    <a:pt x="2578" y="1618"/>
                  </a:lnTo>
                  <a:lnTo>
                    <a:pt x="2300" y="1846"/>
                  </a:lnTo>
                  <a:lnTo>
                    <a:pt x="2073" y="2073"/>
                  </a:lnTo>
                  <a:lnTo>
                    <a:pt x="1846" y="2301"/>
                  </a:lnTo>
                  <a:lnTo>
                    <a:pt x="1618" y="2579"/>
                  </a:lnTo>
                  <a:lnTo>
                    <a:pt x="1416" y="2831"/>
                  </a:lnTo>
                  <a:lnTo>
                    <a:pt x="1214" y="3109"/>
                  </a:lnTo>
                  <a:lnTo>
                    <a:pt x="1037" y="3387"/>
                  </a:lnTo>
                  <a:lnTo>
                    <a:pt x="860" y="3690"/>
                  </a:lnTo>
                  <a:lnTo>
                    <a:pt x="708" y="3994"/>
                  </a:lnTo>
                  <a:lnTo>
                    <a:pt x="557" y="4297"/>
                  </a:lnTo>
                  <a:lnTo>
                    <a:pt x="430" y="4626"/>
                  </a:lnTo>
                  <a:lnTo>
                    <a:pt x="329" y="4954"/>
                  </a:lnTo>
                  <a:lnTo>
                    <a:pt x="228" y="5283"/>
                  </a:lnTo>
                  <a:lnTo>
                    <a:pt x="152" y="5611"/>
                  </a:lnTo>
                  <a:lnTo>
                    <a:pt x="102" y="5965"/>
                  </a:lnTo>
                  <a:lnTo>
                    <a:pt x="51" y="6319"/>
                  </a:lnTo>
                  <a:lnTo>
                    <a:pt x="26" y="6673"/>
                  </a:lnTo>
                  <a:lnTo>
                    <a:pt x="1" y="7026"/>
                  </a:lnTo>
                  <a:lnTo>
                    <a:pt x="26" y="7405"/>
                  </a:lnTo>
                  <a:lnTo>
                    <a:pt x="51" y="7759"/>
                  </a:lnTo>
                  <a:lnTo>
                    <a:pt x="102" y="8113"/>
                  </a:lnTo>
                  <a:lnTo>
                    <a:pt x="152" y="8467"/>
                  </a:lnTo>
                  <a:lnTo>
                    <a:pt x="228" y="8795"/>
                  </a:lnTo>
                  <a:lnTo>
                    <a:pt x="329" y="9124"/>
                  </a:lnTo>
                  <a:lnTo>
                    <a:pt x="430" y="9452"/>
                  </a:lnTo>
                  <a:lnTo>
                    <a:pt x="557" y="9781"/>
                  </a:lnTo>
                  <a:lnTo>
                    <a:pt x="708" y="10084"/>
                  </a:lnTo>
                  <a:lnTo>
                    <a:pt x="860" y="10387"/>
                  </a:lnTo>
                  <a:lnTo>
                    <a:pt x="1037" y="10691"/>
                  </a:lnTo>
                  <a:lnTo>
                    <a:pt x="1214" y="10969"/>
                  </a:lnTo>
                  <a:lnTo>
                    <a:pt x="1416" y="11247"/>
                  </a:lnTo>
                  <a:lnTo>
                    <a:pt x="1618" y="11499"/>
                  </a:lnTo>
                  <a:lnTo>
                    <a:pt x="1846" y="11752"/>
                  </a:lnTo>
                  <a:lnTo>
                    <a:pt x="2073" y="12005"/>
                  </a:lnTo>
                  <a:lnTo>
                    <a:pt x="2300" y="12232"/>
                  </a:lnTo>
                  <a:lnTo>
                    <a:pt x="2578" y="12460"/>
                  </a:lnTo>
                  <a:lnTo>
                    <a:pt x="2831" y="12662"/>
                  </a:lnTo>
                  <a:lnTo>
                    <a:pt x="3109" y="12864"/>
                  </a:lnTo>
                  <a:lnTo>
                    <a:pt x="3387" y="13041"/>
                  </a:lnTo>
                  <a:lnTo>
                    <a:pt x="3690" y="13218"/>
                  </a:lnTo>
                  <a:lnTo>
                    <a:pt x="3994" y="13370"/>
                  </a:lnTo>
                  <a:lnTo>
                    <a:pt x="4297" y="13521"/>
                  </a:lnTo>
                  <a:lnTo>
                    <a:pt x="4625" y="13648"/>
                  </a:lnTo>
                  <a:lnTo>
                    <a:pt x="4954" y="13749"/>
                  </a:lnTo>
                  <a:lnTo>
                    <a:pt x="5283" y="13850"/>
                  </a:lnTo>
                  <a:lnTo>
                    <a:pt x="5611" y="13926"/>
                  </a:lnTo>
                  <a:lnTo>
                    <a:pt x="5965" y="13976"/>
                  </a:lnTo>
                  <a:lnTo>
                    <a:pt x="6319" y="14027"/>
                  </a:lnTo>
                  <a:lnTo>
                    <a:pt x="6673" y="14052"/>
                  </a:lnTo>
                  <a:lnTo>
                    <a:pt x="7026" y="14077"/>
                  </a:lnTo>
                  <a:lnTo>
                    <a:pt x="7405" y="14052"/>
                  </a:lnTo>
                  <a:lnTo>
                    <a:pt x="7759" y="14027"/>
                  </a:lnTo>
                  <a:lnTo>
                    <a:pt x="8113" y="13976"/>
                  </a:lnTo>
                  <a:lnTo>
                    <a:pt x="8442" y="13926"/>
                  </a:lnTo>
                  <a:lnTo>
                    <a:pt x="8795" y="13850"/>
                  </a:lnTo>
                  <a:lnTo>
                    <a:pt x="9124" y="13749"/>
                  </a:lnTo>
                  <a:lnTo>
                    <a:pt x="9452" y="13648"/>
                  </a:lnTo>
                  <a:lnTo>
                    <a:pt x="9781" y="13521"/>
                  </a:lnTo>
                  <a:lnTo>
                    <a:pt x="10084" y="13370"/>
                  </a:lnTo>
                  <a:lnTo>
                    <a:pt x="10387" y="13218"/>
                  </a:lnTo>
                  <a:lnTo>
                    <a:pt x="10691" y="13041"/>
                  </a:lnTo>
                  <a:lnTo>
                    <a:pt x="10969" y="12864"/>
                  </a:lnTo>
                  <a:lnTo>
                    <a:pt x="11247" y="12662"/>
                  </a:lnTo>
                  <a:lnTo>
                    <a:pt x="11499" y="12460"/>
                  </a:lnTo>
                  <a:lnTo>
                    <a:pt x="11752" y="12232"/>
                  </a:lnTo>
                  <a:lnTo>
                    <a:pt x="12005" y="12005"/>
                  </a:lnTo>
                  <a:lnTo>
                    <a:pt x="12232" y="11752"/>
                  </a:lnTo>
                  <a:lnTo>
                    <a:pt x="12460" y="11499"/>
                  </a:lnTo>
                  <a:lnTo>
                    <a:pt x="12662" y="11247"/>
                  </a:lnTo>
                  <a:lnTo>
                    <a:pt x="12864" y="10969"/>
                  </a:lnTo>
                  <a:lnTo>
                    <a:pt x="13041" y="10691"/>
                  </a:lnTo>
                  <a:lnTo>
                    <a:pt x="13218" y="10387"/>
                  </a:lnTo>
                  <a:lnTo>
                    <a:pt x="13370" y="10084"/>
                  </a:lnTo>
                  <a:lnTo>
                    <a:pt x="13521" y="9781"/>
                  </a:lnTo>
                  <a:lnTo>
                    <a:pt x="13648" y="9452"/>
                  </a:lnTo>
                  <a:lnTo>
                    <a:pt x="13749" y="9124"/>
                  </a:lnTo>
                  <a:lnTo>
                    <a:pt x="13850" y="8795"/>
                  </a:lnTo>
                  <a:lnTo>
                    <a:pt x="13926" y="8467"/>
                  </a:lnTo>
                  <a:lnTo>
                    <a:pt x="13976" y="8113"/>
                  </a:lnTo>
                  <a:lnTo>
                    <a:pt x="14027" y="7759"/>
                  </a:lnTo>
                  <a:lnTo>
                    <a:pt x="14052" y="7405"/>
                  </a:lnTo>
                  <a:lnTo>
                    <a:pt x="14077" y="7026"/>
                  </a:lnTo>
                  <a:lnTo>
                    <a:pt x="14052" y="6673"/>
                  </a:lnTo>
                  <a:lnTo>
                    <a:pt x="14027" y="6319"/>
                  </a:lnTo>
                  <a:lnTo>
                    <a:pt x="13976" y="5965"/>
                  </a:lnTo>
                  <a:lnTo>
                    <a:pt x="13926" y="5611"/>
                  </a:lnTo>
                  <a:lnTo>
                    <a:pt x="13850" y="5283"/>
                  </a:lnTo>
                  <a:lnTo>
                    <a:pt x="13749" y="4954"/>
                  </a:lnTo>
                  <a:lnTo>
                    <a:pt x="13648" y="4626"/>
                  </a:lnTo>
                  <a:lnTo>
                    <a:pt x="13521" y="4297"/>
                  </a:lnTo>
                  <a:lnTo>
                    <a:pt x="13370" y="3994"/>
                  </a:lnTo>
                  <a:lnTo>
                    <a:pt x="13218" y="3690"/>
                  </a:lnTo>
                  <a:lnTo>
                    <a:pt x="13041" y="3387"/>
                  </a:lnTo>
                  <a:lnTo>
                    <a:pt x="12864" y="3109"/>
                  </a:lnTo>
                  <a:lnTo>
                    <a:pt x="12662" y="2831"/>
                  </a:lnTo>
                  <a:lnTo>
                    <a:pt x="12460" y="2579"/>
                  </a:lnTo>
                  <a:lnTo>
                    <a:pt x="12232" y="2301"/>
                  </a:lnTo>
                  <a:lnTo>
                    <a:pt x="12005" y="2073"/>
                  </a:lnTo>
                  <a:lnTo>
                    <a:pt x="11752" y="1846"/>
                  </a:lnTo>
                  <a:lnTo>
                    <a:pt x="11499" y="1618"/>
                  </a:lnTo>
                  <a:lnTo>
                    <a:pt x="11247" y="1416"/>
                  </a:lnTo>
                  <a:lnTo>
                    <a:pt x="10969" y="1214"/>
                  </a:lnTo>
                  <a:lnTo>
                    <a:pt x="10691" y="1037"/>
                  </a:lnTo>
                  <a:lnTo>
                    <a:pt x="10387" y="860"/>
                  </a:lnTo>
                  <a:lnTo>
                    <a:pt x="10084" y="708"/>
                  </a:lnTo>
                  <a:lnTo>
                    <a:pt x="9781" y="557"/>
                  </a:lnTo>
                  <a:lnTo>
                    <a:pt x="9452" y="430"/>
                  </a:lnTo>
                  <a:lnTo>
                    <a:pt x="9124" y="329"/>
                  </a:lnTo>
                  <a:lnTo>
                    <a:pt x="8795" y="228"/>
                  </a:lnTo>
                  <a:lnTo>
                    <a:pt x="8442" y="152"/>
                  </a:lnTo>
                  <a:lnTo>
                    <a:pt x="8113" y="102"/>
                  </a:lnTo>
                  <a:lnTo>
                    <a:pt x="7759" y="51"/>
                  </a:lnTo>
                  <a:lnTo>
                    <a:pt x="7405" y="26"/>
                  </a:lnTo>
                  <a:lnTo>
                    <a:pt x="70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2488575" y="1984025"/>
              <a:ext cx="351950" cy="351950"/>
            </a:xfrm>
            <a:custGeom>
              <a:rect b="b" l="l" r="r" t="t"/>
              <a:pathLst>
                <a:path extrusionOk="0" h="14078" w="14078">
                  <a:moveTo>
                    <a:pt x="7026" y="1290"/>
                  </a:moveTo>
                  <a:lnTo>
                    <a:pt x="7633" y="1315"/>
                  </a:lnTo>
                  <a:lnTo>
                    <a:pt x="8189" y="1416"/>
                  </a:lnTo>
                  <a:lnTo>
                    <a:pt x="8745" y="1568"/>
                  </a:lnTo>
                  <a:lnTo>
                    <a:pt x="9276" y="1745"/>
                  </a:lnTo>
                  <a:lnTo>
                    <a:pt x="9781" y="1997"/>
                  </a:lnTo>
                  <a:lnTo>
                    <a:pt x="10236" y="2275"/>
                  </a:lnTo>
                  <a:lnTo>
                    <a:pt x="10691" y="2604"/>
                  </a:lnTo>
                  <a:lnTo>
                    <a:pt x="11095" y="2983"/>
                  </a:lnTo>
                  <a:lnTo>
                    <a:pt x="11474" y="3387"/>
                  </a:lnTo>
                  <a:lnTo>
                    <a:pt x="11803" y="3817"/>
                  </a:lnTo>
                  <a:lnTo>
                    <a:pt x="12081" y="4297"/>
                  </a:lnTo>
                  <a:lnTo>
                    <a:pt x="12333" y="4802"/>
                  </a:lnTo>
                  <a:lnTo>
                    <a:pt x="12510" y="5333"/>
                  </a:lnTo>
                  <a:lnTo>
                    <a:pt x="12662" y="5889"/>
                  </a:lnTo>
                  <a:lnTo>
                    <a:pt x="12738" y="6445"/>
                  </a:lnTo>
                  <a:lnTo>
                    <a:pt x="12788" y="7026"/>
                  </a:lnTo>
                  <a:lnTo>
                    <a:pt x="12738" y="7633"/>
                  </a:lnTo>
                  <a:lnTo>
                    <a:pt x="12662" y="8189"/>
                  </a:lnTo>
                  <a:lnTo>
                    <a:pt x="12510" y="8745"/>
                  </a:lnTo>
                  <a:lnTo>
                    <a:pt x="12333" y="9276"/>
                  </a:lnTo>
                  <a:lnTo>
                    <a:pt x="12081" y="9781"/>
                  </a:lnTo>
                  <a:lnTo>
                    <a:pt x="11803" y="10261"/>
                  </a:lnTo>
                  <a:lnTo>
                    <a:pt x="11474" y="10691"/>
                  </a:lnTo>
                  <a:lnTo>
                    <a:pt x="11095" y="11095"/>
                  </a:lnTo>
                  <a:lnTo>
                    <a:pt x="10691" y="11474"/>
                  </a:lnTo>
                  <a:lnTo>
                    <a:pt x="10236" y="11803"/>
                  </a:lnTo>
                  <a:lnTo>
                    <a:pt x="9781" y="12081"/>
                  </a:lnTo>
                  <a:lnTo>
                    <a:pt x="9276" y="12333"/>
                  </a:lnTo>
                  <a:lnTo>
                    <a:pt x="8745" y="12510"/>
                  </a:lnTo>
                  <a:lnTo>
                    <a:pt x="8189" y="12662"/>
                  </a:lnTo>
                  <a:lnTo>
                    <a:pt x="7633" y="12738"/>
                  </a:lnTo>
                  <a:lnTo>
                    <a:pt x="7026" y="12788"/>
                  </a:lnTo>
                  <a:lnTo>
                    <a:pt x="6445" y="12738"/>
                  </a:lnTo>
                  <a:lnTo>
                    <a:pt x="5889" y="12662"/>
                  </a:lnTo>
                  <a:lnTo>
                    <a:pt x="5333" y="12510"/>
                  </a:lnTo>
                  <a:lnTo>
                    <a:pt x="4802" y="12333"/>
                  </a:lnTo>
                  <a:lnTo>
                    <a:pt x="4297" y="12081"/>
                  </a:lnTo>
                  <a:lnTo>
                    <a:pt x="3817" y="11803"/>
                  </a:lnTo>
                  <a:lnTo>
                    <a:pt x="3387" y="11474"/>
                  </a:lnTo>
                  <a:lnTo>
                    <a:pt x="2983" y="11095"/>
                  </a:lnTo>
                  <a:lnTo>
                    <a:pt x="2604" y="10691"/>
                  </a:lnTo>
                  <a:lnTo>
                    <a:pt x="2275" y="10261"/>
                  </a:lnTo>
                  <a:lnTo>
                    <a:pt x="1997" y="9781"/>
                  </a:lnTo>
                  <a:lnTo>
                    <a:pt x="1744" y="9276"/>
                  </a:lnTo>
                  <a:lnTo>
                    <a:pt x="1542" y="8745"/>
                  </a:lnTo>
                  <a:lnTo>
                    <a:pt x="1416" y="8189"/>
                  </a:lnTo>
                  <a:lnTo>
                    <a:pt x="1315" y="7633"/>
                  </a:lnTo>
                  <a:lnTo>
                    <a:pt x="1290" y="7026"/>
                  </a:lnTo>
                  <a:lnTo>
                    <a:pt x="1315" y="6445"/>
                  </a:lnTo>
                  <a:lnTo>
                    <a:pt x="1416" y="5889"/>
                  </a:lnTo>
                  <a:lnTo>
                    <a:pt x="1542" y="5333"/>
                  </a:lnTo>
                  <a:lnTo>
                    <a:pt x="1744" y="4802"/>
                  </a:lnTo>
                  <a:lnTo>
                    <a:pt x="1997" y="4297"/>
                  </a:lnTo>
                  <a:lnTo>
                    <a:pt x="2275" y="3817"/>
                  </a:lnTo>
                  <a:lnTo>
                    <a:pt x="2604" y="3387"/>
                  </a:lnTo>
                  <a:lnTo>
                    <a:pt x="2983" y="2983"/>
                  </a:lnTo>
                  <a:lnTo>
                    <a:pt x="3387" y="2604"/>
                  </a:lnTo>
                  <a:lnTo>
                    <a:pt x="3817" y="2275"/>
                  </a:lnTo>
                  <a:lnTo>
                    <a:pt x="4297" y="1997"/>
                  </a:lnTo>
                  <a:lnTo>
                    <a:pt x="4802" y="1745"/>
                  </a:lnTo>
                  <a:lnTo>
                    <a:pt x="5333" y="1568"/>
                  </a:lnTo>
                  <a:lnTo>
                    <a:pt x="5889" y="1416"/>
                  </a:lnTo>
                  <a:lnTo>
                    <a:pt x="6445" y="1315"/>
                  </a:lnTo>
                  <a:lnTo>
                    <a:pt x="7026" y="1290"/>
                  </a:lnTo>
                  <a:close/>
                  <a:moveTo>
                    <a:pt x="7026" y="1"/>
                  </a:moveTo>
                  <a:lnTo>
                    <a:pt x="6673" y="26"/>
                  </a:lnTo>
                  <a:lnTo>
                    <a:pt x="6319" y="51"/>
                  </a:lnTo>
                  <a:lnTo>
                    <a:pt x="5965" y="102"/>
                  </a:lnTo>
                  <a:lnTo>
                    <a:pt x="5611" y="152"/>
                  </a:lnTo>
                  <a:lnTo>
                    <a:pt x="5283" y="228"/>
                  </a:lnTo>
                  <a:lnTo>
                    <a:pt x="4954" y="329"/>
                  </a:lnTo>
                  <a:lnTo>
                    <a:pt x="4625" y="430"/>
                  </a:lnTo>
                  <a:lnTo>
                    <a:pt x="4297" y="557"/>
                  </a:lnTo>
                  <a:lnTo>
                    <a:pt x="3994" y="708"/>
                  </a:lnTo>
                  <a:lnTo>
                    <a:pt x="3690" y="860"/>
                  </a:lnTo>
                  <a:lnTo>
                    <a:pt x="3387" y="1037"/>
                  </a:lnTo>
                  <a:lnTo>
                    <a:pt x="3109" y="1214"/>
                  </a:lnTo>
                  <a:lnTo>
                    <a:pt x="2831" y="1416"/>
                  </a:lnTo>
                  <a:lnTo>
                    <a:pt x="2578" y="1618"/>
                  </a:lnTo>
                  <a:lnTo>
                    <a:pt x="2300" y="1846"/>
                  </a:lnTo>
                  <a:lnTo>
                    <a:pt x="2073" y="2073"/>
                  </a:lnTo>
                  <a:lnTo>
                    <a:pt x="1846" y="2301"/>
                  </a:lnTo>
                  <a:lnTo>
                    <a:pt x="1618" y="2579"/>
                  </a:lnTo>
                  <a:lnTo>
                    <a:pt x="1416" y="2831"/>
                  </a:lnTo>
                  <a:lnTo>
                    <a:pt x="1214" y="3109"/>
                  </a:lnTo>
                  <a:lnTo>
                    <a:pt x="1037" y="3387"/>
                  </a:lnTo>
                  <a:lnTo>
                    <a:pt x="860" y="3690"/>
                  </a:lnTo>
                  <a:lnTo>
                    <a:pt x="708" y="3994"/>
                  </a:lnTo>
                  <a:lnTo>
                    <a:pt x="557" y="4297"/>
                  </a:lnTo>
                  <a:lnTo>
                    <a:pt x="430" y="4626"/>
                  </a:lnTo>
                  <a:lnTo>
                    <a:pt x="329" y="4954"/>
                  </a:lnTo>
                  <a:lnTo>
                    <a:pt x="228" y="5283"/>
                  </a:lnTo>
                  <a:lnTo>
                    <a:pt x="152" y="5611"/>
                  </a:lnTo>
                  <a:lnTo>
                    <a:pt x="102" y="5965"/>
                  </a:lnTo>
                  <a:lnTo>
                    <a:pt x="51" y="6319"/>
                  </a:lnTo>
                  <a:lnTo>
                    <a:pt x="26" y="6673"/>
                  </a:lnTo>
                  <a:lnTo>
                    <a:pt x="1" y="7026"/>
                  </a:lnTo>
                  <a:lnTo>
                    <a:pt x="26" y="7405"/>
                  </a:lnTo>
                  <a:lnTo>
                    <a:pt x="51" y="7759"/>
                  </a:lnTo>
                  <a:lnTo>
                    <a:pt x="102" y="8113"/>
                  </a:lnTo>
                  <a:lnTo>
                    <a:pt x="152" y="8467"/>
                  </a:lnTo>
                  <a:lnTo>
                    <a:pt x="228" y="8795"/>
                  </a:lnTo>
                  <a:lnTo>
                    <a:pt x="329" y="9124"/>
                  </a:lnTo>
                  <a:lnTo>
                    <a:pt x="430" y="9452"/>
                  </a:lnTo>
                  <a:lnTo>
                    <a:pt x="557" y="9781"/>
                  </a:lnTo>
                  <a:lnTo>
                    <a:pt x="708" y="10084"/>
                  </a:lnTo>
                  <a:lnTo>
                    <a:pt x="860" y="10387"/>
                  </a:lnTo>
                  <a:lnTo>
                    <a:pt x="1037" y="10691"/>
                  </a:lnTo>
                  <a:lnTo>
                    <a:pt x="1214" y="10969"/>
                  </a:lnTo>
                  <a:lnTo>
                    <a:pt x="1416" y="11247"/>
                  </a:lnTo>
                  <a:lnTo>
                    <a:pt x="1618" y="11499"/>
                  </a:lnTo>
                  <a:lnTo>
                    <a:pt x="1846" y="11752"/>
                  </a:lnTo>
                  <a:lnTo>
                    <a:pt x="2073" y="12005"/>
                  </a:lnTo>
                  <a:lnTo>
                    <a:pt x="2300" y="12232"/>
                  </a:lnTo>
                  <a:lnTo>
                    <a:pt x="2578" y="12460"/>
                  </a:lnTo>
                  <a:lnTo>
                    <a:pt x="2831" y="12662"/>
                  </a:lnTo>
                  <a:lnTo>
                    <a:pt x="3109" y="12864"/>
                  </a:lnTo>
                  <a:lnTo>
                    <a:pt x="3387" y="13041"/>
                  </a:lnTo>
                  <a:lnTo>
                    <a:pt x="3690" y="13218"/>
                  </a:lnTo>
                  <a:lnTo>
                    <a:pt x="3994" y="13370"/>
                  </a:lnTo>
                  <a:lnTo>
                    <a:pt x="4297" y="13521"/>
                  </a:lnTo>
                  <a:lnTo>
                    <a:pt x="4625" y="13648"/>
                  </a:lnTo>
                  <a:lnTo>
                    <a:pt x="4954" y="13749"/>
                  </a:lnTo>
                  <a:lnTo>
                    <a:pt x="5283" y="13850"/>
                  </a:lnTo>
                  <a:lnTo>
                    <a:pt x="5611" y="13926"/>
                  </a:lnTo>
                  <a:lnTo>
                    <a:pt x="5965" y="13976"/>
                  </a:lnTo>
                  <a:lnTo>
                    <a:pt x="6319" y="14027"/>
                  </a:lnTo>
                  <a:lnTo>
                    <a:pt x="6673" y="14052"/>
                  </a:lnTo>
                  <a:lnTo>
                    <a:pt x="7026" y="14077"/>
                  </a:lnTo>
                  <a:lnTo>
                    <a:pt x="7405" y="14052"/>
                  </a:lnTo>
                  <a:lnTo>
                    <a:pt x="7759" y="14027"/>
                  </a:lnTo>
                  <a:lnTo>
                    <a:pt x="8113" y="13976"/>
                  </a:lnTo>
                  <a:lnTo>
                    <a:pt x="8442" y="13926"/>
                  </a:lnTo>
                  <a:lnTo>
                    <a:pt x="8795" y="13850"/>
                  </a:lnTo>
                  <a:lnTo>
                    <a:pt x="9124" y="13749"/>
                  </a:lnTo>
                  <a:lnTo>
                    <a:pt x="9452" y="13648"/>
                  </a:lnTo>
                  <a:lnTo>
                    <a:pt x="9781" y="13521"/>
                  </a:lnTo>
                  <a:lnTo>
                    <a:pt x="10084" y="13370"/>
                  </a:lnTo>
                  <a:lnTo>
                    <a:pt x="10387" y="13218"/>
                  </a:lnTo>
                  <a:lnTo>
                    <a:pt x="10691" y="13041"/>
                  </a:lnTo>
                  <a:lnTo>
                    <a:pt x="10969" y="12864"/>
                  </a:lnTo>
                  <a:lnTo>
                    <a:pt x="11247" y="12662"/>
                  </a:lnTo>
                  <a:lnTo>
                    <a:pt x="11499" y="12460"/>
                  </a:lnTo>
                  <a:lnTo>
                    <a:pt x="11752" y="12232"/>
                  </a:lnTo>
                  <a:lnTo>
                    <a:pt x="12005" y="12005"/>
                  </a:lnTo>
                  <a:lnTo>
                    <a:pt x="12232" y="11752"/>
                  </a:lnTo>
                  <a:lnTo>
                    <a:pt x="12460" y="11499"/>
                  </a:lnTo>
                  <a:lnTo>
                    <a:pt x="12662" y="11247"/>
                  </a:lnTo>
                  <a:lnTo>
                    <a:pt x="12864" y="10969"/>
                  </a:lnTo>
                  <a:lnTo>
                    <a:pt x="13041" y="10691"/>
                  </a:lnTo>
                  <a:lnTo>
                    <a:pt x="13218" y="10387"/>
                  </a:lnTo>
                  <a:lnTo>
                    <a:pt x="13370" y="10084"/>
                  </a:lnTo>
                  <a:lnTo>
                    <a:pt x="13521" y="9781"/>
                  </a:lnTo>
                  <a:lnTo>
                    <a:pt x="13648" y="9452"/>
                  </a:lnTo>
                  <a:lnTo>
                    <a:pt x="13749" y="9124"/>
                  </a:lnTo>
                  <a:lnTo>
                    <a:pt x="13850" y="8795"/>
                  </a:lnTo>
                  <a:lnTo>
                    <a:pt x="13926" y="8467"/>
                  </a:lnTo>
                  <a:lnTo>
                    <a:pt x="13976" y="8113"/>
                  </a:lnTo>
                  <a:lnTo>
                    <a:pt x="14027" y="7759"/>
                  </a:lnTo>
                  <a:lnTo>
                    <a:pt x="14052" y="7405"/>
                  </a:lnTo>
                  <a:lnTo>
                    <a:pt x="14077" y="7026"/>
                  </a:lnTo>
                  <a:lnTo>
                    <a:pt x="14052" y="6673"/>
                  </a:lnTo>
                  <a:lnTo>
                    <a:pt x="14027" y="6319"/>
                  </a:lnTo>
                  <a:lnTo>
                    <a:pt x="13976" y="5965"/>
                  </a:lnTo>
                  <a:lnTo>
                    <a:pt x="13926" y="5611"/>
                  </a:lnTo>
                  <a:lnTo>
                    <a:pt x="13850" y="5283"/>
                  </a:lnTo>
                  <a:lnTo>
                    <a:pt x="13749" y="4954"/>
                  </a:lnTo>
                  <a:lnTo>
                    <a:pt x="13648" y="4626"/>
                  </a:lnTo>
                  <a:lnTo>
                    <a:pt x="13521" y="4297"/>
                  </a:lnTo>
                  <a:lnTo>
                    <a:pt x="13370" y="3994"/>
                  </a:lnTo>
                  <a:lnTo>
                    <a:pt x="13218" y="3690"/>
                  </a:lnTo>
                  <a:lnTo>
                    <a:pt x="13041" y="3387"/>
                  </a:lnTo>
                  <a:lnTo>
                    <a:pt x="12864" y="3109"/>
                  </a:lnTo>
                  <a:lnTo>
                    <a:pt x="12662" y="2831"/>
                  </a:lnTo>
                  <a:lnTo>
                    <a:pt x="12460" y="2579"/>
                  </a:lnTo>
                  <a:lnTo>
                    <a:pt x="12232" y="2301"/>
                  </a:lnTo>
                  <a:lnTo>
                    <a:pt x="12005" y="2073"/>
                  </a:lnTo>
                  <a:lnTo>
                    <a:pt x="11752" y="1846"/>
                  </a:lnTo>
                  <a:lnTo>
                    <a:pt x="11499" y="1618"/>
                  </a:lnTo>
                  <a:lnTo>
                    <a:pt x="11247" y="1416"/>
                  </a:lnTo>
                  <a:lnTo>
                    <a:pt x="10969" y="1214"/>
                  </a:lnTo>
                  <a:lnTo>
                    <a:pt x="10691" y="1037"/>
                  </a:lnTo>
                  <a:lnTo>
                    <a:pt x="10387" y="860"/>
                  </a:lnTo>
                  <a:lnTo>
                    <a:pt x="10084" y="708"/>
                  </a:lnTo>
                  <a:lnTo>
                    <a:pt x="9781" y="557"/>
                  </a:lnTo>
                  <a:lnTo>
                    <a:pt x="9452" y="430"/>
                  </a:lnTo>
                  <a:lnTo>
                    <a:pt x="9124" y="329"/>
                  </a:lnTo>
                  <a:lnTo>
                    <a:pt x="8795" y="228"/>
                  </a:lnTo>
                  <a:lnTo>
                    <a:pt x="8442" y="152"/>
                  </a:lnTo>
                  <a:lnTo>
                    <a:pt x="8113" y="102"/>
                  </a:lnTo>
                  <a:lnTo>
                    <a:pt x="7759" y="51"/>
                  </a:lnTo>
                  <a:lnTo>
                    <a:pt x="7405" y="26"/>
                  </a:lnTo>
                  <a:lnTo>
                    <a:pt x="7026" y="1"/>
                  </a:lnTo>
                  <a:close/>
                </a:path>
              </a:pathLst>
            </a:custGeom>
            <a:solidFill>
              <a:srgbClr val="18B0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2552400" y="2047850"/>
              <a:ext cx="224300" cy="224300"/>
            </a:xfrm>
            <a:custGeom>
              <a:rect b="b" l="l" r="r" t="t"/>
              <a:pathLst>
                <a:path extrusionOk="0" h="8972" w="8972">
                  <a:moveTo>
                    <a:pt x="4473" y="1314"/>
                  </a:moveTo>
                  <a:lnTo>
                    <a:pt x="4802" y="1340"/>
                  </a:lnTo>
                  <a:lnTo>
                    <a:pt x="5130" y="1390"/>
                  </a:lnTo>
                  <a:lnTo>
                    <a:pt x="5434" y="1466"/>
                  </a:lnTo>
                  <a:lnTo>
                    <a:pt x="5712" y="1567"/>
                  </a:lnTo>
                  <a:lnTo>
                    <a:pt x="5990" y="1693"/>
                  </a:lnTo>
                  <a:lnTo>
                    <a:pt x="6242" y="1870"/>
                  </a:lnTo>
                  <a:lnTo>
                    <a:pt x="6495" y="2047"/>
                  </a:lnTo>
                  <a:lnTo>
                    <a:pt x="6723" y="2249"/>
                  </a:lnTo>
                  <a:lnTo>
                    <a:pt x="6925" y="2477"/>
                  </a:lnTo>
                  <a:lnTo>
                    <a:pt x="7102" y="2704"/>
                  </a:lnTo>
                  <a:lnTo>
                    <a:pt x="7278" y="2982"/>
                  </a:lnTo>
                  <a:lnTo>
                    <a:pt x="7405" y="3260"/>
                  </a:lnTo>
                  <a:lnTo>
                    <a:pt x="7506" y="3538"/>
                  </a:lnTo>
                  <a:lnTo>
                    <a:pt x="7582" y="3842"/>
                  </a:lnTo>
                  <a:lnTo>
                    <a:pt x="7632" y="4170"/>
                  </a:lnTo>
                  <a:lnTo>
                    <a:pt x="7658" y="4473"/>
                  </a:lnTo>
                  <a:lnTo>
                    <a:pt x="7632" y="4802"/>
                  </a:lnTo>
                  <a:lnTo>
                    <a:pt x="7582" y="5130"/>
                  </a:lnTo>
                  <a:lnTo>
                    <a:pt x="7506" y="5434"/>
                  </a:lnTo>
                  <a:lnTo>
                    <a:pt x="7405" y="5712"/>
                  </a:lnTo>
                  <a:lnTo>
                    <a:pt x="7278" y="5990"/>
                  </a:lnTo>
                  <a:lnTo>
                    <a:pt x="7102" y="6242"/>
                  </a:lnTo>
                  <a:lnTo>
                    <a:pt x="6925" y="6495"/>
                  </a:lnTo>
                  <a:lnTo>
                    <a:pt x="6723" y="6723"/>
                  </a:lnTo>
                  <a:lnTo>
                    <a:pt x="6495" y="6925"/>
                  </a:lnTo>
                  <a:lnTo>
                    <a:pt x="6242" y="7102"/>
                  </a:lnTo>
                  <a:lnTo>
                    <a:pt x="5990" y="7279"/>
                  </a:lnTo>
                  <a:lnTo>
                    <a:pt x="5712" y="7405"/>
                  </a:lnTo>
                  <a:lnTo>
                    <a:pt x="5434" y="7506"/>
                  </a:lnTo>
                  <a:lnTo>
                    <a:pt x="5130" y="7582"/>
                  </a:lnTo>
                  <a:lnTo>
                    <a:pt x="4802" y="7632"/>
                  </a:lnTo>
                  <a:lnTo>
                    <a:pt x="4473" y="7658"/>
                  </a:lnTo>
                  <a:lnTo>
                    <a:pt x="4170" y="7632"/>
                  </a:lnTo>
                  <a:lnTo>
                    <a:pt x="3842" y="7582"/>
                  </a:lnTo>
                  <a:lnTo>
                    <a:pt x="3538" y="7506"/>
                  </a:lnTo>
                  <a:lnTo>
                    <a:pt x="3260" y="7405"/>
                  </a:lnTo>
                  <a:lnTo>
                    <a:pt x="2982" y="7279"/>
                  </a:lnTo>
                  <a:lnTo>
                    <a:pt x="2704" y="7102"/>
                  </a:lnTo>
                  <a:lnTo>
                    <a:pt x="2477" y="6925"/>
                  </a:lnTo>
                  <a:lnTo>
                    <a:pt x="2249" y="6723"/>
                  </a:lnTo>
                  <a:lnTo>
                    <a:pt x="2047" y="6495"/>
                  </a:lnTo>
                  <a:lnTo>
                    <a:pt x="1870" y="6242"/>
                  </a:lnTo>
                  <a:lnTo>
                    <a:pt x="1693" y="5990"/>
                  </a:lnTo>
                  <a:lnTo>
                    <a:pt x="1567" y="5712"/>
                  </a:lnTo>
                  <a:lnTo>
                    <a:pt x="1466" y="5434"/>
                  </a:lnTo>
                  <a:lnTo>
                    <a:pt x="1390" y="5130"/>
                  </a:lnTo>
                  <a:lnTo>
                    <a:pt x="1340" y="4802"/>
                  </a:lnTo>
                  <a:lnTo>
                    <a:pt x="1314" y="4473"/>
                  </a:lnTo>
                  <a:lnTo>
                    <a:pt x="1340" y="4170"/>
                  </a:lnTo>
                  <a:lnTo>
                    <a:pt x="1390" y="3842"/>
                  </a:lnTo>
                  <a:lnTo>
                    <a:pt x="1466" y="3538"/>
                  </a:lnTo>
                  <a:lnTo>
                    <a:pt x="1567" y="3260"/>
                  </a:lnTo>
                  <a:lnTo>
                    <a:pt x="1693" y="2982"/>
                  </a:lnTo>
                  <a:lnTo>
                    <a:pt x="1870" y="2704"/>
                  </a:lnTo>
                  <a:lnTo>
                    <a:pt x="2047" y="2477"/>
                  </a:lnTo>
                  <a:lnTo>
                    <a:pt x="2249" y="2249"/>
                  </a:lnTo>
                  <a:lnTo>
                    <a:pt x="2477" y="2047"/>
                  </a:lnTo>
                  <a:lnTo>
                    <a:pt x="2704" y="1870"/>
                  </a:lnTo>
                  <a:lnTo>
                    <a:pt x="2982" y="1693"/>
                  </a:lnTo>
                  <a:lnTo>
                    <a:pt x="3260" y="1567"/>
                  </a:lnTo>
                  <a:lnTo>
                    <a:pt x="3538" y="1466"/>
                  </a:lnTo>
                  <a:lnTo>
                    <a:pt x="3842" y="1390"/>
                  </a:lnTo>
                  <a:lnTo>
                    <a:pt x="4170" y="1340"/>
                  </a:lnTo>
                  <a:lnTo>
                    <a:pt x="4473" y="1314"/>
                  </a:lnTo>
                  <a:close/>
                  <a:moveTo>
                    <a:pt x="4473" y="0"/>
                  </a:moveTo>
                  <a:lnTo>
                    <a:pt x="4018" y="26"/>
                  </a:lnTo>
                  <a:lnTo>
                    <a:pt x="3589" y="101"/>
                  </a:lnTo>
                  <a:lnTo>
                    <a:pt x="3159" y="202"/>
                  </a:lnTo>
                  <a:lnTo>
                    <a:pt x="2730" y="354"/>
                  </a:lnTo>
                  <a:lnTo>
                    <a:pt x="2350" y="556"/>
                  </a:lnTo>
                  <a:lnTo>
                    <a:pt x="1971" y="784"/>
                  </a:lnTo>
                  <a:lnTo>
                    <a:pt x="1643" y="1036"/>
                  </a:lnTo>
                  <a:lnTo>
                    <a:pt x="1314" y="1314"/>
                  </a:lnTo>
                  <a:lnTo>
                    <a:pt x="1036" y="1643"/>
                  </a:lnTo>
                  <a:lnTo>
                    <a:pt x="784" y="1971"/>
                  </a:lnTo>
                  <a:lnTo>
                    <a:pt x="556" y="2351"/>
                  </a:lnTo>
                  <a:lnTo>
                    <a:pt x="354" y="2755"/>
                  </a:lnTo>
                  <a:lnTo>
                    <a:pt x="202" y="3159"/>
                  </a:lnTo>
                  <a:lnTo>
                    <a:pt x="101" y="3589"/>
                  </a:lnTo>
                  <a:lnTo>
                    <a:pt x="25" y="4018"/>
                  </a:lnTo>
                  <a:lnTo>
                    <a:pt x="0" y="4473"/>
                  </a:lnTo>
                  <a:lnTo>
                    <a:pt x="25" y="4954"/>
                  </a:lnTo>
                  <a:lnTo>
                    <a:pt x="101" y="5383"/>
                  </a:lnTo>
                  <a:lnTo>
                    <a:pt x="202" y="5813"/>
                  </a:lnTo>
                  <a:lnTo>
                    <a:pt x="354" y="6217"/>
                  </a:lnTo>
                  <a:lnTo>
                    <a:pt x="556" y="6621"/>
                  </a:lnTo>
                  <a:lnTo>
                    <a:pt x="784" y="7001"/>
                  </a:lnTo>
                  <a:lnTo>
                    <a:pt x="1036" y="7329"/>
                  </a:lnTo>
                  <a:lnTo>
                    <a:pt x="1314" y="7658"/>
                  </a:lnTo>
                  <a:lnTo>
                    <a:pt x="1643" y="7936"/>
                  </a:lnTo>
                  <a:lnTo>
                    <a:pt x="1971" y="8188"/>
                  </a:lnTo>
                  <a:lnTo>
                    <a:pt x="2350" y="8416"/>
                  </a:lnTo>
                  <a:lnTo>
                    <a:pt x="2730" y="8618"/>
                  </a:lnTo>
                  <a:lnTo>
                    <a:pt x="3159" y="8770"/>
                  </a:lnTo>
                  <a:lnTo>
                    <a:pt x="3589" y="8871"/>
                  </a:lnTo>
                  <a:lnTo>
                    <a:pt x="4018" y="8946"/>
                  </a:lnTo>
                  <a:lnTo>
                    <a:pt x="4473" y="8972"/>
                  </a:lnTo>
                  <a:lnTo>
                    <a:pt x="4953" y="8946"/>
                  </a:lnTo>
                  <a:lnTo>
                    <a:pt x="5383" y="8871"/>
                  </a:lnTo>
                  <a:lnTo>
                    <a:pt x="5813" y="8770"/>
                  </a:lnTo>
                  <a:lnTo>
                    <a:pt x="6217" y="8618"/>
                  </a:lnTo>
                  <a:lnTo>
                    <a:pt x="6621" y="8416"/>
                  </a:lnTo>
                  <a:lnTo>
                    <a:pt x="6975" y="8188"/>
                  </a:lnTo>
                  <a:lnTo>
                    <a:pt x="7329" y="7936"/>
                  </a:lnTo>
                  <a:lnTo>
                    <a:pt x="7658" y="7658"/>
                  </a:lnTo>
                  <a:lnTo>
                    <a:pt x="7936" y="7329"/>
                  </a:lnTo>
                  <a:lnTo>
                    <a:pt x="8188" y="7001"/>
                  </a:lnTo>
                  <a:lnTo>
                    <a:pt x="8416" y="6621"/>
                  </a:lnTo>
                  <a:lnTo>
                    <a:pt x="8618" y="6217"/>
                  </a:lnTo>
                  <a:lnTo>
                    <a:pt x="8770" y="5813"/>
                  </a:lnTo>
                  <a:lnTo>
                    <a:pt x="8871" y="5383"/>
                  </a:lnTo>
                  <a:lnTo>
                    <a:pt x="8946" y="4954"/>
                  </a:lnTo>
                  <a:lnTo>
                    <a:pt x="8972" y="4473"/>
                  </a:lnTo>
                  <a:lnTo>
                    <a:pt x="8946" y="4018"/>
                  </a:lnTo>
                  <a:lnTo>
                    <a:pt x="8871" y="3589"/>
                  </a:lnTo>
                  <a:lnTo>
                    <a:pt x="8770" y="3159"/>
                  </a:lnTo>
                  <a:lnTo>
                    <a:pt x="8618" y="2755"/>
                  </a:lnTo>
                  <a:lnTo>
                    <a:pt x="8416" y="2351"/>
                  </a:lnTo>
                  <a:lnTo>
                    <a:pt x="8188" y="1971"/>
                  </a:lnTo>
                  <a:lnTo>
                    <a:pt x="7936" y="1643"/>
                  </a:lnTo>
                  <a:lnTo>
                    <a:pt x="7658" y="1314"/>
                  </a:lnTo>
                  <a:lnTo>
                    <a:pt x="7329" y="1036"/>
                  </a:lnTo>
                  <a:lnTo>
                    <a:pt x="6975" y="784"/>
                  </a:lnTo>
                  <a:lnTo>
                    <a:pt x="6621" y="556"/>
                  </a:lnTo>
                  <a:lnTo>
                    <a:pt x="6217" y="354"/>
                  </a:lnTo>
                  <a:lnTo>
                    <a:pt x="5813" y="202"/>
                  </a:lnTo>
                  <a:lnTo>
                    <a:pt x="5383" y="101"/>
                  </a:lnTo>
                  <a:lnTo>
                    <a:pt x="4953" y="26"/>
                  </a:lnTo>
                  <a:lnTo>
                    <a:pt x="4473" y="0"/>
                  </a:lnTo>
                  <a:close/>
                </a:path>
              </a:pathLst>
            </a:custGeom>
            <a:solidFill>
              <a:srgbClr val="18B0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2618725" y="2114175"/>
              <a:ext cx="91650" cy="91650"/>
            </a:xfrm>
            <a:custGeom>
              <a:rect b="b" l="l" r="r" t="t"/>
              <a:pathLst>
                <a:path extrusionOk="0" h="3666" w="3666">
                  <a:moveTo>
                    <a:pt x="1643" y="1"/>
                  </a:moveTo>
                  <a:lnTo>
                    <a:pt x="1467" y="26"/>
                  </a:lnTo>
                  <a:lnTo>
                    <a:pt x="1290" y="77"/>
                  </a:lnTo>
                  <a:lnTo>
                    <a:pt x="1113" y="152"/>
                  </a:lnTo>
                  <a:lnTo>
                    <a:pt x="961" y="228"/>
                  </a:lnTo>
                  <a:lnTo>
                    <a:pt x="809" y="304"/>
                  </a:lnTo>
                  <a:lnTo>
                    <a:pt x="658" y="405"/>
                  </a:lnTo>
                  <a:lnTo>
                    <a:pt x="531" y="531"/>
                  </a:lnTo>
                  <a:lnTo>
                    <a:pt x="405" y="658"/>
                  </a:lnTo>
                  <a:lnTo>
                    <a:pt x="304" y="809"/>
                  </a:lnTo>
                  <a:lnTo>
                    <a:pt x="228" y="961"/>
                  </a:lnTo>
                  <a:lnTo>
                    <a:pt x="127" y="1113"/>
                  </a:lnTo>
                  <a:lnTo>
                    <a:pt x="77" y="1290"/>
                  </a:lnTo>
                  <a:lnTo>
                    <a:pt x="26" y="1467"/>
                  </a:lnTo>
                  <a:lnTo>
                    <a:pt x="1" y="1643"/>
                  </a:lnTo>
                  <a:lnTo>
                    <a:pt x="1" y="1820"/>
                  </a:lnTo>
                  <a:lnTo>
                    <a:pt x="1" y="2023"/>
                  </a:lnTo>
                  <a:lnTo>
                    <a:pt x="26" y="2199"/>
                  </a:lnTo>
                  <a:lnTo>
                    <a:pt x="77" y="2376"/>
                  </a:lnTo>
                  <a:lnTo>
                    <a:pt x="127" y="2553"/>
                  </a:lnTo>
                  <a:lnTo>
                    <a:pt x="228" y="2705"/>
                  </a:lnTo>
                  <a:lnTo>
                    <a:pt x="304" y="2856"/>
                  </a:lnTo>
                  <a:lnTo>
                    <a:pt x="405" y="3008"/>
                  </a:lnTo>
                  <a:lnTo>
                    <a:pt x="531" y="3134"/>
                  </a:lnTo>
                  <a:lnTo>
                    <a:pt x="658" y="3261"/>
                  </a:lnTo>
                  <a:lnTo>
                    <a:pt x="809" y="3362"/>
                  </a:lnTo>
                  <a:lnTo>
                    <a:pt x="961" y="3438"/>
                  </a:lnTo>
                  <a:lnTo>
                    <a:pt x="1113" y="3514"/>
                  </a:lnTo>
                  <a:lnTo>
                    <a:pt x="1290" y="3589"/>
                  </a:lnTo>
                  <a:lnTo>
                    <a:pt x="1467" y="3640"/>
                  </a:lnTo>
                  <a:lnTo>
                    <a:pt x="1643" y="3665"/>
                  </a:lnTo>
                  <a:lnTo>
                    <a:pt x="2022" y="3665"/>
                  </a:lnTo>
                  <a:lnTo>
                    <a:pt x="2199" y="3640"/>
                  </a:lnTo>
                  <a:lnTo>
                    <a:pt x="2376" y="3589"/>
                  </a:lnTo>
                  <a:lnTo>
                    <a:pt x="2553" y="3514"/>
                  </a:lnTo>
                  <a:lnTo>
                    <a:pt x="2705" y="3438"/>
                  </a:lnTo>
                  <a:lnTo>
                    <a:pt x="2856" y="3362"/>
                  </a:lnTo>
                  <a:lnTo>
                    <a:pt x="3008" y="3261"/>
                  </a:lnTo>
                  <a:lnTo>
                    <a:pt x="3134" y="3134"/>
                  </a:lnTo>
                  <a:lnTo>
                    <a:pt x="3261" y="3008"/>
                  </a:lnTo>
                  <a:lnTo>
                    <a:pt x="3362" y="2856"/>
                  </a:lnTo>
                  <a:lnTo>
                    <a:pt x="3438" y="2705"/>
                  </a:lnTo>
                  <a:lnTo>
                    <a:pt x="3514" y="2553"/>
                  </a:lnTo>
                  <a:lnTo>
                    <a:pt x="3589" y="2376"/>
                  </a:lnTo>
                  <a:lnTo>
                    <a:pt x="3640" y="2199"/>
                  </a:lnTo>
                  <a:lnTo>
                    <a:pt x="3665" y="2023"/>
                  </a:lnTo>
                  <a:lnTo>
                    <a:pt x="3665" y="1820"/>
                  </a:lnTo>
                  <a:lnTo>
                    <a:pt x="3665" y="1643"/>
                  </a:lnTo>
                  <a:lnTo>
                    <a:pt x="3640" y="1467"/>
                  </a:lnTo>
                  <a:lnTo>
                    <a:pt x="3589" y="1290"/>
                  </a:lnTo>
                  <a:lnTo>
                    <a:pt x="3514" y="1113"/>
                  </a:lnTo>
                  <a:lnTo>
                    <a:pt x="3438" y="961"/>
                  </a:lnTo>
                  <a:lnTo>
                    <a:pt x="3362" y="809"/>
                  </a:lnTo>
                  <a:lnTo>
                    <a:pt x="3261" y="658"/>
                  </a:lnTo>
                  <a:lnTo>
                    <a:pt x="3134" y="531"/>
                  </a:lnTo>
                  <a:lnTo>
                    <a:pt x="3008" y="405"/>
                  </a:lnTo>
                  <a:lnTo>
                    <a:pt x="2856" y="304"/>
                  </a:lnTo>
                  <a:lnTo>
                    <a:pt x="2705" y="228"/>
                  </a:lnTo>
                  <a:lnTo>
                    <a:pt x="2553" y="152"/>
                  </a:lnTo>
                  <a:lnTo>
                    <a:pt x="2376" y="77"/>
                  </a:lnTo>
                  <a:lnTo>
                    <a:pt x="2199" y="26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18B0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2648425" y="1922750"/>
              <a:ext cx="271075" cy="255275"/>
            </a:xfrm>
            <a:custGeom>
              <a:rect b="b" l="l" r="r" t="t"/>
              <a:pathLst>
                <a:path extrusionOk="0" h="10211" w="10843">
                  <a:moveTo>
                    <a:pt x="10236" y="0"/>
                  </a:moveTo>
                  <a:lnTo>
                    <a:pt x="10109" y="26"/>
                  </a:lnTo>
                  <a:lnTo>
                    <a:pt x="9983" y="51"/>
                  </a:lnTo>
                  <a:lnTo>
                    <a:pt x="9882" y="102"/>
                  </a:lnTo>
                  <a:lnTo>
                    <a:pt x="9781" y="177"/>
                  </a:lnTo>
                  <a:lnTo>
                    <a:pt x="203" y="9098"/>
                  </a:lnTo>
                  <a:lnTo>
                    <a:pt x="127" y="9199"/>
                  </a:lnTo>
                  <a:lnTo>
                    <a:pt x="51" y="9326"/>
                  </a:lnTo>
                  <a:lnTo>
                    <a:pt x="26" y="9427"/>
                  </a:lnTo>
                  <a:lnTo>
                    <a:pt x="1" y="9553"/>
                  </a:lnTo>
                  <a:lnTo>
                    <a:pt x="1" y="9680"/>
                  </a:lnTo>
                  <a:lnTo>
                    <a:pt x="51" y="9806"/>
                  </a:lnTo>
                  <a:lnTo>
                    <a:pt x="102" y="9907"/>
                  </a:lnTo>
                  <a:lnTo>
                    <a:pt x="177" y="10008"/>
                  </a:lnTo>
                  <a:lnTo>
                    <a:pt x="279" y="10109"/>
                  </a:lnTo>
                  <a:lnTo>
                    <a:pt x="380" y="10160"/>
                  </a:lnTo>
                  <a:lnTo>
                    <a:pt x="506" y="10210"/>
                  </a:lnTo>
                  <a:lnTo>
                    <a:pt x="759" y="10210"/>
                  </a:lnTo>
                  <a:lnTo>
                    <a:pt x="885" y="10185"/>
                  </a:lnTo>
                  <a:lnTo>
                    <a:pt x="986" y="10134"/>
                  </a:lnTo>
                  <a:lnTo>
                    <a:pt x="1087" y="10059"/>
                  </a:lnTo>
                  <a:lnTo>
                    <a:pt x="10640" y="1112"/>
                  </a:lnTo>
                  <a:lnTo>
                    <a:pt x="10741" y="1011"/>
                  </a:lnTo>
                  <a:lnTo>
                    <a:pt x="10792" y="910"/>
                  </a:lnTo>
                  <a:lnTo>
                    <a:pt x="10842" y="784"/>
                  </a:lnTo>
                  <a:lnTo>
                    <a:pt x="10842" y="683"/>
                  </a:lnTo>
                  <a:lnTo>
                    <a:pt x="10842" y="556"/>
                  </a:lnTo>
                  <a:lnTo>
                    <a:pt x="10817" y="430"/>
                  </a:lnTo>
                  <a:lnTo>
                    <a:pt x="10766" y="304"/>
                  </a:lnTo>
                  <a:lnTo>
                    <a:pt x="10691" y="203"/>
                  </a:lnTo>
                  <a:lnTo>
                    <a:pt x="10589" y="127"/>
                  </a:lnTo>
                  <a:lnTo>
                    <a:pt x="10463" y="51"/>
                  </a:lnTo>
                  <a:lnTo>
                    <a:pt x="10362" y="26"/>
                  </a:lnTo>
                  <a:lnTo>
                    <a:pt x="10236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4" name="Google Shape;294;p32"/>
          <p:cNvGrpSpPr/>
          <p:nvPr/>
        </p:nvGrpSpPr>
        <p:grpSpPr>
          <a:xfrm>
            <a:off x="6351942" y="3431750"/>
            <a:ext cx="455471" cy="457175"/>
            <a:chOff x="3923400" y="1922750"/>
            <a:chExt cx="509875" cy="510525"/>
          </a:xfrm>
        </p:grpSpPr>
        <p:sp>
          <p:nvSpPr>
            <p:cNvPr id="295" name="Google Shape;295;p32"/>
            <p:cNvSpPr/>
            <p:nvPr/>
          </p:nvSpPr>
          <p:spPr>
            <a:xfrm>
              <a:off x="4171050" y="2010575"/>
              <a:ext cx="15200" cy="47400"/>
            </a:xfrm>
            <a:custGeom>
              <a:rect b="b" l="l" r="r" t="t"/>
              <a:pathLst>
                <a:path extrusionOk="0" h="1896" w="608">
                  <a:moveTo>
                    <a:pt x="304" y="0"/>
                  </a:moveTo>
                  <a:lnTo>
                    <a:pt x="178" y="25"/>
                  </a:lnTo>
                  <a:lnTo>
                    <a:pt x="77" y="101"/>
                  </a:lnTo>
                  <a:lnTo>
                    <a:pt x="1" y="202"/>
                  </a:lnTo>
                  <a:lnTo>
                    <a:pt x="1" y="329"/>
                  </a:lnTo>
                  <a:lnTo>
                    <a:pt x="1" y="1592"/>
                  </a:lnTo>
                  <a:lnTo>
                    <a:pt x="1" y="1719"/>
                  </a:lnTo>
                  <a:lnTo>
                    <a:pt x="77" y="1820"/>
                  </a:lnTo>
                  <a:lnTo>
                    <a:pt x="178" y="1870"/>
                  </a:lnTo>
                  <a:lnTo>
                    <a:pt x="304" y="1896"/>
                  </a:lnTo>
                  <a:lnTo>
                    <a:pt x="405" y="1870"/>
                  </a:lnTo>
                  <a:lnTo>
                    <a:pt x="506" y="1820"/>
                  </a:lnTo>
                  <a:lnTo>
                    <a:pt x="582" y="1719"/>
                  </a:lnTo>
                  <a:lnTo>
                    <a:pt x="607" y="1592"/>
                  </a:lnTo>
                  <a:lnTo>
                    <a:pt x="607" y="329"/>
                  </a:lnTo>
                  <a:lnTo>
                    <a:pt x="582" y="202"/>
                  </a:lnTo>
                  <a:lnTo>
                    <a:pt x="506" y="101"/>
                  </a:lnTo>
                  <a:lnTo>
                    <a:pt x="405" y="2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4171050" y="2298025"/>
              <a:ext cx="15200" cy="46775"/>
            </a:xfrm>
            <a:custGeom>
              <a:rect b="b" l="l" r="r" t="t"/>
              <a:pathLst>
                <a:path extrusionOk="0" h="1871" w="608">
                  <a:moveTo>
                    <a:pt x="304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1" y="178"/>
                  </a:lnTo>
                  <a:lnTo>
                    <a:pt x="1" y="304"/>
                  </a:lnTo>
                  <a:lnTo>
                    <a:pt x="1" y="1568"/>
                  </a:lnTo>
                  <a:lnTo>
                    <a:pt x="1" y="1694"/>
                  </a:lnTo>
                  <a:lnTo>
                    <a:pt x="77" y="1795"/>
                  </a:lnTo>
                  <a:lnTo>
                    <a:pt x="178" y="1846"/>
                  </a:lnTo>
                  <a:lnTo>
                    <a:pt x="304" y="1871"/>
                  </a:lnTo>
                  <a:lnTo>
                    <a:pt x="405" y="1846"/>
                  </a:lnTo>
                  <a:lnTo>
                    <a:pt x="506" y="1795"/>
                  </a:lnTo>
                  <a:lnTo>
                    <a:pt x="582" y="1694"/>
                  </a:lnTo>
                  <a:lnTo>
                    <a:pt x="607" y="1568"/>
                  </a:lnTo>
                  <a:lnTo>
                    <a:pt x="607" y="304"/>
                  </a:lnTo>
                  <a:lnTo>
                    <a:pt x="582" y="178"/>
                  </a:lnTo>
                  <a:lnTo>
                    <a:pt x="506" y="77"/>
                  </a:lnTo>
                  <a:lnTo>
                    <a:pt x="405" y="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4011225" y="2170400"/>
              <a:ext cx="47400" cy="15200"/>
            </a:xfrm>
            <a:custGeom>
              <a:rect b="b" l="l" r="r" t="t"/>
              <a:pathLst>
                <a:path extrusionOk="0" h="608" w="1896">
                  <a:moveTo>
                    <a:pt x="303" y="1"/>
                  </a:moveTo>
                  <a:lnTo>
                    <a:pt x="202" y="26"/>
                  </a:lnTo>
                  <a:lnTo>
                    <a:pt x="101" y="77"/>
                  </a:lnTo>
                  <a:lnTo>
                    <a:pt x="25" y="178"/>
                  </a:lnTo>
                  <a:lnTo>
                    <a:pt x="0" y="304"/>
                  </a:lnTo>
                  <a:lnTo>
                    <a:pt x="25" y="431"/>
                  </a:lnTo>
                  <a:lnTo>
                    <a:pt x="101" y="532"/>
                  </a:lnTo>
                  <a:lnTo>
                    <a:pt x="202" y="582"/>
                  </a:lnTo>
                  <a:lnTo>
                    <a:pt x="303" y="607"/>
                  </a:lnTo>
                  <a:lnTo>
                    <a:pt x="1592" y="607"/>
                  </a:lnTo>
                  <a:lnTo>
                    <a:pt x="1719" y="582"/>
                  </a:lnTo>
                  <a:lnTo>
                    <a:pt x="1794" y="532"/>
                  </a:lnTo>
                  <a:lnTo>
                    <a:pt x="1870" y="431"/>
                  </a:lnTo>
                  <a:lnTo>
                    <a:pt x="1896" y="304"/>
                  </a:lnTo>
                  <a:lnTo>
                    <a:pt x="1870" y="178"/>
                  </a:lnTo>
                  <a:lnTo>
                    <a:pt x="1794" y="77"/>
                  </a:lnTo>
                  <a:lnTo>
                    <a:pt x="1719" y="26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4298050" y="2170400"/>
              <a:ext cx="47400" cy="15200"/>
            </a:xfrm>
            <a:custGeom>
              <a:rect b="b" l="l" r="r" t="t"/>
              <a:pathLst>
                <a:path extrusionOk="0" h="608" w="1896">
                  <a:moveTo>
                    <a:pt x="329" y="1"/>
                  </a:moveTo>
                  <a:lnTo>
                    <a:pt x="203" y="26"/>
                  </a:lnTo>
                  <a:lnTo>
                    <a:pt x="102" y="77"/>
                  </a:lnTo>
                  <a:lnTo>
                    <a:pt x="26" y="178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582"/>
                  </a:lnTo>
                  <a:lnTo>
                    <a:pt x="329" y="607"/>
                  </a:lnTo>
                  <a:lnTo>
                    <a:pt x="1593" y="607"/>
                  </a:lnTo>
                  <a:lnTo>
                    <a:pt x="1719" y="582"/>
                  </a:lnTo>
                  <a:lnTo>
                    <a:pt x="1820" y="532"/>
                  </a:lnTo>
                  <a:lnTo>
                    <a:pt x="1871" y="431"/>
                  </a:lnTo>
                  <a:lnTo>
                    <a:pt x="1896" y="304"/>
                  </a:lnTo>
                  <a:lnTo>
                    <a:pt x="1871" y="178"/>
                  </a:lnTo>
                  <a:lnTo>
                    <a:pt x="1820" y="77"/>
                  </a:lnTo>
                  <a:lnTo>
                    <a:pt x="1719" y="26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4047850" y="2047850"/>
              <a:ext cx="48050" cy="47400"/>
            </a:xfrm>
            <a:custGeom>
              <a:rect b="b" l="l" r="r" t="t"/>
              <a:pathLst>
                <a:path extrusionOk="0" h="1896" w="1922">
                  <a:moveTo>
                    <a:pt x="329" y="0"/>
                  </a:moveTo>
                  <a:lnTo>
                    <a:pt x="203" y="26"/>
                  </a:lnTo>
                  <a:lnTo>
                    <a:pt x="102" y="76"/>
                  </a:lnTo>
                  <a:lnTo>
                    <a:pt x="26" y="177"/>
                  </a:lnTo>
                  <a:lnTo>
                    <a:pt x="1" y="303"/>
                  </a:lnTo>
                  <a:lnTo>
                    <a:pt x="26" y="405"/>
                  </a:lnTo>
                  <a:lnTo>
                    <a:pt x="102" y="506"/>
                  </a:lnTo>
                  <a:lnTo>
                    <a:pt x="1391" y="1820"/>
                  </a:lnTo>
                  <a:lnTo>
                    <a:pt x="1492" y="1870"/>
                  </a:lnTo>
                  <a:lnTo>
                    <a:pt x="1618" y="1896"/>
                  </a:lnTo>
                  <a:lnTo>
                    <a:pt x="1745" y="1870"/>
                  </a:lnTo>
                  <a:lnTo>
                    <a:pt x="1846" y="1820"/>
                  </a:lnTo>
                  <a:lnTo>
                    <a:pt x="1896" y="1719"/>
                  </a:lnTo>
                  <a:lnTo>
                    <a:pt x="1922" y="1592"/>
                  </a:lnTo>
                  <a:lnTo>
                    <a:pt x="1896" y="1491"/>
                  </a:lnTo>
                  <a:lnTo>
                    <a:pt x="1846" y="1390"/>
                  </a:lnTo>
                  <a:lnTo>
                    <a:pt x="532" y="76"/>
                  </a:lnTo>
                  <a:lnTo>
                    <a:pt x="431" y="2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4260775" y="2260125"/>
              <a:ext cx="48050" cy="48050"/>
            </a:xfrm>
            <a:custGeom>
              <a:rect b="b" l="l" r="r" t="t"/>
              <a:pathLst>
                <a:path extrusionOk="0" h="1922" w="1922">
                  <a:moveTo>
                    <a:pt x="304" y="1"/>
                  </a:moveTo>
                  <a:lnTo>
                    <a:pt x="203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1" y="329"/>
                  </a:lnTo>
                  <a:lnTo>
                    <a:pt x="26" y="430"/>
                  </a:lnTo>
                  <a:lnTo>
                    <a:pt x="102" y="531"/>
                  </a:lnTo>
                  <a:lnTo>
                    <a:pt x="1391" y="1845"/>
                  </a:lnTo>
                  <a:lnTo>
                    <a:pt x="1492" y="1896"/>
                  </a:lnTo>
                  <a:lnTo>
                    <a:pt x="1618" y="1921"/>
                  </a:lnTo>
                  <a:lnTo>
                    <a:pt x="1719" y="1896"/>
                  </a:lnTo>
                  <a:lnTo>
                    <a:pt x="1820" y="1845"/>
                  </a:lnTo>
                  <a:lnTo>
                    <a:pt x="1896" y="1744"/>
                  </a:lnTo>
                  <a:lnTo>
                    <a:pt x="1921" y="1618"/>
                  </a:lnTo>
                  <a:lnTo>
                    <a:pt x="1896" y="1492"/>
                  </a:lnTo>
                  <a:lnTo>
                    <a:pt x="1820" y="1390"/>
                  </a:lnTo>
                  <a:lnTo>
                    <a:pt x="531" y="102"/>
                  </a:lnTo>
                  <a:lnTo>
                    <a:pt x="430" y="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4047850" y="2260125"/>
              <a:ext cx="48050" cy="48050"/>
            </a:xfrm>
            <a:custGeom>
              <a:rect b="b" l="l" r="r" t="t"/>
              <a:pathLst>
                <a:path extrusionOk="0" h="1922" w="1922">
                  <a:moveTo>
                    <a:pt x="1618" y="1"/>
                  </a:moveTo>
                  <a:lnTo>
                    <a:pt x="1492" y="26"/>
                  </a:lnTo>
                  <a:lnTo>
                    <a:pt x="1391" y="102"/>
                  </a:lnTo>
                  <a:lnTo>
                    <a:pt x="102" y="1390"/>
                  </a:lnTo>
                  <a:lnTo>
                    <a:pt x="26" y="1492"/>
                  </a:lnTo>
                  <a:lnTo>
                    <a:pt x="1" y="1618"/>
                  </a:lnTo>
                  <a:lnTo>
                    <a:pt x="26" y="1744"/>
                  </a:lnTo>
                  <a:lnTo>
                    <a:pt x="102" y="1845"/>
                  </a:lnTo>
                  <a:lnTo>
                    <a:pt x="203" y="1896"/>
                  </a:lnTo>
                  <a:lnTo>
                    <a:pt x="329" y="1921"/>
                  </a:lnTo>
                  <a:lnTo>
                    <a:pt x="431" y="1896"/>
                  </a:lnTo>
                  <a:lnTo>
                    <a:pt x="532" y="1845"/>
                  </a:lnTo>
                  <a:lnTo>
                    <a:pt x="1846" y="531"/>
                  </a:lnTo>
                  <a:lnTo>
                    <a:pt x="1896" y="430"/>
                  </a:lnTo>
                  <a:lnTo>
                    <a:pt x="1922" y="329"/>
                  </a:lnTo>
                  <a:lnTo>
                    <a:pt x="1896" y="203"/>
                  </a:lnTo>
                  <a:lnTo>
                    <a:pt x="1846" y="102"/>
                  </a:lnTo>
                  <a:lnTo>
                    <a:pt x="1745" y="26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4260775" y="2047850"/>
              <a:ext cx="48050" cy="47400"/>
            </a:xfrm>
            <a:custGeom>
              <a:rect b="b" l="l" r="r" t="t"/>
              <a:pathLst>
                <a:path extrusionOk="0" h="1896" w="1922">
                  <a:moveTo>
                    <a:pt x="1618" y="0"/>
                  </a:moveTo>
                  <a:lnTo>
                    <a:pt x="1492" y="26"/>
                  </a:lnTo>
                  <a:lnTo>
                    <a:pt x="1391" y="76"/>
                  </a:lnTo>
                  <a:lnTo>
                    <a:pt x="102" y="1390"/>
                  </a:lnTo>
                  <a:lnTo>
                    <a:pt x="26" y="1491"/>
                  </a:lnTo>
                  <a:lnTo>
                    <a:pt x="1" y="1592"/>
                  </a:lnTo>
                  <a:lnTo>
                    <a:pt x="26" y="1719"/>
                  </a:lnTo>
                  <a:lnTo>
                    <a:pt x="102" y="1820"/>
                  </a:lnTo>
                  <a:lnTo>
                    <a:pt x="203" y="1870"/>
                  </a:lnTo>
                  <a:lnTo>
                    <a:pt x="304" y="1896"/>
                  </a:lnTo>
                  <a:lnTo>
                    <a:pt x="430" y="1870"/>
                  </a:lnTo>
                  <a:lnTo>
                    <a:pt x="531" y="1820"/>
                  </a:lnTo>
                  <a:lnTo>
                    <a:pt x="1820" y="506"/>
                  </a:lnTo>
                  <a:lnTo>
                    <a:pt x="1896" y="405"/>
                  </a:lnTo>
                  <a:lnTo>
                    <a:pt x="1921" y="303"/>
                  </a:lnTo>
                  <a:lnTo>
                    <a:pt x="1896" y="177"/>
                  </a:lnTo>
                  <a:lnTo>
                    <a:pt x="1820" y="76"/>
                  </a:lnTo>
                  <a:lnTo>
                    <a:pt x="1719" y="26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4051025" y="2050375"/>
              <a:ext cx="255275" cy="255275"/>
            </a:xfrm>
            <a:custGeom>
              <a:rect b="b" l="l" r="r" t="t"/>
              <a:pathLst>
                <a:path extrusionOk="0" h="10211" w="10211">
                  <a:moveTo>
                    <a:pt x="5105" y="0"/>
                  </a:moveTo>
                  <a:lnTo>
                    <a:pt x="4574" y="26"/>
                  </a:lnTo>
                  <a:lnTo>
                    <a:pt x="4069" y="101"/>
                  </a:lnTo>
                  <a:lnTo>
                    <a:pt x="3589" y="228"/>
                  </a:lnTo>
                  <a:lnTo>
                    <a:pt x="3109" y="405"/>
                  </a:lnTo>
                  <a:lnTo>
                    <a:pt x="2654" y="607"/>
                  </a:lnTo>
                  <a:lnTo>
                    <a:pt x="2249" y="885"/>
                  </a:lnTo>
                  <a:lnTo>
                    <a:pt x="1845" y="1163"/>
                  </a:lnTo>
                  <a:lnTo>
                    <a:pt x="1491" y="1491"/>
                  </a:lnTo>
                  <a:lnTo>
                    <a:pt x="1163" y="1870"/>
                  </a:lnTo>
                  <a:lnTo>
                    <a:pt x="860" y="2250"/>
                  </a:lnTo>
                  <a:lnTo>
                    <a:pt x="607" y="2679"/>
                  </a:lnTo>
                  <a:lnTo>
                    <a:pt x="405" y="3109"/>
                  </a:lnTo>
                  <a:lnTo>
                    <a:pt x="228" y="3589"/>
                  </a:lnTo>
                  <a:lnTo>
                    <a:pt x="101" y="4069"/>
                  </a:lnTo>
                  <a:lnTo>
                    <a:pt x="26" y="4575"/>
                  </a:lnTo>
                  <a:lnTo>
                    <a:pt x="0" y="5105"/>
                  </a:lnTo>
                  <a:lnTo>
                    <a:pt x="26" y="5636"/>
                  </a:lnTo>
                  <a:lnTo>
                    <a:pt x="101" y="6167"/>
                  </a:lnTo>
                  <a:lnTo>
                    <a:pt x="253" y="6672"/>
                  </a:lnTo>
                  <a:lnTo>
                    <a:pt x="430" y="7152"/>
                  </a:lnTo>
                  <a:lnTo>
                    <a:pt x="657" y="7607"/>
                  </a:lnTo>
                  <a:lnTo>
                    <a:pt x="935" y="8037"/>
                  </a:lnTo>
                  <a:lnTo>
                    <a:pt x="1239" y="8441"/>
                  </a:lnTo>
                  <a:lnTo>
                    <a:pt x="1592" y="8795"/>
                  </a:lnTo>
                  <a:lnTo>
                    <a:pt x="1946" y="9123"/>
                  </a:lnTo>
                  <a:lnTo>
                    <a:pt x="2325" y="9401"/>
                  </a:lnTo>
                  <a:lnTo>
                    <a:pt x="2730" y="9629"/>
                  </a:lnTo>
                  <a:lnTo>
                    <a:pt x="3185" y="9831"/>
                  </a:lnTo>
                  <a:lnTo>
                    <a:pt x="3639" y="9983"/>
                  </a:lnTo>
                  <a:lnTo>
                    <a:pt x="4094" y="10109"/>
                  </a:lnTo>
                  <a:lnTo>
                    <a:pt x="4600" y="10185"/>
                  </a:lnTo>
                  <a:lnTo>
                    <a:pt x="5105" y="10210"/>
                  </a:lnTo>
                  <a:lnTo>
                    <a:pt x="5611" y="10185"/>
                  </a:lnTo>
                  <a:lnTo>
                    <a:pt x="6091" y="10109"/>
                  </a:lnTo>
                  <a:lnTo>
                    <a:pt x="6571" y="9983"/>
                  </a:lnTo>
                  <a:lnTo>
                    <a:pt x="7026" y="9831"/>
                  </a:lnTo>
                  <a:lnTo>
                    <a:pt x="7455" y="9629"/>
                  </a:lnTo>
                  <a:lnTo>
                    <a:pt x="7860" y="9401"/>
                  </a:lnTo>
                  <a:lnTo>
                    <a:pt x="8239" y="9123"/>
                  </a:lnTo>
                  <a:lnTo>
                    <a:pt x="8618" y="8795"/>
                  </a:lnTo>
                  <a:lnTo>
                    <a:pt x="8947" y="8441"/>
                  </a:lnTo>
                  <a:lnTo>
                    <a:pt x="9275" y="8037"/>
                  </a:lnTo>
                  <a:lnTo>
                    <a:pt x="9553" y="7607"/>
                  </a:lnTo>
                  <a:lnTo>
                    <a:pt x="9781" y="7152"/>
                  </a:lnTo>
                  <a:lnTo>
                    <a:pt x="9957" y="6672"/>
                  </a:lnTo>
                  <a:lnTo>
                    <a:pt x="10084" y="6167"/>
                  </a:lnTo>
                  <a:lnTo>
                    <a:pt x="10160" y="5636"/>
                  </a:lnTo>
                  <a:lnTo>
                    <a:pt x="10210" y="5105"/>
                  </a:lnTo>
                  <a:lnTo>
                    <a:pt x="10185" y="4575"/>
                  </a:lnTo>
                  <a:lnTo>
                    <a:pt x="10084" y="4069"/>
                  </a:lnTo>
                  <a:lnTo>
                    <a:pt x="9957" y="3589"/>
                  </a:lnTo>
                  <a:lnTo>
                    <a:pt x="9806" y="3109"/>
                  </a:lnTo>
                  <a:lnTo>
                    <a:pt x="9578" y="2679"/>
                  </a:lnTo>
                  <a:lnTo>
                    <a:pt x="9326" y="2250"/>
                  </a:lnTo>
                  <a:lnTo>
                    <a:pt x="9022" y="1870"/>
                  </a:lnTo>
                  <a:lnTo>
                    <a:pt x="8694" y="1491"/>
                  </a:lnTo>
                  <a:lnTo>
                    <a:pt x="8340" y="1163"/>
                  </a:lnTo>
                  <a:lnTo>
                    <a:pt x="7961" y="885"/>
                  </a:lnTo>
                  <a:lnTo>
                    <a:pt x="7531" y="607"/>
                  </a:lnTo>
                  <a:lnTo>
                    <a:pt x="7076" y="405"/>
                  </a:lnTo>
                  <a:lnTo>
                    <a:pt x="6622" y="228"/>
                  </a:lnTo>
                  <a:lnTo>
                    <a:pt x="6116" y="101"/>
                  </a:lnTo>
                  <a:lnTo>
                    <a:pt x="5611" y="26"/>
                  </a:lnTo>
                  <a:lnTo>
                    <a:pt x="5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4090825" y="2219700"/>
              <a:ext cx="175650" cy="85950"/>
            </a:xfrm>
            <a:custGeom>
              <a:rect b="b" l="l" r="r" t="t"/>
              <a:pathLst>
                <a:path extrusionOk="0" h="3438" w="7026">
                  <a:moveTo>
                    <a:pt x="2553" y="0"/>
                  </a:moveTo>
                  <a:lnTo>
                    <a:pt x="1896" y="228"/>
                  </a:lnTo>
                  <a:lnTo>
                    <a:pt x="607" y="657"/>
                  </a:lnTo>
                  <a:lnTo>
                    <a:pt x="481" y="733"/>
                  </a:lnTo>
                  <a:lnTo>
                    <a:pt x="354" y="809"/>
                  </a:lnTo>
                  <a:lnTo>
                    <a:pt x="253" y="885"/>
                  </a:lnTo>
                  <a:lnTo>
                    <a:pt x="152" y="986"/>
                  </a:lnTo>
                  <a:lnTo>
                    <a:pt x="101" y="1112"/>
                  </a:lnTo>
                  <a:lnTo>
                    <a:pt x="51" y="1238"/>
                  </a:lnTo>
                  <a:lnTo>
                    <a:pt x="0" y="1365"/>
                  </a:lnTo>
                  <a:lnTo>
                    <a:pt x="0" y="1516"/>
                  </a:lnTo>
                  <a:lnTo>
                    <a:pt x="0" y="2022"/>
                  </a:lnTo>
                  <a:lnTo>
                    <a:pt x="354" y="2350"/>
                  </a:lnTo>
                  <a:lnTo>
                    <a:pt x="733" y="2628"/>
                  </a:lnTo>
                  <a:lnTo>
                    <a:pt x="1138" y="2856"/>
                  </a:lnTo>
                  <a:lnTo>
                    <a:pt x="1593" y="3058"/>
                  </a:lnTo>
                  <a:lnTo>
                    <a:pt x="2047" y="3210"/>
                  </a:lnTo>
                  <a:lnTo>
                    <a:pt x="2502" y="3336"/>
                  </a:lnTo>
                  <a:lnTo>
                    <a:pt x="3008" y="3412"/>
                  </a:lnTo>
                  <a:lnTo>
                    <a:pt x="3513" y="3437"/>
                  </a:lnTo>
                  <a:lnTo>
                    <a:pt x="4019" y="3412"/>
                  </a:lnTo>
                  <a:lnTo>
                    <a:pt x="4499" y="3336"/>
                  </a:lnTo>
                  <a:lnTo>
                    <a:pt x="4979" y="3210"/>
                  </a:lnTo>
                  <a:lnTo>
                    <a:pt x="5434" y="3058"/>
                  </a:lnTo>
                  <a:lnTo>
                    <a:pt x="5863" y="2856"/>
                  </a:lnTo>
                  <a:lnTo>
                    <a:pt x="6268" y="2628"/>
                  </a:lnTo>
                  <a:lnTo>
                    <a:pt x="6647" y="2350"/>
                  </a:lnTo>
                  <a:lnTo>
                    <a:pt x="7026" y="2022"/>
                  </a:lnTo>
                  <a:lnTo>
                    <a:pt x="7026" y="1516"/>
                  </a:lnTo>
                  <a:lnTo>
                    <a:pt x="7001" y="1365"/>
                  </a:lnTo>
                  <a:lnTo>
                    <a:pt x="6975" y="1238"/>
                  </a:lnTo>
                  <a:lnTo>
                    <a:pt x="6925" y="1112"/>
                  </a:lnTo>
                  <a:lnTo>
                    <a:pt x="6849" y="986"/>
                  </a:lnTo>
                  <a:lnTo>
                    <a:pt x="6748" y="885"/>
                  </a:lnTo>
                  <a:lnTo>
                    <a:pt x="6647" y="809"/>
                  </a:lnTo>
                  <a:lnTo>
                    <a:pt x="6546" y="733"/>
                  </a:lnTo>
                  <a:lnTo>
                    <a:pt x="6394" y="657"/>
                  </a:lnTo>
                  <a:lnTo>
                    <a:pt x="5105" y="228"/>
                  </a:lnTo>
                  <a:lnTo>
                    <a:pt x="4474" y="0"/>
                  </a:lnTo>
                  <a:close/>
                </a:path>
              </a:pathLst>
            </a:custGeom>
            <a:solidFill>
              <a:srgbClr val="60B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965725" y="2047200"/>
              <a:ext cx="49300" cy="90375"/>
            </a:xfrm>
            <a:custGeom>
              <a:rect b="b" l="l" r="r" t="t"/>
              <a:pathLst>
                <a:path extrusionOk="0" h="3615" w="1972">
                  <a:moveTo>
                    <a:pt x="1618" y="1"/>
                  </a:moveTo>
                  <a:lnTo>
                    <a:pt x="1517" y="26"/>
                  </a:lnTo>
                  <a:lnTo>
                    <a:pt x="1416" y="127"/>
                  </a:lnTo>
                  <a:lnTo>
                    <a:pt x="1163" y="481"/>
                  </a:lnTo>
                  <a:lnTo>
                    <a:pt x="936" y="835"/>
                  </a:lnTo>
                  <a:lnTo>
                    <a:pt x="733" y="1214"/>
                  </a:lnTo>
                  <a:lnTo>
                    <a:pt x="557" y="1618"/>
                  </a:lnTo>
                  <a:lnTo>
                    <a:pt x="380" y="2023"/>
                  </a:lnTo>
                  <a:lnTo>
                    <a:pt x="228" y="2427"/>
                  </a:lnTo>
                  <a:lnTo>
                    <a:pt x="102" y="2831"/>
                  </a:lnTo>
                  <a:lnTo>
                    <a:pt x="1" y="3261"/>
                  </a:lnTo>
                  <a:lnTo>
                    <a:pt x="1" y="3362"/>
                  </a:lnTo>
                  <a:lnTo>
                    <a:pt x="26" y="3488"/>
                  </a:lnTo>
                  <a:lnTo>
                    <a:pt x="102" y="3564"/>
                  </a:lnTo>
                  <a:lnTo>
                    <a:pt x="228" y="3615"/>
                  </a:lnTo>
                  <a:lnTo>
                    <a:pt x="405" y="3615"/>
                  </a:lnTo>
                  <a:lnTo>
                    <a:pt x="481" y="3564"/>
                  </a:lnTo>
                  <a:lnTo>
                    <a:pt x="557" y="3488"/>
                  </a:lnTo>
                  <a:lnTo>
                    <a:pt x="582" y="3387"/>
                  </a:lnTo>
                  <a:lnTo>
                    <a:pt x="683" y="3008"/>
                  </a:lnTo>
                  <a:lnTo>
                    <a:pt x="809" y="2604"/>
                  </a:lnTo>
                  <a:lnTo>
                    <a:pt x="961" y="2225"/>
                  </a:lnTo>
                  <a:lnTo>
                    <a:pt x="1113" y="1871"/>
                  </a:lnTo>
                  <a:lnTo>
                    <a:pt x="1289" y="1517"/>
                  </a:lnTo>
                  <a:lnTo>
                    <a:pt x="1466" y="1163"/>
                  </a:lnTo>
                  <a:lnTo>
                    <a:pt x="1694" y="810"/>
                  </a:lnTo>
                  <a:lnTo>
                    <a:pt x="1921" y="481"/>
                  </a:lnTo>
                  <a:lnTo>
                    <a:pt x="1972" y="355"/>
                  </a:lnTo>
                  <a:lnTo>
                    <a:pt x="1972" y="254"/>
                  </a:lnTo>
                  <a:lnTo>
                    <a:pt x="1921" y="127"/>
                  </a:lnTo>
                  <a:lnTo>
                    <a:pt x="1845" y="52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4218450" y="1965075"/>
              <a:ext cx="91000" cy="49300"/>
            </a:xfrm>
            <a:custGeom>
              <a:rect b="b" l="l" r="r" t="t"/>
              <a:pathLst>
                <a:path extrusionOk="0" h="1972" w="3640">
                  <a:moveTo>
                    <a:pt x="253" y="1"/>
                  </a:moveTo>
                  <a:lnTo>
                    <a:pt x="152" y="26"/>
                  </a:lnTo>
                  <a:lnTo>
                    <a:pt x="51" y="127"/>
                  </a:lnTo>
                  <a:lnTo>
                    <a:pt x="0" y="228"/>
                  </a:lnTo>
                  <a:lnTo>
                    <a:pt x="0" y="354"/>
                  </a:lnTo>
                  <a:lnTo>
                    <a:pt x="51" y="456"/>
                  </a:lnTo>
                  <a:lnTo>
                    <a:pt x="127" y="557"/>
                  </a:lnTo>
                  <a:lnTo>
                    <a:pt x="253" y="607"/>
                  </a:lnTo>
                  <a:lnTo>
                    <a:pt x="632" y="708"/>
                  </a:lnTo>
                  <a:lnTo>
                    <a:pt x="1011" y="809"/>
                  </a:lnTo>
                  <a:lnTo>
                    <a:pt x="1390" y="961"/>
                  </a:lnTo>
                  <a:lnTo>
                    <a:pt x="1769" y="1113"/>
                  </a:lnTo>
                  <a:lnTo>
                    <a:pt x="2123" y="1289"/>
                  </a:lnTo>
                  <a:lnTo>
                    <a:pt x="2477" y="1492"/>
                  </a:lnTo>
                  <a:lnTo>
                    <a:pt x="2806" y="1694"/>
                  </a:lnTo>
                  <a:lnTo>
                    <a:pt x="3159" y="1921"/>
                  </a:lnTo>
                  <a:lnTo>
                    <a:pt x="3235" y="1972"/>
                  </a:lnTo>
                  <a:lnTo>
                    <a:pt x="3412" y="1972"/>
                  </a:lnTo>
                  <a:lnTo>
                    <a:pt x="3463" y="1947"/>
                  </a:lnTo>
                  <a:lnTo>
                    <a:pt x="3538" y="1896"/>
                  </a:lnTo>
                  <a:lnTo>
                    <a:pt x="3589" y="1845"/>
                  </a:lnTo>
                  <a:lnTo>
                    <a:pt x="3639" y="1744"/>
                  </a:lnTo>
                  <a:lnTo>
                    <a:pt x="3639" y="1618"/>
                  </a:lnTo>
                  <a:lnTo>
                    <a:pt x="3589" y="1517"/>
                  </a:lnTo>
                  <a:lnTo>
                    <a:pt x="3513" y="1416"/>
                  </a:lnTo>
                  <a:lnTo>
                    <a:pt x="3159" y="1163"/>
                  </a:lnTo>
                  <a:lnTo>
                    <a:pt x="2780" y="961"/>
                  </a:lnTo>
                  <a:lnTo>
                    <a:pt x="2401" y="734"/>
                  </a:lnTo>
                  <a:lnTo>
                    <a:pt x="2022" y="557"/>
                  </a:lnTo>
                  <a:lnTo>
                    <a:pt x="1618" y="380"/>
                  </a:lnTo>
                  <a:lnTo>
                    <a:pt x="1213" y="228"/>
                  </a:lnTo>
                  <a:lnTo>
                    <a:pt x="809" y="102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4341650" y="2218425"/>
              <a:ext cx="49925" cy="90375"/>
            </a:xfrm>
            <a:custGeom>
              <a:rect b="b" l="l" r="r" t="t"/>
              <a:pathLst>
                <a:path extrusionOk="0" h="3615" w="1997">
                  <a:moveTo>
                    <a:pt x="1643" y="1"/>
                  </a:moveTo>
                  <a:lnTo>
                    <a:pt x="1517" y="26"/>
                  </a:lnTo>
                  <a:lnTo>
                    <a:pt x="1441" y="102"/>
                  </a:lnTo>
                  <a:lnTo>
                    <a:pt x="1390" y="228"/>
                  </a:lnTo>
                  <a:lnTo>
                    <a:pt x="1289" y="607"/>
                  </a:lnTo>
                  <a:lnTo>
                    <a:pt x="1163" y="986"/>
                  </a:lnTo>
                  <a:lnTo>
                    <a:pt x="1037" y="1365"/>
                  </a:lnTo>
                  <a:lnTo>
                    <a:pt x="885" y="1744"/>
                  </a:lnTo>
                  <a:lnTo>
                    <a:pt x="708" y="2098"/>
                  </a:lnTo>
                  <a:lnTo>
                    <a:pt x="506" y="2452"/>
                  </a:lnTo>
                  <a:lnTo>
                    <a:pt x="304" y="2806"/>
                  </a:lnTo>
                  <a:lnTo>
                    <a:pt x="76" y="3134"/>
                  </a:lnTo>
                  <a:lnTo>
                    <a:pt x="26" y="3235"/>
                  </a:lnTo>
                  <a:lnTo>
                    <a:pt x="0" y="3362"/>
                  </a:lnTo>
                  <a:lnTo>
                    <a:pt x="51" y="3463"/>
                  </a:lnTo>
                  <a:lnTo>
                    <a:pt x="127" y="3564"/>
                  </a:lnTo>
                  <a:lnTo>
                    <a:pt x="228" y="3614"/>
                  </a:lnTo>
                  <a:lnTo>
                    <a:pt x="379" y="3614"/>
                  </a:lnTo>
                  <a:lnTo>
                    <a:pt x="455" y="3589"/>
                  </a:lnTo>
                  <a:lnTo>
                    <a:pt x="506" y="3539"/>
                  </a:lnTo>
                  <a:lnTo>
                    <a:pt x="556" y="3488"/>
                  </a:lnTo>
                  <a:lnTo>
                    <a:pt x="809" y="3134"/>
                  </a:lnTo>
                  <a:lnTo>
                    <a:pt x="1037" y="2755"/>
                  </a:lnTo>
                  <a:lnTo>
                    <a:pt x="1239" y="2376"/>
                  </a:lnTo>
                  <a:lnTo>
                    <a:pt x="1441" y="1997"/>
                  </a:lnTo>
                  <a:lnTo>
                    <a:pt x="1592" y="1593"/>
                  </a:lnTo>
                  <a:lnTo>
                    <a:pt x="1744" y="1188"/>
                  </a:lnTo>
                  <a:lnTo>
                    <a:pt x="1870" y="784"/>
                  </a:lnTo>
                  <a:lnTo>
                    <a:pt x="1997" y="354"/>
                  </a:lnTo>
                  <a:lnTo>
                    <a:pt x="1997" y="228"/>
                  </a:lnTo>
                  <a:lnTo>
                    <a:pt x="1946" y="127"/>
                  </a:lnTo>
                  <a:lnTo>
                    <a:pt x="1870" y="5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4047225" y="2341625"/>
              <a:ext cx="91000" cy="49300"/>
            </a:xfrm>
            <a:custGeom>
              <a:rect b="b" l="l" r="r" t="t"/>
              <a:pathLst>
                <a:path extrusionOk="0" h="1972" w="3640">
                  <a:moveTo>
                    <a:pt x="279" y="1"/>
                  </a:moveTo>
                  <a:lnTo>
                    <a:pt x="152" y="26"/>
                  </a:lnTo>
                  <a:lnTo>
                    <a:pt x="76" y="127"/>
                  </a:lnTo>
                  <a:lnTo>
                    <a:pt x="26" y="228"/>
                  </a:lnTo>
                  <a:lnTo>
                    <a:pt x="1" y="354"/>
                  </a:lnTo>
                  <a:lnTo>
                    <a:pt x="51" y="455"/>
                  </a:lnTo>
                  <a:lnTo>
                    <a:pt x="127" y="557"/>
                  </a:lnTo>
                  <a:lnTo>
                    <a:pt x="506" y="784"/>
                  </a:lnTo>
                  <a:lnTo>
                    <a:pt x="860" y="1011"/>
                  </a:lnTo>
                  <a:lnTo>
                    <a:pt x="1239" y="1239"/>
                  </a:lnTo>
                  <a:lnTo>
                    <a:pt x="1643" y="1416"/>
                  </a:lnTo>
                  <a:lnTo>
                    <a:pt x="2022" y="1593"/>
                  </a:lnTo>
                  <a:lnTo>
                    <a:pt x="2427" y="1744"/>
                  </a:lnTo>
                  <a:lnTo>
                    <a:pt x="2856" y="1871"/>
                  </a:lnTo>
                  <a:lnTo>
                    <a:pt x="3261" y="1972"/>
                  </a:lnTo>
                  <a:lnTo>
                    <a:pt x="3438" y="1972"/>
                  </a:lnTo>
                  <a:lnTo>
                    <a:pt x="3539" y="1921"/>
                  </a:lnTo>
                  <a:lnTo>
                    <a:pt x="3589" y="1845"/>
                  </a:lnTo>
                  <a:lnTo>
                    <a:pt x="3640" y="1744"/>
                  </a:lnTo>
                  <a:lnTo>
                    <a:pt x="3640" y="1618"/>
                  </a:lnTo>
                  <a:lnTo>
                    <a:pt x="3589" y="1517"/>
                  </a:lnTo>
                  <a:lnTo>
                    <a:pt x="3513" y="1416"/>
                  </a:lnTo>
                  <a:lnTo>
                    <a:pt x="3412" y="1365"/>
                  </a:lnTo>
                  <a:lnTo>
                    <a:pt x="3008" y="1264"/>
                  </a:lnTo>
                  <a:lnTo>
                    <a:pt x="2629" y="1163"/>
                  </a:lnTo>
                  <a:lnTo>
                    <a:pt x="2250" y="1011"/>
                  </a:lnTo>
                  <a:lnTo>
                    <a:pt x="1896" y="860"/>
                  </a:lnTo>
                  <a:lnTo>
                    <a:pt x="1517" y="683"/>
                  </a:lnTo>
                  <a:lnTo>
                    <a:pt x="1163" y="481"/>
                  </a:lnTo>
                  <a:lnTo>
                    <a:pt x="835" y="279"/>
                  </a:lnTo>
                  <a:lnTo>
                    <a:pt x="506" y="5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965100" y="2218425"/>
              <a:ext cx="49925" cy="90375"/>
            </a:xfrm>
            <a:custGeom>
              <a:rect b="b" l="l" r="r" t="t"/>
              <a:pathLst>
                <a:path extrusionOk="0" h="3615" w="1997">
                  <a:moveTo>
                    <a:pt x="253" y="1"/>
                  </a:moveTo>
                  <a:lnTo>
                    <a:pt x="127" y="51"/>
                  </a:lnTo>
                  <a:lnTo>
                    <a:pt x="51" y="127"/>
                  </a:lnTo>
                  <a:lnTo>
                    <a:pt x="0" y="228"/>
                  </a:lnTo>
                  <a:lnTo>
                    <a:pt x="26" y="354"/>
                  </a:lnTo>
                  <a:lnTo>
                    <a:pt x="127" y="784"/>
                  </a:lnTo>
                  <a:lnTo>
                    <a:pt x="253" y="1188"/>
                  </a:lnTo>
                  <a:lnTo>
                    <a:pt x="405" y="1593"/>
                  </a:lnTo>
                  <a:lnTo>
                    <a:pt x="582" y="1997"/>
                  </a:lnTo>
                  <a:lnTo>
                    <a:pt x="758" y="2376"/>
                  </a:lnTo>
                  <a:lnTo>
                    <a:pt x="961" y="2755"/>
                  </a:lnTo>
                  <a:lnTo>
                    <a:pt x="1188" y="3134"/>
                  </a:lnTo>
                  <a:lnTo>
                    <a:pt x="1441" y="3488"/>
                  </a:lnTo>
                  <a:lnTo>
                    <a:pt x="1491" y="3539"/>
                  </a:lnTo>
                  <a:lnTo>
                    <a:pt x="1542" y="3589"/>
                  </a:lnTo>
                  <a:lnTo>
                    <a:pt x="1618" y="3614"/>
                  </a:lnTo>
                  <a:lnTo>
                    <a:pt x="1795" y="3614"/>
                  </a:lnTo>
                  <a:lnTo>
                    <a:pt x="1870" y="3564"/>
                  </a:lnTo>
                  <a:lnTo>
                    <a:pt x="1946" y="3463"/>
                  </a:lnTo>
                  <a:lnTo>
                    <a:pt x="1997" y="3362"/>
                  </a:lnTo>
                  <a:lnTo>
                    <a:pt x="1997" y="3235"/>
                  </a:lnTo>
                  <a:lnTo>
                    <a:pt x="1946" y="3134"/>
                  </a:lnTo>
                  <a:lnTo>
                    <a:pt x="1719" y="2806"/>
                  </a:lnTo>
                  <a:lnTo>
                    <a:pt x="1491" y="2452"/>
                  </a:lnTo>
                  <a:lnTo>
                    <a:pt x="1314" y="2098"/>
                  </a:lnTo>
                  <a:lnTo>
                    <a:pt x="1138" y="1744"/>
                  </a:lnTo>
                  <a:lnTo>
                    <a:pt x="986" y="1365"/>
                  </a:lnTo>
                  <a:lnTo>
                    <a:pt x="834" y="986"/>
                  </a:lnTo>
                  <a:lnTo>
                    <a:pt x="708" y="607"/>
                  </a:lnTo>
                  <a:lnTo>
                    <a:pt x="607" y="228"/>
                  </a:lnTo>
                  <a:lnTo>
                    <a:pt x="556" y="102"/>
                  </a:lnTo>
                  <a:lnTo>
                    <a:pt x="480" y="26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4218450" y="2341625"/>
              <a:ext cx="91000" cy="49300"/>
            </a:xfrm>
            <a:custGeom>
              <a:rect b="b" l="l" r="r" t="t"/>
              <a:pathLst>
                <a:path extrusionOk="0" h="1972" w="3640">
                  <a:moveTo>
                    <a:pt x="3260" y="1"/>
                  </a:moveTo>
                  <a:lnTo>
                    <a:pt x="3159" y="51"/>
                  </a:lnTo>
                  <a:lnTo>
                    <a:pt x="2806" y="279"/>
                  </a:lnTo>
                  <a:lnTo>
                    <a:pt x="2477" y="481"/>
                  </a:lnTo>
                  <a:lnTo>
                    <a:pt x="2123" y="683"/>
                  </a:lnTo>
                  <a:lnTo>
                    <a:pt x="1769" y="860"/>
                  </a:lnTo>
                  <a:lnTo>
                    <a:pt x="1390" y="1011"/>
                  </a:lnTo>
                  <a:lnTo>
                    <a:pt x="1011" y="1163"/>
                  </a:lnTo>
                  <a:lnTo>
                    <a:pt x="632" y="1264"/>
                  </a:lnTo>
                  <a:lnTo>
                    <a:pt x="253" y="1365"/>
                  </a:lnTo>
                  <a:lnTo>
                    <a:pt x="127" y="1416"/>
                  </a:lnTo>
                  <a:lnTo>
                    <a:pt x="51" y="1517"/>
                  </a:lnTo>
                  <a:lnTo>
                    <a:pt x="0" y="1618"/>
                  </a:lnTo>
                  <a:lnTo>
                    <a:pt x="0" y="1744"/>
                  </a:lnTo>
                  <a:lnTo>
                    <a:pt x="51" y="1845"/>
                  </a:lnTo>
                  <a:lnTo>
                    <a:pt x="127" y="1921"/>
                  </a:lnTo>
                  <a:lnTo>
                    <a:pt x="203" y="1972"/>
                  </a:lnTo>
                  <a:lnTo>
                    <a:pt x="379" y="1972"/>
                  </a:lnTo>
                  <a:lnTo>
                    <a:pt x="809" y="1871"/>
                  </a:lnTo>
                  <a:lnTo>
                    <a:pt x="1213" y="1744"/>
                  </a:lnTo>
                  <a:lnTo>
                    <a:pt x="1618" y="1593"/>
                  </a:lnTo>
                  <a:lnTo>
                    <a:pt x="2022" y="1416"/>
                  </a:lnTo>
                  <a:lnTo>
                    <a:pt x="2401" y="1239"/>
                  </a:lnTo>
                  <a:lnTo>
                    <a:pt x="2780" y="1011"/>
                  </a:lnTo>
                  <a:lnTo>
                    <a:pt x="3159" y="784"/>
                  </a:lnTo>
                  <a:lnTo>
                    <a:pt x="3513" y="557"/>
                  </a:lnTo>
                  <a:lnTo>
                    <a:pt x="3589" y="455"/>
                  </a:lnTo>
                  <a:lnTo>
                    <a:pt x="3639" y="354"/>
                  </a:lnTo>
                  <a:lnTo>
                    <a:pt x="3639" y="228"/>
                  </a:lnTo>
                  <a:lnTo>
                    <a:pt x="3589" y="127"/>
                  </a:lnTo>
                  <a:lnTo>
                    <a:pt x="3488" y="26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4341650" y="2047200"/>
              <a:ext cx="49925" cy="90375"/>
            </a:xfrm>
            <a:custGeom>
              <a:rect b="b" l="l" r="r" t="t"/>
              <a:pathLst>
                <a:path extrusionOk="0" h="3615" w="1997">
                  <a:moveTo>
                    <a:pt x="253" y="1"/>
                  </a:moveTo>
                  <a:lnTo>
                    <a:pt x="127" y="52"/>
                  </a:lnTo>
                  <a:lnTo>
                    <a:pt x="51" y="127"/>
                  </a:lnTo>
                  <a:lnTo>
                    <a:pt x="0" y="254"/>
                  </a:lnTo>
                  <a:lnTo>
                    <a:pt x="26" y="355"/>
                  </a:lnTo>
                  <a:lnTo>
                    <a:pt x="76" y="481"/>
                  </a:lnTo>
                  <a:lnTo>
                    <a:pt x="304" y="810"/>
                  </a:lnTo>
                  <a:lnTo>
                    <a:pt x="506" y="1163"/>
                  </a:lnTo>
                  <a:lnTo>
                    <a:pt x="708" y="1517"/>
                  </a:lnTo>
                  <a:lnTo>
                    <a:pt x="885" y="1871"/>
                  </a:lnTo>
                  <a:lnTo>
                    <a:pt x="1037" y="2225"/>
                  </a:lnTo>
                  <a:lnTo>
                    <a:pt x="1163" y="2604"/>
                  </a:lnTo>
                  <a:lnTo>
                    <a:pt x="1289" y="3008"/>
                  </a:lnTo>
                  <a:lnTo>
                    <a:pt x="1390" y="3387"/>
                  </a:lnTo>
                  <a:lnTo>
                    <a:pt x="1441" y="3488"/>
                  </a:lnTo>
                  <a:lnTo>
                    <a:pt x="1491" y="3564"/>
                  </a:lnTo>
                  <a:lnTo>
                    <a:pt x="1592" y="3615"/>
                  </a:lnTo>
                  <a:lnTo>
                    <a:pt x="1769" y="3615"/>
                  </a:lnTo>
                  <a:lnTo>
                    <a:pt x="1870" y="3564"/>
                  </a:lnTo>
                  <a:lnTo>
                    <a:pt x="1946" y="3488"/>
                  </a:lnTo>
                  <a:lnTo>
                    <a:pt x="1997" y="3362"/>
                  </a:lnTo>
                  <a:lnTo>
                    <a:pt x="1997" y="3261"/>
                  </a:lnTo>
                  <a:lnTo>
                    <a:pt x="1870" y="2831"/>
                  </a:lnTo>
                  <a:lnTo>
                    <a:pt x="1744" y="2427"/>
                  </a:lnTo>
                  <a:lnTo>
                    <a:pt x="1592" y="2023"/>
                  </a:lnTo>
                  <a:lnTo>
                    <a:pt x="1441" y="1618"/>
                  </a:lnTo>
                  <a:lnTo>
                    <a:pt x="1239" y="1214"/>
                  </a:lnTo>
                  <a:lnTo>
                    <a:pt x="1037" y="835"/>
                  </a:lnTo>
                  <a:lnTo>
                    <a:pt x="809" y="481"/>
                  </a:lnTo>
                  <a:lnTo>
                    <a:pt x="556" y="127"/>
                  </a:lnTo>
                  <a:lnTo>
                    <a:pt x="481" y="26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4047850" y="1965075"/>
              <a:ext cx="90375" cy="49300"/>
            </a:xfrm>
            <a:custGeom>
              <a:rect b="b" l="l" r="r" t="t"/>
              <a:pathLst>
                <a:path extrusionOk="0" h="1972" w="3615">
                  <a:moveTo>
                    <a:pt x="3236" y="1"/>
                  </a:moveTo>
                  <a:lnTo>
                    <a:pt x="2831" y="102"/>
                  </a:lnTo>
                  <a:lnTo>
                    <a:pt x="2402" y="228"/>
                  </a:lnTo>
                  <a:lnTo>
                    <a:pt x="1997" y="380"/>
                  </a:lnTo>
                  <a:lnTo>
                    <a:pt x="1618" y="557"/>
                  </a:lnTo>
                  <a:lnTo>
                    <a:pt x="1214" y="734"/>
                  </a:lnTo>
                  <a:lnTo>
                    <a:pt x="835" y="961"/>
                  </a:lnTo>
                  <a:lnTo>
                    <a:pt x="481" y="1163"/>
                  </a:lnTo>
                  <a:lnTo>
                    <a:pt x="102" y="1416"/>
                  </a:lnTo>
                  <a:lnTo>
                    <a:pt x="26" y="1517"/>
                  </a:lnTo>
                  <a:lnTo>
                    <a:pt x="1" y="1618"/>
                  </a:lnTo>
                  <a:lnTo>
                    <a:pt x="1" y="1744"/>
                  </a:lnTo>
                  <a:lnTo>
                    <a:pt x="51" y="1845"/>
                  </a:lnTo>
                  <a:lnTo>
                    <a:pt x="102" y="1896"/>
                  </a:lnTo>
                  <a:lnTo>
                    <a:pt x="153" y="1947"/>
                  </a:lnTo>
                  <a:lnTo>
                    <a:pt x="228" y="1972"/>
                  </a:lnTo>
                  <a:lnTo>
                    <a:pt x="380" y="1972"/>
                  </a:lnTo>
                  <a:lnTo>
                    <a:pt x="481" y="1921"/>
                  </a:lnTo>
                  <a:lnTo>
                    <a:pt x="810" y="1694"/>
                  </a:lnTo>
                  <a:lnTo>
                    <a:pt x="1138" y="1492"/>
                  </a:lnTo>
                  <a:lnTo>
                    <a:pt x="1492" y="1289"/>
                  </a:lnTo>
                  <a:lnTo>
                    <a:pt x="1871" y="1113"/>
                  </a:lnTo>
                  <a:lnTo>
                    <a:pt x="2225" y="961"/>
                  </a:lnTo>
                  <a:lnTo>
                    <a:pt x="2604" y="809"/>
                  </a:lnTo>
                  <a:lnTo>
                    <a:pt x="2983" y="708"/>
                  </a:lnTo>
                  <a:lnTo>
                    <a:pt x="3387" y="607"/>
                  </a:lnTo>
                  <a:lnTo>
                    <a:pt x="3488" y="557"/>
                  </a:lnTo>
                  <a:lnTo>
                    <a:pt x="3564" y="456"/>
                  </a:lnTo>
                  <a:lnTo>
                    <a:pt x="3615" y="354"/>
                  </a:lnTo>
                  <a:lnTo>
                    <a:pt x="3615" y="228"/>
                  </a:lnTo>
                  <a:lnTo>
                    <a:pt x="3564" y="127"/>
                  </a:lnTo>
                  <a:lnTo>
                    <a:pt x="3488" y="26"/>
                  </a:lnTo>
                  <a:lnTo>
                    <a:pt x="3362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4130625" y="1922750"/>
              <a:ext cx="95425" cy="96050"/>
            </a:xfrm>
            <a:custGeom>
              <a:rect b="b" l="l" r="r" t="t"/>
              <a:pathLst>
                <a:path extrusionOk="0" h="3842" w="3817">
                  <a:moveTo>
                    <a:pt x="1921" y="0"/>
                  </a:moveTo>
                  <a:lnTo>
                    <a:pt x="1719" y="26"/>
                  </a:lnTo>
                  <a:lnTo>
                    <a:pt x="1517" y="51"/>
                  </a:lnTo>
                  <a:lnTo>
                    <a:pt x="1340" y="102"/>
                  </a:lnTo>
                  <a:lnTo>
                    <a:pt x="1163" y="152"/>
                  </a:lnTo>
                  <a:lnTo>
                    <a:pt x="1011" y="228"/>
                  </a:lnTo>
                  <a:lnTo>
                    <a:pt x="834" y="329"/>
                  </a:lnTo>
                  <a:lnTo>
                    <a:pt x="708" y="430"/>
                  </a:lnTo>
                  <a:lnTo>
                    <a:pt x="557" y="556"/>
                  </a:lnTo>
                  <a:lnTo>
                    <a:pt x="430" y="708"/>
                  </a:lnTo>
                  <a:lnTo>
                    <a:pt x="329" y="860"/>
                  </a:lnTo>
                  <a:lnTo>
                    <a:pt x="228" y="1011"/>
                  </a:lnTo>
                  <a:lnTo>
                    <a:pt x="152" y="1163"/>
                  </a:lnTo>
                  <a:lnTo>
                    <a:pt x="76" y="1340"/>
                  </a:lnTo>
                  <a:lnTo>
                    <a:pt x="51" y="1542"/>
                  </a:lnTo>
                  <a:lnTo>
                    <a:pt x="1" y="1719"/>
                  </a:lnTo>
                  <a:lnTo>
                    <a:pt x="1" y="1921"/>
                  </a:lnTo>
                  <a:lnTo>
                    <a:pt x="1" y="2123"/>
                  </a:lnTo>
                  <a:lnTo>
                    <a:pt x="51" y="2300"/>
                  </a:lnTo>
                  <a:lnTo>
                    <a:pt x="76" y="2477"/>
                  </a:lnTo>
                  <a:lnTo>
                    <a:pt x="152" y="2654"/>
                  </a:lnTo>
                  <a:lnTo>
                    <a:pt x="228" y="2831"/>
                  </a:lnTo>
                  <a:lnTo>
                    <a:pt x="329" y="2982"/>
                  </a:lnTo>
                  <a:lnTo>
                    <a:pt x="430" y="3134"/>
                  </a:lnTo>
                  <a:lnTo>
                    <a:pt x="557" y="3260"/>
                  </a:lnTo>
                  <a:lnTo>
                    <a:pt x="708" y="3387"/>
                  </a:lnTo>
                  <a:lnTo>
                    <a:pt x="834" y="3513"/>
                  </a:lnTo>
                  <a:lnTo>
                    <a:pt x="1011" y="3589"/>
                  </a:lnTo>
                  <a:lnTo>
                    <a:pt x="1163" y="3690"/>
                  </a:lnTo>
                  <a:lnTo>
                    <a:pt x="1340" y="3741"/>
                  </a:lnTo>
                  <a:lnTo>
                    <a:pt x="1517" y="3791"/>
                  </a:lnTo>
                  <a:lnTo>
                    <a:pt x="1719" y="3816"/>
                  </a:lnTo>
                  <a:lnTo>
                    <a:pt x="1921" y="3842"/>
                  </a:lnTo>
                  <a:lnTo>
                    <a:pt x="2098" y="3816"/>
                  </a:lnTo>
                  <a:lnTo>
                    <a:pt x="2300" y="3791"/>
                  </a:lnTo>
                  <a:lnTo>
                    <a:pt x="2477" y="3741"/>
                  </a:lnTo>
                  <a:lnTo>
                    <a:pt x="2654" y="3690"/>
                  </a:lnTo>
                  <a:lnTo>
                    <a:pt x="2831" y="3589"/>
                  </a:lnTo>
                  <a:lnTo>
                    <a:pt x="2983" y="3513"/>
                  </a:lnTo>
                  <a:lnTo>
                    <a:pt x="3134" y="3387"/>
                  </a:lnTo>
                  <a:lnTo>
                    <a:pt x="3261" y="3260"/>
                  </a:lnTo>
                  <a:lnTo>
                    <a:pt x="3387" y="3134"/>
                  </a:lnTo>
                  <a:lnTo>
                    <a:pt x="3488" y="2982"/>
                  </a:lnTo>
                  <a:lnTo>
                    <a:pt x="3589" y="2831"/>
                  </a:lnTo>
                  <a:lnTo>
                    <a:pt x="3665" y="2654"/>
                  </a:lnTo>
                  <a:lnTo>
                    <a:pt x="3741" y="2477"/>
                  </a:lnTo>
                  <a:lnTo>
                    <a:pt x="3791" y="2300"/>
                  </a:lnTo>
                  <a:lnTo>
                    <a:pt x="3817" y="2123"/>
                  </a:lnTo>
                  <a:lnTo>
                    <a:pt x="3817" y="1921"/>
                  </a:lnTo>
                  <a:lnTo>
                    <a:pt x="3817" y="1719"/>
                  </a:lnTo>
                  <a:lnTo>
                    <a:pt x="3791" y="1542"/>
                  </a:lnTo>
                  <a:lnTo>
                    <a:pt x="3741" y="1340"/>
                  </a:lnTo>
                  <a:lnTo>
                    <a:pt x="3665" y="1163"/>
                  </a:lnTo>
                  <a:lnTo>
                    <a:pt x="3589" y="1011"/>
                  </a:lnTo>
                  <a:lnTo>
                    <a:pt x="3488" y="860"/>
                  </a:lnTo>
                  <a:lnTo>
                    <a:pt x="3387" y="708"/>
                  </a:lnTo>
                  <a:lnTo>
                    <a:pt x="3261" y="556"/>
                  </a:lnTo>
                  <a:lnTo>
                    <a:pt x="3134" y="430"/>
                  </a:lnTo>
                  <a:lnTo>
                    <a:pt x="2983" y="329"/>
                  </a:lnTo>
                  <a:lnTo>
                    <a:pt x="2831" y="228"/>
                  </a:lnTo>
                  <a:lnTo>
                    <a:pt x="2654" y="152"/>
                  </a:lnTo>
                  <a:lnTo>
                    <a:pt x="2477" y="102"/>
                  </a:lnTo>
                  <a:lnTo>
                    <a:pt x="2300" y="51"/>
                  </a:lnTo>
                  <a:lnTo>
                    <a:pt x="2098" y="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18B0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4130625" y="2337200"/>
              <a:ext cx="95425" cy="96075"/>
            </a:xfrm>
            <a:custGeom>
              <a:rect b="b" l="l" r="r" t="t"/>
              <a:pathLst>
                <a:path extrusionOk="0" h="3843" w="3817">
                  <a:moveTo>
                    <a:pt x="1921" y="1"/>
                  </a:moveTo>
                  <a:lnTo>
                    <a:pt x="1719" y="26"/>
                  </a:lnTo>
                  <a:lnTo>
                    <a:pt x="1517" y="51"/>
                  </a:lnTo>
                  <a:lnTo>
                    <a:pt x="1340" y="102"/>
                  </a:lnTo>
                  <a:lnTo>
                    <a:pt x="1163" y="152"/>
                  </a:lnTo>
                  <a:lnTo>
                    <a:pt x="1011" y="228"/>
                  </a:lnTo>
                  <a:lnTo>
                    <a:pt x="834" y="329"/>
                  </a:lnTo>
                  <a:lnTo>
                    <a:pt x="708" y="456"/>
                  </a:lnTo>
                  <a:lnTo>
                    <a:pt x="557" y="557"/>
                  </a:lnTo>
                  <a:lnTo>
                    <a:pt x="430" y="708"/>
                  </a:lnTo>
                  <a:lnTo>
                    <a:pt x="329" y="860"/>
                  </a:lnTo>
                  <a:lnTo>
                    <a:pt x="228" y="1012"/>
                  </a:lnTo>
                  <a:lnTo>
                    <a:pt x="152" y="1163"/>
                  </a:lnTo>
                  <a:lnTo>
                    <a:pt x="76" y="1340"/>
                  </a:lnTo>
                  <a:lnTo>
                    <a:pt x="51" y="1542"/>
                  </a:lnTo>
                  <a:lnTo>
                    <a:pt x="1" y="1719"/>
                  </a:lnTo>
                  <a:lnTo>
                    <a:pt x="1" y="1921"/>
                  </a:lnTo>
                  <a:lnTo>
                    <a:pt x="1" y="2124"/>
                  </a:lnTo>
                  <a:lnTo>
                    <a:pt x="51" y="2300"/>
                  </a:lnTo>
                  <a:lnTo>
                    <a:pt x="76" y="2477"/>
                  </a:lnTo>
                  <a:lnTo>
                    <a:pt x="152" y="2654"/>
                  </a:lnTo>
                  <a:lnTo>
                    <a:pt x="228" y="2831"/>
                  </a:lnTo>
                  <a:lnTo>
                    <a:pt x="329" y="2983"/>
                  </a:lnTo>
                  <a:lnTo>
                    <a:pt x="430" y="3134"/>
                  </a:lnTo>
                  <a:lnTo>
                    <a:pt x="557" y="3261"/>
                  </a:lnTo>
                  <a:lnTo>
                    <a:pt x="708" y="3387"/>
                  </a:lnTo>
                  <a:lnTo>
                    <a:pt x="834" y="3513"/>
                  </a:lnTo>
                  <a:lnTo>
                    <a:pt x="1011" y="3615"/>
                  </a:lnTo>
                  <a:lnTo>
                    <a:pt x="1163" y="3690"/>
                  </a:lnTo>
                  <a:lnTo>
                    <a:pt x="1340" y="3741"/>
                  </a:lnTo>
                  <a:lnTo>
                    <a:pt x="1517" y="3791"/>
                  </a:lnTo>
                  <a:lnTo>
                    <a:pt x="1719" y="3817"/>
                  </a:lnTo>
                  <a:lnTo>
                    <a:pt x="1921" y="3842"/>
                  </a:lnTo>
                  <a:lnTo>
                    <a:pt x="2098" y="3817"/>
                  </a:lnTo>
                  <a:lnTo>
                    <a:pt x="2300" y="3791"/>
                  </a:lnTo>
                  <a:lnTo>
                    <a:pt x="2477" y="3741"/>
                  </a:lnTo>
                  <a:lnTo>
                    <a:pt x="2654" y="3690"/>
                  </a:lnTo>
                  <a:lnTo>
                    <a:pt x="2831" y="3615"/>
                  </a:lnTo>
                  <a:lnTo>
                    <a:pt x="2983" y="3513"/>
                  </a:lnTo>
                  <a:lnTo>
                    <a:pt x="3134" y="3387"/>
                  </a:lnTo>
                  <a:lnTo>
                    <a:pt x="3261" y="3261"/>
                  </a:lnTo>
                  <a:lnTo>
                    <a:pt x="3387" y="3134"/>
                  </a:lnTo>
                  <a:lnTo>
                    <a:pt x="3488" y="2983"/>
                  </a:lnTo>
                  <a:lnTo>
                    <a:pt x="3589" y="2831"/>
                  </a:lnTo>
                  <a:lnTo>
                    <a:pt x="3665" y="2654"/>
                  </a:lnTo>
                  <a:lnTo>
                    <a:pt x="3741" y="2477"/>
                  </a:lnTo>
                  <a:lnTo>
                    <a:pt x="3791" y="2300"/>
                  </a:lnTo>
                  <a:lnTo>
                    <a:pt x="3817" y="2124"/>
                  </a:lnTo>
                  <a:lnTo>
                    <a:pt x="3817" y="1921"/>
                  </a:lnTo>
                  <a:lnTo>
                    <a:pt x="3817" y="1719"/>
                  </a:lnTo>
                  <a:lnTo>
                    <a:pt x="3791" y="1542"/>
                  </a:lnTo>
                  <a:lnTo>
                    <a:pt x="3741" y="1340"/>
                  </a:lnTo>
                  <a:lnTo>
                    <a:pt x="3665" y="1163"/>
                  </a:lnTo>
                  <a:lnTo>
                    <a:pt x="3589" y="1012"/>
                  </a:lnTo>
                  <a:lnTo>
                    <a:pt x="3488" y="860"/>
                  </a:lnTo>
                  <a:lnTo>
                    <a:pt x="3387" y="708"/>
                  </a:lnTo>
                  <a:lnTo>
                    <a:pt x="3261" y="557"/>
                  </a:lnTo>
                  <a:lnTo>
                    <a:pt x="3134" y="456"/>
                  </a:lnTo>
                  <a:lnTo>
                    <a:pt x="2983" y="329"/>
                  </a:lnTo>
                  <a:lnTo>
                    <a:pt x="2831" y="228"/>
                  </a:lnTo>
                  <a:lnTo>
                    <a:pt x="2654" y="152"/>
                  </a:lnTo>
                  <a:lnTo>
                    <a:pt x="2477" y="102"/>
                  </a:lnTo>
                  <a:lnTo>
                    <a:pt x="2300" y="51"/>
                  </a:lnTo>
                  <a:lnTo>
                    <a:pt x="2098" y="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9EE0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3923400" y="2129975"/>
              <a:ext cx="95425" cy="96050"/>
            </a:xfrm>
            <a:custGeom>
              <a:rect b="b" l="l" r="r" t="t"/>
              <a:pathLst>
                <a:path extrusionOk="0" h="3842" w="3817">
                  <a:moveTo>
                    <a:pt x="1921" y="1"/>
                  </a:moveTo>
                  <a:lnTo>
                    <a:pt x="1719" y="26"/>
                  </a:lnTo>
                  <a:lnTo>
                    <a:pt x="1517" y="51"/>
                  </a:lnTo>
                  <a:lnTo>
                    <a:pt x="1340" y="102"/>
                  </a:lnTo>
                  <a:lnTo>
                    <a:pt x="1163" y="152"/>
                  </a:lnTo>
                  <a:lnTo>
                    <a:pt x="1011" y="228"/>
                  </a:lnTo>
                  <a:lnTo>
                    <a:pt x="834" y="329"/>
                  </a:lnTo>
                  <a:lnTo>
                    <a:pt x="683" y="455"/>
                  </a:lnTo>
                  <a:lnTo>
                    <a:pt x="556" y="557"/>
                  </a:lnTo>
                  <a:lnTo>
                    <a:pt x="430" y="708"/>
                  </a:lnTo>
                  <a:lnTo>
                    <a:pt x="329" y="860"/>
                  </a:lnTo>
                  <a:lnTo>
                    <a:pt x="228" y="1011"/>
                  </a:lnTo>
                  <a:lnTo>
                    <a:pt x="152" y="1163"/>
                  </a:lnTo>
                  <a:lnTo>
                    <a:pt x="76" y="1340"/>
                  </a:lnTo>
                  <a:lnTo>
                    <a:pt x="26" y="1542"/>
                  </a:lnTo>
                  <a:lnTo>
                    <a:pt x="0" y="1719"/>
                  </a:lnTo>
                  <a:lnTo>
                    <a:pt x="0" y="1921"/>
                  </a:lnTo>
                  <a:lnTo>
                    <a:pt x="0" y="2123"/>
                  </a:lnTo>
                  <a:lnTo>
                    <a:pt x="26" y="2300"/>
                  </a:lnTo>
                  <a:lnTo>
                    <a:pt x="76" y="2477"/>
                  </a:lnTo>
                  <a:lnTo>
                    <a:pt x="152" y="2654"/>
                  </a:lnTo>
                  <a:lnTo>
                    <a:pt x="228" y="2831"/>
                  </a:lnTo>
                  <a:lnTo>
                    <a:pt x="329" y="2983"/>
                  </a:lnTo>
                  <a:lnTo>
                    <a:pt x="430" y="3134"/>
                  </a:lnTo>
                  <a:lnTo>
                    <a:pt x="556" y="3261"/>
                  </a:lnTo>
                  <a:lnTo>
                    <a:pt x="683" y="3387"/>
                  </a:lnTo>
                  <a:lnTo>
                    <a:pt x="834" y="3513"/>
                  </a:lnTo>
                  <a:lnTo>
                    <a:pt x="1011" y="3589"/>
                  </a:lnTo>
                  <a:lnTo>
                    <a:pt x="1163" y="3690"/>
                  </a:lnTo>
                  <a:lnTo>
                    <a:pt x="1340" y="3741"/>
                  </a:lnTo>
                  <a:lnTo>
                    <a:pt x="1517" y="3791"/>
                  </a:lnTo>
                  <a:lnTo>
                    <a:pt x="1719" y="3817"/>
                  </a:lnTo>
                  <a:lnTo>
                    <a:pt x="1921" y="3842"/>
                  </a:lnTo>
                  <a:lnTo>
                    <a:pt x="2098" y="3817"/>
                  </a:lnTo>
                  <a:lnTo>
                    <a:pt x="2300" y="3791"/>
                  </a:lnTo>
                  <a:lnTo>
                    <a:pt x="2477" y="3741"/>
                  </a:lnTo>
                  <a:lnTo>
                    <a:pt x="2654" y="3690"/>
                  </a:lnTo>
                  <a:lnTo>
                    <a:pt x="2831" y="3589"/>
                  </a:lnTo>
                  <a:lnTo>
                    <a:pt x="2982" y="3513"/>
                  </a:lnTo>
                  <a:lnTo>
                    <a:pt x="3134" y="3387"/>
                  </a:lnTo>
                  <a:lnTo>
                    <a:pt x="3260" y="3261"/>
                  </a:lnTo>
                  <a:lnTo>
                    <a:pt x="3387" y="3134"/>
                  </a:lnTo>
                  <a:lnTo>
                    <a:pt x="3488" y="2983"/>
                  </a:lnTo>
                  <a:lnTo>
                    <a:pt x="3589" y="2831"/>
                  </a:lnTo>
                  <a:lnTo>
                    <a:pt x="3665" y="2654"/>
                  </a:lnTo>
                  <a:lnTo>
                    <a:pt x="3741" y="2477"/>
                  </a:lnTo>
                  <a:lnTo>
                    <a:pt x="3791" y="2300"/>
                  </a:lnTo>
                  <a:lnTo>
                    <a:pt x="3816" y="2123"/>
                  </a:lnTo>
                  <a:lnTo>
                    <a:pt x="3816" y="1921"/>
                  </a:lnTo>
                  <a:lnTo>
                    <a:pt x="3816" y="1719"/>
                  </a:lnTo>
                  <a:lnTo>
                    <a:pt x="3791" y="1542"/>
                  </a:lnTo>
                  <a:lnTo>
                    <a:pt x="3741" y="1340"/>
                  </a:lnTo>
                  <a:lnTo>
                    <a:pt x="3665" y="1163"/>
                  </a:lnTo>
                  <a:lnTo>
                    <a:pt x="3589" y="1011"/>
                  </a:lnTo>
                  <a:lnTo>
                    <a:pt x="3488" y="860"/>
                  </a:lnTo>
                  <a:lnTo>
                    <a:pt x="3387" y="708"/>
                  </a:lnTo>
                  <a:lnTo>
                    <a:pt x="3260" y="557"/>
                  </a:lnTo>
                  <a:lnTo>
                    <a:pt x="3134" y="455"/>
                  </a:lnTo>
                  <a:lnTo>
                    <a:pt x="2982" y="329"/>
                  </a:lnTo>
                  <a:lnTo>
                    <a:pt x="2831" y="228"/>
                  </a:lnTo>
                  <a:lnTo>
                    <a:pt x="2654" y="152"/>
                  </a:lnTo>
                  <a:lnTo>
                    <a:pt x="2477" y="102"/>
                  </a:lnTo>
                  <a:lnTo>
                    <a:pt x="2300" y="51"/>
                  </a:lnTo>
                  <a:lnTo>
                    <a:pt x="2098" y="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60B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4337850" y="2129975"/>
              <a:ext cx="95425" cy="96050"/>
            </a:xfrm>
            <a:custGeom>
              <a:rect b="b" l="l" r="r" t="t"/>
              <a:pathLst>
                <a:path extrusionOk="0" h="3842" w="3817">
                  <a:moveTo>
                    <a:pt x="1921" y="1"/>
                  </a:moveTo>
                  <a:lnTo>
                    <a:pt x="1719" y="26"/>
                  </a:lnTo>
                  <a:lnTo>
                    <a:pt x="1517" y="51"/>
                  </a:lnTo>
                  <a:lnTo>
                    <a:pt x="1340" y="102"/>
                  </a:lnTo>
                  <a:lnTo>
                    <a:pt x="1163" y="152"/>
                  </a:lnTo>
                  <a:lnTo>
                    <a:pt x="1012" y="228"/>
                  </a:lnTo>
                  <a:lnTo>
                    <a:pt x="835" y="329"/>
                  </a:lnTo>
                  <a:lnTo>
                    <a:pt x="708" y="455"/>
                  </a:lnTo>
                  <a:lnTo>
                    <a:pt x="557" y="557"/>
                  </a:lnTo>
                  <a:lnTo>
                    <a:pt x="430" y="708"/>
                  </a:lnTo>
                  <a:lnTo>
                    <a:pt x="329" y="860"/>
                  </a:lnTo>
                  <a:lnTo>
                    <a:pt x="228" y="1011"/>
                  </a:lnTo>
                  <a:lnTo>
                    <a:pt x="152" y="1163"/>
                  </a:lnTo>
                  <a:lnTo>
                    <a:pt x="77" y="1340"/>
                  </a:lnTo>
                  <a:lnTo>
                    <a:pt x="51" y="1542"/>
                  </a:lnTo>
                  <a:lnTo>
                    <a:pt x="1" y="1719"/>
                  </a:lnTo>
                  <a:lnTo>
                    <a:pt x="1" y="1921"/>
                  </a:lnTo>
                  <a:lnTo>
                    <a:pt x="1" y="2123"/>
                  </a:lnTo>
                  <a:lnTo>
                    <a:pt x="51" y="2300"/>
                  </a:lnTo>
                  <a:lnTo>
                    <a:pt x="77" y="2477"/>
                  </a:lnTo>
                  <a:lnTo>
                    <a:pt x="152" y="2654"/>
                  </a:lnTo>
                  <a:lnTo>
                    <a:pt x="228" y="2831"/>
                  </a:lnTo>
                  <a:lnTo>
                    <a:pt x="329" y="2983"/>
                  </a:lnTo>
                  <a:lnTo>
                    <a:pt x="430" y="3134"/>
                  </a:lnTo>
                  <a:lnTo>
                    <a:pt x="557" y="3261"/>
                  </a:lnTo>
                  <a:lnTo>
                    <a:pt x="708" y="3387"/>
                  </a:lnTo>
                  <a:lnTo>
                    <a:pt x="835" y="3513"/>
                  </a:lnTo>
                  <a:lnTo>
                    <a:pt x="1012" y="3589"/>
                  </a:lnTo>
                  <a:lnTo>
                    <a:pt x="1163" y="3690"/>
                  </a:lnTo>
                  <a:lnTo>
                    <a:pt x="1340" y="3741"/>
                  </a:lnTo>
                  <a:lnTo>
                    <a:pt x="1517" y="3791"/>
                  </a:lnTo>
                  <a:lnTo>
                    <a:pt x="1719" y="3817"/>
                  </a:lnTo>
                  <a:lnTo>
                    <a:pt x="1921" y="3842"/>
                  </a:lnTo>
                  <a:lnTo>
                    <a:pt x="2098" y="3817"/>
                  </a:lnTo>
                  <a:lnTo>
                    <a:pt x="2300" y="3791"/>
                  </a:lnTo>
                  <a:lnTo>
                    <a:pt x="2477" y="3741"/>
                  </a:lnTo>
                  <a:lnTo>
                    <a:pt x="2654" y="3690"/>
                  </a:lnTo>
                  <a:lnTo>
                    <a:pt x="2831" y="3589"/>
                  </a:lnTo>
                  <a:lnTo>
                    <a:pt x="2983" y="3513"/>
                  </a:lnTo>
                  <a:lnTo>
                    <a:pt x="3134" y="3387"/>
                  </a:lnTo>
                  <a:lnTo>
                    <a:pt x="3261" y="3261"/>
                  </a:lnTo>
                  <a:lnTo>
                    <a:pt x="3387" y="3134"/>
                  </a:lnTo>
                  <a:lnTo>
                    <a:pt x="3488" y="2983"/>
                  </a:lnTo>
                  <a:lnTo>
                    <a:pt x="3589" y="2831"/>
                  </a:lnTo>
                  <a:lnTo>
                    <a:pt x="3665" y="2654"/>
                  </a:lnTo>
                  <a:lnTo>
                    <a:pt x="3741" y="2477"/>
                  </a:lnTo>
                  <a:lnTo>
                    <a:pt x="3792" y="2300"/>
                  </a:lnTo>
                  <a:lnTo>
                    <a:pt x="3817" y="2123"/>
                  </a:lnTo>
                  <a:lnTo>
                    <a:pt x="3817" y="1921"/>
                  </a:lnTo>
                  <a:lnTo>
                    <a:pt x="3817" y="1719"/>
                  </a:lnTo>
                  <a:lnTo>
                    <a:pt x="3792" y="1542"/>
                  </a:lnTo>
                  <a:lnTo>
                    <a:pt x="3741" y="1340"/>
                  </a:lnTo>
                  <a:lnTo>
                    <a:pt x="3665" y="1163"/>
                  </a:lnTo>
                  <a:lnTo>
                    <a:pt x="3589" y="1011"/>
                  </a:lnTo>
                  <a:lnTo>
                    <a:pt x="3488" y="860"/>
                  </a:lnTo>
                  <a:lnTo>
                    <a:pt x="3387" y="708"/>
                  </a:lnTo>
                  <a:lnTo>
                    <a:pt x="3261" y="557"/>
                  </a:lnTo>
                  <a:lnTo>
                    <a:pt x="3134" y="455"/>
                  </a:lnTo>
                  <a:lnTo>
                    <a:pt x="2983" y="329"/>
                  </a:lnTo>
                  <a:lnTo>
                    <a:pt x="2831" y="228"/>
                  </a:lnTo>
                  <a:lnTo>
                    <a:pt x="2654" y="152"/>
                  </a:lnTo>
                  <a:lnTo>
                    <a:pt x="2477" y="102"/>
                  </a:lnTo>
                  <a:lnTo>
                    <a:pt x="2300" y="51"/>
                  </a:lnTo>
                  <a:lnTo>
                    <a:pt x="2098" y="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3997950" y="1997300"/>
              <a:ext cx="67625" cy="68250"/>
            </a:xfrm>
            <a:custGeom>
              <a:rect b="b" l="l" r="r" t="t"/>
              <a:pathLst>
                <a:path extrusionOk="0" h="2730" w="2705">
                  <a:moveTo>
                    <a:pt x="1365" y="0"/>
                  </a:moveTo>
                  <a:lnTo>
                    <a:pt x="1087" y="51"/>
                  </a:lnTo>
                  <a:lnTo>
                    <a:pt x="834" y="127"/>
                  </a:lnTo>
                  <a:lnTo>
                    <a:pt x="607" y="253"/>
                  </a:lnTo>
                  <a:lnTo>
                    <a:pt x="405" y="405"/>
                  </a:lnTo>
                  <a:lnTo>
                    <a:pt x="228" y="607"/>
                  </a:lnTo>
                  <a:lnTo>
                    <a:pt x="102" y="834"/>
                  </a:lnTo>
                  <a:lnTo>
                    <a:pt x="26" y="1087"/>
                  </a:lnTo>
                  <a:lnTo>
                    <a:pt x="0" y="1365"/>
                  </a:lnTo>
                  <a:lnTo>
                    <a:pt x="26" y="1643"/>
                  </a:lnTo>
                  <a:lnTo>
                    <a:pt x="102" y="1896"/>
                  </a:lnTo>
                  <a:lnTo>
                    <a:pt x="228" y="2123"/>
                  </a:lnTo>
                  <a:lnTo>
                    <a:pt x="405" y="2325"/>
                  </a:lnTo>
                  <a:lnTo>
                    <a:pt x="607" y="2477"/>
                  </a:lnTo>
                  <a:lnTo>
                    <a:pt x="834" y="2603"/>
                  </a:lnTo>
                  <a:lnTo>
                    <a:pt x="1087" y="2679"/>
                  </a:lnTo>
                  <a:lnTo>
                    <a:pt x="1365" y="2730"/>
                  </a:lnTo>
                  <a:lnTo>
                    <a:pt x="1643" y="2679"/>
                  </a:lnTo>
                  <a:lnTo>
                    <a:pt x="1896" y="2603"/>
                  </a:lnTo>
                  <a:lnTo>
                    <a:pt x="2123" y="2477"/>
                  </a:lnTo>
                  <a:lnTo>
                    <a:pt x="2325" y="2325"/>
                  </a:lnTo>
                  <a:lnTo>
                    <a:pt x="2477" y="2123"/>
                  </a:lnTo>
                  <a:lnTo>
                    <a:pt x="2603" y="1896"/>
                  </a:lnTo>
                  <a:lnTo>
                    <a:pt x="2679" y="1643"/>
                  </a:lnTo>
                  <a:lnTo>
                    <a:pt x="2705" y="1365"/>
                  </a:lnTo>
                  <a:lnTo>
                    <a:pt x="2679" y="1087"/>
                  </a:lnTo>
                  <a:lnTo>
                    <a:pt x="2603" y="834"/>
                  </a:lnTo>
                  <a:lnTo>
                    <a:pt x="2477" y="607"/>
                  </a:lnTo>
                  <a:lnTo>
                    <a:pt x="2325" y="405"/>
                  </a:lnTo>
                  <a:lnTo>
                    <a:pt x="2123" y="253"/>
                  </a:lnTo>
                  <a:lnTo>
                    <a:pt x="1896" y="127"/>
                  </a:lnTo>
                  <a:lnTo>
                    <a:pt x="1643" y="51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4291100" y="2290450"/>
              <a:ext cx="67625" cy="67625"/>
            </a:xfrm>
            <a:custGeom>
              <a:rect b="b" l="l" r="r" t="t"/>
              <a:pathLst>
                <a:path extrusionOk="0" h="2705" w="2705">
                  <a:moveTo>
                    <a:pt x="1365" y="1"/>
                  </a:moveTo>
                  <a:lnTo>
                    <a:pt x="1087" y="26"/>
                  </a:lnTo>
                  <a:lnTo>
                    <a:pt x="835" y="127"/>
                  </a:lnTo>
                  <a:lnTo>
                    <a:pt x="607" y="228"/>
                  </a:lnTo>
                  <a:lnTo>
                    <a:pt x="405" y="405"/>
                  </a:lnTo>
                  <a:lnTo>
                    <a:pt x="228" y="607"/>
                  </a:lnTo>
                  <a:lnTo>
                    <a:pt x="102" y="835"/>
                  </a:lnTo>
                  <a:lnTo>
                    <a:pt x="26" y="1087"/>
                  </a:lnTo>
                  <a:lnTo>
                    <a:pt x="1" y="1365"/>
                  </a:lnTo>
                  <a:lnTo>
                    <a:pt x="26" y="1643"/>
                  </a:lnTo>
                  <a:lnTo>
                    <a:pt x="102" y="1896"/>
                  </a:lnTo>
                  <a:lnTo>
                    <a:pt x="228" y="2123"/>
                  </a:lnTo>
                  <a:lnTo>
                    <a:pt x="405" y="2326"/>
                  </a:lnTo>
                  <a:lnTo>
                    <a:pt x="607" y="2477"/>
                  </a:lnTo>
                  <a:lnTo>
                    <a:pt x="835" y="2604"/>
                  </a:lnTo>
                  <a:lnTo>
                    <a:pt x="1087" y="2679"/>
                  </a:lnTo>
                  <a:lnTo>
                    <a:pt x="1365" y="2705"/>
                  </a:lnTo>
                  <a:lnTo>
                    <a:pt x="1618" y="2679"/>
                  </a:lnTo>
                  <a:lnTo>
                    <a:pt x="1871" y="2604"/>
                  </a:lnTo>
                  <a:lnTo>
                    <a:pt x="2123" y="2477"/>
                  </a:lnTo>
                  <a:lnTo>
                    <a:pt x="2300" y="2326"/>
                  </a:lnTo>
                  <a:lnTo>
                    <a:pt x="2477" y="2123"/>
                  </a:lnTo>
                  <a:lnTo>
                    <a:pt x="2604" y="1896"/>
                  </a:lnTo>
                  <a:lnTo>
                    <a:pt x="2679" y="1643"/>
                  </a:lnTo>
                  <a:lnTo>
                    <a:pt x="2705" y="1365"/>
                  </a:lnTo>
                  <a:lnTo>
                    <a:pt x="2679" y="1087"/>
                  </a:lnTo>
                  <a:lnTo>
                    <a:pt x="2604" y="835"/>
                  </a:lnTo>
                  <a:lnTo>
                    <a:pt x="2477" y="607"/>
                  </a:lnTo>
                  <a:lnTo>
                    <a:pt x="2300" y="405"/>
                  </a:lnTo>
                  <a:lnTo>
                    <a:pt x="2123" y="228"/>
                  </a:lnTo>
                  <a:lnTo>
                    <a:pt x="1871" y="127"/>
                  </a:lnTo>
                  <a:lnTo>
                    <a:pt x="1618" y="26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60B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997950" y="2290450"/>
              <a:ext cx="67625" cy="67625"/>
            </a:xfrm>
            <a:custGeom>
              <a:rect b="b" l="l" r="r" t="t"/>
              <a:pathLst>
                <a:path extrusionOk="0" h="2705" w="2705">
                  <a:moveTo>
                    <a:pt x="1365" y="1"/>
                  </a:moveTo>
                  <a:lnTo>
                    <a:pt x="1087" y="26"/>
                  </a:lnTo>
                  <a:lnTo>
                    <a:pt x="834" y="127"/>
                  </a:lnTo>
                  <a:lnTo>
                    <a:pt x="607" y="228"/>
                  </a:lnTo>
                  <a:lnTo>
                    <a:pt x="405" y="405"/>
                  </a:lnTo>
                  <a:lnTo>
                    <a:pt x="228" y="607"/>
                  </a:lnTo>
                  <a:lnTo>
                    <a:pt x="102" y="835"/>
                  </a:lnTo>
                  <a:lnTo>
                    <a:pt x="26" y="1087"/>
                  </a:lnTo>
                  <a:lnTo>
                    <a:pt x="0" y="1365"/>
                  </a:lnTo>
                  <a:lnTo>
                    <a:pt x="26" y="1643"/>
                  </a:lnTo>
                  <a:lnTo>
                    <a:pt x="102" y="1896"/>
                  </a:lnTo>
                  <a:lnTo>
                    <a:pt x="228" y="2123"/>
                  </a:lnTo>
                  <a:lnTo>
                    <a:pt x="405" y="2326"/>
                  </a:lnTo>
                  <a:lnTo>
                    <a:pt x="607" y="2477"/>
                  </a:lnTo>
                  <a:lnTo>
                    <a:pt x="834" y="2604"/>
                  </a:lnTo>
                  <a:lnTo>
                    <a:pt x="1087" y="2679"/>
                  </a:lnTo>
                  <a:lnTo>
                    <a:pt x="1365" y="2705"/>
                  </a:lnTo>
                  <a:lnTo>
                    <a:pt x="1643" y="2679"/>
                  </a:lnTo>
                  <a:lnTo>
                    <a:pt x="1896" y="2604"/>
                  </a:lnTo>
                  <a:lnTo>
                    <a:pt x="2123" y="2477"/>
                  </a:lnTo>
                  <a:lnTo>
                    <a:pt x="2325" y="2326"/>
                  </a:lnTo>
                  <a:lnTo>
                    <a:pt x="2477" y="2123"/>
                  </a:lnTo>
                  <a:lnTo>
                    <a:pt x="2603" y="1896"/>
                  </a:lnTo>
                  <a:lnTo>
                    <a:pt x="2679" y="1643"/>
                  </a:lnTo>
                  <a:lnTo>
                    <a:pt x="2705" y="1365"/>
                  </a:lnTo>
                  <a:lnTo>
                    <a:pt x="2679" y="1087"/>
                  </a:lnTo>
                  <a:lnTo>
                    <a:pt x="2603" y="835"/>
                  </a:lnTo>
                  <a:lnTo>
                    <a:pt x="2477" y="607"/>
                  </a:lnTo>
                  <a:lnTo>
                    <a:pt x="2325" y="405"/>
                  </a:lnTo>
                  <a:lnTo>
                    <a:pt x="2123" y="228"/>
                  </a:lnTo>
                  <a:lnTo>
                    <a:pt x="1896" y="127"/>
                  </a:lnTo>
                  <a:lnTo>
                    <a:pt x="1643" y="26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18B0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4291100" y="1997300"/>
              <a:ext cx="67625" cy="68250"/>
            </a:xfrm>
            <a:custGeom>
              <a:rect b="b" l="l" r="r" t="t"/>
              <a:pathLst>
                <a:path extrusionOk="0" h="2730" w="2705">
                  <a:moveTo>
                    <a:pt x="1365" y="0"/>
                  </a:moveTo>
                  <a:lnTo>
                    <a:pt x="1087" y="51"/>
                  </a:lnTo>
                  <a:lnTo>
                    <a:pt x="835" y="127"/>
                  </a:lnTo>
                  <a:lnTo>
                    <a:pt x="607" y="253"/>
                  </a:lnTo>
                  <a:lnTo>
                    <a:pt x="405" y="405"/>
                  </a:lnTo>
                  <a:lnTo>
                    <a:pt x="228" y="607"/>
                  </a:lnTo>
                  <a:lnTo>
                    <a:pt x="102" y="834"/>
                  </a:lnTo>
                  <a:lnTo>
                    <a:pt x="26" y="1087"/>
                  </a:lnTo>
                  <a:lnTo>
                    <a:pt x="1" y="1365"/>
                  </a:lnTo>
                  <a:lnTo>
                    <a:pt x="26" y="1643"/>
                  </a:lnTo>
                  <a:lnTo>
                    <a:pt x="102" y="1896"/>
                  </a:lnTo>
                  <a:lnTo>
                    <a:pt x="228" y="2123"/>
                  </a:lnTo>
                  <a:lnTo>
                    <a:pt x="405" y="2325"/>
                  </a:lnTo>
                  <a:lnTo>
                    <a:pt x="607" y="2477"/>
                  </a:lnTo>
                  <a:lnTo>
                    <a:pt x="835" y="2603"/>
                  </a:lnTo>
                  <a:lnTo>
                    <a:pt x="1087" y="2679"/>
                  </a:lnTo>
                  <a:lnTo>
                    <a:pt x="1365" y="2730"/>
                  </a:lnTo>
                  <a:lnTo>
                    <a:pt x="1618" y="2679"/>
                  </a:lnTo>
                  <a:lnTo>
                    <a:pt x="1871" y="2603"/>
                  </a:lnTo>
                  <a:lnTo>
                    <a:pt x="2123" y="2477"/>
                  </a:lnTo>
                  <a:lnTo>
                    <a:pt x="2300" y="2325"/>
                  </a:lnTo>
                  <a:lnTo>
                    <a:pt x="2477" y="2123"/>
                  </a:lnTo>
                  <a:lnTo>
                    <a:pt x="2604" y="1896"/>
                  </a:lnTo>
                  <a:lnTo>
                    <a:pt x="2679" y="1643"/>
                  </a:lnTo>
                  <a:lnTo>
                    <a:pt x="2705" y="1365"/>
                  </a:lnTo>
                  <a:lnTo>
                    <a:pt x="2679" y="1087"/>
                  </a:lnTo>
                  <a:lnTo>
                    <a:pt x="2604" y="834"/>
                  </a:lnTo>
                  <a:lnTo>
                    <a:pt x="2477" y="607"/>
                  </a:lnTo>
                  <a:lnTo>
                    <a:pt x="2300" y="405"/>
                  </a:lnTo>
                  <a:lnTo>
                    <a:pt x="2123" y="253"/>
                  </a:lnTo>
                  <a:lnTo>
                    <a:pt x="1871" y="127"/>
                  </a:lnTo>
                  <a:lnTo>
                    <a:pt x="1618" y="51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9EE0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4137575" y="2133775"/>
              <a:ext cx="82150" cy="99200"/>
            </a:xfrm>
            <a:custGeom>
              <a:rect b="b" l="l" r="r" t="t"/>
              <a:pathLst>
                <a:path extrusionOk="0" h="3968" w="3286">
                  <a:moveTo>
                    <a:pt x="354" y="0"/>
                  </a:moveTo>
                  <a:lnTo>
                    <a:pt x="279" y="25"/>
                  </a:lnTo>
                  <a:lnTo>
                    <a:pt x="203" y="76"/>
                  </a:lnTo>
                  <a:lnTo>
                    <a:pt x="127" y="127"/>
                  </a:lnTo>
                  <a:lnTo>
                    <a:pt x="76" y="202"/>
                  </a:lnTo>
                  <a:lnTo>
                    <a:pt x="26" y="278"/>
                  </a:lnTo>
                  <a:lnTo>
                    <a:pt x="1" y="354"/>
                  </a:lnTo>
                  <a:lnTo>
                    <a:pt x="1" y="455"/>
                  </a:lnTo>
                  <a:lnTo>
                    <a:pt x="1" y="2452"/>
                  </a:lnTo>
                  <a:lnTo>
                    <a:pt x="1" y="2603"/>
                  </a:lnTo>
                  <a:lnTo>
                    <a:pt x="26" y="2755"/>
                  </a:lnTo>
                  <a:lnTo>
                    <a:pt x="102" y="3033"/>
                  </a:lnTo>
                  <a:lnTo>
                    <a:pt x="253" y="3311"/>
                  </a:lnTo>
                  <a:lnTo>
                    <a:pt x="430" y="3513"/>
                  </a:lnTo>
                  <a:lnTo>
                    <a:pt x="658" y="3715"/>
                  </a:lnTo>
                  <a:lnTo>
                    <a:pt x="910" y="3842"/>
                  </a:lnTo>
                  <a:lnTo>
                    <a:pt x="1214" y="3943"/>
                  </a:lnTo>
                  <a:lnTo>
                    <a:pt x="1365" y="3968"/>
                  </a:lnTo>
                  <a:lnTo>
                    <a:pt x="1921" y="3968"/>
                  </a:lnTo>
                  <a:lnTo>
                    <a:pt x="2073" y="3943"/>
                  </a:lnTo>
                  <a:lnTo>
                    <a:pt x="2351" y="3842"/>
                  </a:lnTo>
                  <a:lnTo>
                    <a:pt x="2604" y="3715"/>
                  </a:lnTo>
                  <a:lnTo>
                    <a:pt x="2831" y="3513"/>
                  </a:lnTo>
                  <a:lnTo>
                    <a:pt x="3008" y="3311"/>
                  </a:lnTo>
                  <a:lnTo>
                    <a:pt x="3160" y="3033"/>
                  </a:lnTo>
                  <a:lnTo>
                    <a:pt x="3235" y="2755"/>
                  </a:lnTo>
                  <a:lnTo>
                    <a:pt x="3261" y="2603"/>
                  </a:lnTo>
                  <a:lnTo>
                    <a:pt x="3286" y="2452"/>
                  </a:lnTo>
                  <a:lnTo>
                    <a:pt x="3286" y="455"/>
                  </a:lnTo>
                  <a:lnTo>
                    <a:pt x="3261" y="354"/>
                  </a:lnTo>
                  <a:lnTo>
                    <a:pt x="3235" y="278"/>
                  </a:lnTo>
                  <a:lnTo>
                    <a:pt x="3210" y="202"/>
                  </a:lnTo>
                  <a:lnTo>
                    <a:pt x="3134" y="127"/>
                  </a:lnTo>
                  <a:lnTo>
                    <a:pt x="3084" y="76"/>
                  </a:lnTo>
                  <a:lnTo>
                    <a:pt x="2983" y="25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4137575" y="2104700"/>
              <a:ext cx="82150" cy="53725"/>
            </a:xfrm>
            <a:custGeom>
              <a:rect b="b" l="l" r="r" t="t"/>
              <a:pathLst>
                <a:path extrusionOk="0" h="2149" w="3286">
                  <a:moveTo>
                    <a:pt x="885" y="1"/>
                  </a:moveTo>
                  <a:lnTo>
                    <a:pt x="683" y="77"/>
                  </a:lnTo>
                  <a:lnTo>
                    <a:pt x="481" y="178"/>
                  </a:lnTo>
                  <a:lnTo>
                    <a:pt x="329" y="329"/>
                  </a:lnTo>
                  <a:lnTo>
                    <a:pt x="177" y="481"/>
                  </a:lnTo>
                  <a:lnTo>
                    <a:pt x="76" y="683"/>
                  </a:lnTo>
                  <a:lnTo>
                    <a:pt x="26" y="885"/>
                  </a:lnTo>
                  <a:lnTo>
                    <a:pt x="1" y="1113"/>
                  </a:lnTo>
                  <a:lnTo>
                    <a:pt x="1" y="2149"/>
                  </a:lnTo>
                  <a:lnTo>
                    <a:pt x="658" y="2149"/>
                  </a:lnTo>
                  <a:lnTo>
                    <a:pt x="834" y="2124"/>
                  </a:lnTo>
                  <a:lnTo>
                    <a:pt x="1011" y="2073"/>
                  </a:lnTo>
                  <a:lnTo>
                    <a:pt x="1163" y="1972"/>
                  </a:lnTo>
                  <a:lnTo>
                    <a:pt x="1315" y="1846"/>
                  </a:lnTo>
                  <a:lnTo>
                    <a:pt x="1770" y="1365"/>
                  </a:lnTo>
                  <a:lnTo>
                    <a:pt x="2048" y="1896"/>
                  </a:lnTo>
                  <a:lnTo>
                    <a:pt x="2149" y="1997"/>
                  </a:lnTo>
                  <a:lnTo>
                    <a:pt x="2250" y="2073"/>
                  </a:lnTo>
                  <a:lnTo>
                    <a:pt x="2351" y="2124"/>
                  </a:lnTo>
                  <a:lnTo>
                    <a:pt x="2502" y="2149"/>
                  </a:lnTo>
                  <a:lnTo>
                    <a:pt x="3286" y="2149"/>
                  </a:lnTo>
                  <a:lnTo>
                    <a:pt x="3286" y="1113"/>
                  </a:lnTo>
                  <a:lnTo>
                    <a:pt x="3261" y="885"/>
                  </a:lnTo>
                  <a:lnTo>
                    <a:pt x="3185" y="683"/>
                  </a:lnTo>
                  <a:lnTo>
                    <a:pt x="3084" y="481"/>
                  </a:lnTo>
                  <a:lnTo>
                    <a:pt x="2957" y="329"/>
                  </a:lnTo>
                  <a:lnTo>
                    <a:pt x="2780" y="178"/>
                  </a:lnTo>
                  <a:lnTo>
                    <a:pt x="2578" y="77"/>
                  </a:lnTo>
                  <a:lnTo>
                    <a:pt x="2376" y="1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3" name="Google Shape;323;p32"/>
          <p:cNvGrpSpPr/>
          <p:nvPr/>
        </p:nvGrpSpPr>
        <p:grpSpPr>
          <a:xfrm>
            <a:off x="1162105" y="310827"/>
            <a:ext cx="611648" cy="365223"/>
            <a:chOff x="4504125" y="1762525"/>
            <a:chExt cx="985575" cy="588500"/>
          </a:xfrm>
        </p:grpSpPr>
        <p:sp>
          <p:nvSpPr>
            <p:cNvPr id="324" name="Google Shape;324;p32"/>
            <p:cNvSpPr/>
            <p:nvPr/>
          </p:nvSpPr>
          <p:spPr>
            <a:xfrm>
              <a:off x="4691775" y="2150600"/>
              <a:ext cx="87950" cy="105425"/>
            </a:xfrm>
            <a:custGeom>
              <a:rect b="b" l="l" r="r" t="t"/>
              <a:pathLst>
                <a:path extrusionOk="0" h="4217" w="3518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4504125" y="1762525"/>
              <a:ext cx="985575" cy="310100"/>
            </a:xfrm>
            <a:custGeom>
              <a:rect b="b" l="l" r="r" t="t"/>
              <a:pathLst>
                <a:path extrusionOk="0" h="12404" w="39423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4663425" y="1762525"/>
              <a:ext cx="826275" cy="588500"/>
            </a:xfrm>
            <a:custGeom>
              <a:rect b="b" l="l" r="r" t="t"/>
              <a:pathLst>
                <a:path extrusionOk="0" h="23540" w="33051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4663425" y="1762525"/>
              <a:ext cx="826275" cy="493500"/>
            </a:xfrm>
            <a:custGeom>
              <a:rect b="b" l="l" r="r" t="t"/>
              <a:pathLst>
                <a:path extrusionOk="0" h="19740" w="33051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8" name="Google Shape;328;p32"/>
          <p:cNvGrpSpPr/>
          <p:nvPr/>
        </p:nvGrpSpPr>
        <p:grpSpPr>
          <a:xfrm>
            <a:off x="841780" y="1084190"/>
            <a:ext cx="611648" cy="365223"/>
            <a:chOff x="4504125" y="1762525"/>
            <a:chExt cx="985575" cy="588500"/>
          </a:xfrm>
        </p:grpSpPr>
        <p:sp>
          <p:nvSpPr>
            <p:cNvPr id="329" name="Google Shape;329;p32"/>
            <p:cNvSpPr/>
            <p:nvPr/>
          </p:nvSpPr>
          <p:spPr>
            <a:xfrm>
              <a:off x="4691775" y="2150600"/>
              <a:ext cx="87950" cy="105425"/>
            </a:xfrm>
            <a:custGeom>
              <a:rect b="b" l="l" r="r" t="t"/>
              <a:pathLst>
                <a:path extrusionOk="0" h="4217" w="3518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4504125" y="1762525"/>
              <a:ext cx="985575" cy="310100"/>
            </a:xfrm>
            <a:custGeom>
              <a:rect b="b" l="l" r="r" t="t"/>
              <a:pathLst>
                <a:path extrusionOk="0" h="12404" w="39423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4663425" y="1762525"/>
              <a:ext cx="826275" cy="588500"/>
            </a:xfrm>
            <a:custGeom>
              <a:rect b="b" l="l" r="r" t="t"/>
              <a:pathLst>
                <a:path extrusionOk="0" h="23540" w="33051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4663425" y="1762525"/>
              <a:ext cx="826275" cy="493500"/>
            </a:xfrm>
            <a:custGeom>
              <a:rect b="b" l="l" r="r" t="t"/>
              <a:pathLst>
                <a:path extrusionOk="0" h="19740" w="33051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0"/>
          <p:cNvSpPr txBox="1"/>
          <p:nvPr>
            <p:ph type="title"/>
          </p:nvPr>
        </p:nvSpPr>
        <p:spPr>
          <a:xfrm>
            <a:off x="1087741" y="1711944"/>
            <a:ext cx="5508300" cy="13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LEVEL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75" name="Google Shape;675;p50"/>
          <p:cNvSpPr txBox="1"/>
          <p:nvPr>
            <p:ph idx="2" type="title"/>
          </p:nvPr>
        </p:nvSpPr>
        <p:spPr>
          <a:xfrm>
            <a:off x="6522367" y="3727048"/>
            <a:ext cx="1977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676" name="Google Shape;676;p50"/>
          <p:cNvCxnSpPr/>
          <p:nvPr/>
        </p:nvCxnSpPr>
        <p:spPr>
          <a:xfrm>
            <a:off x="873248" y="3313410"/>
            <a:ext cx="40272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50"/>
          <p:cNvSpPr/>
          <p:nvPr/>
        </p:nvSpPr>
        <p:spPr>
          <a:xfrm>
            <a:off x="4907286" y="3141692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8" name="Google Shape;678;p50"/>
          <p:cNvCxnSpPr/>
          <p:nvPr/>
        </p:nvCxnSpPr>
        <p:spPr>
          <a:xfrm>
            <a:off x="879210" y="1599812"/>
            <a:ext cx="57201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50"/>
          <p:cNvSpPr/>
          <p:nvPr/>
        </p:nvSpPr>
        <p:spPr>
          <a:xfrm rot="-5400000">
            <a:off x="7952303" y="895679"/>
            <a:ext cx="208573" cy="386116"/>
          </a:xfrm>
          <a:custGeom>
            <a:rect b="b" l="l" r="r" t="t"/>
            <a:pathLst>
              <a:path extrusionOk="0" h="121803" w="65796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0"/>
          <p:cNvSpPr txBox="1"/>
          <p:nvPr/>
        </p:nvSpPr>
        <p:spPr>
          <a:xfrm>
            <a:off x="4833777" y="3195665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81" name="Google Shape;681;p50"/>
          <p:cNvGrpSpPr/>
          <p:nvPr/>
        </p:nvGrpSpPr>
        <p:grpSpPr>
          <a:xfrm flipH="1">
            <a:off x="5132512" y="2645199"/>
            <a:ext cx="208551" cy="228115"/>
            <a:chOff x="1348000" y="237300"/>
            <a:chExt cx="4772325" cy="5220025"/>
          </a:xfrm>
        </p:grpSpPr>
        <p:sp>
          <p:nvSpPr>
            <p:cNvPr id="682" name="Google Shape;682;p50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50"/>
          <p:cNvGrpSpPr/>
          <p:nvPr/>
        </p:nvGrpSpPr>
        <p:grpSpPr>
          <a:xfrm flipH="1" rot="10800000">
            <a:off x="879211" y="1964979"/>
            <a:ext cx="208551" cy="228115"/>
            <a:chOff x="1348000" y="237300"/>
            <a:chExt cx="4772325" cy="5220025"/>
          </a:xfrm>
        </p:grpSpPr>
        <p:sp>
          <p:nvSpPr>
            <p:cNvPr id="685" name="Google Shape;685;p50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87" name="Google Shape;68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025" y="2546070"/>
            <a:ext cx="4565351" cy="227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1"/>
          <p:cNvSpPr txBox="1"/>
          <p:nvPr>
            <p:ph type="title"/>
          </p:nvPr>
        </p:nvSpPr>
        <p:spPr>
          <a:xfrm>
            <a:off x="2074575" y="687375"/>
            <a:ext cx="483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MÀN </a:t>
            </a:r>
            <a:r>
              <a:rPr lang="en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CHƠI</a:t>
            </a:r>
            <a:endParaRPr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3" name="Google Shape;693;p51"/>
          <p:cNvSpPr txBox="1"/>
          <p:nvPr/>
        </p:nvSpPr>
        <p:spPr>
          <a:xfrm>
            <a:off x="1324072" y="1898300"/>
            <a:ext cx="216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HƯỚNG DẪN </a:t>
            </a:r>
            <a:endParaRPr sz="2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94" name="Google Shape;694;p51"/>
          <p:cNvSpPr txBox="1"/>
          <p:nvPr/>
        </p:nvSpPr>
        <p:spPr>
          <a:xfrm>
            <a:off x="2975024" y="1083071"/>
            <a:ext cx="3038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1C4587"/>
                </a:solidFill>
                <a:latin typeface="Michroma"/>
                <a:ea typeface="Michroma"/>
                <a:cs typeface="Michroma"/>
                <a:sym typeface="Michroma"/>
              </a:rPr>
              <a:t>Level 1 </a:t>
            </a:r>
            <a:endParaRPr b="1" sz="2000" u="sng">
              <a:solidFill>
                <a:srgbClr val="1C4587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695" name="Google Shape;695;p51"/>
          <p:cNvSpPr txBox="1"/>
          <p:nvPr/>
        </p:nvSpPr>
        <p:spPr>
          <a:xfrm>
            <a:off x="1609499" y="3731497"/>
            <a:ext cx="1743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Độ khó </a:t>
            </a:r>
            <a:endParaRPr sz="2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6" name="Google Shape;696;p51"/>
          <p:cNvSpPr/>
          <p:nvPr/>
        </p:nvSpPr>
        <p:spPr>
          <a:xfrm>
            <a:off x="1478874" y="4219472"/>
            <a:ext cx="2005200" cy="246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1"/>
          <p:cNvSpPr/>
          <p:nvPr/>
        </p:nvSpPr>
        <p:spPr>
          <a:xfrm>
            <a:off x="1529150" y="4272275"/>
            <a:ext cx="208500" cy="141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51"/>
          <p:cNvGrpSpPr/>
          <p:nvPr/>
        </p:nvGrpSpPr>
        <p:grpSpPr>
          <a:xfrm flipH="1" rot="10800000">
            <a:off x="3086723" y="859675"/>
            <a:ext cx="208551" cy="228115"/>
            <a:chOff x="1348000" y="237300"/>
            <a:chExt cx="4772325" cy="5220025"/>
          </a:xfrm>
        </p:grpSpPr>
        <p:sp>
          <p:nvSpPr>
            <p:cNvPr id="699" name="Google Shape;699;p51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1"/>
          <p:cNvGrpSpPr/>
          <p:nvPr/>
        </p:nvGrpSpPr>
        <p:grpSpPr>
          <a:xfrm flipH="1">
            <a:off x="5772372" y="859675"/>
            <a:ext cx="161782" cy="228115"/>
            <a:chOff x="1348000" y="237300"/>
            <a:chExt cx="4772325" cy="5220025"/>
          </a:xfrm>
        </p:grpSpPr>
        <p:sp>
          <p:nvSpPr>
            <p:cNvPr id="702" name="Google Shape;702;p51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4" name="Google Shape;70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400" y="1929162"/>
            <a:ext cx="3787741" cy="2097276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1"/>
          <p:cNvSpPr txBox="1"/>
          <p:nvPr/>
        </p:nvSpPr>
        <p:spPr>
          <a:xfrm>
            <a:off x="1018550" y="2546850"/>
            <a:ext cx="330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ĂN TẤT CẢ THỨC ĂN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KHÔNG CHẠM TƯỜNG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KHÔNG CHẠM BẢN THÂN 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2"/>
          <p:cNvSpPr txBox="1"/>
          <p:nvPr>
            <p:ph type="title"/>
          </p:nvPr>
        </p:nvSpPr>
        <p:spPr>
          <a:xfrm>
            <a:off x="2152350" y="687388"/>
            <a:ext cx="483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MÀN </a:t>
            </a:r>
            <a:r>
              <a:rPr lang="en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CHƠI</a:t>
            </a:r>
            <a:endParaRPr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1" name="Google Shape;711;p52"/>
          <p:cNvSpPr txBox="1"/>
          <p:nvPr/>
        </p:nvSpPr>
        <p:spPr>
          <a:xfrm>
            <a:off x="1281947" y="1835100"/>
            <a:ext cx="216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HƯỚNG DẪN </a:t>
            </a:r>
            <a:endParaRPr sz="2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12" name="Google Shape;712;p52"/>
          <p:cNvSpPr txBox="1"/>
          <p:nvPr/>
        </p:nvSpPr>
        <p:spPr>
          <a:xfrm>
            <a:off x="3052799" y="1087796"/>
            <a:ext cx="3038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1C4587"/>
                </a:solidFill>
                <a:latin typeface="Michroma"/>
                <a:ea typeface="Michroma"/>
                <a:cs typeface="Michroma"/>
                <a:sym typeface="Michroma"/>
              </a:rPr>
              <a:t>Level 2 </a:t>
            </a:r>
            <a:endParaRPr b="1" sz="2000" u="sng">
              <a:solidFill>
                <a:srgbClr val="1C4587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713" name="Google Shape;713;p52"/>
          <p:cNvSpPr txBox="1"/>
          <p:nvPr/>
        </p:nvSpPr>
        <p:spPr>
          <a:xfrm>
            <a:off x="1567374" y="3668297"/>
            <a:ext cx="1743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Độ khó </a:t>
            </a:r>
            <a:endParaRPr sz="2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14" name="Google Shape;714;p52"/>
          <p:cNvSpPr/>
          <p:nvPr/>
        </p:nvSpPr>
        <p:spPr>
          <a:xfrm>
            <a:off x="1436749" y="4156272"/>
            <a:ext cx="2005200" cy="246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2"/>
          <p:cNvSpPr/>
          <p:nvPr/>
        </p:nvSpPr>
        <p:spPr>
          <a:xfrm>
            <a:off x="1476950" y="4209075"/>
            <a:ext cx="421800" cy="141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52"/>
          <p:cNvGrpSpPr/>
          <p:nvPr/>
        </p:nvGrpSpPr>
        <p:grpSpPr>
          <a:xfrm flipH="1" rot="10800000">
            <a:off x="3162923" y="859675"/>
            <a:ext cx="208551" cy="228115"/>
            <a:chOff x="1348000" y="237300"/>
            <a:chExt cx="4772325" cy="5220025"/>
          </a:xfrm>
        </p:grpSpPr>
        <p:sp>
          <p:nvSpPr>
            <p:cNvPr id="717" name="Google Shape;717;p52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2"/>
          <p:cNvGrpSpPr/>
          <p:nvPr/>
        </p:nvGrpSpPr>
        <p:grpSpPr>
          <a:xfrm flipH="1">
            <a:off x="5772372" y="859675"/>
            <a:ext cx="161782" cy="228115"/>
            <a:chOff x="1348000" y="237300"/>
            <a:chExt cx="4772325" cy="5220025"/>
          </a:xfrm>
        </p:grpSpPr>
        <p:sp>
          <p:nvSpPr>
            <p:cNvPr id="720" name="Google Shape;720;p52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2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52"/>
          <p:cNvSpPr txBox="1"/>
          <p:nvPr/>
        </p:nvSpPr>
        <p:spPr>
          <a:xfrm>
            <a:off x="976450" y="2268100"/>
            <a:ext cx="347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ĂN TẤT CẢ THỨC ĂN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KHÔNG CHẠM TƯỜNG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KHÔNG CHẠM TƯỜNG GIỮA MÀN CHƠI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KHÔNG CHẠM BẢN THÂN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3" name="Google Shape;72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763" y="1919101"/>
            <a:ext cx="3767418" cy="20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3"/>
          <p:cNvSpPr txBox="1"/>
          <p:nvPr>
            <p:ph type="title"/>
          </p:nvPr>
        </p:nvSpPr>
        <p:spPr>
          <a:xfrm>
            <a:off x="2152275" y="688600"/>
            <a:ext cx="483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MÀN </a:t>
            </a:r>
            <a:r>
              <a:rPr lang="en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CHƠI</a:t>
            </a:r>
            <a:endParaRPr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9" name="Google Shape;729;p53"/>
          <p:cNvSpPr txBox="1"/>
          <p:nvPr/>
        </p:nvSpPr>
        <p:spPr>
          <a:xfrm>
            <a:off x="1332597" y="1866700"/>
            <a:ext cx="216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HƯỚNG DẪN </a:t>
            </a:r>
            <a:endParaRPr sz="2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30" name="Google Shape;730;p53"/>
          <p:cNvSpPr txBox="1"/>
          <p:nvPr/>
        </p:nvSpPr>
        <p:spPr>
          <a:xfrm>
            <a:off x="3052724" y="1145184"/>
            <a:ext cx="3038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1C4587"/>
                </a:solidFill>
                <a:latin typeface="Michroma"/>
                <a:ea typeface="Michroma"/>
                <a:cs typeface="Michroma"/>
                <a:sym typeface="Michroma"/>
              </a:rPr>
              <a:t>Level 3 </a:t>
            </a:r>
            <a:endParaRPr b="1" sz="2000" u="sng">
              <a:solidFill>
                <a:srgbClr val="1C4587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731" name="Google Shape;731;p53"/>
          <p:cNvSpPr txBox="1"/>
          <p:nvPr/>
        </p:nvSpPr>
        <p:spPr>
          <a:xfrm>
            <a:off x="1618024" y="3699897"/>
            <a:ext cx="1743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Độ khó </a:t>
            </a:r>
            <a:endParaRPr sz="2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32" name="Google Shape;732;p53"/>
          <p:cNvSpPr/>
          <p:nvPr/>
        </p:nvSpPr>
        <p:spPr>
          <a:xfrm>
            <a:off x="1487399" y="4187872"/>
            <a:ext cx="2005200" cy="246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3"/>
          <p:cNvSpPr/>
          <p:nvPr/>
        </p:nvSpPr>
        <p:spPr>
          <a:xfrm>
            <a:off x="1527600" y="4240675"/>
            <a:ext cx="1696500" cy="141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4" name="Google Shape;734;p53"/>
          <p:cNvGrpSpPr/>
          <p:nvPr/>
        </p:nvGrpSpPr>
        <p:grpSpPr>
          <a:xfrm flipH="1" rot="10800000">
            <a:off x="3162923" y="859675"/>
            <a:ext cx="208551" cy="228115"/>
            <a:chOff x="1348000" y="237300"/>
            <a:chExt cx="4772325" cy="5220025"/>
          </a:xfrm>
        </p:grpSpPr>
        <p:sp>
          <p:nvSpPr>
            <p:cNvPr id="735" name="Google Shape;735;p53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3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53"/>
          <p:cNvGrpSpPr/>
          <p:nvPr/>
        </p:nvGrpSpPr>
        <p:grpSpPr>
          <a:xfrm flipH="1">
            <a:off x="5772372" y="859675"/>
            <a:ext cx="161782" cy="228115"/>
            <a:chOff x="1348000" y="237300"/>
            <a:chExt cx="4772325" cy="5220025"/>
          </a:xfrm>
        </p:grpSpPr>
        <p:sp>
          <p:nvSpPr>
            <p:cNvPr id="738" name="Google Shape;738;p53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3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0" name="Google Shape;740;p53"/>
          <p:cNvSpPr txBox="1"/>
          <p:nvPr/>
        </p:nvSpPr>
        <p:spPr>
          <a:xfrm>
            <a:off x="1016550" y="2352850"/>
            <a:ext cx="347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ĂN TẤT CẢ THỨC ĂN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KHÔNG CHẠM TƯỜNG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KHÔNG CHẠM VẬT THỂ CHUYỂN ĐỘNG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KHÔNG CHẠM BẢN THÂN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1" name="Google Shape;74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288" y="1950700"/>
            <a:ext cx="3793450" cy="20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4"/>
          <p:cNvSpPr txBox="1"/>
          <p:nvPr>
            <p:ph type="title"/>
          </p:nvPr>
        </p:nvSpPr>
        <p:spPr>
          <a:xfrm>
            <a:off x="2522104" y="687388"/>
            <a:ext cx="413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Vật thể chuyển động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7" name="Google Shape;747;p54"/>
          <p:cNvGrpSpPr/>
          <p:nvPr/>
        </p:nvGrpSpPr>
        <p:grpSpPr>
          <a:xfrm flipH="1" rot="10800000">
            <a:off x="2579298" y="859675"/>
            <a:ext cx="208551" cy="228115"/>
            <a:chOff x="1348000" y="237300"/>
            <a:chExt cx="4772325" cy="5220025"/>
          </a:xfrm>
        </p:grpSpPr>
        <p:sp>
          <p:nvSpPr>
            <p:cNvPr id="748" name="Google Shape;748;p54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4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54"/>
          <p:cNvGrpSpPr/>
          <p:nvPr/>
        </p:nvGrpSpPr>
        <p:grpSpPr>
          <a:xfrm flipH="1">
            <a:off x="6432550" y="859663"/>
            <a:ext cx="161782" cy="228115"/>
            <a:chOff x="1348000" y="237300"/>
            <a:chExt cx="4772325" cy="5220025"/>
          </a:xfrm>
        </p:grpSpPr>
        <p:sp>
          <p:nvSpPr>
            <p:cNvPr id="751" name="Google Shape;751;p54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4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54"/>
          <p:cNvSpPr txBox="1"/>
          <p:nvPr/>
        </p:nvSpPr>
        <p:spPr>
          <a:xfrm>
            <a:off x="618350" y="1582975"/>
            <a:ext cx="27771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Ở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level 3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ta có một vật thể chuyển động, tránh va chạm với vật thể để ăn thức ăn.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54"/>
          <p:cNvSpPr txBox="1"/>
          <p:nvPr/>
        </p:nvSpPr>
        <p:spPr>
          <a:xfrm>
            <a:off x="1472775" y="2744263"/>
            <a:ext cx="2155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★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Khi ăn 2 thức ăn, vật thể tách làm đôi.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54"/>
          <p:cNvSpPr txBox="1"/>
          <p:nvPr/>
        </p:nvSpPr>
        <p:spPr>
          <a:xfrm>
            <a:off x="1472775" y="3661025"/>
            <a:ext cx="2421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★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Khi ăn 4 thức ăn, mỗi vật thể tiếp tục tách làm đôi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6" name="Google Shape;75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450" y="1815600"/>
            <a:ext cx="4299975" cy="23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450" y="1815600"/>
            <a:ext cx="4270799" cy="23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8038" y="1836963"/>
            <a:ext cx="4270800" cy="2279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5"/>
          <p:cNvSpPr txBox="1"/>
          <p:nvPr>
            <p:ph type="title"/>
          </p:nvPr>
        </p:nvSpPr>
        <p:spPr>
          <a:xfrm>
            <a:off x="2522104" y="687388"/>
            <a:ext cx="413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Super Food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4" name="Google Shape;764;p55"/>
          <p:cNvGrpSpPr/>
          <p:nvPr/>
        </p:nvGrpSpPr>
        <p:grpSpPr>
          <a:xfrm flipH="1" rot="10800000">
            <a:off x="3112698" y="859675"/>
            <a:ext cx="208551" cy="228115"/>
            <a:chOff x="1348000" y="237300"/>
            <a:chExt cx="4772325" cy="5220025"/>
          </a:xfrm>
        </p:grpSpPr>
        <p:sp>
          <p:nvSpPr>
            <p:cNvPr id="765" name="Google Shape;765;p55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5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55"/>
          <p:cNvGrpSpPr/>
          <p:nvPr/>
        </p:nvGrpSpPr>
        <p:grpSpPr>
          <a:xfrm flipH="1">
            <a:off x="5822950" y="859663"/>
            <a:ext cx="161782" cy="228115"/>
            <a:chOff x="1348000" y="237300"/>
            <a:chExt cx="4772325" cy="5220025"/>
          </a:xfrm>
        </p:grpSpPr>
        <p:sp>
          <p:nvSpPr>
            <p:cNvPr id="768" name="Google Shape;768;p55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5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Google Shape;770;p55"/>
          <p:cNvSpPr txBox="1"/>
          <p:nvPr/>
        </p:nvSpPr>
        <p:spPr>
          <a:xfrm>
            <a:off x="850175" y="1730550"/>
            <a:ext cx="2777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Để hỗ trợ người chơi vượt qua level 3, các siêu thức ăn được khởi tạo ngẫu nhiên.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55"/>
          <p:cNvSpPr txBox="1"/>
          <p:nvPr/>
        </p:nvSpPr>
        <p:spPr>
          <a:xfrm>
            <a:off x="850175" y="2637325"/>
            <a:ext cx="2777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Thức ăn màu tím làm cho vật thể dừng lại.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Google Shape;772;p55"/>
          <p:cNvSpPr txBox="1"/>
          <p:nvPr/>
        </p:nvSpPr>
        <p:spPr>
          <a:xfrm>
            <a:off x="850175" y="3365725"/>
            <a:ext cx="2777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Thức ăn màu đỏ làm cho rắn miễn nhiễm với vật thể.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3" name="Google Shape;77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574" y="1813700"/>
            <a:ext cx="4355950" cy="235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275" y="1813700"/>
            <a:ext cx="4355950" cy="238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6"/>
          <p:cNvSpPr txBox="1"/>
          <p:nvPr>
            <p:ph type="title"/>
          </p:nvPr>
        </p:nvSpPr>
        <p:spPr>
          <a:xfrm>
            <a:off x="2152275" y="688600"/>
            <a:ext cx="483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MÀN </a:t>
            </a:r>
            <a:r>
              <a:rPr lang="en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CHƠI</a:t>
            </a:r>
            <a:endParaRPr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0" name="Google Shape;780;p56"/>
          <p:cNvSpPr txBox="1"/>
          <p:nvPr/>
        </p:nvSpPr>
        <p:spPr>
          <a:xfrm>
            <a:off x="1271422" y="1814025"/>
            <a:ext cx="216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HƯỚNG DẪN </a:t>
            </a:r>
            <a:endParaRPr sz="2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81" name="Google Shape;781;p56"/>
          <p:cNvSpPr txBox="1"/>
          <p:nvPr/>
        </p:nvSpPr>
        <p:spPr>
          <a:xfrm>
            <a:off x="3052724" y="1145184"/>
            <a:ext cx="3038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1C4587"/>
                </a:solidFill>
                <a:latin typeface="Michroma"/>
                <a:ea typeface="Michroma"/>
                <a:cs typeface="Michroma"/>
                <a:sym typeface="Michroma"/>
              </a:rPr>
              <a:t>Level 4 </a:t>
            </a:r>
            <a:endParaRPr b="1" sz="2000" u="sng">
              <a:solidFill>
                <a:srgbClr val="1C4587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782" name="Google Shape;782;p56"/>
          <p:cNvSpPr txBox="1"/>
          <p:nvPr/>
        </p:nvSpPr>
        <p:spPr>
          <a:xfrm>
            <a:off x="1556849" y="3647222"/>
            <a:ext cx="1743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Độ khó </a:t>
            </a:r>
            <a:endParaRPr sz="2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83" name="Google Shape;783;p56"/>
          <p:cNvSpPr/>
          <p:nvPr/>
        </p:nvSpPr>
        <p:spPr>
          <a:xfrm>
            <a:off x="1426224" y="4135197"/>
            <a:ext cx="2005200" cy="246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6"/>
          <p:cNvSpPr/>
          <p:nvPr/>
        </p:nvSpPr>
        <p:spPr>
          <a:xfrm>
            <a:off x="1466425" y="4188000"/>
            <a:ext cx="593100" cy="141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5" name="Google Shape;785;p56"/>
          <p:cNvGrpSpPr/>
          <p:nvPr/>
        </p:nvGrpSpPr>
        <p:grpSpPr>
          <a:xfrm flipH="1" rot="10800000">
            <a:off x="3162923" y="859675"/>
            <a:ext cx="208551" cy="228115"/>
            <a:chOff x="1348000" y="237300"/>
            <a:chExt cx="4772325" cy="5220025"/>
          </a:xfrm>
        </p:grpSpPr>
        <p:sp>
          <p:nvSpPr>
            <p:cNvPr id="786" name="Google Shape;786;p56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6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56"/>
          <p:cNvGrpSpPr/>
          <p:nvPr/>
        </p:nvGrpSpPr>
        <p:grpSpPr>
          <a:xfrm flipH="1">
            <a:off x="5772372" y="859675"/>
            <a:ext cx="161782" cy="228115"/>
            <a:chOff x="1348000" y="237300"/>
            <a:chExt cx="4772325" cy="5220025"/>
          </a:xfrm>
        </p:grpSpPr>
        <p:sp>
          <p:nvSpPr>
            <p:cNvPr id="789" name="Google Shape;789;p56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6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1" name="Google Shape;791;p56"/>
          <p:cNvSpPr txBox="1"/>
          <p:nvPr/>
        </p:nvSpPr>
        <p:spPr>
          <a:xfrm>
            <a:off x="955375" y="2300175"/>
            <a:ext cx="347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ĐẨY BÓNG VÀO KHUNG THÀNH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KHÔNG CHẠM TƯỜNG TRƯỚC KHUNG THÀNH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KHÔNG CHẠM BẢN THÂN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2" name="Google Shape;79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900" y="1894313"/>
            <a:ext cx="3793425" cy="2104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7"/>
          <p:cNvSpPr txBox="1"/>
          <p:nvPr>
            <p:ph type="title"/>
          </p:nvPr>
        </p:nvSpPr>
        <p:spPr>
          <a:xfrm>
            <a:off x="2522104" y="687388"/>
            <a:ext cx="413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Snake Soccer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8" name="Google Shape;798;p57"/>
          <p:cNvGrpSpPr/>
          <p:nvPr/>
        </p:nvGrpSpPr>
        <p:grpSpPr>
          <a:xfrm flipH="1" rot="10800000">
            <a:off x="3112698" y="859675"/>
            <a:ext cx="208551" cy="228115"/>
            <a:chOff x="1348000" y="237300"/>
            <a:chExt cx="4772325" cy="5220025"/>
          </a:xfrm>
        </p:grpSpPr>
        <p:sp>
          <p:nvSpPr>
            <p:cNvPr id="799" name="Google Shape;799;p57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7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57"/>
          <p:cNvGrpSpPr/>
          <p:nvPr/>
        </p:nvGrpSpPr>
        <p:grpSpPr>
          <a:xfrm flipH="1">
            <a:off x="5822950" y="859663"/>
            <a:ext cx="161782" cy="228115"/>
            <a:chOff x="1348000" y="237300"/>
            <a:chExt cx="4772325" cy="5220025"/>
          </a:xfrm>
        </p:grpSpPr>
        <p:sp>
          <p:nvSpPr>
            <p:cNvPr id="802" name="Google Shape;802;p57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7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57"/>
          <p:cNvSpPr txBox="1"/>
          <p:nvPr/>
        </p:nvSpPr>
        <p:spPr>
          <a:xfrm>
            <a:off x="850175" y="1730550"/>
            <a:ext cx="2777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Ở level 4, ta có 1 quả bóng, các bức tường và khung thành.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57"/>
          <p:cNvSpPr txBox="1"/>
          <p:nvPr/>
        </p:nvSpPr>
        <p:spPr>
          <a:xfrm>
            <a:off x="850175" y="2552300"/>
            <a:ext cx="2777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Dùng quả bóng để phá các bức tường, mỗi lần phá tường được cộng 1 điểm và độ dài tăng thêm 1.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57"/>
          <p:cNvSpPr txBox="1"/>
          <p:nvPr/>
        </p:nvSpPr>
        <p:spPr>
          <a:xfrm>
            <a:off x="850175" y="3643750"/>
            <a:ext cx="2777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Đưa bóng vào khung thành để hoàn thành màn chơi.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7" name="Google Shape;80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926" y="1819751"/>
            <a:ext cx="4405725" cy="24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925" y="1819751"/>
            <a:ext cx="4405726" cy="24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2927" y="1819752"/>
            <a:ext cx="4451287" cy="24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8"/>
          <p:cNvSpPr txBox="1"/>
          <p:nvPr>
            <p:ph type="title"/>
          </p:nvPr>
        </p:nvSpPr>
        <p:spPr>
          <a:xfrm>
            <a:off x="3874925" y="2009513"/>
            <a:ext cx="4386600" cy="13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TÀI LIỆU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THAM KHẢO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58"/>
          <p:cNvSpPr txBox="1"/>
          <p:nvPr>
            <p:ph idx="2" type="title"/>
          </p:nvPr>
        </p:nvSpPr>
        <p:spPr>
          <a:xfrm>
            <a:off x="1339887" y="2339546"/>
            <a:ext cx="1977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6" name="Google Shape;816;p58"/>
          <p:cNvSpPr txBox="1"/>
          <p:nvPr>
            <p:ph idx="1" type="subTitle"/>
          </p:nvPr>
        </p:nvSpPr>
        <p:spPr>
          <a:xfrm>
            <a:off x="3574200" y="3730750"/>
            <a:ext cx="39585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</a:t>
            </a:r>
            <a:r>
              <a:rPr lang="en" sz="1400"/>
              <a:t>Một số tài liệu tham khảo trong quá trình </a:t>
            </a:r>
            <a:r>
              <a:rPr lang="en" sz="1400"/>
              <a:t>thực hiện đồ án</a:t>
            </a:r>
            <a:r>
              <a:rPr lang="en"/>
              <a:t>)</a:t>
            </a:r>
            <a:endParaRPr/>
          </a:p>
        </p:txBody>
      </p:sp>
      <p:cxnSp>
        <p:nvCxnSpPr>
          <p:cNvPr id="817" name="Google Shape;817;p58"/>
          <p:cNvCxnSpPr/>
          <p:nvPr/>
        </p:nvCxnSpPr>
        <p:spPr>
          <a:xfrm>
            <a:off x="3498662" y="4281654"/>
            <a:ext cx="40272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58"/>
          <p:cNvSpPr/>
          <p:nvPr/>
        </p:nvSpPr>
        <p:spPr>
          <a:xfrm>
            <a:off x="7532700" y="4109936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9" name="Google Shape;819;p58"/>
          <p:cNvCxnSpPr/>
          <p:nvPr/>
        </p:nvCxnSpPr>
        <p:spPr>
          <a:xfrm>
            <a:off x="3504624" y="1958456"/>
            <a:ext cx="47568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0" name="Google Shape;820;p58"/>
          <p:cNvGrpSpPr/>
          <p:nvPr/>
        </p:nvGrpSpPr>
        <p:grpSpPr>
          <a:xfrm flipH="1">
            <a:off x="7007999" y="3030783"/>
            <a:ext cx="208551" cy="178525"/>
            <a:chOff x="1348000" y="237300"/>
            <a:chExt cx="4772325" cy="5220025"/>
          </a:xfrm>
        </p:grpSpPr>
        <p:sp>
          <p:nvSpPr>
            <p:cNvPr id="821" name="Google Shape;821;p58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8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58"/>
          <p:cNvSpPr/>
          <p:nvPr/>
        </p:nvSpPr>
        <p:spPr>
          <a:xfrm rot="5400000">
            <a:off x="973892" y="4101492"/>
            <a:ext cx="208573" cy="386116"/>
          </a:xfrm>
          <a:custGeom>
            <a:rect b="b" l="l" r="r" t="t"/>
            <a:pathLst>
              <a:path extrusionOk="0" h="121803" w="65796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4" name="Google Shape;824;p58"/>
          <p:cNvGrpSpPr/>
          <p:nvPr/>
        </p:nvGrpSpPr>
        <p:grpSpPr>
          <a:xfrm flipH="1" rot="10800000">
            <a:off x="3491620" y="2381873"/>
            <a:ext cx="208551" cy="228115"/>
            <a:chOff x="1348000" y="237300"/>
            <a:chExt cx="4772325" cy="5220025"/>
          </a:xfrm>
        </p:grpSpPr>
        <p:sp>
          <p:nvSpPr>
            <p:cNvPr id="825" name="Google Shape;825;p58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8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58"/>
          <p:cNvSpPr/>
          <p:nvPr/>
        </p:nvSpPr>
        <p:spPr>
          <a:xfrm flipH="1" rot="-5400000">
            <a:off x="7347799" y="724950"/>
            <a:ext cx="440400" cy="710100"/>
          </a:xfrm>
          <a:prstGeom prst="rect">
            <a:avLst/>
          </a:prstGeom>
          <a:gradFill>
            <a:gsLst>
              <a:gs pos="0">
                <a:srgbClr val="F52E3C"/>
              </a:gs>
              <a:gs pos="100000">
                <a:srgbClr val="F59A1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8"/>
          <p:cNvSpPr txBox="1"/>
          <p:nvPr/>
        </p:nvSpPr>
        <p:spPr>
          <a:xfrm>
            <a:off x="7348974" y="969900"/>
            <a:ext cx="2613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E9E8E3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3300">
              <a:solidFill>
                <a:srgbClr val="E9E8E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9" name="Google Shape;829;p58"/>
          <p:cNvSpPr/>
          <p:nvPr/>
        </p:nvSpPr>
        <p:spPr>
          <a:xfrm>
            <a:off x="8052890" y="990700"/>
            <a:ext cx="208533" cy="178633"/>
          </a:xfrm>
          <a:custGeom>
            <a:rect b="b" l="l" r="r" t="t"/>
            <a:pathLst>
              <a:path extrusionOk="0" h="104311" w="121771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8"/>
          <p:cNvSpPr txBox="1"/>
          <p:nvPr/>
        </p:nvSpPr>
        <p:spPr>
          <a:xfrm>
            <a:off x="7459191" y="4163909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1" name="Google Shape;83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50" y="1190100"/>
            <a:ext cx="2092225" cy="20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9"/>
          <p:cNvSpPr txBox="1"/>
          <p:nvPr>
            <p:ph type="title"/>
          </p:nvPr>
        </p:nvSpPr>
        <p:spPr>
          <a:xfrm>
            <a:off x="1237600" y="733775"/>
            <a:ext cx="658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Nguồn tham khảo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p59"/>
          <p:cNvSpPr txBox="1"/>
          <p:nvPr>
            <p:ph idx="1" type="subTitle"/>
          </p:nvPr>
        </p:nvSpPr>
        <p:spPr>
          <a:xfrm>
            <a:off x="951100" y="1447338"/>
            <a:ext cx="7241700" cy="2524200"/>
          </a:xfrm>
          <a:prstGeom prst="rect">
            <a:avLst/>
          </a:prstGeom>
        </p:spPr>
        <p:txBody>
          <a:bodyPr anchorCtr="0" anchor="t" bIns="91425" lIns="34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Link tài liệu tham khảo: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[1] Hàm giới hạn số kí tự nhập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2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Kỹ thuật C++: Làm thế nào để giới hạn được số kí tự nhập vào trong chuỗi (congdongcviet.com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[2] Tham khảo các mẫu ASCII Art: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2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https://textfancy.com/multiline-text-art/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[3] In một số kí tự ASCII đặc biệt từ file lên màn hình Console        </a:t>
            </a:r>
            <a:r>
              <a:rPr lang="en" u="sng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https://stackoverflow.com/questions/66613855/read-and-print-special-ascii-characters-from-file-in-c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[4] Sách Kĩ Thuật Lập Trình - NXB Khoa học và Kĩ thuật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[5] Đồ án Game Snake của các khóa trước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2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https://www.youtube.com/watch?v=OfrRXK3a6pw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38" name="Google Shape;838;p59"/>
          <p:cNvGrpSpPr/>
          <p:nvPr/>
        </p:nvGrpSpPr>
        <p:grpSpPr>
          <a:xfrm flipH="1" rot="10800000">
            <a:off x="2627598" y="860888"/>
            <a:ext cx="208551" cy="228115"/>
            <a:chOff x="1348000" y="237300"/>
            <a:chExt cx="4772325" cy="5220025"/>
          </a:xfrm>
        </p:grpSpPr>
        <p:sp>
          <p:nvSpPr>
            <p:cNvPr id="839" name="Google Shape;839;p59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9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59"/>
          <p:cNvGrpSpPr/>
          <p:nvPr/>
        </p:nvGrpSpPr>
        <p:grpSpPr>
          <a:xfrm flipH="1">
            <a:off x="6079250" y="860888"/>
            <a:ext cx="161782" cy="228115"/>
            <a:chOff x="1348000" y="237300"/>
            <a:chExt cx="4772325" cy="5220025"/>
          </a:xfrm>
        </p:grpSpPr>
        <p:sp>
          <p:nvSpPr>
            <p:cNvPr id="842" name="Google Shape;842;p59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9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44" name="Google Shape;844;p59"/>
          <p:cNvCxnSpPr/>
          <p:nvPr/>
        </p:nvCxnSpPr>
        <p:spPr>
          <a:xfrm>
            <a:off x="960000" y="4174688"/>
            <a:ext cx="4918800" cy="1050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59"/>
          <p:cNvSpPr/>
          <p:nvPr/>
        </p:nvSpPr>
        <p:spPr>
          <a:xfrm>
            <a:off x="5885572" y="4013508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59"/>
          <p:cNvSpPr txBox="1"/>
          <p:nvPr/>
        </p:nvSpPr>
        <p:spPr>
          <a:xfrm>
            <a:off x="5812063" y="4067481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7" name="Google Shape;847;p59"/>
          <p:cNvCxnSpPr/>
          <p:nvPr/>
        </p:nvCxnSpPr>
        <p:spPr>
          <a:xfrm>
            <a:off x="951194" y="1405365"/>
            <a:ext cx="65967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59"/>
          <p:cNvSpPr/>
          <p:nvPr/>
        </p:nvSpPr>
        <p:spPr>
          <a:xfrm rot="5400000">
            <a:off x="7848680" y="4170320"/>
            <a:ext cx="208573" cy="386116"/>
          </a:xfrm>
          <a:custGeom>
            <a:rect b="b" l="l" r="r" t="t"/>
            <a:pathLst>
              <a:path extrusionOk="0" h="121803" w="65796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>
            <a:off x="4198116" y="2461976"/>
            <a:ext cx="760500" cy="76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4755191" y="1480426"/>
            <a:ext cx="760500" cy="760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3129966" y="2492820"/>
            <a:ext cx="760500" cy="760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3"/>
          <p:cNvSpPr/>
          <p:nvPr/>
        </p:nvSpPr>
        <p:spPr>
          <a:xfrm>
            <a:off x="3653891" y="3443528"/>
            <a:ext cx="760500" cy="760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"/>
          <p:cNvSpPr/>
          <p:nvPr/>
        </p:nvSpPr>
        <p:spPr>
          <a:xfrm>
            <a:off x="4755200" y="3443904"/>
            <a:ext cx="760500" cy="760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5266266" y="2475370"/>
            <a:ext cx="760500" cy="760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3653828" y="1480476"/>
            <a:ext cx="760500" cy="760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 txBox="1"/>
          <p:nvPr>
            <p:ph type="title"/>
          </p:nvPr>
        </p:nvSpPr>
        <p:spPr>
          <a:xfrm>
            <a:off x="3690700" y="628325"/>
            <a:ext cx="1713600" cy="572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 lục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4755199" y="1697010"/>
            <a:ext cx="760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3129975" y="2695232"/>
            <a:ext cx="760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5266287" y="2695107"/>
            <a:ext cx="760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3653912" y="3652625"/>
            <a:ext cx="760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4755200" y="3652525"/>
            <a:ext cx="760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3"/>
          <p:cNvSpPr txBox="1"/>
          <p:nvPr/>
        </p:nvSpPr>
        <p:spPr>
          <a:xfrm>
            <a:off x="3653825" y="1697060"/>
            <a:ext cx="760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3"/>
          <p:cNvSpPr txBox="1"/>
          <p:nvPr/>
        </p:nvSpPr>
        <p:spPr>
          <a:xfrm>
            <a:off x="970099" y="1341150"/>
            <a:ext cx="242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 tiêu đồ án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3"/>
          <p:cNvSpPr txBox="1"/>
          <p:nvPr/>
        </p:nvSpPr>
        <p:spPr>
          <a:xfrm>
            <a:off x="6192997" y="1341140"/>
            <a:ext cx="19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level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1447850" y="2418575"/>
            <a:ext cx="15159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Luật chơi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6192997" y="3599921"/>
            <a:ext cx="19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game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6193000" y="2496825"/>
            <a:ext cx="143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 liệu tham khảo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970103" y="3652521"/>
            <a:ext cx="19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7" name="Google Shape;357;p33"/>
          <p:cNvCxnSpPr>
            <a:stCxn id="350" idx="3"/>
            <a:endCxn id="345" idx="1"/>
          </p:cNvCxnSpPr>
          <p:nvPr/>
        </p:nvCxnSpPr>
        <p:spPr>
          <a:xfrm>
            <a:off x="4414325" y="1868210"/>
            <a:ext cx="340800" cy="6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3"/>
          <p:cNvCxnSpPr>
            <a:stCxn id="349" idx="1"/>
            <a:endCxn id="348" idx="3"/>
          </p:cNvCxnSpPr>
          <p:nvPr/>
        </p:nvCxnSpPr>
        <p:spPr>
          <a:xfrm flipH="1">
            <a:off x="4414400" y="3823675"/>
            <a:ext cx="340800" cy="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9" name="Google Shape;359;p33"/>
          <p:cNvGrpSpPr/>
          <p:nvPr/>
        </p:nvGrpSpPr>
        <p:grpSpPr>
          <a:xfrm flipH="1" rot="10800000">
            <a:off x="3329748" y="800613"/>
            <a:ext cx="208551" cy="228115"/>
            <a:chOff x="1348000" y="237300"/>
            <a:chExt cx="4772325" cy="5220025"/>
          </a:xfrm>
        </p:grpSpPr>
        <p:sp>
          <p:nvSpPr>
            <p:cNvPr id="360" name="Google Shape;360;p33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33"/>
          <p:cNvGrpSpPr/>
          <p:nvPr/>
        </p:nvGrpSpPr>
        <p:grpSpPr>
          <a:xfrm flipH="1">
            <a:off x="5596887" y="798138"/>
            <a:ext cx="161782" cy="228115"/>
            <a:chOff x="1348000" y="237300"/>
            <a:chExt cx="4772325" cy="5220025"/>
          </a:xfrm>
        </p:grpSpPr>
        <p:sp>
          <p:nvSpPr>
            <p:cNvPr id="363" name="Google Shape;363;p33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5" name="Google Shape;365;p33"/>
          <p:cNvCxnSpPr>
            <a:stCxn id="339" idx="0"/>
            <a:endCxn id="343" idx="3"/>
          </p:cNvCxnSpPr>
          <p:nvPr/>
        </p:nvCxnSpPr>
        <p:spPr>
          <a:xfrm flipH="1" rot="10800000">
            <a:off x="3510216" y="2129520"/>
            <a:ext cx="255000" cy="36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3"/>
          <p:cNvCxnSpPr>
            <a:stCxn id="339" idx="4"/>
            <a:endCxn id="340" idx="1"/>
          </p:cNvCxnSpPr>
          <p:nvPr/>
        </p:nvCxnSpPr>
        <p:spPr>
          <a:xfrm>
            <a:off x="3510216" y="3253320"/>
            <a:ext cx="255000" cy="30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3"/>
          <p:cNvCxnSpPr>
            <a:stCxn id="342" idx="4"/>
            <a:endCxn id="341" idx="7"/>
          </p:cNvCxnSpPr>
          <p:nvPr/>
        </p:nvCxnSpPr>
        <p:spPr>
          <a:xfrm flipH="1">
            <a:off x="5404416" y="3235870"/>
            <a:ext cx="242100" cy="3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3"/>
          <p:cNvCxnSpPr>
            <a:stCxn id="338" idx="5"/>
            <a:endCxn id="342" idx="0"/>
          </p:cNvCxnSpPr>
          <p:nvPr/>
        </p:nvCxnSpPr>
        <p:spPr>
          <a:xfrm>
            <a:off x="5404318" y="2129554"/>
            <a:ext cx="242100" cy="34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9" name="Google Shape;369;p33"/>
          <p:cNvGrpSpPr/>
          <p:nvPr/>
        </p:nvGrpSpPr>
        <p:grpSpPr>
          <a:xfrm>
            <a:off x="4396732" y="2660763"/>
            <a:ext cx="363292" cy="363292"/>
            <a:chOff x="4020925" y="2103325"/>
            <a:chExt cx="337350" cy="337350"/>
          </a:xfrm>
        </p:grpSpPr>
        <p:sp>
          <p:nvSpPr>
            <p:cNvPr id="370" name="Google Shape;370;p33"/>
            <p:cNvSpPr/>
            <p:nvPr/>
          </p:nvSpPr>
          <p:spPr>
            <a:xfrm>
              <a:off x="4119400" y="2180100"/>
              <a:ext cx="141175" cy="81450"/>
            </a:xfrm>
            <a:custGeom>
              <a:rect b="b" l="l" r="r" t="t"/>
              <a:pathLst>
                <a:path extrusionOk="0" h="3258" w="5647">
                  <a:moveTo>
                    <a:pt x="2823" y="0"/>
                  </a:moveTo>
                  <a:cubicBezTo>
                    <a:pt x="1241" y="0"/>
                    <a:pt x="1" y="1303"/>
                    <a:pt x="63" y="2885"/>
                  </a:cubicBezTo>
                  <a:lnTo>
                    <a:pt x="63" y="3257"/>
                  </a:lnTo>
                  <a:lnTo>
                    <a:pt x="5615" y="3257"/>
                  </a:lnTo>
                  <a:lnTo>
                    <a:pt x="5615" y="2854"/>
                  </a:lnTo>
                  <a:cubicBezTo>
                    <a:pt x="5646" y="1272"/>
                    <a:pt x="4405" y="0"/>
                    <a:pt x="282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136475" y="2103325"/>
              <a:ext cx="93075" cy="79050"/>
            </a:xfrm>
            <a:custGeom>
              <a:rect b="b" l="l" r="r" t="t"/>
              <a:pathLst>
                <a:path extrusionOk="0" h="3162" w="3723">
                  <a:moveTo>
                    <a:pt x="2140" y="0"/>
                  </a:moveTo>
                  <a:cubicBezTo>
                    <a:pt x="714" y="0"/>
                    <a:pt x="0" y="1675"/>
                    <a:pt x="1024" y="2699"/>
                  </a:cubicBezTo>
                  <a:cubicBezTo>
                    <a:pt x="1343" y="3019"/>
                    <a:pt x="1737" y="3161"/>
                    <a:pt x="2124" y="3161"/>
                  </a:cubicBezTo>
                  <a:cubicBezTo>
                    <a:pt x="2938" y="3161"/>
                    <a:pt x="3722" y="2529"/>
                    <a:pt x="3722" y="1582"/>
                  </a:cubicBezTo>
                  <a:cubicBezTo>
                    <a:pt x="3722" y="683"/>
                    <a:pt x="3009" y="0"/>
                    <a:pt x="21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020925" y="2282450"/>
              <a:ext cx="337350" cy="59750"/>
            </a:xfrm>
            <a:custGeom>
              <a:rect b="b" l="l" r="r" t="t"/>
              <a:pathLst>
                <a:path extrusionOk="0" h="2390" w="13494">
                  <a:moveTo>
                    <a:pt x="0" y="1"/>
                  </a:moveTo>
                  <a:lnTo>
                    <a:pt x="0" y="807"/>
                  </a:lnTo>
                  <a:lnTo>
                    <a:pt x="6359" y="807"/>
                  </a:lnTo>
                  <a:lnTo>
                    <a:pt x="6359" y="2389"/>
                  </a:lnTo>
                  <a:lnTo>
                    <a:pt x="7135" y="2389"/>
                  </a:lnTo>
                  <a:lnTo>
                    <a:pt x="7135" y="807"/>
                  </a:lnTo>
                  <a:lnTo>
                    <a:pt x="13494" y="807"/>
                  </a:lnTo>
                  <a:lnTo>
                    <a:pt x="1349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179125" y="2401100"/>
              <a:ext cx="20175" cy="39575"/>
            </a:xfrm>
            <a:custGeom>
              <a:rect b="b" l="l" r="r" t="t"/>
              <a:pathLst>
                <a:path extrusionOk="0" h="1583" w="807">
                  <a:moveTo>
                    <a:pt x="0" y="1"/>
                  </a:moveTo>
                  <a:lnTo>
                    <a:pt x="0" y="1583"/>
                  </a:lnTo>
                  <a:lnTo>
                    <a:pt x="807" y="1583"/>
                  </a:lnTo>
                  <a:lnTo>
                    <a:pt x="80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133375" y="2315800"/>
              <a:ext cx="42675" cy="41900"/>
            </a:xfrm>
            <a:custGeom>
              <a:rect b="b" l="l" r="r" t="t"/>
              <a:pathLst>
                <a:path extrusionOk="0" h="1676" w="1707">
                  <a:moveTo>
                    <a:pt x="558" y="1"/>
                  </a:moveTo>
                  <a:lnTo>
                    <a:pt x="0" y="559"/>
                  </a:lnTo>
                  <a:lnTo>
                    <a:pt x="1148" y="1676"/>
                  </a:lnTo>
                  <a:lnTo>
                    <a:pt x="1706" y="1117"/>
                  </a:lnTo>
                  <a:lnTo>
                    <a:pt x="5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203925" y="2385600"/>
              <a:ext cx="41900" cy="41900"/>
            </a:xfrm>
            <a:custGeom>
              <a:rect b="b" l="l" r="r" t="t"/>
              <a:pathLst>
                <a:path extrusionOk="0" h="1676" w="1676">
                  <a:moveTo>
                    <a:pt x="559" y="0"/>
                  </a:moveTo>
                  <a:lnTo>
                    <a:pt x="1" y="559"/>
                  </a:lnTo>
                  <a:lnTo>
                    <a:pt x="1118" y="1675"/>
                  </a:lnTo>
                  <a:lnTo>
                    <a:pt x="1676" y="1117"/>
                  </a:lnTo>
                  <a:lnTo>
                    <a:pt x="55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120175" y="2361550"/>
              <a:ext cx="39575" cy="20200"/>
            </a:xfrm>
            <a:custGeom>
              <a:rect b="b" l="l" r="r" t="t"/>
              <a:pathLst>
                <a:path extrusionOk="0" h="808" w="1583">
                  <a:moveTo>
                    <a:pt x="1" y="1"/>
                  </a:moveTo>
                  <a:lnTo>
                    <a:pt x="1" y="807"/>
                  </a:lnTo>
                  <a:lnTo>
                    <a:pt x="1583" y="807"/>
                  </a:lnTo>
                  <a:lnTo>
                    <a:pt x="158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219450" y="2361550"/>
              <a:ext cx="39575" cy="20200"/>
            </a:xfrm>
            <a:custGeom>
              <a:rect b="b" l="l" r="r" t="t"/>
              <a:pathLst>
                <a:path extrusionOk="0" h="808" w="1583">
                  <a:moveTo>
                    <a:pt x="0" y="1"/>
                  </a:moveTo>
                  <a:lnTo>
                    <a:pt x="0" y="807"/>
                  </a:lnTo>
                  <a:lnTo>
                    <a:pt x="1582" y="807"/>
                  </a:lnTo>
                  <a:lnTo>
                    <a:pt x="158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133375" y="2385600"/>
              <a:ext cx="42675" cy="42675"/>
            </a:xfrm>
            <a:custGeom>
              <a:rect b="b" l="l" r="r" t="t"/>
              <a:pathLst>
                <a:path extrusionOk="0" h="1707" w="1707">
                  <a:moveTo>
                    <a:pt x="1117" y="0"/>
                  </a:moveTo>
                  <a:lnTo>
                    <a:pt x="0" y="1148"/>
                  </a:lnTo>
                  <a:lnTo>
                    <a:pt x="558" y="1706"/>
                  </a:lnTo>
                  <a:lnTo>
                    <a:pt x="1706" y="590"/>
                  </a:lnTo>
                  <a:lnTo>
                    <a:pt x="111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203925" y="2315800"/>
              <a:ext cx="41900" cy="41900"/>
            </a:xfrm>
            <a:custGeom>
              <a:rect b="b" l="l" r="r" t="t"/>
              <a:pathLst>
                <a:path extrusionOk="0" h="1676" w="1676">
                  <a:moveTo>
                    <a:pt x="1118" y="1"/>
                  </a:moveTo>
                  <a:lnTo>
                    <a:pt x="1" y="1117"/>
                  </a:lnTo>
                  <a:lnTo>
                    <a:pt x="559" y="1676"/>
                  </a:lnTo>
                  <a:lnTo>
                    <a:pt x="1676" y="559"/>
                  </a:lnTo>
                  <a:lnTo>
                    <a:pt x="111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441" y="1463113"/>
            <a:ext cx="3039309" cy="25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60"/>
          <p:cNvSpPr txBox="1"/>
          <p:nvPr>
            <p:ph type="title"/>
          </p:nvPr>
        </p:nvSpPr>
        <p:spPr>
          <a:xfrm>
            <a:off x="4623300" y="1849650"/>
            <a:ext cx="27552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game 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855" name="Google Shape;855;p60"/>
          <p:cNvGrpSpPr/>
          <p:nvPr/>
        </p:nvGrpSpPr>
        <p:grpSpPr>
          <a:xfrm flipH="1" rot="10800000">
            <a:off x="4384618" y="2062438"/>
            <a:ext cx="208551" cy="228115"/>
            <a:chOff x="1348000" y="237300"/>
            <a:chExt cx="4772325" cy="5220025"/>
          </a:xfrm>
        </p:grpSpPr>
        <p:sp>
          <p:nvSpPr>
            <p:cNvPr id="856" name="Google Shape;856;p60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0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60"/>
          <p:cNvGrpSpPr/>
          <p:nvPr/>
        </p:nvGrpSpPr>
        <p:grpSpPr>
          <a:xfrm flipH="1">
            <a:off x="7378470" y="2062438"/>
            <a:ext cx="161782" cy="228115"/>
            <a:chOff x="1348000" y="237300"/>
            <a:chExt cx="4772325" cy="5220025"/>
          </a:xfrm>
        </p:grpSpPr>
        <p:sp>
          <p:nvSpPr>
            <p:cNvPr id="859" name="Google Shape;859;p60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0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60"/>
          <p:cNvSpPr/>
          <p:nvPr/>
        </p:nvSpPr>
        <p:spPr>
          <a:xfrm rot="-5400000">
            <a:off x="2491830" y="904207"/>
            <a:ext cx="208573" cy="386116"/>
          </a:xfrm>
          <a:custGeom>
            <a:rect b="b" l="l" r="r" t="t"/>
            <a:pathLst>
              <a:path extrusionOk="0" h="121803" w="65796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60"/>
          <p:cNvSpPr/>
          <p:nvPr/>
        </p:nvSpPr>
        <p:spPr>
          <a:xfrm rot="5400000">
            <a:off x="2581817" y="4152245"/>
            <a:ext cx="208573" cy="386116"/>
          </a:xfrm>
          <a:custGeom>
            <a:rect b="b" l="l" r="r" t="t"/>
            <a:pathLst>
              <a:path extrusionOk="0" h="121803" w="65796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3" name="Google Shape;863;p60"/>
          <p:cNvCxnSpPr/>
          <p:nvPr/>
        </p:nvCxnSpPr>
        <p:spPr>
          <a:xfrm>
            <a:off x="4384627" y="1373250"/>
            <a:ext cx="2517000" cy="3330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60"/>
          <p:cNvSpPr/>
          <p:nvPr/>
        </p:nvSpPr>
        <p:spPr>
          <a:xfrm>
            <a:off x="6907653" y="1023012"/>
            <a:ext cx="733800" cy="7338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60"/>
          <p:cNvSpPr txBox="1"/>
          <p:nvPr/>
        </p:nvSpPr>
        <p:spPr>
          <a:xfrm>
            <a:off x="6901626" y="1510362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60"/>
          <p:cNvSpPr/>
          <p:nvPr/>
        </p:nvSpPr>
        <p:spPr>
          <a:xfrm flipH="1" rot="-5400000">
            <a:off x="6443775" y="3603000"/>
            <a:ext cx="440400" cy="1252800"/>
          </a:xfrm>
          <a:prstGeom prst="rect">
            <a:avLst/>
          </a:prstGeom>
          <a:gradFill>
            <a:gsLst>
              <a:gs pos="0">
                <a:srgbClr val="F52E3C"/>
              </a:gs>
              <a:gs pos="100000">
                <a:srgbClr val="F59A1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0"/>
          <p:cNvSpPr txBox="1"/>
          <p:nvPr/>
        </p:nvSpPr>
        <p:spPr>
          <a:xfrm>
            <a:off x="5817057" y="4119288"/>
            <a:ext cx="17232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9E8E3"/>
                </a:solidFill>
                <a:latin typeface="Montserrat"/>
                <a:ea typeface="Montserrat"/>
                <a:cs typeface="Montserrat"/>
                <a:sym typeface="Montserrat"/>
              </a:rPr>
              <a:t>Nhóm 10</a:t>
            </a:r>
            <a:endParaRPr sz="1200">
              <a:solidFill>
                <a:srgbClr val="E9E8E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0"/>
          <p:cNvSpPr/>
          <p:nvPr/>
        </p:nvSpPr>
        <p:spPr>
          <a:xfrm>
            <a:off x="7641449" y="4140086"/>
            <a:ext cx="208533" cy="178633"/>
          </a:xfrm>
          <a:custGeom>
            <a:rect b="b" l="l" r="r" t="t"/>
            <a:pathLst>
              <a:path extrusionOk="0" h="104311" w="121771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9" name="Google Shape;86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985" y="1545050"/>
            <a:ext cx="2838239" cy="15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60"/>
          <p:cNvSpPr txBox="1"/>
          <p:nvPr/>
        </p:nvSpPr>
        <p:spPr>
          <a:xfrm>
            <a:off x="6907650" y="1012800"/>
            <a:ext cx="7338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Montserrat"/>
                <a:ea typeface="Montserrat"/>
                <a:cs typeface="Montserrat"/>
                <a:sym typeface="Montserrat"/>
              </a:rPr>
              <a:t> 6</a:t>
            </a:r>
            <a:endParaRPr b="1" sz="3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/>
          <p:nvPr/>
        </p:nvSpPr>
        <p:spPr>
          <a:xfrm>
            <a:off x="2336950" y="1962475"/>
            <a:ext cx="4373700" cy="2101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"/>
          <p:cNvSpPr txBox="1"/>
          <p:nvPr>
            <p:ph type="title"/>
          </p:nvPr>
        </p:nvSpPr>
        <p:spPr>
          <a:xfrm>
            <a:off x="1936325" y="930275"/>
            <a:ext cx="53706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Mục tiêu Đồ án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34"/>
          <p:cNvSpPr txBox="1"/>
          <p:nvPr>
            <p:ph idx="1" type="body"/>
          </p:nvPr>
        </p:nvSpPr>
        <p:spPr>
          <a:xfrm>
            <a:off x="2336938" y="2098975"/>
            <a:ext cx="4772100" cy="19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Kĩ thuật lập trình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Kĩ năng làm việc nhóm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Kĩ năng tìm kiếm  thông tin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Cơ sở cho các môn học tiếp theo</a:t>
            </a:r>
            <a:endParaRPr sz="1800"/>
          </a:p>
        </p:txBody>
      </p:sp>
      <p:cxnSp>
        <p:nvCxnSpPr>
          <p:cNvPr id="387" name="Google Shape;387;p34"/>
          <p:cNvCxnSpPr/>
          <p:nvPr/>
        </p:nvCxnSpPr>
        <p:spPr>
          <a:xfrm>
            <a:off x="1587075" y="1144950"/>
            <a:ext cx="0" cy="30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4"/>
          <p:cNvCxnSpPr/>
          <p:nvPr/>
        </p:nvCxnSpPr>
        <p:spPr>
          <a:xfrm>
            <a:off x="7556814" y="1144950"/>
            <a:ext cx="0" cy="30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34"/>
          <p:cNvSpPr/>
          <p:nvPr/>
        </p:nvSpPr>
        <p:spPr>
          <a:xfrm>
            <a:off x="7621250" y="1614625"/>
            <a:ext cx="911700" cy="3094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 txBox="1"/>
          <p:nvPr/>
        </p:nvSpPr>
        <p:spPr>
          <a:xfrm rot="-5400000">
            <a:off x="7245500" y="2079075"/>
            <a:ext cx="2058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4"/>
          <p:cNvSpPr txBox="1"/>
          <p:nvPr/>
        </p:nvSpPr>
        <p:spPr>
          <a:xfrm rot="-5400000">
            <a:off x="244500" y="2557655"/>
            <a:ext cx="16707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92" name="Google Shape;392;p34"/>
          <p:cNvGrpSpPr/>
          <p:nvPr/>
        </p:nvGrpSpPr>
        <p:grpSpPr>
          <a:xfrm flipH="1">
            <a:off x="7262647" y="1491861"/>
            <a:ext cx="161782" cy="228115"/>
            <a:chOff x="1348000" y="237300"/>
            <a:chExt cx="4772325" cy="5220025"/>
          </a:xfrm>
        </p:grpSpPr>
        <p:sp>
          <p:nvSpPr>
            <p:cNvPr id="393" name="Google Shape;393;p34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5" name="Google Shape;3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188" y="598025"/>
            <a:ext cx="14573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4"/>
          <p:cNvSpPr/>
          <p:nvPr/>
        </p:nvSpPr>
        <p:spPr>
          <a:xfrm>
            <a:off x="574250" y="354150"/>
            <a:ext cx="1012800" cy="2101200"/>
          </a:xfrm>
          <a:prstGeom prst="rect">
            <a:avLst/>
          </a:prstGeom>
          <a:gradFill>
            <a:gsLst>
              <a:gs pos="0">
                <a:schemeClr val="lt2"/>
              </a:gs>
              <a:gs pos="55000">
                <a:schemeClr val="accent1"/>
              </a:gs>
              <a:gs pos="100000">
                <a:schemeClr val="accen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"/>
          <p:cNvSpPr txBox="1"/>
          <p:nvPr>
            <p:ph idx="4294967295" type="title"/>
          </p:nvPr>
        </p:nvSpPr>
        <p:spPr>
          <a:xfrm>
            <a:off x="511054" y="1719975"/>
            <a:ext cx="13137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325D79"/>
                </a:solidFill>
              </a:rPr>
              <a:t>01</a:t>
            </a:r>
            <a:endParaRPr sz="5000">
              <a:solidFill>
                <a:srgbClr val="325D7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858700" y="859800"/>
            <a:ext cx="2184300" cy="2184300"/>
          </a:xfrm>
          <a:prstGeom prst="rect">
            <a:avLst/>
          </a:prstGeom>
          <a:gradFill>
            <a:gsLst>
              <a:gs pos="0">
                <a:schemeClr val="lt2"/>
              </a:gs>
              <a:gs pos="55000">
                <a:schemeClr val="accent1"/>
              </a:gs>
              <a:gs pos="100000">
                <a:schemeClr val="accen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4043450" y="2474475"/>
            <a:ext cx="4386600" cy="13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HƯỚNG DẪN CÁCH CHƠI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04" name="Google Shape;404;p35"/>
          <p:cNvSpPr txBox="1"/>
          <p:nvPr>
            <p:ph idx="2" type="title"/>
          </p:nvPr>
        </p:nvSpPr>
        <p:spPr>
          <a:xfrm>
            <a:off x="1339887" y="2339546"/>
            <a:ext cx="1977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6F8B"/>
                </a:solidFill>
              </a:rPr>
              <a:t>02</a:t>
            </a:r>
            <a:endParaRPr>
              <a:solidFill>
                <a:srgbClr val="326F8B"/>
              </a:solidFill>
            </a:endParaRPr>
          </a:p>
        </p:txBody>
      </p:sp>
      <p:cxnSp>
        <p:nvCxnSpPr>
          <p:cNvPr id="405" name="Google Shape;405;p35"/>
          <p:cNvCxnSpPr/>
          <p:nvPr/>
        </p:nvCxnSpPr>
        <p:spPr>
          <a:xfrm>
            <a:off x="3666350" y="4328750"/>
            <a:ext cx="34920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35"/>
          <p:cNvSpPr/>
          <p:nvPr/>
        </p:nvSpPr>
        <p:spPr>
          <a:xfrm>
            <a:off x="7165263" y="4157040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35"/>
          <p:cNvCxnSpPr/>
          <p:nvPr/>
        </p:nvCxnSpPr>
        <p:spPr>
          <a:xfrm>
            <a:off x="3663138" y="2011302"/>
            <a:ext cx="43842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35"/>
          <p:cNvSpPr/>
          <p:nvPr/>
        </p:nvSpPr>
        <p:spPr>
          <a:xfrm rot="5400000">
            <a:off x="947467" y="4101492"/>
            <a:ext cx="208573" cy="386116"/>
          </a:xfrm>
          <a:custGeom>
            <a:rect b="b" l="l" r="r" t="t"/>
            <a:pathLst>
              <a:path extrusionOk="0" h="121803" w="65796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35"/>
          <p:cNvGrpSpPr/>
          <p:nvPr/>
        </p:nvGrpSpPr>
        <p:grpSpPr>
          <a:xfrm flipH="1" rot="10800000">
            <a:off x="3663158" y="2646394"/>
            <a:ext cx="208551" cy="228115"/>
            <a:chOff x="1348000" y="237300"/>
            <a:chExt cx="4772325" cy="5220025"/>
          </a:xfrm>
        </p:grpSpPr>
        <p:sp>
          <p:nvSpPr>
            <p:cNvPr id="410" name="Google Shape;410;p35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5"/>
          <p:cNvGrpSpPr/>
          <p:nvPr/>
        </p:nvGrpSpPr>
        <p:grpSpPr>
          <a:xfrm flipH="1">
            <a:off x="7300233" y="3309017"/>
            <a:ext cx="208551" cy="228115"/>
            <a:chOff x="1348000" y="237300"/>
            <a:chExt cx="4772325" cy="5220025"/>
          </a:xfrm>
        </p:grpSpPr>
        <p:sp>
          <p:nvSpPr>
            <p:cNvPr id="413" name="Google Shape;413;p35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rgbClr val="100E0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35"/>
          <p:cNvSpPr/>
          <p:nvPr/>
        </p:nvSpPr>
        <p:spPr>
          <a:xfrm flipH="1" rot="-5400000">
            <a:off x="6336142" y="-94490"/>
            <a:ext cx="440400" cy="2349000"/>
          </a:xfrm>
          <a:prstGeom prst="rect">
            <a:avLst/>
          </a:prstGeom>
          <a:gradFill>
            <a:gsLst>
              <a:gs pos="0">
                <a:srgbClr val="F52E3C"/>
              </a:gs>
              <a:gs pos="100000">
                <a:srgbClr val="F59A1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 txBox="1"/>
          <p:nvPr/>
        </p:nvSpPr>
        <p:spPr>
          <a:xfrm>
            <a:off x="5694748" y="969910"/>
            <a:ext cx="17232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9E8E3"/>
                </a:solidFill>
                <a:latin typeface="Montserrat"/>
                <a:ea typeface="Montserrat"/>
                <a:cs typeface="Montserrat"/>
                <a:sym typeface="Montserrat"/>
              </a:rPr>
              <a:t>Hunting Snake</a:t>
            </a:r>
            <a:endParaRPr sz="1200">
              <a:solidFill>
                <a:srgbClr val="E9E8E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35"/>
          <p:cNvSpPr/>
          <p:nvPr/>
        </p:nvSpPr>
        <p:spPr>
          <a:xfrm>
            <a:off x="7860565" y="990700"/>
            <a:ext cx="208533" cy="178633"/>
          </a:xfrm>
          <a:custGeom>
            <a:rect b="b" l="l" r="r" t="t"/>
            <a:pathLst>
              <a:path extrusionOk="0" h="104311" w="121771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 txBox="1"/>
          <p:nvPr/>
        </p:nvSpPr>
        <p:spPr>
          <a:xfrm>
            <a:off x="7091755" y="4211014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idx="2" type="title"/>
          </p:nvPr>
        </p:nvSpPr>
        <p:spPr>
          <a:xfrm>
            <a:off x="4758160" y="1959075"/>
            <a:ext cx="13539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</a:t>
            </a:r>
            <a:endParaRPr/>
          </a:p>
        </p:txBody>
      </p:sp>
      <p:sp>
        <p:nvSpPr>
          <p:cNvPr id="424" name="Google Shape;424;p36"/>
          <p:cNvSpPr txBox="1"/>
          <p:nvPr>
            <p:ph idx="6" type="title"/>
          </p:nvPr>
        </p:nvSpPr>
        <p:spPr>
          <a:xfrm>
            <a:off x="2853575" y="688600"/>
            <a:ext cx="343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LUẬT </a:t>
            </a:r>
            <a:r>
              <a:rPr lang="en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CHƠI </a:t>
            </a:r>
            <a:endParaRPr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5" name="Google Shape;425;p36"/>
          <p:cNvSpPr txBox="1"/>
          <p:nvPr>
            <p:ph type="title"/>
          </p:nvPr>
        </p:nvSpPr>
        <p:spPr>
          <a:xfrm>
            <a:off x="3036850" y="1959079"/>
            <a:ext cx="13539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</a:t>
            </a:r>
            <a:endParaRPr/>
          </a:p>
        </p:txBody>
      </p:sp>
      <p:sp>
        <p:nvSpPr>
          <p:cNvPr id="426" name="Google Shape;426;p36"/>
          <p:cNvSpPr txBox="1"/>
          <p:nvPr>
            <p:ph idx="4" type="title"/>
          </p:nvPr>
        </p:nvSpPr>
        <p:spPr>
          <a:xfrm>
            <a:off x="3036694" y="3466627"/>
            <a:ext cx="13539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</a:t>
            </a:r>
            <a:endParaRPr/>
          </a:p>
        </p:txBody>
      </p:sp>
      <p:sp>
        <p:nvSpPr>
          <p:cNvPr id="427" name="Google Shape;427;p36"/>
          <p:cNvSpPr txBox="1"/>
          <p:nvPr>
            <p:ph idx="7" type="subTitle"/>
          </p:nvPr>
        </p:nvSpPr>
        <p:spPr>
          <a:xfrm>
            <a:off x="6112050" y="1813313"/>
            <a:ext cx="14679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Không để rắn chết 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36"/>
          <p:cNvSpPr txBox="1"/>
          <p:nvPr>
            <p:ph idx="8" type="subTitle"/>
          </p:nvPr>
        </p:nvSpPr>
        <p:spPr>
          <a:xfrm>
            <a:off x="1065625" y="3373145"/>
            <a:ext cx="1899000" cy="1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Tích nhiều điểm nhất có thể 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36"/>
          <p:cNvSpPr txBox="1"/>
          <p:nvPr>
            <p:ph idx="9" type="subTitle"/>
          </p:nvPr>
        </p:nvSpPr>
        <p:spPr>
          <a:xfrm>
            <a:off x="1065625" y="2027803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Di chuyển rắn 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0" name="Google Shape;430;p36"/>
          <p:cNvGrpSpPr/>
          <p:nvPr/>
        </p:nvGrpSpPr>
        <p:grpSpPr>
          <a:xfrm flipH="1" rot="10800000">
            <a:off x="3086723" y="859675"/>
            <a:ext cx="208551" cy="228115"/>
            <a:chOff x="1348000" y="237300"/>
            <a:chExt cx="4772325" cy="5220025"/>
          </a:xfrm>
        </p:grpSpPr>
        <p:sp>
          <p:nvSpPr>
            <p:cNvPr id="431" name="Google Shape;431;p36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6"/>
          <p:cNvGrpSpPr/>
          <p:nvPr/>
        </p:nvGrpSpPr>
        <p:grpSpPr>
          <a:xfrm flipH="1">
            <a:off x="5772372" y="859675"/>
            <a:ext cx="161782" cy="228115"/>
            <a:chOff x="1348000" y="237300"/>
            <a:chExt cx="4772325" cy="5220025"/>
          </a:xfrm>
        </p:grpSpPr>
        <p:sp>
          <p:nvSpPr>
            <p:cNvPr id="434" name="Google Shape;434;p36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36"/>
          <p:cNvSpPr txBox="1"/>
          <p:nvPr>
            <p:ph idx="13" type="title"/>
          </p:nvPr>
        </p:nvSpPr>
        <p:spPr>
          <a:xfrm>
            <a:off x="4758312" y="3466627"/>
            <a:ext cx="13539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</a:t>
            </a:r>
            <a:endParaRPr/>
          </a:p>
        </p:txBody>
      </p:sp>
      <p:sp>
        <p:nvSpPr>
          <p:cNvPr id="437" name="Google Shape;437;p36"/>
          <p:cNvSpPr txBox="1"/>
          <p:nvPr>
            <p:ph idx="15" type="subTitle"/>
          </p:nvPr>
        </p:nvSpPr>
        <p:spPr>
          <a:xfrm>
            <a:off x="6211300" y="3201550"/>
            <a:ext cx="22254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Thực hiện yêu cầu mỗi Level 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36"/>
          <p:cNvSpPr/>
          <p:nvPr/>
        </p:nvSpPr>
        <p:spPr>
          <a:xfrm>
            <a:off x="4850409" y="1577172"/>
            <a:ext cx="1169400" cy="1169400"/>
          </a:xfrm>
          <a:prstGeom prst="donut">
            <a:avLst>
              <a:gd fmla="val 838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6"/>
          <p:cNvSpPr/>
          <p:nvPr/>
        </p:nvSpPr>
        <p:spPr>
          <a:xfrm rot="5400000">
            <a:off x="4850495" y="1577172"/>
            <a:ext cx="1169400" cy="1169400"/>
          </a:xfrm>
          <a:prstGeom prst="blockArc">
            <a:avLst>
              <a:gd fmla="val 10800000" name="adj1"/>
              <a:gd fmla="val 5374872" name="adj2"/>
              <a:gd fmla="val 8597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3129009" y="1577186"/>
            <a:ext cx="1169400" cy="1169400"/>
          </a:xfrm>
          <a:prstGeom prst="donut">
            <a:avLst>
              <a:gd fmla="val 838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6"/>
          <p:cNvSpPr/>
          <p:nvPr/>
        </p:nvSpPr>
        <p:spPr>
          <a:xfrm rot="5400000">
            <a:off x="3129095" y="1577186"/>
            <a:ext cx="1169400" cy="1169400"/>
          </a:xfrm>
          <a:prstGeom prst="blockArc">
            <a:avLst>
              <a:gd fmla="val 10800000" name="adj1"/>
              <a:gd fmla="val 1812622" name="adj2"/>
              <a:gd fmla="val 8682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6"/>
          <p:cNvSpPr/>
          <p:nvPr/>
        </p:nvSpPr>
        <p:spPr>
          <a:xfrm>
            <a:off x="3128959" y="3084722"/>
            <a:ext cx="1169400" cy="1169400"/>
          </a:xfrm>
          <a:prstGeom prst="donut">
            <a:avLst>
              <a:gd fmla="val 838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6"/>
          <p:cNvSpPr/>
          <p:nvPr/>
        </p:nvSpPr>
        <p:spPr>
          <a:xfrm rot="5400000">
            <a:off x="3129045" y="3084722"/>
            <a:ext cx="1169400" cy="1169400"/>
          </a:xfrm>
          <a:prstGeom prst="blockArc">
            <a:avLst>
              <a:gd fmla="val 10800000" name="adj1"/>
              <a:gd fmla="val 18603364" name="adj2"/>
              <a:gd fmla="val 8453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6"/>
          <p:cNvSpPr/>
          <p:nvPr/>
        </p:nvSpPr>
        <p:spPr>
          <a:xfrm>
            <a:off x="4850459" y="3084736"/>
            <a:ext cx="1169400" cy="1169400"/>
          </a:xfrm>
          <a:prstGeom prst="donut">
            <a:avLst>
              <a:gd fmla="val 838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rot="5400000">
            <a:off x="4850545" y="3084736"/>
            <a:ext cx="1169400" cy="1169400"/>
          </a:xfrm>
          <a:prstGeom prst="blockArc">
            <a:avLst>
              <a:gd fmla="val 10800000" name="adj1"/>
              <a:gd fmla="val 19611481" name="adj2"/>
              <a:gd fmla="val 8778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6" name="Google Shape;446;p36"/>
          <p:cNvCxnSpPr/>
          <p:nvPr/>
        </p:nvCxnSpPr>
        <p:spPr>
          <a:xfrm>
            <a:off x="4861675" y="2918175"/>
            <a:ext cx="32175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36"/>
          <p:cNvSpPr/>
          <p:nvPr/>
        </p:nvSpPr>
        <p:spPr>
          <a:xfrm>
            <a:off x="8086208" y="2746468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36"/>
          <p:cNvCxnSpPr/>
          <p:nvPr/>
        </p:nvCxnSpPr>
        <p:spPr>
          <a:xfrm rot="10800000">
            <a:off x="1065633" y="2914688"/>
            <a:ext cx="32175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36"/>
          <p:cNvSpPr/>
          <p:nvPr/>
        </p:nvSpPr>
        <p:spPr>
          <a:xfrm flipH="1">
            <a:off x="715100" y="2742981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/>
          <p:nvPr>
            <p:ph type="title"/>
          </p:nvPr>
        </p:nvSpPr>
        <p:spPr>
          <a:xfrm>
            <a:off x="2522104" y="687388"/>
            <a:ext cx="413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Các thao tác cơ bản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" name="Google Shape;455;p37"/>
          <p:cNvGrpSpPr/>
          <p:nvPr/>
        </p:nvGrpSpPr>
        <p:grpSpPr>
          <a:xfrm flipH="1" rot="10800000">
            <a:off x="2579298" y="859675"/>
            <a:ext cx="208551" cy="228115"/>
            <a:chOff x="1348000" y="237300"/>
            <a:chExt cx="4772325" cy="5220025"/>
          </a:xfrm>
        </p:grpSpPr>
        <p:sp>
          <p:nvSpPr>
            <p:cNvPr id="456" name="Google Shape;456;p37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7"/>
          <p:cNvGrpSpPr/>
          <p:nvPr/>
        </p:nvGrpSpPr>
        <p:grpSpPr>
          <a:xfrm flipH="1">
            <a:off x="6432550" y="859663"/>
            <a:ext cx="161782" cy="228115"/>
            <a:chOff x="1348000" y="237300"/>
            <a:chExt cx="4772325" cy="5220025"/>
          </a:xfrm>
        </p:grpSpPr>
        <p:sp>
          <p:nvSpPr>
            <p:cNvPr id="459" name="Google Shape;459;p37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37"/>
          <p:cNvSpPr txBox="1"/>
          <p:nvPr/>
        </p:nvSpPr>
        <p:spPr>
          <a:xfrm>
            <a:off x="850175" y="1501950"/>
            <a:ext cx="2777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Mỗi khi ăn thức ăn, độ dài rắn tăng thêm 1, điểm số cũng tăng thêm 1.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2" name="Google Shape;4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925" y="1766900"/>
            <a:ext cx="4577476" cy="2540601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7"/>
          <p:cNvSpPr txBox="1"/>
          <p:nvPr/>
        </p:nvSpPr>
        <p:spPr>
          <a:xfrm>
            <a:off x="850175" y="2408725"/>
            <a:ext cx="2777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Khi ăn đủ 4 thức ăn, cổng qua level tiếp theo sẽ xuất hiện.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830775" y="3335500"/>
            <a:ext cx="2777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Khi ăn đủ 4 thức ăn, cổng qua level tiếp theo sẽ xuất hiện.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5" name="Google Shape;46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925" y="1766900"/>
            <a:ext cx="4566462" cy="254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4925" y="1766900"/>
            <a:ext cx="4566450" cy="251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"/>
          <p:cNvSpPr/>
          <p:nvPr/>
        </p:nvSpPr>
        <p:spPr>
          <a:xfrm>
            <a:off x="766513" y="2019119"/>
            <a:ext cx="760500" cy="76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766513" y="3113269"/>
            <a:ext cx="760500" cy="76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8"/>
          <p:cNvSpPr/>
          <p:nvPr/>
        </p:nvSpPr>
        <p:spPr>
          <a:xfrm>
            <a:off x="4747038" y="3113269"/>
            <a:ext cx="760500" cy="76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>
            <a:off x="4745163" y="2019119"/>
            <a:ext cx="760500" cy="76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 txBox="1"/>
          <p:nvPr>
            <p:ph idx="15" type="title"/>
          </p:nvPr>
        </p:nvSpPr>
        <p:spPr>
          <a:xfrm>
            <a:off x="2589300" y="686825"/>
            <a:ext cx="396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DI </a:t>
            </a:r>
            <a:r>
              <a:rPr lang="en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CHUYỂN </a:t>
            </a:r>
            <a:endParaRPr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38"/>
          <p:cNvSpPr txBox="1"/>
          <p:nvPr>
            <p:ph idx="4" type="title"/>
          </p:nvPr>
        </p:nvSpPr>
        <p:spPr>
          <a:xfrm>
            <a:off x="937512" y="3229675"/>
            <a:ext cx="49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</a:t>
            </a:r>
            <a:endParaRPr/>
          </a:p>
        </p:txBody>
      </p:sp>
      <p:sp>
        <p:nvSpPr>
          <p:cNvPr id="477" name="Google Shape;477;p38"/>
          <p:cNvSpPr txBox="1"/>
          <p:nvPr>
            <p:ph idx="5" type="subTitle"/>
          </p:nvPr>
        </p:nvSpPr>
        <p:spPr>
          <a:xfrm>
            <a:off x="1614063" y="3251138"/>
            <a:ext cx="245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chuyển xuống </a:t>
            </a:r>
            <a:endParaRPr/>
          </a:p>
        </p:txBody>
      </p:sp>
      <p:sp>
        <p:nvSpPr>
          <p:cNvPr id="478" name="Google Shape;478;p38"/>
          <p:cNvSpPr txBox="1"/>
          <p:nvPr>
            <p:ph type="title"/>
          </p:nvPr>
        </p:nvSpPr>
        <p:spPr>
          <a:xfrm>
            <a:off x="865510" y="2135525"/>
            <a:ext cx="56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</a:t>
            </a:r>
            <a:endParaRPr/>
          </a:p>
        </p:txBody>
      </p:sp>
      <p:sp>
        <p:nvSpPr>
          <p:cNvPr id="479" name="Google Shape;479;p38"/>
          <p:cNvSpPr txBox="1"/>
          <p:nvPr>
            <p:ph idx="1" type="subTitle"/>
          </p:nvPr>
        </p:nvSpPr>
        <p:spPr>
          <a:xfrm>
            <a:off x="1614063" y="2157000"/>
            <a:ext cx="245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chuyển lên </a:t>
            </a:r>
            <a:endParaRPr/>
          </a:p>
        </p:txBody>
      </p:sp>
      <p:sp>
        <p:nvSpPr>
          <p:cNvPr id="480" name="Google Shape;480;p38"/>
          <p:cNvSpPr txBox="1"/>
          <p:nvPr>
            <p:ph idx="2" type="title"/>
          </p:nvPr>
        </p:nvSpPr>
        <p:spPr>
          <a:xfrm>
            <a:off x="4880169" y="2135550"/>
            <a:ext cx="49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</a:t>
            </a:r>
            <a:endParaRPr/>
          </a:p>
        </p:txBody>
      </p:sp>
      <p:sp>
        <p:nvSpPr>
          <p:cNvPr id="481" name="Google Shape;481;p38"/>
          <p:cNvSpPr txBox="1"/>
          <p:nvPr>
            <p:ph idx="3" type="subTitle"/>
          </p:nvPr>
        </p:nvSpPr>
        <p:spPr>
          <a:xfrm>
            <a:off x="5614737" y="2300500"/>
            <a:ext cx="245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chuyển qua phải </a:t>
            </a:r>
            <a:endParaRPr/>
          </a:p>
        </p:txBody>
      </p:sp>
      <p:sp>
        <p:nvSpPr>
          <p:cNvPr id="482" name="Google Shape;482;p38"/>
          <p:cNvSpPr txBox="1"/>
          <p:nvPr>
            <p:ph idx="6" type="title"/>
          </p:nvPr>
        </p:nvSpPr>
        <p:spPr>
          <a:xfrm>
            <a:off x="4882035" y="3229675"/>
            <a:ext cx="49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endParaRPr/>
          </a:p>
        </p:txBody>
      </p:sp>
      <p:sp>
        <p:nvSpPr>
          <p:cNvPr id="483" name="Google Shape;483;p38"/>
          <p:cNvSpPr txBox="1"/>
          <p:nvPr>
            <p:ph idx="7" type="subTitle"/>
          </p:nvPr>
        </p:nvSpPr>
        <p:spPr>
          <a:xfrm>
            <a:off x="5594588" y="3259663"/>
            <a:ext cx="245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chuyển qua trái </a:t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3981841" y="1683523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3981841" y="2771775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38"/>
          <p:cNvSpPr/>
          <p:nvPr/>
        </p:nvSpPr>
        <p:spPr>
          <a:xfrm>
            <a:off x="7962366" y="2771764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38"/>
          <p:cNvSpPr txBox="1"/>
          <p:nvPr/>
        </p:nvSpPr>
        <p:spPr>
          <a:xfrm>
            <a:off x="3908321" y="2825764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38"/>
          <p:cNvSpPr txBox="1"/>
          <p:nvPr/>
        </p:nvSpPr>
        <p:spPr>
          <a:xfrm>
            <a:off x="3908321" y="1737517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7888846" y="2820656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4 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38"/>
          <p:cNvCxnSpPr/>
          <p:nvPr/>
        </p:nvCxnSpPr>
        <p:spPr>
          <a:xfrm>
            <a:off x="764629" y="1855251"/>
            <a:ext cx="32175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38"/>
          <p:cNvCxnSpPr/>
          <p:nvPr/>
        </p:nvCxnSpPr>
        <p:spPr>
          <a:xfrm>
            <a:off x="764629" y="2943503"/>
            <a:ext cx="32175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8"/>
          <p:cNvCxnSpPr/>
          <p:nvPr/>
        </p:nvCxnSpPr>
        <p:spPr>
          <a:xfrm>
            <a:off x="4745154" y="2943491"/>
            <a:ext cx="32175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38"/>
          <p:cNvSpPr/>
          <p:nvPr/>
        </p:nvSpPr>
        <p:spPr>
          <a:xfrm>
            <a:off x="7962373" y="1677623"/>
            <a:ext cx="343500" cy="343500"/>
          </a:xfrm>
          <a:prstGeom prst="ellipse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7888853" y="1731617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5" name="Google Shape;495;p38"/>
          <p:cNvCxnSpPr/>
          <p:nvPr/>
        </p:nvCxnSpPr>
        <p:spPr>
          <a:xfrm>
            <a:off x="4745161" y="1849351"/>
            <a:ext cx="32175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6" name="Google Shape;496;p38"/>
          <p:cNvGrpSpPr/>
          <p:nvPr/>
        </p:nvGrpSpPr>
        <p:grpSpPr>
          <a:xfrm flipH="1" rot="10800000">
            <a:off x="3066548" y="859675"/>
            <a:ext cx="208551" cy="228115"/>
            <a:chOff x="1348000" y="237300"/>
            <a:chExt cx="4772325" cy="5220025"/>
          </a:xfrm>
        </p:grpSpPr>
        <p:sp>
          <p:nvSpPr>
            <p:cNvPr id="497" name="Google Shape;497;p38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8"/>
          <p:cNvGrpSpPr/>
          <p:nvPr/>
        </p:nvGrpSpPr>
        <p:grpSpPr>
          <a:xfrm flipH="1">
            <a:off x="5842475" y="859113"/>
            <a:ext cx="161782" cy="228115"/>
            <a:chOff x="1348000" y="237300"/>
            <a:chExt cx="4772325" cy="5220025"/>
          </a:xfrm>
        </p:grpSpPr>
        <p:sp>
          <p:nvSpPr>
            <p:cNvPr id="500" name="Google Shape;500;p38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/>
          <p:nvPr/>
        </p:nvSpPr>
        <p:spPr>
          <a:xfrm>
            <a:off x="3011650" y="1440791"/>
            <a:ext cx="760500" cy="76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9"/>
          <p:cNvSpPr/>
          <p:nvPr/>
        </p:nvSpPr>
        <p:spPr>
          <a:xfrm>
            <a:off x="5371838" y="1440791"/>
            <a:ext cx="760500" cy="76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9"/>
          <p:cNvSpPr txBox="1"/>
          <p:nvPr>
            <p:ph type="title"/>
          </p:nvPr>
        </p:nvSpPr>
        <p:spPr>
          <a:xfrm>
            <a:off x="682288" y="1540754"/>
            <a:ext cx="258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Inter Medium"/>
                <a:ea typeface="Inter Medium"/>
                <a:cs typeface="Inter Medium"/>
                <a:sym typeface="Inter Medium"/>
              </a:rPr>
              <a:t>CHẠM TƯỜNG </a:t>
            </a:r>
            <a:endParaRPr b="0" sz="2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09" name="Google Shape;509;p39"/>
          <p:cNvSpPr txBox="1"/>
          <p:nvPr>
            <p:ph idx="2" type="title"/>
          </p:nvPr>
        </p:nvSpPr>
        <p:spPr>
          <a:xfrm>
            <a:off x="5796145" y="1534699"/>
            <a:ext cx="258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Inter Medium"/>
                <a:ea typeface="Inter Medium"/>
                <a:cs typeface="Inter Medium"/>
                <a:sym typeface="Inter Medium"/>
              </a:rPr>
              <a:t>CHẠM CỔNG </a:t>
            </a:r>
            <a:endParaRPr sz="2000"/>
          </a:p>
        </p:txBody>
      </p:sp>
      <p:sp>
        <p:nvSpPr>
          <p:cNvPr id="510" name="Google Shape;510;p39"/>
          <p:cNvSpPr txBox="1"/>
          <p:nvPr>
            <p:ph idx="6" type="title"/>
          </p:nvPr>
        </p:nvSpPr>
        <p:spPr>
          <a:xfrm>
            <a:off x="2904450" y="687388"/>
            <a:ext cx="324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TRƯỜNG HỢP </a:t>
            </a:r>
            <a:r>
              <a:rPr lang="en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RẮN CHẾT </a:t>
            </a:r>
            <a:endParaRPr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11" name="Google Shape;511;p39"/>
          <p:cNvGrpSpPr/>
          <p:nvPr/>
        </p:nvGrpSpPr>
        <p:grpSpPr>
          <a:xfrm flipH="1" rot="10800000">
            <a:off x="2761748" y="859675"/>
            <a:ext cx="208551" cy="228115"/>
            <a:chOff x="1348000" y="237300"/>
            <a:chExt cx="4772325" cy="5220025"/>
          </a:xfrm>
        </p:grpSpPr>
        <p:sp>
          <p:nvSpPr>
            <p:cNvPr id="512" name="Google Shape;512;p39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39"/>
          <p:cNvGrpSpPr/>
          <p:nvPr/>
        </p:nvGrpSpPr>
        <p:grpSpPr>
          <a:xfrm flipH="1">
            <a:off x="6147275" y="859113"/>
            <a:ext cx="161782" cy="228115"/>
            <a:chOff x="1348000" y="237300"/>
            <a:chExt cx="4772325" cy="5220025"/>
          </a:xfrm>
        </p:grpSpPr>
        <p:sp>
          <p:nvSpPr>
            <p:cNvPr id="515" name="Google Shape;515;p39"/>
            <p:cNvSpPr/>
            <p:nvPr/>
          </p:nvSpPr>
          <p:spPr>
            <a:xfrm>
              <a:off x="3522925" y="237300"/>
              <a:ext cx="2597400" cy="5220025"/>
            </a:xfrm>
            <a:custGeom>
              <a:rect b="b" l="l" r="r" t="t"/>
              <a:pathLst>
                <a:path extrusionOk="0" h="208801" w="103896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348000" y="237300"/>
              <a:ext cx="2732750" cy="5220025"/>
            </a:xfrm>
            <a:custGeom>
              <a:rect b="b" l="l" r="r" t="t"/>
              <a:pathLst>
                <a:path extrusionOk="0" h="208801" w="10931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7" name="Google Shape;517;p39"/>
          <p:cNvCxnSpPr/>
          <p:nvPr/>
        </p:nvCxnSpPr>
        <p:spPr>
          <a:xfrm>
            <a:off x="4572000" y="2119675"/>
            <a:ext cx="0" cy="23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8" name="Google Shape;518;p39"/>
          <p:cNvGrpSpPr/>
          <p:nvPr/>
        </p:nvGrpSpPr>
        <p:grpSpPr>
          <a:xfrm>
            <a:off x="3210179" y="1656689"/>
            <a:ext cx="363454" cy="340804"/>
            <a:chOff x="5530775" y="3801625"/>
            <a:chExt cx="337375" cy="316350"/>
          </a:xfrm>
        </p:grpSpPr>
        <p:sp>
          <p:nvSpPr>
            <p:cNvPr id="519" name="Google Shape;519;p39"/>
            <p:cNvSpPr/>
            <p:nvPr/>
          </p:nvSpPr>
          <p:spPr>
            <a:xfrm>
              <a:off x="5530775" y="3880725"/>
              <a:ext cx="217950" cy="237250"/>
            </a:xfrm>
            <a:custGeom>
              <a:rect b="b" l="l" r="r" t="t"/>
              <a:pathLst>
                <a:path extrusionOk="0" h="9490" w="8718">
                  <a:moveTo>
                    <a:pt x="2762" y="5366"/>
                  </a:moveTo>
                  <a:lnTo>
                    <a:pt x="3351" y="5925"/>
                  </a:lnTo>
                  <a:lnTo>
                    <a:pt x="2762" y="6483"/>
                  </a:lnTo>
                  <a:lnTo>
                    <a:pt x="2203" y="5925"/>
                  </a:lnTo>
                  <a:lnTo>
                    <a:pt x="2762" y="5366"/>
                  </a:lnTo>
                  <a:close/>
                  <a:moveTo>
                    <a:pt x="5926" y="5366"/>
                  </a:moveTo>
                  <a:lnTo>
                    <a:pt x="6515" y="5925"/>
                  </a:lnTo>
                  <a:lnTo>
                    <a:pt x="5926" y="6483"/>
                  </a:lnTo>
                  <a:lnTo>
                    <a:pt x="5367" y="5925"/>
                  </a:lnTo>
                  <a:lnTo>
                    <a:pt x="5926" y="5366"/>
                  </a:lnTo>
                  <a:close/>
                  <a:moveTo>
                    <a:pt x="4313" y="0"/>
                  </a:moveTo>
                  <a:cubicBezTo>
                    <a:pt x="4095" y="0"/>
                    <a:pt x="3940" y="186"/>
                    <a:pt x="3940" y="403"/>
                  </a:cubicBezTo>
                  <a:lnTo>
                    <a:pt x="3940" y="3940"/>
                  </a:lnTo>
                  <a:lnTo>
                    <a:pt x="2762" y="3940"/>
                  </a:lnTo>
                  <a:cubicBezTo>
                    <a:pt x="1955" y="3940"/>
                    <a:pt x="1242" y="4436"/>
                    <a:pt x="931" y="5211"/>
                  </a:cubicBezTo>
                  <a:lnTo>
                    <a:pt x="125" y="7352"/>
                  </a:lnTo>
                  <a:cubicBezTo>
                    <a:pt x="32" y="7507"/>
                    <a:pt x="1" y="7693"/>
                    <a:pt x="1" y="7910"/>
                  </a:cubicBezTo>
                  <a:cubicBezTo>
                    <a:pt x="1" y="8866"/>
                    <a:pt x="788" y="9489"/>
                    <a:pt x="1602" y="9489"/>
                  </a:cubicBezTo>
                  <a:cubicBezTo>
                    <a:pt x="2028" y="9489"/>
                    <a:pt x="2462" y="9318"/>
                    <a:pt x="2793" y="8934"/>
                  </a:cubicBezTo>
                  <a:lnTo>
                    <a:pt x="3568" y="8034"/>
                  </a:lnTo>
                  <a:cubicBezTo>
                    <a:pt x="3630" y="7941"/>
                    <a:pt x="3754" y="7910"/>
                    <a:pt x="3847" y="7910"/>
                  </a:cubicBezTo>
                  <a:lnTo>
                    <a:pt x="4871" y="7910"/>
                  </a:lnTo>
                  <a:cubicBezTo>
                    <a:pt x="4964" y="7910"/>
                    <a:pt x="5088" y="7941"/>
                    <a:pt x="5150" y="8034"/>
                  </a:cubicBezTo>
                  <a:lnTo>
                    <a:pt x="5926" y="8934"/>
                  </a:lnTo>
                  <a:cubicBezTo>
                    <a:pt x="6256" y="9318"/>
                    <a:pt x="6690" y="9489"/>
                    <a:pt x="7116" y="9489"/>
                  </a:cubicBezTo>
                  <a:cubicBezTo>
                    <a:pt x="7930" y="9489"/>
                    <a:pt x="8717" y="8866"/>
                    <a:pt x="8717" y="7910"/>
                  </a:cubicBezTo>
                  <a:cubicBezTo>
                    <a:pt x="8717" y="7693"/>
                    <a:pt x="8655" y="7507"/>
                    <a:pt x="8593" y="7321"/>
                  </a:cubicBezTo>
                  <a:lnTo>
                    <a:pt x="7787" y="5211"/>
                  </a:lnTo>
                  <a:cubicBezTo>
                    <a:pt x="7477" y="4436"/>
                    <a:pt x="6763" y="3940"/>
                    <a:pt x="5926" y="3940"/>
                  </a:cubicBezTo>
                  <a:lnTo>
                    <a:pt x="4747" y="3940"/>
                  </a:lnTo>
                  <a:lnTo>
                    <a:pt x="4747" y="1055"/>
                  </a:lnTo>
                  <a:cubicBezTo>
                    <a:pt x="4747" y="900"/>
                    <a:pt x="4871" y="807"/>
                    <a:pt x="4995" y="807"/>
                  </a:cubicBezTo>
                  <a:lnTo>
                    <a:pt x="6484" y="807"/>
                  </a:lnTo>
                  <a:cubicBezTo>
                    <a:pt x="6453" y="683"/>
                    <a:pt x="6453" y="528"/>
                    <a:pt x="6453" y="403"/>
                  </a:cubicBezTo>
                  <a:cubicBezTo>
                    <a:pt x="6453" y="279"/>
                    <a:pt x="6453" y="155"/>
                    <a:pt x="6484" y="31"/>
                  </a:cubicBezTo>
                  <a:lnTo>
                    <a:pt x="431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5804525" y="3805500"/>
              <a:ext cx="63625" cy="75250"/>
            </a:xfrm>
            <a:custGeom>
              <a:rect b="b" l="l" r="r" t="t"/>
              <a:pathLst>
                <a:path extrusionOk="0" h="3010" w="2545">
                  <a:moveTo>
                    <a:pt x="1" y="0"/>
                  </a:moveTo>
                  <a:lnTo>
                    <a:pt x="1" y="0"/>
                  </a:lnTo>
                  <a:cubicBezTo>
                    <a:pt x="342" y="962"/>
                    <a:pt x="528" y="1986"/>
                    <a:pt x="559" y="3009"/>
                  </a:cubicBezTo>
                  <a:lnTo>
                    <a:pt x="2544" y="3009"/>
                  </a:lnTo>
                  <a:cubicBezTo>
                    <a:pt x="2358" y="1582"/>
                    <a:pt x="1366" y="40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5759550" y="3900100"/>
              <a:ext cx="38800" cy="79125"/>
            </a:xfrm>
            <a:custGeom>
              <a:rect b="b" l="l" r="r" t="t"/>
              <a:pathLst>
                <a:path extrusionOk="0" h="3165" w="1552">
                  <a:moveTo>
                    <a:pt x="1" y="1"/>
                  </a:moveTo>
                  <a:cubicBezTo>
                    <a:pt x="63" y="1645"/>
                    <a:pt x="559" y="3010"/>
                    <a:pt x="807" y="3165"/>
                  </a:cubicBezTo>
                  <a:lnTo>
                    <a:pt x="838" y="3165"/>
                  </a:lnTo>
                  <a:cubicBezTo>
                    <a:pt x="1024" y="3010"/>
                    <a:pt x="1490" y="1645"/>
                    <a:pt x="15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760325" y="3801625"/>
              <a:ext cx="38800" cy="79125"/>
            </a:xfrm>
            <a:custGeom>
              <a:rect b="b" l="l" r="r" t="t"/>
              <a:pathLst>
                <a:path extrusionOk="0" h="3165" w="1552">
                  <a:moveTo>
                    <a:pt x="745" y="0"/>
                  </a:moveTo>
                  <a:cubicBezTo>
                    <a:pt x="528" y="155"/>
                    <a:pt x="63" y="1520"/>
                    <a:pt x="1" y="3164"/>
                  </a:cubicBezTo>
                  <a:lnTo>
                    <a:pt x="1552" y="3164"/>
                  </a:lnTo>
                  <a:cubicBezTo>
                    <a:pt x="1490" y="1520"/>
                    <a:pt x="1024" y="155"/>
                    <a:pt x="77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5804525" y="3900100"/>
              <a:ext cx="63625" cy="75250"/>
            </a:xfrm>
            <a:custGeom>
              <a:rect b="b" l="l" r="r" t="t"/>
              <a:pathLst>
                <a:path extrusionOk="0" h="3010" w="2545">
                  <a:moveTo>
                    <a:pt x="559" y="1"/>
                  </a:moveTo>
                  <a:cubicBezTo>
                    <a:pt x="528" y="1024"/>
                    <a:pt x="342" y="2048"/>
                    <a:pt x="1" y="3010"/>
                  </a:cubicBezTo>
                  <a:cubicBezTo>
                    <a:pt x="1366" y="2606"/>
                    <a:pt x="2358" y="1428"/>
                    <a:pt x="254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5691300" y="3900100"/>
              <a:ext cx="63625" cy="75250"/>
            </a:xfrm>
            <a:custGeom>
              <a:rect b="b" l="l" r="r" t="t"/>
              <a:pathLst>
                <a:path extrusionOk="0" h="3010" w="2545">
                  <a:moveTo>
                    <a:pt x="1" y="1"/>
                  </a:moveTo>
                  <a:cubicBezTo>
                    <a:pt x="156" y="1428"/>
                    <a:pt x="1149" y="2606"/>
                    <a:pt x="2544" y="3010"/>
                  </a:cubicBezTo>
                  <a:cubicBezTo>
                    <a:pt x="2172" y="2048"/>
                    <a:pt x="1986" y="1024"/>
                    <a:pt x="19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5691300" y="3805500"/>
              <a:ext cx="63625" cy="75250"/>
            </a:xfrm>
            <a:custGeom>
              <a:rect b="b" l="l" r="r" t="t"/>
              <a:pathLst>
                <a:path extrusionOk="0" h="3010" w="2545">
                  <a:moveTo>
                    <a:pt x="2544" y="0"/>
                  </a:moveTo>
                  <a:lnTo>
                    <a:pt x="2544" y="0"/>
                  </a:lnTo>
                  <a:cubicBezTo>
                    <a:pt x="1149" y="404"/>
                    <a:pt x="156" y="1582"/>
                    <a:pt x="1" y="3009"/>
                  </a:cubicBezTo>
                  <a:lnTo>
                    <a:pt x="1955" y="3009"/>
                  </a:lnTo>
                  <a:cubicBezTo>
                    <a:pt x="1986" y="1986"/>
                    <a:pt x="2172" y="962"/>
                    <a:pt x="25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5592107" y="1645202"/>
            <a:ext cx="319985" cy="363777"/>
            <a:chOff x="6277575" y="2660125"/>
            <a:chExt cx="297025" cy="337675"/>
          </a:xfrm>
        </p:grpSpPr>
        <p:sp>
          <p:nvSpPr>
            <p:cNvPr id="527" name="Google Shape;527;p39"/>
            <p:cNvSpPr/>
            <p:nvPr/>
          </p:nvSpPr>
          <p:spPr>
            <a:xfrm>
              <a:off x="6277575" y="2759375"/>
              <a:ext cx="297025" cy="238425"/>
            </a:xfrm>
            <a:custGeom>
              <a:rect b="b" l="l" r="r" t="t"/>
              <a:pathLst>
                <a:path extrusionOk="0" h="9537" w="11881">
                  <a:moveTo>
                    <a:pt x="2389" y="1148"/>
                  </a:moveTo>
                  <a:lnTo>
                    <a:pt x="2389" y="1955"/>
                  </a:lnTo>
                  <a:lnTo>
                    <a:pt x="1582" y="1955"/>
                  </a:lnTo>
                  <a:lnTo>
                    <a:pt x="1582" y="1148"/>
                  </a:lnTo>
                  <a:close/>
                  <a:moveTo>
                    <a:pt x="3971" y="1148"/>
                  </a:moveTo>
                  <a:lnTo>
                    <a:pt x="3971" y="1955"/>
                  </a:lnTo>
                  <a:lnTo>
                    <a:pt x="3164" y="1955"/>
                  </a:lnTo>
                  <a:lnTo>
                    <a:pt x="3164" y="1148"/>
                  </a:lnTo>
                  <a:close/>
                  <a:moveTo>
                    <a:pt x="10299" y="1148"/>
                  </a:moveTo>
                  <a:lnTo>
                    <a:pt x="10299" y="1955"/>
                  </a:lnTo>
                  <a:lnTo>
                    <a:pt x="7135" y="1955"/>
                  </a:lnTo>
                  <a:lnTo>
                    <a:pt x="7135" y="1148"/>
                  </a:lnTo>
                  <a:close/>
                  <a:moveTo>
                    <a:pt x="4374" y="5398"/>
                  </a:moveTo>
                  <a:lnTo>
                    <a:pt x="4933" y="5956"/>
                  </a:lnTo>
                  <a:lnTo>
                    <a:pt x="4343" y="6515"/>
                  </a:lnTo>
                  <a:lnTo>
                    <a:pt x="3816" y="5956"/>
                  </a:lnTo>
                  <a:lnTo>
                    <a:pt x="4374" y="5398"/>
                  </a:lnTo>
                  <a:close/>
                  <a:moveTo>
                    <a:pt x="7507" y="5398"/>
                  </a:moveTo>
                  <a:lnTo>
                    <a:pt x="8066" y="5956"/>
                  </a:lnTo>
                  <a:lnTo>
                    <a:pt x="7507" y="6515"/>
                  </a:lnTo>
                  <a:lnTo>
                    <a:pt x="6949" y="5956"/>
                  </a:lnTo>
                  <a:lnTo>
                    <a:pt x="7507" y="5398"/>
                  </a:lnTo>
                  <a:close/>
                  <a:moveTo>
                    <a:pt x="0" y="1"/>
                  </a:moveTo>
                  <a:lnTo>
                    <a:pt x="0" y="3165"/>
                  </a:lnTo>
                  <a:lnTo>
                    <a:pt x="5553" y="3165"/>
                  </a:lnTo>
                  <a:lnTo>
                    <a:pt x="5553" y="3971"/>
                  </a:lnTo>
                  <a:lnTo>
                    <a:pt x="4343" y="3971"/>
                  </a:lnTo>
                  <a:cubicBezTo>
                    <a:pt x="3537" y="3971"/>
                    <a:pt x="2823" y="4498"/>
                    <a:pt x="2513" y="5243"/>
                  </a:cubicBezTo>
                  <a:lnTo>
                    <a:pt x="1707" y="7383"/>
                  </a:lnTo>
                  <a:cubicBezTo>
                    <a:pt x="1246" y="8545"/>
                    <a:pt x="2180" y="9536"/>
                    <a:pt x="3183" y="9536"/>
                  </a:cubicBezTo>
                  <a:cubicBezTo>
                    <a:pt x="3600" y="9536"/>
                    <a:pt x="4028" y="9365"/>
                    <a:pt x="4374" y="8965"/>
                  </a:cubicBezTo>
                  <a:lnTo>
                    <a:pt x="5150" y="8066"/>
                  </a:lnTo>
                  <a:cubicBezTo>
                    <a:pt x="5212" y="8004"/>
                    <a:pt x="5336" y="7941"/>
                    <a:pt x="5429" y="7941"/>
                  </a:cubicBezTo>
                  <a:lnTo>
                    <a:pt x="6421" y="7941"/>
                  </a:lnTo>
                  <a:cubicBezTo>
                    <a:pt x="6546" y="7941"/>
                    <a:pt x="6670" y="8004"/>
                    <a:pt x="6732" y="8066"/>
                  </a:cubicBezTo>
                  <a:lnTo>
                    <a:pt x="7507" y="8965"/>
                  </a:lnTo>
                  <a:cubicBezTo>
                    <a:pt x="7838" y="9349"/>
                    <a:pt x="8272" y="9520"/>
                    <a:pt x="8698" y="9520"/>
                  </a:cubicBezTo>
                  <a:cubicBezTo>
                    <a:pt x="9511" y="9520"/>
                    <a:pt x="10299" y="8898"/>
                    <a:pt x="10299" y="7941"/>
                  </a:cubicBezTo>
                  <a:cubicBezTo>
                    <a:pt x="10299" y="7755"/>
                    <a:pt x="10237" y="7538"/>
                    <a:pt x="10175" y="7383"/>
                  </a:cubicBezTo>
                  <a:lnTo>
                    <a:pt x="9368" y="5243"/>
                  </a:lnTo>
                  <a:cubicBezTo>
                    <a:pt x="9058" y="4498"/>
                    <a:pt x="8345" y="3971"/>
                    <a:pt x="7507" y="3971"/>
                  </a:cubicBezTo>
                  <a:lnTo>
                    <a:pt x="6328" y="3971"/>
                  </a:lnTo>
                  <a:lnTo>
                    <a:pt x="6328" y="3165"/>
                  </a:lnTo>
                  <a:lnTo>
                    <a:pt x="11881" y="3165"/>
                  </a:lnTo>
                  <a:lnTo>
                    <a:pt x="1188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6277575" y="2660125"/>
              <a:ext cx="297025" cy="79125"/>
            </a:xfrm>
            <a:custGeom>
              <a:rect b="b" l="l" r="r" t="t"/>
              <a:pathLst>
                <a:path extrusionOk="0" h="3165" w="11881">
                  <a:moveTo>
                    <a:pt x="2389" y="1148"/>
                  </a:moveTo>
                  <a:lnTo>
                    <a:pt x="2389" y="1954"/>
                  </a:lnTo>
                  <a:lnTo>
                    <a:pt x="1582" y="1954"/>
                  </a:lnTo>
                  <a:lnTo>
                    <a:pt x="1582" y="1148"/>
                  </a:lnTo>
                  <a:close/>
                  <a:moveTo>
                    <a:pt x="3971" y="1148"/>
                  </a:moveTo>
                  <a:lnTo>
                    <a:pt x="3971" y="1954"/>
                  </a:lnTo>
                  <a:lnTo>
                    <a:pt x="3164" y="1954"/>
                  </a:lnTo>
                  <a:lnTo>
                    <a:pt x="3164" y="1148"/>
                  </a:lnTo>
                  <a:close/>
                  <a:moveTo>
                    <a:pt x="10299" y="1148"/>
                  </a:moveTo>
                  <a:lnTo>
                    <a:pt x="10299" y="1954"/>
                  </a:lnTo>
                  <a:lnTo>
                    <a:pt x="7135" y="1954"/>
                  </a:lnTo>
                  <a:lnTo>
                    <a:pt x="7135" y="1148"/>
                  </a:lnTo>
                  <a:close/>
                  <a:moveTo>
                    <a:pt x="0" y="0"/>
                  </a:moveTo>
                  <a:lnTo>
                    <a:pt x="0" y="3164"/>
                  </a:lnTo>
                  <a:lnTo>
                    <a:pt x="11881" y="3164"/>
                  </a:lnTo>
                  <a:lnTo>
                    <a:pt x="1188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9" name="Google Shape;5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175" y="2382000"/>
            <a:ext cx="3119964" cy="199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500" y="2382000"/>
            <a:ext cx="3311867" cy="19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r Video Channel Business Plan by Slidesgo">
  <a:themeElements>
    <a:clrScheme name="Simple Light">
      <a:dk1>
        <a:srgbClr val="100E0E"/>
      </a:dk1>
      <a:lt1>
        <a:srgbClr val="FFFFFF"/>
      </a:lt1>
      <a:dk2>
        <a:srgbClr val="E9E8E3"/>
      </a:dk2>
      <a:lt2>
        <a:srgbClr val="F52E3C"/>
      </a:lt2>
      <a:accent1>
        <a:srgbClr val="F59A1B"/>
      </a:accent1>
      <a:accent2>
        <a:srgbClr val="F5CDB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00E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