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0" r:id="rId16"/>
    <p:sldId id="271" r:id="rId17"/>
    <p:sldId id="272" r:id="rId18"/>
    <p:sldId id="273" r:id="rId19"/>
    <p:sldId id="274" r:id="rId20"/>
    <p:sldId id="275" r:id="rId21"/>
    <p:sldId id="267" r:id="rId22"/>
    <p:sldId id="26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5AD968-E8C9-4515-8A22-420F48EC16DD}" v="3392" dt="2021-11-12T01:28:11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5FB9-5789-44B7-B0EA-29AFA75CB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48FD3-7EFC-4536-A256-8ACDDA5C7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29782-B0BA-4A50-954A-DA861A12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EFCB-7CF1-4A8D-A9AA-FEFB375A638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95929-F363-4247-BF0B-227868D38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C85EF-0A51-467E-AF7E-D888392A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FA3D-964B-48A1-98E4-A02B336B3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7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37B95-183A-46C0-8001-94448B13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82918-040C-4671-A47F-E84D64681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F091C-21C8-473D-A00B-D8484690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EFCB-7CF1-4A8D-A9AA-FEFB375A638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359FB-3FB1-4DF0-92FF-F9697F07F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81C12-BD94-4E69-B67D-992098BC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FA3D-964B-48A1-98E4-A02B336B3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59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3C8DE-3D93-4349-B24C-D8176D3AD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B240C-CC6D-4FA2-9A68-7A573D5D2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9FFCD-847A-44C1-89E9-7AF99E7D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EFCB-7CF1-4A8D-A9AA-FEFB375A638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E27E5-630F-4362-AF45-1BCD740F0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44AD9-7205-4A74-A188-A9AD0C92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FA3D-964B-48A1-98E4-A02B336B3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9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CB74E-657E-4F2A-8BA9-F0BE5A22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A9C02-5CF0-461E-99EC-10ED5DC66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38AAB-3443-48DA-9E66-A391DF50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EFCB-7CF1-4A8D-A9AA-FEFB375A638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04BF2-BFF6-4A81-A921-4C15417FB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EC626-05F0-4B8A-A1E7-8298238B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FA3D-964B-48A1-98E4-A02B336B3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8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1AE6-FBB2-47B5-A5AD-DDB64E5A0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50C0D-DAA4-4D2F-BC12-DB9CD64B0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935FD-21AD-4828-9DDD-2F4E2C11F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EFCB-7CF1-4A8D-A9AA-FEFB375A638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690A2-052F-41DA-97B1-1975FC6A8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7FBDB-8182-43E8-AA97-DF5373DE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FA3D-964B-48A1-98E4-A02B336B3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3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A8B71-2F38-46CE-B605-EB3E09CF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397D8-F4A7-4EFA-A79D-294CCA3FF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394F8-76DE-4331-A6AE-A31067595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0B54C-B34D-4B6F-A7D7-81187659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EFCB-7CF1-4A8D-A9AA-FEFB375A638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08F56-7CC0-4A79-A3FD-0C1A49AE2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AFF35-60A7-4418-9CA3-EB7E42A3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FA3D-964B-48A1-98E4-A02B336B3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2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76A2-9CB4-4D38-B2E8-8279027EB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95176-8118-4568-B180-E1DB90BC4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27797-D1D6-4A10-ADA1-D9ECD7F6B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5AFB3-079E-4127-8F0A-94E6A8DAF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91897F-6903-4CAE-8A22-947FEA1D4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E61985-5C1E-4E66-A441-FB099EFFC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EFCB-7CF1-4A8D-A9AA-FEFB375A638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A96E62-72C8-4C21-8688-73B32B56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F4D27B-0115-4FA8-B2E7-DE411BD6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FA3D-964B-48A1-98E4-A02B336B3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4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7A54-4E19-45D3-BD7A-3BC82ED2A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275005-A275-4D60-81D9-6D589D79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EFCB-7CF1-4A8D-A9AA-FEFB375A638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AC24A-D199-470F-A1E3-E99F7514F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D1307-267E-4501-91BD-11CC2004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FA3D-964B-48A1-98E4-A02B336B3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2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61EC6-FB62-4E69-B0FE-7DE6D94A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EFCB-7CF1-4A8D-A9AA-FEFB375A638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B66AA-3497-4C52-B2DC-6F4D0C11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157B9-2134-473C-B047-6D544A27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FA3D-964B-48A1-98E4-A02B336B3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7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2292-292A-4D1C-8501-784DF8331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0A6EC-6FE5-4814-A22C-D2EFACB2C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E6932-0640-4C40-BA99-D398347F3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59F2B-6F1A-4C73-A54E-B2E5DD1A2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EFCB-7CF1-4A8D-A9AA-FEFB375A638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33206-A814-4A9E-814E-30C4CC339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B6DCB-BDE0-4443-8D4A-0714465B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FA3D-964B-48A1-98E4-A02B336B3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43CD2-9EC5-4B55-B0D6-343774579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CD4D77-4516-401A-90DC-5115A0DD3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25DAE-2BD9-426C-8931-86EA7DB36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4E147-FC32-48FA-869A-63EEB203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EFCB-7CF1-4A8D-A9AA-FEFB375A638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BBEDA-4EEF-42E9-9F57-C3ED1B21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05FE5-F569-4D89-8C88-EBE50AAB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FA3D-964B-48A1-98E4-A02B336B3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1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5120AB-0FA3-4AD8-9D50-C85B6B53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FEA6B-5D00-453B-AEAB-A99E50AF4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CCA8B-1EDD-4F13-A406-EB8153FA6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2EFCB-7CF1-4A8D-A9AA-FEFB375A638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38E65-423D-4054-B1B2-CBF41C1F2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7968D-6B90-4942-BFAF-6FFBEF5E5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3FA3D-964B-48A1-98E4-A02B336B3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3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6469F-A67B-4C9F-8186-22117AAFDD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DANILEVSKY TÌM GIÁ TRỊ RIÊNG,VECTOR RIÊNG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D3DCE-13A3-4197-8891-20A4E30C05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THUYẾT TRÌNH: PHẠM TIẾN DUẬT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MSSV: 20173497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LỚP: CTTN TOÁN TIN K62</a:t>
            </a:r>
          </a:p>
        </p:txBody>
      </p:sp>
    </p:spTree>
    <p:extLst>
      <p:ext uri="{BB962C8B-B14F-4D97-AF65-F5344CB8AC3E}">
        <p14:creationId xmlns:p14="http://schemas.microsoft.com/office/powerpoint/2010/main" val="2162375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123583-5C6E-4910-B03F-3C1B23EA04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Tuy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nhiên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chuyển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cần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nhân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bên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trái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123583-5C6E-4910-B03F-3C1B23EA04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852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4B0297-ECE8-41DB-9723-094955159B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việc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chuyển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lại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bởi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dòng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dòng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trước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mới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dòng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đã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bỏ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tục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làm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vậy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đến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thành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Frobenius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chuyển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đã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hoàn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thành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4B0297-ECE8-41DB-9723-094955159B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50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17B4-91FD-426C-A521-28C5C364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</a:rPr>
              <a:t>3. </a:t>
            </a:r>
            <a:r>
              <a:rPr lang="en-US" sz="2800" dirty="0" err="1">
                <a:latin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</a:rPr>
              <a:t>trường</a:t>
            </a:r>
            <a:r>
              <a:rPr lang="en-US" sz="2800" dirty="0"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</a:rPr>
              <a:t>hợp</a:t>
            </a:r>
            <a:r>
              <a:rPr lang="en-US" sz="2800" dirty="0"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</a:rPr>
              <a:t>đặc</a:t>
            </a:r>
            <a:r>
              <a:rPr lang="en-US" sz="2800" dirty="0"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</a:rPr>
              <a:t>biệt</a:t>
            </a:r>
            <a:r>
              <a:rPr lang="en-US" sz="2800" dirty="0">
                <a:latin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96EE7A-BBE9-47FA-9EFE-91362CE989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 err="1">
                    <a:latin typeface="Times New Roman" panose="02020603050405020304" pitchFamily="18" charset="0"/>
                  </a:rPr>
                  <a:t>Giả</a:t>
                </a:r>
                <a:r>
                  <a:rPr lang="en-US" sz="200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</a:rPr>
                  <a:t>sử</a:t>
                </a:r>
                <a:r>
                  <a:rPr lang="en-US" sz="200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</a:rPr>
                  <a:t>rằng</a:t>
                </a:r>
                <a:r>
                  <a:rPr lang="en-US" sz="200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</a:rPr>
                  <a:t>trong</a:t>
                </a:r>
                <a:r>
                  <a:rPr lang="en-US" sz="200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</a:rPr>
                  <a:t>phép</a:t>
                </a:r>
                <a:r>
                  <a:rPr lang="en-US" sz="200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</a:rPr>
                  <a:t>biến</a:t>
                </a:r>
                <a:r>
                  <a:rPr lang="en-US" sz="200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</a:rPr>
                  <a:t>đổi</a:t>
                </a:r>
                <a:r>
                  <a:rPr lang="en-US" sz="2000" dirty="0">
                    <a:latin typeface="Times New Roman" panose="02020603050405020304" pitchFamily="18" charset="0"/>
                  </a:rPr>
                  <a:t> ma </a:t>
                </a:r>
                <a:r>
                  <a:rPr lang="en-US" sz="2000" dirty="0" err="1">
                    <a:latin typeface="Times New Roman" panose="02020603050405020304" pitchFamily="18" charset="0"/>
                  </a:rPr>
                  <a:t>trận</a:t>
                </a:r>
                <a:r>
                  <a:rPr lang="en-US" sz="2000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</a:rPr>
                  <a:t>về</a:t>
                </a:r>
                <a:r>
                  <a:rPr lang="en-US" sz="200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</a:rPr>
                  <a:t>dạng</a:t>
                </a:r>
                <a:r>
                  <a:rPr lang="en-US" sz="200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</a:rPr>
                  <a:t>Frobenius</a:t>
                </a:r>
                <a:r>
                  <a:rPr lang="en-US" sz="2000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</a:rPr>
                  <a:t>sau</a:t>
                </a:r>
                <a:r>
                  <a:rPr lang="en-US" sz="200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</a:rPr>
                  <a:t>một</a:t>
                </a:r>
                <a:r>
                  <a:rPr lang="en-US" sz="200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</a:rPr>
                  <a:t>số</a:t>
                </a:r>
                <a:r>
                  <a:rPr lang="en-US" sz="200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</a:rPr>
                  <a:t>bước</a:t>
                </a:r>
                <a:r>
                  <a:rPr lang="en-US" sz="200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</a:rPr>
                  <a:t>làm</a:t>
                </a:r>
                <a:r>
                  <a:rPr lang="en-US" sz="200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</a:rPr>
                  <a:t>thì</a:t>
                </a:r>
                <a:r>
                  <a:rPr lang="en-US" sz="2000" dirty="0">
                    <a:latin typeface="Times New Roman" panose="02020603050405020304" pitchFamily="18" charset="0"/>
                  </a:rPr>
                  <a:t> ta </a:t>
                </a:r>
                <a:r>
                  <a:rPr lang="en-US" sz="2000" dirty="0" err="1">
                    <a:latin typeface="Times New Roman" panose="02020603050405020304" pitchFamily="18" charset="0"/>
                  </a:rPr>
                  <a:t>thu</a:t>
                </a:r>
                <a:r>
                  <a:rPr lang="en-US" sz="200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</a:rPr>
                  <a:t>được</a:t>
                </a:r>
                <a:r>
                  <a:rPr lang="en-US" sz="2000" dirty="0">
                    <a:latin typeface="Times New Roman" panose="02020603050405020304" pitchFamily="18" charset="0"/>
                  </a:rPr>
                  <a:t> ma </a:t>
                </a:r>
                <a:r>
                  <a:rPr lang="en-US" sz="2000" dirty="0" err="1">
                    <a:latin typeface="Times New Roman" panose="02020603050405020304" pitchFamily="18" charset="0"/>
                  </a:rPr>
                  <a:t>trận</a:t>
                </a:r>
                <a:r>
                  <a:rPr lang="en-US" sz="200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</a:rPr>
                  <a:t>có</a:t>
                </a:r>
                <a:r>
                  <a:rPr lang="en-US" sz="200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</a:rPr>
                  <a:t>dạng</a:t>
                </a:r>
                <a:r>
                  <a:rPr lang="en-US" sz="2000" dirty="0">
                    <a:latin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….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96EE7A-BBE9-47FA-9EFE-91362CE989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241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9576C-4475-42AD-A80D-985E7FD599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err="1">
                    <a:latin typeface="Times New Roman" panose="02020603050405020304" pitchFamily="18" charset="0"/>
                  </a:rPr>
                  <a:t>và</a:t>
                </a:r>
                <a:r>
                  <a:rPr lang="en-US" sz="200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</a:rPr>
                  <a:t>sau</a:t>
                </a:r>
                <a:r>
                  <a:rPr lang="en-US" sz="200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</a:rPr>
                  <a:t>đó</a:t>
                </a:r>
                <a:r>
                  <a:rPr lang="en-US" sz="2000" dirty="0">
                    <a:latin typeface="Times New Roman" panose="02020603050405020304" pitchFamily="18" charset="0"/>
                  </a:rPr>
                  <a:t> ta </a:t>
                </a:r>
                <a:r>
                  <a:rPr lang="en-US" sz="2000" dirty="0" err="1">
                    <a:latin typeface="Times New Roman" panose="02020603050405020304" pitchFamily="18" charset="0"/>
                  </a:rPr>
                  <a:t>thấy</a:t>
                </a:r>
                <a:r>
                  <a:rPr lang="en-US" sz="2000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</a:rPr>
                  <a:t>hoặc</a:t>
                </a:r>
                <a:r>
                  <a:rPr lang="en-US" sz="200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</a:rPr>
                  <a:t>là</a:t>
                </a:r>
                <a:r>
                  <a:rPr lang="en-US" sz="2000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</a:rPr>
                  <a:t>rất</a:t>
                </a:r>
                <a:r>
                  <a:rPr lang="en-US" sz="200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</a:rPr>
                  <a:t>nhỏ</a:t>
                </a:r>
                <a:r>
                  <a:rPr lang="en-US" sz="2000" dirty="0">
                    <a:latin typeface="Times New Roman" panose="02020603050405020304" pitchFamily="18" charset="0"/>
                  </a:rPr>
                  <a:t>. Khi </a:t>
                </a:r>
                <a:r>
                  <a:rPr lang="en-US" sz="2000" dirty="0" err="1">
                    <a:latin typeface="Times New Roman" panose="02020603050405020304" pitchFamily="18" charset="0"/>
                  </a:rPr>
                  <a:t>đó</a:t>
                </a:r>
                <a:r>
                  <a:rPr lang="en-US" sz="2000" dirty="0">
                    <a:latin typeface="Times New Roman" panose="02020603050405020304" pitchFamily="18" charset="0"/>
                  </a:rPr>
                  <a:t> ta </a:t>
                </a:r>
                <a:r>
                  <a:rPr lang="en-US" sz="2000" dirty="0" err="1">
                    <a:latin typeface="Times New Roman" panose="02020603050405020304" pitchFamily="18" charset="0"/>
                  </a:rPr>
                  <a:t>tiếp</a:t>
                </a:r>
                <a:r>
                  <a:rPr lang="en-US" sz="200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</a:rPr>
                  <a:t>tục</a:t>
                </a:r>
                <a:r>
                  <a:rPr lang="en-US" sz="200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</a:rPr>
                  <a:t>biến</a:t>
                </a:r>
                <a:r>
                  <a:rPr lang="en-US" sz="200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</a:rPr>
                  <a:t>đổi</a:t>
                </a:r>
                <a:r>
                  <a:rPr lang="en-US" sz="200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</a:rPr>
                  <a:t>bằng</a:t>
                </a:r>
                <a:r>
                  <a:rPr lang="en-US" sz="200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</a:rPr>
                  <a:t>phương</a:t>
                </a:r>
                <a:r>
                  <a:rPr lang="en-US" sz="200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</a:rPr>
                  <a:t>pháp</a:t>
                </a:r>
                <a:r>
                  <a:rPr lang="en-US" sz="200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</a:rPr>
                  <a:t>Danilevsky</a:t>
                </a:r>
                <a:r>
                  <a:rPr lang="en-US" sz="2000" dirty="0">
                    <a:latin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err="1">
                    <a:latin typeface="Times New Roman" panose="02020603050405020304" pitchFamily="18" charset="0"/>
                  </a:rPr>
                  <a:t>Có</a:t>
                </a:r>
                <a:r>
                  <a:rPr lang="en-US" sz="2000" dirty="0">
                    <a:latin typeface="Times New Roman" panose="02020603050405020304" pitchFamily="18" charset="0"/>
                  </a:rPr>
                  <a:t> 2 </a:t>
                </a:r>
                <a:r>
                  <a:rPr lang="en-US" sz="2000" dirty="0" err="1">
                    <a:latin typeface="Times New Roman" panose="02020603050405020304" pitchFamily="18" charset="0"/>
                  </a:rPr>
                  <a:t>trường</a:t>
                </a:r>
                <a:r>
                  <a:rPr lang="en-US" sz="200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</a:rPr>
                  <a:t>hợp</a:t>
                </a:r>
                <a:r>
                  <a:rPr lang="en-US" sz="200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</a:rPr>
                  <a:t>có</a:t>
                </a:r>
                <a:r>
                  <a:rPr lang="en-US" sz="200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</a:rPr>
                  <a:t>thể</a:t>
                </a:r>
                <a:r>
                  <a:rPr lang="en-US" sz="200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</a:rPr>
                  <a:t>xảy</a:t>
                </a:r>
                <a:r>
                  <a:rPr lang="en-US" sz="2000" dirty="0">
                    <a:latin typeface="Times New Roman" panose="02020603050405020304" pitchFamily="18" charset="0"/>
                  </a:rPr>
                  <a:t> ra: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 err="1"/>
                  <a:t>Trường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hợp</a:t>
                </a:r>
                <a:r>
                  <a:rPr lang="en-US" sz="2000" dirty="0"/>
                  <a:t> 1:</a:t>
                </a:r>
              </a:p>
              <a:p>
                <a:pPr marL="0" indent="0">
                  <a:buNone/>
                </a:pPr>
                <a:r>
                  <a:rPr lang="en-US" sz="2000" dirty="0" err="1"/>
                  <a:t>Giả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sử</a:t>
                </a:r>
                <a:r>
                  <a:rPr lang="en-US" sz="2000" dirty="0"/>
                  <a:t> </a:t>
                </a:r>
                <a:r>
                  <a:rPr lang="en-US" sz="2000" dirty="0" err="1"/>
                  <a:t>rằng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với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mỗi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−2, 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≠0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bằng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việc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hoán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đổi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dòng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thứ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với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dòng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thứ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dirty="0" err="1"/>
                  <a:t>cột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thứ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với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cột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thứ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của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err="1"/>
                  <a:t>thì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được</a:t>
                </a:r>
                <a:r>
                  <a:rPr lang="en-US" sz="2000" dirty="0"/>
                  <a:t> ma </a:t>
                </a:r>
                <a:r>
                  <a:rPr lang="en-US" sz="2000" dirty="0" err="1"/>
                  <a:t>trận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đồng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dạng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với</a:t>
                </a:r>
                <a:r>
                  <a:rPr lang="en-US" sz="2000" dirty="0"/>
                  <a:t> ma </a:t>
                </a:r>
                <a:r>
                  <a:rPr lang="en-US" sz="2000" dirty="0" err="1"/>
                  <a:t>trận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≠0.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dirty="0"/>
                  <a:t>Trường </a:t>
                </a:r>
                <a:r>
                  <a:rPr lang="en-US" dirty="0" err="1"/>
                  <a:t>hợp</a:t>
                </a:r>
                <a:r>
                  <a:rPr lang="en-US" dirty="0"/>
                  <a:t> 2: </a:t>
                </a:r>
              </a:p>
              <a:p>
                <a:pPr marL="0" indent="0">
                  <a:buNone/>
                </a:pPr>
                <a:r>
                  <a:rPr lang="en-US" sz="2000" dirty="0" err="1"/>
                  <a:t>Giả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sử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lúc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này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 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=1,2,…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−2. </m:t>
                    </m:r>
                  </m:oMath>
                </a14:m>
                <a:r>
                  <a:rPr lang="en-US" sz="2000" dirty="0"/>
                  <a:t>Khi </a:t>
                </a:r>
                <a:r>
                  <a:rPr lang="en-US" sz="2000" dirty="0" err="1"/>
                  <a:t>đó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có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dạng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9576C-4475-42AD-A80D-985E7FD599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980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245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EFF707-8C40-41B4-AB9C-2C9625B722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8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EFF707-8C40-41B4-AB9C-2C9625B722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910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7AECDD-1E33-4AB8-B02A-573CB06F8E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Ở </a:t>
                </a:r>
                <a:r>
                  <a:rPr lang="en-US" sz="2000" dirty="0" err="1"/>
                  <a:t>trường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hợp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này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thì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thức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đặc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trưng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của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là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tích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của</a:t>
                </a:r>
                <a:r>
                  <a:rPr lang="en-US" sz="2000" dirty="0"/>
                  <a:t> 2 </a:t>
                </a:r>
                <a:r>
                  <a:rPr lang="en-US" sz="2000" dirty="0" err="1"/>
                  <a:t>định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thức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⁡(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Khi </a:t>
                </a:r>
                <a:r>
                  <a:rPr lang="en-US" sz="2000" dirty="0" err="1"/>
                  <a:t>đó</a:t>
                </a:r>
                <a:r>
                  <a:rPr lang="en-US" sz="2000" dirty="0"/>
                  <a:t> ma trận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được </a:t>
                </a:r>
                <a:r>
                  <a:rPr lang="en-US" sz="2000" dirty="0" err="1"/>
                  <a:t>biến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đổi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về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dạng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Frobenius</a:t>
                </a:r>
                <a:r>
                  <a:rPr lang="en-US" sz="2000" dirty="0"/>
                  <a:t>. Ta </a:t>
                </a:r>
                <a:r>
                  <a:rPr lang="en-US" sz="2000" dirty="0" err="1"/>
                  <a:t>đã</a:t>
                </a:r>
                <a:r>
                  <a:rPr lang="en-US" sz="2000" dirty="0"/>
                  <a:t> </a:t>
                </a:r>
                <a:r>
                  <a:rPr lang="en-US" sz="2000" dirty="0" err="1"/>
                  <a:t>áp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dụng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phương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pháp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Danilevsky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cho</a:t>
                </a:r>
                <a:r>
                  <a:rPr lang="en-US" sz="2000" dirty="0"/>
                  <a:t> ma </a:t>
                </a:r>
                <a:r>
                  <a:rPr lang="en-US" sz="2000" dirty="0" err="1"/>
                  <a:t>trận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chỉ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thay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đổi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dòng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thứ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của</a:t>
                </a:r>
                <a:r>
                  <a:rPr lang="en-US" sz="2000" dirty="0"/>
                  <a:t> ma </a:t>
                </a:r>
                <a:r>
                  <a:rPr lang="en-US" sz="2000" dirty="0" err="1"/>
                  <a:t>trận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 err="1"/>
                  <a:t>điều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này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sẽ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hiệu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quả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hơn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khi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nhân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cột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đầu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tiên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của</a:t>
                </a:r>
                <a:r>
                  <a:rPr lang="en-US" sz="2000" dirty="0"/>
                  <a:t> ma </a:t>
                </a:r>
                <a:r>
                  <a:rPr lang="en-US" sz="2000" dirty="0" err="1"/>
                  <a:t>trận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với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dòng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thứ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của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nó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sau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đó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nhân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bên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phải</a:t>
                </a:r>
                <a:r>
                  <a:rPr lang="en-US" sz="2000" dirty="0"/>
                  <a:t> ma </a:t>
                </a:r>
                <a:r>
                  <a:rPr lang="en-US" sz="2000" dirty="0" err="1"/>
                  <a:t>trận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vừa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tìm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được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với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 err="1"/>
                  <a:t>Kết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quả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tiếp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theo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sẽ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chỉ</a:t>
                </a:r>
                <a:r>
                  <a:rPr lang="en-US" sz="2000" dirty="0"/>
                  <a:t> ra </a:t>
                </a:r>
                <a:r>
                  <a:rPr lang="en-US" sz="2000" dirty="0" err="1"/>
                  <a:t>rằng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khi</a:t>
                </a:r>
                <a:r>
                  <a:rPr lang="en-US" sz="2000" dirty="0"/>
                  <a:t> ta </a:t>
                </a:r>
                <a:r>
                  <a:rPr lang="en-US" sz="2000" dirty="0" err="1"/>
                  <a:t>chuyển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về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dạng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Frobenius</a:t>
                </a:r>
                <a:r>
                  <a:rPr lang="en-US" sz="2000" dirty="0"/>
                  <a:t>, ta </a:t>
                </a:r>
                <a:r>
                  <a:rPr lang="en-US" sz="2000" dirty="0" err="1"/>
                  <a:t>có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thể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thu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được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các</a:t>
                </a:r>
                <a:r>
                  <a:rPr lang="en-US" sz="2000" dirty="0"/>
                  <a:t> vector </a:t>
                </a:r>
                <a:r>
                  <a:rPr lang="en-US" sz="2000" dirty="0" err="1"/>
                  <a:t>riêng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của</a:t>
                </a:r>
                <a:r>
                  <a:rPr lang="en-US" sz="2000" dirty="0"/>
                  <a:t> ma </a:t>
                </a:r>
                <a:r>
                  <a:rPr lang="en-US" sz="2000" dirty="0" err="1"/>
                  <a:t>trận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7AECDD-1E33-4AB8-B02A-573CB06F8E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552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0C18A-7577-4B16-BF9D-8F24D91A45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Định </a:t>
                </a:r>
                <a:r>
                  <a:rPr lang="en-US" sz="2000" dirty="0" err="1"/>
                  <a:t>lý</a:t>
                </a:r>
                <a:r>
                  <a:rPr lang="en-US" sz="2000" dirty="0"/>
                  <a:t>: Cho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là</a:t>
                </a:r>
                <a:r>
                  <a:rPr lang="en-US" sz="2000" dirty="0"/>
                  <a:t> ma </a:t>
                </a:r>
                <a:r>
                  <a:rPr lang="en-US" sz="2000" dirty="0" err="1"/>
                  <a:t>trận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và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là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dạng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Frobenius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của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 </a:t>
                </a:r>
                <a:r>
                  <a:rPr lang="en-US" sz="2000" dirty="0" err="1"/>
                  <a:t>Nếu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là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giá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trị</a:t>
                </a:r>
                <a:r>
                  <a:rPr lang="en-US" sz="2000" dirty="0"/>
                  <a:t> </a:t>
                </a:r>
                <a:r>
                  <a:rPr lang="en-US" sz="2000" dirty="0" err="1"/>
                  <a:t>riêng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của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err="1"/>
                  <a:t>thì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 </a:t>
                </a:r>
                <a:r>
                  <a:rPr lang="en-US" sz="2000" dirty="0" err="1"/>
                  <a:t>và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err="1"/>
                  <a:t>Tương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ứng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là</a:t>
                </a:r>
                <a:r>
                  <a:rPr lang="en-US" sz="2000" dirty="0"/>
                  <a:t> vector </a:t>
                </a:r>
                <a:r>
                  <a:rPr lang="en-US" sz="2000" dirty="0" err="1"/>
                  <a:t>riêng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của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và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 err="1"/>
                  <a:t>Chứng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minh</a:t>
                </a:r>
                <a:r>
                  <a:rPr lang="en-US" sz="2000" dirty="0"/>
                  <a:t>: Do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0C18A-7577-4B16-BF9D-8F24D91A45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577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D02397-883D-4022-8D2E-19ECDBC4A8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Ta </a:t>
                </a:r>
                <a:r>
                  <a:rPr lang="en-US" sz="2000" dirty="0" err="1"/>
                  <a:t>có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⋯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err="1"/>
                  <a:t>Lại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có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và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, ta </a:t>
                </a:r>
                <a:r>
                  <a:rPr lang="en-US" sz="2000" dirty="0" err="1"/>
                  <a:t>có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thể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kết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luận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rằng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𝐴𝑤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err="1"/>
                  <a:t>Từ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đó</a:t>
                </a:r>
                <a:r>
                  <a:rPr lang="en-US" sz="2000" dirty="0"/>
                  <a:t> ta </a:t>
                </a:r>
                <a:r>
                  <a:rPr lang="en-US" sz="2000" dirty="0" err="1"/>
                  <a:t>có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điều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phải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chứng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minh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 err="1"/>
                  <a:t>Đối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với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thức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đặc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trưng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của</a:t>
                </a:r>
                <a:r>
                  <a:rPr lang="en-US" sz="2000" dirty="0"/>
                  <a:t> ma </a:t>
                </a:r>
                <a:r>
                  <a:rPr lang="en-US" sz="2000" dirty="0" err="1"/>
                  <a:t>trận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có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bậc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cao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hơn</a:t>
                </a:r>
                <a:r>
                  <a:rPr lang="en-US" sz="2000" dirty="0"/>
                  <a:t> 5, </a:t>
                </a:r>
                <a:r>
                  <a:rPr lang="en-US" sz="2000" dirty="0" err="1"/>
                  <a:t>phương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pháp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Danilevsky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tỏ</a:t>
                </a:r>
                <a:r>
                  <a:rPr lang="en-US" sz="2000" dirty="0"/>
                  <a:t> ra </a:t>
                </a:r>
                <a:r>
                  <a:rPr lang="en-US" sz="2000" dirty="0" err="1"/>
                  <a:t>thuận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tiện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hơn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khi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chỉ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phải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dùng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ít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phép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nhân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và</a:t>
                </a:r>
                <a:r>
                  <a:rPr lang="en-US" sz="2000" dirty="0"/>
                  <a:t> </a:t>
                </a:r>
                <a:r>
                  <a:rPr lang="en-US" sz="2000" dirty="0" err="1"/>
                  <a:t>ít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phép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cộng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hơn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các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phương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pháp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khác</a:t>
                </a:r>
                <a:r>
                  <a:rPr lang="en-US" sz="2000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D02397-883D-4022-8D2E-19ECDBC4A8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141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5E1E-C6E2-4196-B23D-A84B583A9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6F601-A6E3-4674-A258-837FFD7225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riêng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Nhập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Khai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báo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nhân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ma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Lặp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−1→1</m:t>
                    </m:r>
                  </m:oMath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ma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if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{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=1}</m:t>
                    </m:r>
                  </m:oMath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else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else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6F601-A6E3-4674-A258-837FFD7225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134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8F29FC-54A9-40D4-8B5D-FD70467C11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 M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</m:den>
                    </m:f>
                  </m:oMath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Gọi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nhâ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2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lần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Lần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1: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Lần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2: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Thuật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nhân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ma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++</m:t>
                        </m:r>
                      </m:e>
                    </m:d>
                  </m:oMath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++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</m:oMath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	for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++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𝑘𝑗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8F29FC-54A9-40D4-8B5D-FD70467C11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668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E725B-E095-4A54-9782-DA254E24A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KIẾN THỨC CHUẨN BỊ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925C3-3E81-493D-9BEE-20C860C051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Giới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thiệu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 ma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vuông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cấp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Bài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riêng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vector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riêng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vuông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riêng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vuông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hoặc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phức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thỏa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mãn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</m:e>
                    </m:acc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vector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riêng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ứng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riêng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Nghĩa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phải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I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đơn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vị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cấp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925C3-3E81-493D-9BEE-20C860C051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690688"/>
                <a:ext cx="10515600" cy="4351338"/>
              </a:xfrm>
              <a:blipFill>
                <a:blip r:embed="rId2"/>
                <a:stretch>
                  <a:fillRect l="-638" t="-1401" r="-2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253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C011F4-31A2-4D5A-8224-8F88DC05B2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Bổ sung </a:t>
                </a:r>
                <a:r>
                  <a:rPr lang="en-US" sz="2000" dirty="0" err="1"/>
                  <a:t>thêm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lệnh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trong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thuật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toán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tìm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trị</a:t>
                </a:r>
                <a:r>
                  <a:rPr lang="en-US" sz="2000" dirty="0"/>
                  <a:t> </a:t>
                </a:r>
                <a:r>
                  <a:rPr lang="en-US" sz="2000" dirty="0" err="1"/>
                  <a:t>riêng</a:t>
                </a:r>
                <a:r>
                  <a:rPr lang="en-US" sz="2000" dirty="0"/>
                  <a:t>:</a:t>
                </a:r>
              </a:p>
              <a:p>
                <a:pPr>
                  <a:buFontTx/>
                  <a:buChar char="-"/>
                </a:pPr>
                <a:r>
                  <a:rPr lang="en-US" sz="2000" dirty="0" err="1"/>
                  <a:t>Khởi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tạo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000" dirty="0"/>
              </a:p>
              <a:p>
                <a:pPr>
                  <a:buFontTx/>
                  <a:buChar char="-"/>
                </a:pPr>
                <a:r>
                  <a:rPr lang="en-US" sz="2000" dirty="0" err="1"/>
                  <a:t>Lặp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err="1"/>
                  <a:t>Tính</a:t>
                </a:r>
                <a:r>
                  <a:rPr lang="en-US" sz="2000" dirty="0"/>
                  <a:t> 2 ma </a:t>
                </a:r>
                <a:r>
                  <a:rPr lang="en-US" sz="2000" dirty="0" err="1"/>
                  <a:t>trận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err="1"/>
                  <a:t>Gọi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hàm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nhân</a:t>
                </a:r>
                <a:r>
                  <a:rPr lang="en-US" sz="2000" dirty="0"/>
                  <a:t> 3 </a:t>
                </a:r>
                <a:r>
                  <a:rPr lang="en-US" sz="2000" dirty="0" err="1"/>
                  <a:t>lần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		</a:t>
                </a:r>
                <a:r>
                  <a:rPr lang="en-US" sz="2000" dirty="0" err="1"/>
                  <a:t>Lần</a:t>
                </a:r>
                <a:r>
                  <a:rPr lang="en-US" sz="2000" dirty="0"/>
                  <a:t> 1: </a:t>
                </a:r>
                <a:r>
                  <a:rPr lang="en-US" sz="2000" dirty="0" err="1"/>
                  <a:t>Vào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ra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	</a:t>
                </a:r>
                <a:r>
                  <a:rPr lang="en-US" sz="2000" dirty="0" err="1"/>
                  <a:t>Lần</a:t>
                </a:r>
                <a:r>
                  <a:rPr lang="en-US" sz="2000" dirty="0"/>
                  <a:t> 2: </a:t>
                </a:r>
                <a:r>
                  <a:rPr lang="en-US" sz="2000" dirty="0" err="1"/>
                  <a:t>Vào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ra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	</a:t>
                </a:r>
                <a:r>
                  <a:rPr lang="en-US" sz="2000" dirty="0" err="1"/>
                  <a:t>Lần</a:t>
                </a:r>
                <a:r>
                  <a:rPr lang="en-US" sz="2000" dirty="0"/>
                  <a:t> 3: </a:t>
                </a:r>
                <a:r>
                  <a:rPr lang="en-US" sz="2000" dirty="0" err="1"/>
                  <a:t>Vào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ra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		</a:t>
                </a:r>
                <a:r>
                  <a:rPr lang="en-US" sz="2000" dirty="0" err="1"/>
                  <a:t>Gán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- </a:t>
                </a:r>
                <a:r>
                  <a:rPr lang="en-US" sz="2000" dirty="0" err="1"/>
                  <a:t>Xuất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C011F4-31A2-4D5A-8224-8F88DC05B2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01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5FBA17-B8E0-41EF-842D-8DFBA2ED82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Ma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gọi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tồn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𝑑𝑒𝑡𝑃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𝐴𝑃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Hai ma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cùng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riêng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det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⁡(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5FBA17-B8E0-41EF-842D-8DFBA2ED82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06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399C4-5FDC-4BE2-AC91-99429FE9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PHƯƠNG PHÁP DANILEVSKY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7269B-75E4-47CE-A30B-D509C2BE5B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Ý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tưởng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pháp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khai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triển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trình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phải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lúc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nào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cũng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dễ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nên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vì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trực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riêng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riêng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về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Frobenius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Khối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Frobenius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</m:e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7269B-75E4-47CE-A30B-D509C2BE5B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11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44A1BA-2289-407F-93CD-FFDBA7391D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1550" y="15589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Khối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Frobenius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chuẩn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Frobenius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chính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𝐹𝑈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44A1BA-2289-407F-93CD-FFDBA7391D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550" y="1558925"/>
                <a:ext cx="10515600" cy="4351338"/>
              </a:xfrm>
              <a:blipFill>
                <a:blip r:embed="rId2"/>
                <a:stretch>
                  <a:fillRect l="-522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5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9EB3FB-9FC0-4914-B2C0-D1867C7FFB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chuẩn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Frobenius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…</m:t>
                          </m:r>
                        </m:e>
                      </m:func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9EB3FB-9FC0-4914-B2C0-D1867C7FFB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322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2BB8-9650-4EBA-8CF0-8A9F7BF8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Danilevsky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AA5ABC-1F25-4854-8788-3EFE29B828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pháp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Danilevsky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chuyển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ban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về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Frobenius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của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việc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chuyển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hoàn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thành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giống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nhau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chuyển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dòng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 trận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bắt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dòng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cuối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đúng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dòng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làm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đích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chuyển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dòng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thành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dòng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(0 0 …. 1 0)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dòng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đơn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vị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dòng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AA5ABC-1F25-4854-8788-3EFE29B828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190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5BC02-8993-44F4-9539-1EB8B8303F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2475" y="1066800"/>
                <a:ext cx="10601325" cy="51101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nghịch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đảo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5BC02-8993-44F4-9539-1EB8B8303F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2475" y="1066800"/>
                <a:ext cx="10601325" cy="5110163"/>
              </a:xfrm>
              <a:blipFill>
                <a:blip r:embed="rId2"/>
                <a:stretch>
                  <a:fillRect l="-575" t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061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508F52-A6BF-40EA-AE17-85D91625DC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Nhân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bên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phải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ta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−1,2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508F52-A6BF-40EA-AE17-85D91625DC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73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13267EA44385C645A61F527470A803C6" ma:contentTypeVersion="7" ma:contentTypeDescription="Tạo tài liệu mới." ma:contentTypeScope="" ma:versionID="ac03004efc05595d1de8cefc9178c0e3">
  <xsd:schema xmlns:xsd="http://www.w3.org/2001/XMLSchema" xmlns:xs="http://www.w3.org/2001/XMLSchema" xmlns:p="http://schemas.microsoft.com/office/2006/metadata/properties" xmlns:ns2="c0b09c89-4db7-4272-96b1-7857f8178130" xmlns:ns3="fafca14e-5926-4aba-b21c-859abbd99a94" targetNamespace="http://schemas.microsoft.com/office/2006/metadata/properties" ma:root="true" ma:fieldsID="db8cfebfa5fe6ab96ba9e90de5a49753" ns2:_="" ns3:_="">
    <xsd:import namespace="c0b09c89-4db7-4272-96b1-7857f8178130"/>
    <xsd:import namespace="fafca14e-5926-4aba-b21c-859abbd99a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b09c89-4db7-4272-96b1-7857f81781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ca14e-5926-4aba-b21c-859abbd99a9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D746C1-C756-4074-979F-5D88C352C1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34FB78-127D-4EAD-A97E-8BC2B63CBEA6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ff20b250-c25e-43c1-aab5-1a6c4be7e98b"/>
    <ds:schemaRef ds:uri="f9702e12-ae32-459d-8f15-57b902f6fd3a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4CD0F41-B6E9-42C4-A433-97A3AD56430D}"/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1451</Words>
  <Application>Microsoft Office PowerPoint</Application>
  <PresentationFormat>Widescreen</PresentationFormat>
  <Paragraphs>145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Cambria Math</vt:lpstr>
      <vt:lpstr>Times New Roman</vt:lpstr>
      <vt:lpstr>Office Theme</vt:lpstr>
      <vt:lpstr>PHƯƠNG PHÁP DANILEVSKY TÌM GIÁ TRỊ RIÊNG,VECTOR RIÊNG</vt:lpstr>
      <vt:lpstr>I. KIẾN THỨC CHUẨN BỊ</vt:lpstr>
      <vt:lpstr>PowerPoint Presentation</vt:lpstr>
      <vt:lpstr>II. PHƯƠNG PHÁP DANILEVSKY </vt:lpstr>
      <vt:lpstr>PowerPoint Presentation</vt:lpstr>
      <vt:lpstr>PowerPoint Presentation</vt:lpstr>
      <vt:lpstr>2. Phương pháp Danilevsky</vt:lpstr>
      <vt:lpstr>PowerPoint Presentation</vt:lpstr>
      <vt:lpstr>PowerPoint Presentation</vt:lpstr>
      <vt:lpstr>PowerPoint Presentation</vt:lpstr>
      <vt:lpstr>PowerPoint Presentation</vt:lpstr>
      <vt:lpstr>3. Các trường hợp đặc biệt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Thuật toán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PHƯƠNG PHÁP DANILEVSKY TÌM GIÁ TRỊ RIÊNG, VECTOR RIÊNG</dc:title>
  <dc:creator>Pham Tien Duat 20173497</dc:creator>
  <cp:lastModifiedBy>Pham Tien Duat 20173497</cp:lastModifiedBy>
  <cp:revision>36</cp:revision>
  <dcterms:created xsi:type="dcterms:W3CDTF">2021-11-11T17:58:46Z</dcterms:created>
  <dcterms:modified xsi:type="dcterms:W3CDTF">2022-01-23T14:45:53Z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0x01010013267EA44385C645A61F527470A803C6</vt:lpwstr>
  </property>
</Properties>
</file>