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oboto Black"/>
      <p:bold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Fira Sans Extra Condensed Medium"/>
      <p:regular r:id="rId33"/>
      <p:bold r:id="rId34"/>
      <p:italic r:id="rId35"/>
      <p:boldItalic r:id="rId36"/>
    </p:embeddedFont>
    <p:embeddedFont>
      <p:font typeface="Roboto Condensed"/>
      <p:regular r:id="rId37"/>
      <p:bold r:id="rId38"/>
      <p:italic r:id="rId39"/>
      <p:boldItalic r:id="rId40"/>
    </p:embeddedFont>
    <p:embeddedFont>
      <p:font typeface="Squada One"/>
      <p:regular r:id="rId41"/>
    </p:embeddedFont>
    <p:embeddedFont>
      <p:font typeface="Roboto Condensed Light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Condensed-boldItalic.fntdata"/><Relationship Id="rId42" Type="http://schemas.openxmlformats.org/officeDocument/2006/relationships/font" Target="fonts/RobotoCondensedLight-regular.fntdata"/><Relationship Id="rId41" Type="http://schemas.openxmlformats.org/officeDocument/2006/relationships/font" Target="fonts/SquadaOne-regular.fntdata"/><Relationship Id="rId44" Type="http://schemas.openxmlformats.org/officeDocument/2006/relationships/font" Target="fonts/RobotoCondensedLight-italic.fntdata"/><Relationship Id="rId43" Type="http://schemas.openxmlformats.org/officeDocument/2006/relationships/font" Target="fonts/RobotoCondensedLight-bold.fntdata"/><Relationship Id="rId45" Type="http://schemas.openxmlformats.org/officeDocument/2006/relationships/font" Target="fonts/RobotoCondensed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33" Type="http://schemas.openxmlformats.org/officeDocument/2006/relationships/font" Target="fonts/FiraSansExtraCondensedMedium-regular.fntdata"/><Relationship Id="rId32" Type="http://schemas.openxmlformats.org/officeDocument/2006/relationships/font" Target="fonts/Roboto-boldItalic.fntdata"/><Relationship Id="rId35" Type="http://schemas.openxmlformats.org/officeDocument/2006/relationships/font" Target="fonts/FiraSansExtraCondensedMedium-italic.fntdata"/><Relationship Id="rId34" Type="http://schemas.openxmlformats.org/officeDocument/2006/relationships/font" Target="fonts/FiraSansExtraCondensedMedium-bold.fntdata"/><Relationship Id="rId37" Type="http://schemas.openxmlformats.org/officeDocument/2006/relationships/font" Target="fonts/RobotoCondensed-regular.fntdata"/><Relationship Id="rId36" Type="http://schemas.openxmlformats.org/officeDocument/2006/relationships/font" Target="fonts/FiraSansExtraCondensedMedium-boldItalic.fntdata"/><Relationship Id="rId39" Type="http://schemas.openxmlformats.org/officeDocument/2006/relationships/font" Target="fonts/RobotoCondensed-italic.fntdata"/><Relationship Id="rId38" Type="http://schemas.openxmlformats.org/officeDocument/2006/relationships/font" Target="fonts/RobotoCondensed-bold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Black-boldItalic.fntdata"/><Relationship Id="rId27" Type="http://schemas.openxmlformats.org/officeDocument/2006/relationships/font" Target="fonts/RobotoBlack-bold.fntdata"/><Relationship Id="rId29" Type="http://schemas.openxmlformats.org/officeDocument/2006/relationships/font" Target="fonts/Roboto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ab45761abb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2ab45761abb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2a61beadecd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2a61beadecd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ae40dafb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ae40dafb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ab45761ab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ab45761ab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ae40dafbe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ae40dafbe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ab45761ab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2ab45761ab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ae40dafbe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ae40dafbe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2ae40dafbe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2ae40dafbe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ae40dafbe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ae40dafbe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ae40dafbe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ae40dafbe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607747f15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607747f15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ae40dafbe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2ae40dafbe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2ae40dafbe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2ae40dafbe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4e0e6801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24e0e6801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988ed9594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988ed9594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ab49cf3c2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2ab49cf3c2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a61beadec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a61beadec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a61beadecd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a61beadecd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ab45761abb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ab45761abb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ab45761ab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2ab45761ab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ab45761abb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ab45761abb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freepik.es/foto-gratis/macho-angulo-casco-realidad-virtual_7133530.htm" TargetMode="External"/><Relationship Id="rId3" Type="http://schemas.openxmlformats.org/officeDocument/2006/relationships/image" Target="../media/image1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1"/>
          <p:cNvSpPr txBox="1"/>
          <p:nvPr>
            <p:ph hasCustomPrompt="1" type="title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/>
          <p:nvPr>
            <p:ph idx="1" type="subTitle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04897" y="-69508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3"/>
          <p:cNvSpPr txBox="1"/>
          <p:nvPr>
            <p:ph idx="2" type="ctrTitle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4" name="Google Shape;84;p13"/>
          <p:cNvSpPr txBox="1"/>
          <p:nvPr>
            <p:ph idx="3" type="subTitle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3"/>
          <p:cNvSpPr txBox="1"/>
          <p:nvPr>
            <p:ph idx="4" type="ctrTitle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5" type="subTitle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7" name="Google Shape;87;p13"/>
          <p:cNvSpPr txBox="1"/>
          <p:nvPr>
            <p:ph idx="6" type="ctrTitle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8" name="Google Shape;88;p13"/>
          <p:cNvSpPr txBox="1"/>
          <p:nvPr>
            <p:ph idx="7" type="subTitle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3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13"/>
          <p:cNvSpPr txBox="1"/>
          <p:nvPr>
            <p:ph hasCustomPrompt="1" idx="9" type="title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hasCustomPrompt="1" idx="13" type="title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hasCustomPrompt="1" idx="14" type="title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hasCustomPrompt="1" idx="15" type="title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CUSTOM_36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657228" y="1778585"/>
            <a:ext cx="195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657228" y="2252441"/>
            <a:ext cx="19593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14"/>
          <p:cNvSpPr txBox="1"/>
          <p:nvPr>
            <p:ph idx="2" type="ctrTitle"/>
          </p:nvPr>
        </p:nvSpPr>
        <p:spPr>
          <a:xfrm>
            <a:off x="693636" y="3580934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8" name="Google Shape;98;p14"/>
          <p:cNvSpPr txBox="1"/>
          <p:nvPr>
            <p:ph idx="3" type="subTitle"/>
          </p:nvPr>
        </p:nvSpPr>
        <p:spPr>
          <a:xfrm>
            <a:off x="693636" y="4036206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14"/>
          <p:cNvSpPr txBox="1"/>
          <p:nvPr>
            <p:ph idx="4" type="ctrTitle"/>
          </p:nvPr>
        </p:nvSpPr>
        <p:spPr>
          <a:xfrm>
            <a:off x="3207532" y="1784778"/>
            <a:ext cx="1799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0" name="Google Shape;100;p14"/>
          <p:cNvSpPr txBox="1"/>
          <p:nvPr>
            <p:ph idx="5" type="subTitle"/>
          </p:nvPr>
        </p:nvSpPr>
        <p:spPr>
          <a:xfrm>
            <a:off x="3188332" y="2252437"/>
            <a:ext cx="1838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1" name="Google Shape;101;p14"/>
          <p:cNvSpPr txBox="1"/>
          <p:nvPr>
            <p:ph idx="6" type="ctrTitle"/>
          </p:nvPr>
        </p:nvSpPr>
        <p:spPr>
          <a:xfrm>
            <a:off x="3233530" y="3580934"/>
            <a:ext cx="1753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2" name="Google Shape;102;p14"/>
          <p:cNvSpPr txBox="1"/>
          <p:nvPr>
            <p:ph idx="7" type="subTitle"/>
          </p:nvPr>
        </p:nvSpPr>
        <p:spPr>
          <a:xfrm>
            <a:off x="3157180" y="4036206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14"/>
          <p:cNvSpPr txBox="1"/>
          <p:nvPr>
            <p:ph idx="8" type="ctrTitle"/>
          </p:nvPr>
        </p:nvSpPr>
        <p:spPr>
          <a:xfrm>
            <a:off x="579450" y="401450"/>
            <a:ext cx="45930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" name="Google Shape;104;p14"/>
          <p:cNvSpPr txBox="1"/>
          <p:nvPr>
            <p:ph hasCustomPrompt="1" idx="9" type="title"/>
          </p:nvPr>
        </p:nvSpPr>
        <p:spPr>
          <a:xfrm>
            <a:off x="683628" y="1358010"/>
            <a:ext cx="1906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/>
          <p:nvPr>
            <p:ph hasCustomPrompt="1" idx="13" type="title"/>
          </p:nvPr>
        </p:nvSpPr>
        <p:spPr>
          <a:xfrm>
            <a:off x="693636" y="3141768"/>
            <a:ext cx="1906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/>
          <p:nvPr>
            <p:ph hasCustomPrompt="1" idx="14" type="title"/>
          </p:nvPr>
        </p:nvSpPr>
        <p:spPr>
          <a:xfrm>
            <a:off x="3180682" y="1370400"/>
            <a:ext cx="18534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hasCustomPrompt="1" idx="15" type="title"/>
          </p:nvPr>
        </p:nvSpPr>
        <p:spPr>
          <a:xfrm>
            <a:off x="3233530" y="3141774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195283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76" y="-48298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/>
          <p:nvPr/>
        </p:nvSpPr>
        <p:spPr>
          <a:xfrm>
            <a:off x="3042082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81586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79457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3045130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8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2722955" y="3329200"/>
            <a:ext cx="3698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/>
        </p:txBody>
      </p:sp>
      <p:sp>
        <p:nvSpPr>
          <p:cNvPr id="116" name="Google Shape;116;p15"/>
          <p:cNvSpPr txBox="1"/>
          <p:nvPr>
            <p:ph type="ctrTitle"/>
          </p:nvPr>
        </p:nvSpPr>
        <p:spPr>
          <a:xfrm>
            <a:off x="1710150" y="1328125"/>
            <a:ext cx="5723700" cy="18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79774" y="-405667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988976" y="2112358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3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4511650" y="3131900"/>
            <a:ext cx="37179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/>
        </p:txBody>
      </p:sp>
      <p:sp>
        <p:nvSpPr>
          <p:cNvPr id="121" name="Google Shape;121;p16"/>
          <p:cNvSpPr txBox="1"/>
          <p:nvPr>
            <p:ph type="ctrTitle"/>
          </p:nvPr>
        </p:nvSpPr>
        <p:spPr>
          <a:xfrm>
            <a:off x="4511650" y="1054625"/>
            <a:ext cx="3717900" cy="18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22" name="Google Shape;12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25110" y="-501568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213857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>
            <p:ph type="ctrTitle"/>
          </p:nvPr>
        </p:nvSpPr>
        <p:spPr>
          <a:xfrm>
            <a:off x="2422500" y="2348625"/>
            <a:ext cx="4299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0" name="Google Shape;130;p17"/>
          <p:cNvSpPr txBox="1"/>
          <p:nvPr>
            <p:ph hasCustomPrompt="1" idx="2" type="title"/>
          </p:nvPr>
        </p:nvSpPr>
        <p:spPr>
          <a:xfrm>
            <a:off x="2422500" y="1296000"/>
            <a:ext cx="42990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2422500" y="2893425"/>
            <a:ext cx="4299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idx="1" type="subTitle"/>
          </p:nvPr>
        </p:nvSpPr>
        <p:spPr>
          <a:xfrm>
            <a:off x="3143300" y="1928850"/>
            <a:ext cx="28575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4" name="Google Shape;134;p18"/>
          <p:cNvSpPr txBox="1"/>
          <p:nvPr>
            <p:ph type="ctrTitle"/>
          </p:nvPr>
        </p:nvSpPr>
        <p:spPr>
          <a:xfrm flipH="1">
            <a:off x="2876000" y="709650"/>
            <a:ext cx="33921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35" name="Google Shape;13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8" y="286698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" y="286865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3421663" y="364835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21663" y="-58075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>
            <p:ph type="ctrTitle"/>
          </p:nvPr>
        </p:nvSpPr>
        <p:spPr>
          <a:xfrm flipH="1">
            <a:off x="2359650" y="1400650"/>
            <a:ext cx="4424700" cy="9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19"/>
          <p:cNvSpPr txBox="1"/>
          <p:nvPr>
            <p:ph idx="1" type="subTitle"/>
          </p:nvPr>
        </p:nvSpPr>
        <p:spPr>
          <a:xfrm>
            <a:off x="2378700" y="2530005"/>
            <a:ext cx="4386600" cy="9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9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1398700" y="2910300"/>
            <a:ext cx="34860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4" name="Google Shape;144;p20"/>
          <p:cNvSpPr txBox="1"/>
          <p:nvPr>
            <p:ph type="ctrTitle"/>
          </p:nvPr>
        </p:nvSpPr>
        <p:spPr>
          <a:xfrm flipH="1">
            <a:off x="1372450" y="1886100"/>
            <a:ext cx="3486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45" name="Google Shape;14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ctrTitle"/>
          </p:nvPr>
        </p:nvSpPr>
        <p:spPr>
          <a:xfrm>
            <a:off x="5225420" y="1852550"/>
            <a:ext cx="29652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21"/>
          <p:cNvSpPr txBox="1"/>
          <p:nvPr>
            <p:ph idx="1" type="subTitle"/>
          </p:nvPr>
        </p:nvSpPr>
        <p:spPr>
          <a:xfrm>
            <a:off x="5242550" y="2648825"/>
            <a:ext cx="2930700" cy="12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149" name="Google Shape;14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112650" y="344875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4838200" y="1496605"/>
            <a:ext cx="3242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22"/>
          <p:cNvSpPr txBox="1"/>
          <p:nvPr>
            <p:ph idx="2" type="subTitle"/>
          </p:nvPr>
        </p:nvSpPr>
        <p:spPr>
          <a:xfrm>
            <a:off x="4838200" y="3792973"/>
            <a:ext cx="3242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3" name="Google Shape;153;p22"/>
          <p:cNvSpPr txBox="1"/>
          <p:nvPr>
            <p:ph type="ctrTitle"/>
          </p:nvPr>
        </p:nvSpPr>
        <p:spPr>
          <a:xfrm flipH="1">
            <a:off x="457275" y="1931475"/>
            <a:ext cx="2875200" cy="1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4" name="Google Shape;154;p22"/>
          <p:cNvSpPr txBox="1"/>
          <p:nvPr>
            <p:ph idx="3" type="ctrTitle"/>
          </p:nvPr>
        </p:nvSpPr>
        <p:spPr>
          <a:xfrm>
            <a:off x="4838200" y="1336535"/>
            <a:ext cx="3242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5" name="Google Shape;155;p22"/>
          <p:cNvSpPr txBox="1"/>
          <p:nvPr>
            <p:ph idx="4" type="ctrTitle"/>
          </p:nvPr>
        </p:nvSpPr>
        <p:spPr>
          <a:xfrm>
            <a:off x="4838200" y="3626911"/>
            <a:ext cx="3242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156" name="Google Shape;15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675" y="-5334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4675" y="354977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/>
          <p:nvPr/>
        </p:nvSpPr>
        <p:spPr>
          <a:xfrm>
            <a:off x="4226350" y="2752750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4226350" y="441872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 text 5">
  <p:cSld name="CUSTOM_4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idx="1" type="subTitle"/>
          </p:nvPr>
        </p:nvSpPr>
        <p:spPr>
          <a:xfrm>
            <a:off x="4390050" y="2938200"/>
            <a:ext cx="34050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2" name="Google Shape;162;p23"/>
          <p:cNvSpPr txBox="1"/>
          <p:nvPr>
            <p:ph type="ctrTitle"/>
          </p:nvPr>
        </p:nvSpPr>
        <p:spPr>
          <a:xfrm flipH="1">
            <a:off x="4114500" y="2004895"/>
            <a:ext cx="39561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63" name="Google Shape;16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823501" y="-1143550"/>
            <a:ext cx="4655626" cy="42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11459" y="252380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3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24"/>
          <p:cNvSpPr txBox="1"/>
          <p:nvPr>
            <p:ph idx="2" type="ctrTitle"/>
          </p:nvPr>
        </p:nvSpPr>
        <p:spPr>
          <a:xfrm>
            <a:off x="2750155" y="1492066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8" name="Google Shape;168;p24"/>
          <p:cNvSpPr txBox="1"/>
          <p:nvPr>
            <p:ph idx="1" type="subTitle"/>
          </p:nvPr>
        </p:nvSpPr>
        <p:spPr>
          <a:xfrm>
            <a:off x="2750119" y="2192634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9" name="Google Shape;169;p24"/>
          <p:cNvSpPr txBox="1"/>
          <p:nvPr>
            <p:ph idx="3" type="ctrTitle"/>
          </p:nvPr>
        </p:nvSpPr>
        <p:spPr>
          <a:xfrm>
            <a:off x="4800201" y="149732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0" name="Google Shape;170;p24"/>
          <p:cNvSpPr txBox="1"/>
          <p:nvPr>
            <p:ph idx="4" type="subTitle"/>
          </p:nvPr>
        </p:nvSpPr>
        <p:spPr>
          <a:xfrm>
            <a:off x="4800165" y="2192634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1" name="Google Shape;171;p24"/>
          <p:cNvSpPr txBox="1"/>
          <p:nvPr>
            <p:ph idx="5" type="ctrTitle"/>
          </p:nvPr>
        </p:nvSpPr>
        <p:spPr>
          <a:xfrm>
            <a:off x="3794948" y="3219050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2" name="Google Shape;172;p24"/>
          <p:cNvSpPr txBox="1"/>
          <p:nvPr>
            <p:ph idx="6" type="subTitle"/>
          </p:nvPr>
        </p:nvSpPr>
        <p:spPr>
          <a:xfrm>
            <a:off x="3753025" y="3910976"/>
            <a:ext cx="16539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173" name="Google Shape;17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/>
          <p:nvPr/>
        </p:nvSpPr>
        <p:spPr>
          <a:xfrm rot="5400000">
            <a:off x="2534502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 rot="5400000">
            <a:off x="3566117" y="27819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 rot="5400000">
            <a:off x="4584549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62630" y="2659235"/>
            <a:ext cx="2928524" cy="26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3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0" name="Google Shape;180;p25"/>
          <p:cNvSpPr txBox="1"/>
          <p:nvPr>
            <p:ph idx="2" type="ctrTitle"/>
          </p:nvPr>
        </p:nvSpPr>
        <p:spPr>
          <a:xfrm>
            <a:off x="3716190" y="206257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1" name="Google Shape;181;p25"/>
          <p:cNvSpPr txBox="1"/>
          <p:nvPr>
            <p:ph idx="1" type="subTitle"/>
          </p:nvPr>
        </p:nvSpPr>
        <p:spPr>
          <a:xfrm>
            <a:off x="3716190" y="2765019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5"/>
          <p:cNvSpPr txBox="1"/>
          <p:nvPr>
            <p:ph idx="3" type="ctrTitle"/>
          </p:nvPr>
        </p:nvSpPr>
        <p:spPr>
          <a:xfrm>
            <a:off x="5910940" y="2066326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3" name="Google Shape;183;p25"/>
          <p:cNvSpPr txBox="1"/>
          <p:nvPr>
            <p:ph idx="4" type="subTitle"/>
          </p:nvPr>
        </p:nvSpPr>
        <p:spPr>
          <a:xfrm>
            <a:off x="5910940" y="2866007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5"/>
          <p:cNvSpPr txBox="1"/>
          <p:nvPr>
            <p:ph idx="5" type="ctrTitle"/>
          </p:nvPr>
        </p:nvSpPr>
        <p:spPr>
          <a:xfrm>
            <a:off x="1521440" y="206258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5" name="Google Shape;185;p25"/>
          <p:cNvSpPr txBox="1"/>
          <p:nvPr>
            <p:ph idx="6" type="subTitle"/>
          </p:nvPr>
        </p:nvSpPr>
        <p:spPr>
          <a:xfrm>
            <a:off x="1479590" y="2765029"/>
            <a:ext cx="16539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6" name="Google Shape;1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38825" y="3806025"/>
            <a:ext cx="2957125" cy="266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339551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/>
          <p:nvPr/>
        </p:nvSpPr>
        <p:spPr>
          <a:xfrm>
            <a:off x="56536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584314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345894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5"/>
          <p:cNvSpPr/>
          <p:nvPr/>
        </p:nvSpPr>
        <p:spPr>
          <a:xfrm>
            <a:off x="364839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12641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145370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37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7" name="Google Shape;197;p26"/>
          <p:cNvSpPr txBox="1"/>
          <p:nvPr>
            <p:ph idx="2" type="ctrTitle"/>
          </p:nvPr>
        </p:nvSpPr>
        <p:spPr>
          <a:xfrm>
            <a:off x="3675800" y="1638900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8" name="Google Shape;198;p26"/>
          <p:cNvSpPr txBox="1"/>
          <p:nvPr>
            <p:ph idx="1" type="subTitle"/>
          </p:nvPr>
        </p:nvSpPr>
        <p:spPr>
          <a:xfrm>
            <a:off x="3675813" y="2100350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9" name="Google Shape;199;p26"/>
          <p:cNvSpPr txBox="1"/>
          <p:nvPr>
            <p:ph idx="3" type="ctrTitle"/>
          </p:nvPr>
        </p:nvSpPr>
        <p:spPr>
          <a:xfrm>
            <a:off x="5921301" y="1628801"/>
            <a:ext cx="1818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0" name="Google Shape;200;p26"/>
          <p:cNvSpPr txBox="1"/>
          <p:nvPr>
            <p:ph idx="4" type="subTitle"/>
          </p:nvPr>
        </p:nvSpPr>
        <p:spPr>
          <a:xfrm>
            <a:off x="5898455" y="2074101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1" name="Google Shape;201;p26"/>
          <p:cNvSpPr txBox="1"/>
          <p:nvPr>
            <p:ph idx="5" type="ctrTitle"/>
          </p:nvPr>
        </p:nvSpPr>
        <p:spPr>
          <a:xfrm>
            <a:off x="1413972" y="1638900"/>
            <a:ext cx="188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2" name="Google Shape;202;p26"/>
          <p:cNvSpPr txBox="1"/>
          <p:nvPr>
            <p:ph idx="6" type="subTitle"/>
          </p:nvPr>
        </p:nvSpPr>
        <p:spPr>
          <a:xfrm>
            <a:off x="1416400" y="2100350"/>
            <a:ext cx="1883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03" name="Google Shape;20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339551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 txBox="1"/>
          <p:nvPr>
            <p:ph idx="7" type="ctrTitle"/>
          </p:nvPr>
        </p:nvSpPr>
        <p:spPr>
          <a:xfrm>
            <a:off x="5920295" y="3212913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6" name="Google Shape;206;p26"/>
          <p:cNvSpPr txBox="1"/>
          <p:nvPr>
            <p:ph idx="8" type="subTitle"/>
          </p:nvPr>
        </p:nvSpPr>
        <p:spPr>
          <a:xfrm>
            <a:off x="5920252" y="3658212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7" name="Google Shape;207;p26"/>
          <p:cNvSpPr txBox="1"/>
          <p:nvPr>
            <p:ph idx="9" type="ctrTitle"/>
          </p:nvPr>
        </p:nvSpPr>
        <p:spPr>
          <a:xfrm>
            <a:off x="1413969" y="3212913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8" name="Google Shape;208;p26"/>
          <p:cNvSpPr txBox="1"/>
          <p:nvPr>
            <p:ph idx="13" type="subTitle"/>
          </p:nvPr>
        </p:nvSpPr>
        <p:spPr>
          <a:xfrm>
            <a:off x="1413926" y="3658212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9" name="Google Shape;209;p26"/>
          <p:cNvSpPr txBox="1"/>
          <p:nvPr>
            <p:ph idx="14" type="ctrTitle"/>
          </p:nvPr>
        </p:nvSpPr>
        <p:spPr>
          <a:xfrm>
            <a:off x="3675843" y="3212913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0" name="Google Shape;210;p26"/>
          <p:cNvSpPr txBox="1"/>
          <p:nvPr>
            <p:ph idx="15" type="subTitle"/>
          </p:nvPr>
        </p:nvSpPr>
        <p:spPr>
          <a:xfrm>
            <a:off x="3675800" y="3658212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1" name="Google Shape;211;p26"/>
          <p:cNvSpPr/>
          <p:nvPr/>
        </p:nvSpPr>
        <p:spPr>
          <a:xfrm>
            <a:off x="1366875" y="1705800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3607775" y="17058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3607775" y="32637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5848675" y="17058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5848675" y="32637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/>
          <p:nvPr/>
        </p:nvSpPr>
        <p:spPr>
          <a:xfrm>
            <a:off x="1366875" y="3263700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0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ctrTitle"/>
          </p:nvPr>
        </p:nvSpPr>
        <p:spPr>
          <a:xfrm>
            <a:off x="1242600" y="183097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9" name="Google Shape;219;p27"/>
          <p:cNvSpPr txBox="1"/>
          <p:nvPr>
            <p:ph idx="1" type="subTitle"/>
          </p:nvPr>
        </p:nvSpPr>
        <p:spPr>
          <a:xfrm>
            <a:off x="3106675" y="2632418"/>
            <a:ext cx="2930700" cy="12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220" name="Google Shape;220;p27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1" name="Google Shape;22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-96213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2668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5" name="Google Shape;225;p28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226" name="Google Shape;226;p28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7" name="Google Shape;2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0" y="21349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5" y="-200131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12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ctrTitle"/>
          </p:nvPr>
        </p:nvSpPr>
        <p:spPr>
          <a:xfrm>
            <a:off x="1250675" y="2994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1" name="Google Shape;231;p29"/>
          <p:cNvSpPr txBox="1"/>
          <p:nvPr>
            <p:ph idx="1" type="subTitle"/>
          </p:nvPr>
        </p:nvSpPr>
        <p:spPr>
          <a:xfrm>
            <a:off x="3114750" y="36310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32" name="Google Shape;23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6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0" y="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4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36" name="Google Shape;23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 txBox="1"/>
          <p:nvPr>
            <p:ph idx="1" type="subTitle"/>
          </p:nvPr>
        </p:nvSpPr>
        <p:spPr>
          <a:xfrm>
            <a:off x="1638300" y="3524733"/>
            <a:ext cx="13812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0"/>
          <p:cNvSpPr txBox="1"/>
          <p:nvPr>
            <p:ph idx="2" type="subTitle"/>
          </p:nvPr>
        </p:nvSpPr>
        <p:spPr>
          <a:xfrm>
            <a:off x="3104700" y="3514233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0"/>
          <p:cNvSpPr txBox="1"/>
          <p:nvPr>
            <p:ph idx="3" type="subTitle"/>
          </p:nvPr>
        </p:nvSpPr>
        <p:spPr>
          <a:xfrm>
            <a:off x="4571100" y="3511408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0"/>
          <p:cNvSpPr txBox="1"/>
          <p:nvPr>
            <p:ph idx="4" type="subTitle"/>
          </p:nvPr>
        </p:nvSpPr>
        <p:spPr>
          <a:xfrm>
            <a:off x="6023400" y="3529870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0"/>
          <p:cNvSpPr txBox="1"/>
          <p:nvPr>
            <p:ph idx="5" type="subTitle"/>
          </p:nvPr>
        </p:nvSpPr>
        <p:spPr>
          <a:xfrm>
            <a:off x="1638300" y="3196233"/>
            <a:ext cx="1397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2" name="Google Shape;242;p30"/>
          <p:cNvSpPr txBox="1"/>
          <p:nvPr>
            <p:ph idx="6" type="subTitle"/>
          </p:nvPr>
        </p:nvSpPr>
        <p:spPr>
          <a:xfrm>
            <a:off x="3104700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3" name="Google Shape;243;p30"/>
          <p:cNvSpPr txBox="1"/>
          <p:nvPr>
            <p:ph idx="7" type="subTitle"/>
          </p:nvPr>
        </p:nvSpPr>
        <p:spPr>
          <a:xfrm>
            <a:off x="4571999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4" name="Google Shape;244;p30"/>
          <p:cNvSpPr txBox="1"/>
          <p:nvPr>
            <p:ph idx="8" type="subTitle"/>
          </p:nvPr>
        </p:nvSpPr>
        <p:spPr>
          <a:xfrm>
            <a:off x="6037498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45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47" name="Google Shape;24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 txBox="1"/>
          <p:nvPr>
            <p:ph idx="1" type="subTitle"/>
          </p:nvPr>
        </p:nvSpPr>
        <p:spPr>
          <a:xfrm>
            <a:off x="540000" y="3527280"/>
            <a:ext cx="13812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1"/>
          <p:cNvSpPr txBox="1"/>
          <p:nvPr>
            <p:ph idx="2" type="subTitle"/>
          </p:nvPr>
        </p:nvSpPr>
        <p:spPr>
          <a:xfrm>
            <a:off x="2741438" y="2077288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1"/>
          <p:cNvSpPr txBox="1"/>
          <p:nvPr>
            <p:ph idx="3" type="subTitle"/>
          </p:nvPr>
        </p:nvSpPr>
        <p:spPr>
          <a:xfrm>
            <a:off x="5033512" y="3516526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1"/>
          <p:cNvSpPr txBox="1"/>
          <p:nvPr>
            <p:ph idx="4" type="subTitle"/>
          </p:nvPr>
        </p:nvSpPr>
        <p:spPr>
          <a:xfrm>
            <a:off x="7214825" y="2077856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1"/>
          <p:cNvSpPr txBox="1"/>
          <p:nvPr>
            <p:ph idx="5" type="subTitle"/>
          </p:nvPr>
        </p:nvSpPr>
        <p:spPr>
          <a:xfrm>
            <a:off x="532050" y="3198780"/>
            <a:ext cx="1397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4" name="Google Shape;254;p31"/>
          <p:cNvSpPr txBox="1"/>
          <p:nvPr>
            <p:ph idx="6" type="subTitle"/>
          </p:nvPr>
        </p:nvSpPr>
        <p:spPr>
          <a:xfrm>
            <a:off x="2749388" y="175928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5" name="Google Shape;255;p31"/>
          <p:cNvSpPr txBox="1"/>
          <p:nvPr>
            <p:ph idx="7" type="subTitle"/>
          </p:nvPr>
        </p:nvSpPr>
        <p:spPr>
          <a:xfrm>
            <a:off x="5033512" y="3201351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6" name="Google Shape;256;p31"/>
          <p:cNvSpPr txBox="1"/>
          <p:nvPr>
            <p:ph idx="8" type="subTitle"/>
          </p:nvPr>
        </p:nvSpPr>
        <p:spPr>
          <a:xfrm>
            <a:off x="7222775" y="1765255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7" name="Google Shape;257;p31"/>
          <p:cNvSpPr/>
          <p:nvPr/>
        </p:nvSpPr>
        <p:spPr>
          <a:xfrm>
            <a:off x="2774288" y="2968200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1"/>
          <p:cNvSpPr/>
          <p:nvPr/>
        </p:nvSpPr>
        <p:spPr>
          <a:xfrm>
            <a:off x="5058412" y="1896175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1"/>
          <p:cNvSpPr/>
          <p:nvPr/>
        </p:nvSpPr>
        <p:spPr>
          <a:xfrm>
            <a:off x="7247675" y="2968200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1"/>
          <p:cNvSpPr/>
          <p:nvPr/>
        </p:nvSpPr>
        <p:spPr>
          <a:xfrm>
            <a:off x="564900" y="1896175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46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63" name="Google Shape;26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2"/>
          <p:cNvSpPr txBox="1"/>
          <p:nvPr>
            <p:ph idx="1" type="subTitle"/>
          </p:nvPr>
        </p:nvSpPr>
        <p:spPr>
          <a:xfrm>
            <a:off x="871700" y="2932300"/>
            <a:ext cx="13656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2"/>
          <p:cNvSpPr txBox="1"/>
          <p:nvPr>
            <p:ph idx="2" type="subTitle"/>
          </p:nvPr>
        </p:nvSpPr>
        <p:spPr>
          <a:xfrm>
            <a:off x="2957400" y="2914675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2"/>
          <p:cNvSpPr txBox="1"/>
          <p:nvPr>
            <p:ph idx="3" type="subTitle"/>
          </p:nvPr>
        </p:nvSpPr>
        <p:spPr>
          <a:xfrm>
            <a:off x="5026550" y="2911563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2"/>
          <p:cNvSpPr txBox="1"/>
          <p:nvPr>
            <p:ph idx="4" type="subTitle"/>
          </p:nvPr>
        </p:nvSpPr>
        <p:spPr>
          <a:xfrm>
            <a:off x="7080700" y="2906381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2"/>
          <p:cNvSpPr txBox="1"/>
          <p:nvPr>
            <p:ph idx="5" type="subTitle"/>
          </p:nvPr>
        </p:nvSpPr>
        <p:spPr>
          <a:xfrm>
            <a:off x="871700" y="2603800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0" name="Google Shape;270;p32"/>
          <p:cNvSpPr txBox="1"/>
          <p:nvPr>
            <p:ph idx="6" type="subTitle"/>
          </p:nvPr>
        </p:nvSpPr>
        <p:spPr>
          <a:xfrm>
            <a:off x="2957400" y="2596675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1" name="Google Shape;271;p32"/>
          <p:cNvSpPr txBox="1"/>
          <p:nvPr>
            <p:ph idx="7" type="subTitle"/>
          </p:nvPr>
        </p:nvSpPr>
        <p:spPr>
          <a:xfrm>
            <a:off x="5027449" y="259638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2" name="Google Shape;272;p32"/>
          <p:cNvSpPr txBox="1"/>
          <p:nvPr>
            <p:ph idx="8" type="subTitle"/>
          </p:nvPr>
        </p:nvSpPr>
        <p:spPr>
          <a:xfrm>
            <a:off x="7094798" y="2593780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3" name="Google Shape;273;p32"/>
          <p:cNvSpPr/>
          <p:nvPr/>
        </p:nvSpPr>
        <p:spPr>
          <a:xfrm>
            <a:off x="4824854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676400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2762097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2"/>
          <p:cNvSpPr/>
          <p:nvPr/>
        </p:nvSpPr>
        <p:spPr>
          <a:xfrm>
            <a:off x="6885386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"/>
          <p:cNvSpPr/>
          <p:nvPr/>
        </p:nvSpPr>
        <p:spPr>
          <a:xfrm>
            <a:off x="457200" y="166902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2548551" y="167175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2"/>
          <p:cNvSpPr/>
          <p:nvPr/>
        </p:nvSpPr>
        <p:spPr>
          <a:xfrm>
            <a:off x="4618345" y="1663035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2"/>
          <p:cNvSpPr/>
          <p:nvPr/>
        </p:nvSpPr>
        <p:spPr>
          <a:xfrm>
            <a:off x="6684933" y="166776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4">
  <p:cSld name="CUSTOM_47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3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5" name="Google Shape;285;p33"/>
          <p:cNvSpPr txBox="1"/>
          <p:nvPr>
            <p:ph idx="1" type="subTitle"/>
          </p:nvPr>
        </p:nvSpPr>
        <p:spPr>
          <a:xfrm>
            <a:off x="905500" y="2764675"/>
            <a:ext cx="1438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33"/>
          <p:cNvSpPr txBox="1"/>
          <p:nvPr>
            <p:ph idx="2" type="subTitle"/>
          </p:nvPr>
        </p:nvSpPr>
        <p:spPr>
          <a:xfrm>
            <a:off x="2896725" y="2761596"/>
            <a:ext cx="1397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3"/>
          <p:cNvSpPr txBox="1"/>
          <p:nvPr>
            <p:ph idx="3" type="subTitle"/>
          </p:nvPr>
        </p:nvSpPr>
        <p:spPr>
          <a:xfrm>
            <a:off x="4879150" y="2761049"/>
            <a:ext cx="1381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33"/>
          <p:cNvSpPr txBox="1"/>
          <p:nvPr>
            <p:ph idx="4" type="subTitle"/>
          </p:nvPr>
        </p:nvSpPr>
        <p:spPr>
          <a:xfrm>
            <a:off x="6833675" y="2760900"/>
            <a:ext cx="1397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33"/>
          <p:cNvSpPr txBox="1"/>
          <p:nvPr>
            <p:ph idx="5" type="subTitle"/>
          </p:nvPr>
        </p:nvSpPr>
        <p:spPr>
          <a:xfrm>
            <a:off x="926600" y="2449250"/>
            <a:ext cx="1438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0" name="Google Shape;290;p33"/>
          <p:cNvSpPr txBox="1"/>
          <p:nvPr>
            <p:ph idx="6" type="subTitle"/>
          </p:nvPr>
        </p:nvSpPr>
        <p:spPr>
          <a:xfrm>
            <a:off x="2896724" y="244358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1" name="Google Shape;291;p33"/>
          <p:cNvSpPr txBox="1"/>
          <p:nvPr>
            <p:ph idx="7" type="subTitle"/>
          </p:nvPr>
        </p:nvSpPr>
        <p:spPr>
          <a:xfrm>
            <a:off x="4880055" y="2445872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2" name="Google Shape;292;p33"/>
          <p:cNvSpPr txBox="1"/>
          <p:nvPr>
            <p:ph idx="8" type="subTitle"/>
          </p:nvPr>
        </p:nvSpPr>
        <p:spPr>
          <a:xfrm>
            <a:off x="6847773" y="2448299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48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>
            <p:ph type="ctrTitle"/>
          </p:nvPr>
        </p:nvSpPr>
        <p:spPr>
          <a:xfrm flipH="1">
            <a:off x="540000" y="448619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95" name="Google Shape;29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4"/>
          <p:cNvSpPr txBox="1"/>
          <p:nvPr>
            <p:ph idx="1" type="subTitle"/>
          </p:nvPr>
        </p:nvSpPr>
        <p:spPr>
          <a:xfrm>
            <a:off x="1526019" y="2570265"/>
            <a:ext cx="1812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4"/>
          <p:cNvSpPr txBox="1"/>
          <p:nvPr>
            <p:ph idx="2" type="subTitle"/>
          </p:nvPr>
        </p:nvSpPr>
        <p:spPr>
          <a:xfrm>
            <a:off x="3635401" y="2570272"/>
            <a:ext cx="1873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34"/>
          <p:cNvSpPr txBox="1"/>
          <p:nvPr>
            <p:ph idx="3" type="subTitle"/>
          </p:nvPr>
        </p:nvSpPr>
        <p:spPr>
          <a:xfrm>
            <a:off x="5797968" y="2559605"/>
            <a:ext cx="1850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4"/>
          <p:cNvSpPr txBox="1"/>
          <p:nvPr>
            <p:ph idx="4" type="subTitle"/>
          </p:nvPr>
        </p:nvSpPr>
        <p:spPr>
          <a:xfrm>
            <a:off x="1526019" y="3166668"/>
            <a:ext cx="18129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0" name="Google Shape;300;p34"/>
          <p:cNvSpPr txBox="1"/>
          <p:nvPr>
            <p:ph idx="5" type="subTitle"/>
          </p:nvPr>
        </p:nvSpPr>
        <p:spPr>
          <a:xfrm>
            <a:off x="3646051" y="3166668"/>
            <a:ext cx="18519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1" name="Google Shape;301;p34"/>
          <p:cNvSpPr txBox="1"/>
          <p:nvPr>
            <p:ph idx="6" type="subTitle"/>
          </p:nvPr>
        </p:nvSpPr>
        <p:spPr>
          <a:xfrm>
            <a:off x="5797968" y="3170098"/>
            <a:ext cx="18507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2" name="Google Shape;302;p34"/>
          <p:cNvSpPr/>
          <p:nvPr/>
        </p:nvSpPr>
        <p:spPr>
          <a:xfrm rot="5400000">
            <a:off x="10770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4"/>
          <p:cNvSpPr/>
          <p:nvPr/>
        </p:nvSpPr>
        <p:spPr>
          <a:xfrm rot="5400000">
            <a:off x="321671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4"/>
          <p:cNvSpPr/>
          <p:nvPr/>
        </p:nvSpPr>
        <p:spPr>
          <a:xfrm rot="5400000">
            <a:off x="53563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49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25279" y="-469300"/>
            <a:ext cx="3071650" cy="27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605746" y="-468167"/>
            <a:ext cx="3071650" cy="27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5"/>
          <p:cNvSpPr txBox="1"/>
          <p:nvPr>
            <p:ph type="ctrTitle"/>
          </p:nvPr>
        </p:nvSpPr>
        <p:spPr>
          <a:xfrm flipH="1">
            <a:off x="457200" y="452225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9" name="Google Shape;309;p35"/>
          <p:cNvSpPr txBox="1"/>
          <p:nvPr>
            <p:ph idx="1" type="subTitle"/>
          </p:nvPr>
        </p:nvSpPr>
        <p:spPr>
          <a:xfrm>
            <a:off x="560206" y="2951258"/>
            <a:ext cx="2386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35"/>
          <p:cNvSpPr txBox="1"/>
          <p:nvPr>
            <p:ph idx="2" type="subTitle"/>
          </p:nvPr>
        </p:nvSpPr>
        <p:spPr>
          <a:xfrm>
            <a:off x="3390622" y="2951265"/>
            <a:ext cx="2380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5"/>
          <p:cNvSpPr txBox="1"/>
          <p:nvPr>
            <p:ph idx="3" type="subTitle"/>
          </p:nvPr>
        </p:nvSpPr>
        <p:spPr>
          <a:xfrm>
            <a:off x="6232531" y="2953683"/>
            <a:ext cx="2367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35"/>
          <p:cNvSpPr txBox="1"/>
          <p:nvPr>
            <p:ph idx="4" type="subTitle"/>
          </p:nvPr>
        </p:nvSpPr>
        <p:spPr>
          <a:xfrm>
            <a:off x="560200" y="3571274"/>
            <a:ext cx="23865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3" name="Google Shape;313;p35"/>
          <p:cNvSpPr txBox="1"/>
          <p:nvPr>
            <p:ph idx="5" type="subTitle"/>
          </p:nvPr>
        </p:nvSpPr>
        <p:spPr>
          <a:xfrm>
            <a:off x="3404151" y="3571274"/>
            <a:ext cx="23535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4" name="Google Shape;314;p35"/>
          <p:cNvSpPr txBox="1"/>
          <p:nvPr>
            <p:ph idx="6" type="subTitle"/>
          </p:nvPr>
        </p:nvSpPr>
        <p:spPr>
          <a:xfrm>
            <a:off x="6232531" y="3561605"/>
            <a:ext cx="2367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5" name="Google Shape;315;p35"/>
          <p:cNvSpPr txBox="1"/>
          <p:nvPr>
            <p:ph idx="7" type="subTitle"/>
          </p:nvPr>
        </p:nvSpPr>
        <p:spPr>
          <a:xfrm>
            <a:off x="540000" y="2580087"/>
            <a:ext cx="2386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6" name="Google Shape;316;p35"/>
          <p:cNvSpPr txBox="1"/>
          <p:nvPr>
            <p:ph idx="8" type="subTitle"/>
          </p:nvPr>
        </p:nvSpPr>
        <p:spPr>
          <a:xfrm>
            <a:off x="3384649" y="2580087"/>
            <a:ext cx="2353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7" name="Google Shape;317;p35"/>
          <p:cNvSpPr txBox="1"/>
          <p:nvPr>
            <p:ph idx="9" type="subTitle"/>
          </p:nvPr>
        </p:nvSpPr>
        <p:spPr>
          <a:xfrm>
            <a:off x="6212900" y="2583512"/>
            <a:ext cx="2367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8" name="Google Shape;318;p35"/>
          <p:cNvSpPr/>
          <p:nvPr/>
        </p:nvSpPr>
        <p:spPr>
          <a:xfrm>
            <a:off x="6120000" y="2551773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5"/>
          <p:cNvSpPr/>
          <p:nvPr/>
        </p:nvSpPr>
        <p:spPr>
          <a:xfrm>
            <a:off x="3291900" y="2551782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5"/>
          <p:cNvSpPr/>
          <p:nvPr/>
        </p:nvSpPr>
        <p:spPr>
          <a:xfrm>
            <a:off x="463800" y="2551773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5"/>
          <p:cNvSpPr txBox="1"/>
          <p:nvPr/>
        </p:nvSpPr>
        <p:spPr>
          <a:xfrm>
            <a:off x="6123563" y="3619448"/>
            <a:ext cx="2553300" cy="34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22" name="Google Shape;322;p35"/>
          <p:cNvSpPr txBox="1"/>
          <p:nvPr/>
        </p:nvSpPr>
        <p:spPr>
          <a:xfrm>
            <a:off x="467363" y="3619448"/>
            <a:ext cx="2553300" cy="34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23" name="Google Shape;323;p35"/>
          <p:cNvSpPr txBox="1"/>
          <p:nvPr/>
        </p:nvSpPr>
        <p:spPr>
          <a:xfrm>
            <a:off x="3295463" y="3619454"/>
            <a:ext cx="2553300" cy="3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3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26" name="Google Shape;32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4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/>
          <p:nvPr>
            <p:ph type="ctrTitle"/>
          </p:nvPr>
        </p:nvSpPr>
        <p:spPr>
          <a:xfrm flipH="1">
            <a:off x="457200" y="44438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30" name="Google Shape;33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25279" y="-316900"/>
            <a:ext cx="3071650" cy="27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605746" y="-315767"/>
            <a:ext cx="3071650" cy="27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8"/>
          <p:cNvSpPr txBox="1"/>
          <p:nvPr>
            <p:ph type="ctrTitle"/>
          </p:nvPr>
        </p:nvSpPr>
        <p:spPr>
          <a:xfrm flipH="1">
            <a:off x="540000" y="441718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50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9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8" name="Google Shape;338;p39"/>
          <p:cNvSpPr txBox="1"/>
          <p:nvPr>
            <p:ph idx="1" type="subTitle"/>
          </p:nvPr>
        </p:nvSpPr>
        <p:spPr>
          <a:xfrm>
            <a:off x="1203833" y="2719326"/>
            <a:ext cx="2240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39"/>
          <p:cNvSpPr txBox="1"/>
          <p:nvPr>
            <p:ph idx="2" type="subTitle"/>
          </p:nvPr>
        </p:nvSpPr>
        <p:spPr>
          <a:xfrm>
            <a:off x="4766489" y="3583682"/>
            <a:ext cx="2299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39"/>
          <p:cNvSpPr txBox="1"/>
          <p:nvPr>
            <p:ph idx="3" type="subTitle"/>
          </p:nvPr>
        </p:nvSpPr>
        <p:spPr>
          <a:xfrm>
            <a:off x="4772499" y="1802770"/>
            <a:ext cx="2299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39"/>
          <p:cNvSpPr txBox="1"/>
          <p:nvPr>
            <p:ph idx="4" type="subTitle"/>
          </p:nvPr>
        </p:nvSpPr>
        <p:spPr>
          <a:xfrm>
            <a:off x="1203833" y="2196338"/>
            <a:ext cx="2240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42" name="Google Shape;342;p39"/>
          <p:cNvSpPr txBox="1"/>
          <p:nvPr>
            <p:ph idx="5" type="subTitle"/>
          </p:nvPr>
        </p:nvSpPr>
        <p:spPr>
          <a:xfrm>
            <a:off x="4798042" y="3079150"/>
            <a:ext cx="2273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43" name="Google Shape;343;p39"/>
          <p:cNvSpPr txBox="1"/>
          <p:nvPr>
            <p:ph idx="6" type="subTitle"/>
          </p:nvPr>
        </p:nvSpPr>
        <p:spPr>
          <a:xfrm>
            <a:off x="4772499" y="1272083"/>
            <a:ext cx="2299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6">
  <p:cSld name="CUSTOM_5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/>
          <p:nvPr>
            <p:ph type="ctrTitle"/>
          </p:nvPr>
        </p:nvSpPr>
        <p:spPr>
          <a:xfrm flipH="1">
            <a:off x="457200" y="43704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46" name="Google Shape;346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9138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9138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540059" y="-58607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96724" y="-59024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0"/>
          <p:cNvSpPr txBox="1"/>
          <p:nvPr>
            <p:ph idx="1" type="subTitle"/>
          </p:nvPr>
        </p:nvSpPr>
        <p:spPr>
          <a:xfrm>
            <a:off x="672350" y="1887930"/>
            <a:ext cx="19566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40"/>
          <p:cNvSpPr txBox="1"/>
          <p:nvPr>
            <p:ph idx="2" type="subTitle"/>
          </p:nvPr>
        </p:nvSpPr>
        <p:spPr>
          <a:xfrm>
            <a:off x="3580500" y="3409864"/>
            <a:ext cx="19566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40"/>
          <p:cNvSpPr txBox="1"/>
          <p:nvPr>
            <p:ph idx="3" type="subTitle"/>
          </p:nvPr>
        </p:nvSpPr>
        <p:spPr>
          <a:xfrm>
            <a:off x="6515100" y="1895625"/>
            <a:ext cx="1934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40"/>
          <p:cNvSpPr txBox="1"/>
          <p:nvPr>
            <p:ph idx="4" type="subTitle"/>
          </p:nvPr>
        </p:nvSpPr>
        <p:spPr>
          <a:xfrm>
            <a:off x="683450" y="1561974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54" name="Google Shape;354;p40"/>
          <p:cNvSpPr txBox="1"/>
          <p:nvPr>
            <p:ph idx="5" type="subTitle"/>
          </p:nvPr>
        </p:nvSpPr>
        <p:spPr>
          <a:xfrm>
            <a:off x="3591600" y="3070826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55" name="Google Shape;355;p40"/>
          <p:cNvSpPr txBox="1"/>
          <p:nvPr>
            <p:ph idx="6" type="subTitle"/>
          </p:nvPr>
        </p:nvSpPr>
        <p:spPr>
          <a:xfrm>
            <a:off x="6515100" y="1561974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2336850" y="2792565"/>
            <a:ext cx="20856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1" name="Google Shape;31;p5"/>
          <p:cNvSpPr txBox="1"/>
          <p:nvPr>
            <p:ph idx="2" type="subTitle"/>
          </p:nvPr>
        </p:nvSpPr>
        <p:spPr>
          <a:xfrm>
            <a:off x="4721650" y="2781757"/>
            <a:ext cx="20856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2" name="Google Shape;32;p5"/>
          <p:cNvSpPr txBox="1"/>
          <p:nvPr>
            <p:ph type="ctrTitle"/>
          </p:nvPr>
        </p:nvSpPr>
        <p:spPr>
          <a:xfrm flipH="1">
            <a:off x="4721600" y="462755"/>
            <a:ext cx="3673200" cy="13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5"/>
          <p:cNvSpPr txBox="1"/>
          <p:nvPr>
            <p:ph idx="3" type="ctrTitle"/>
          </p:nvPr>
        </p:nvSpPr>
        <p:spPr>
          <a:xfrm>
            <a:off x="2229313" y="2629926"/>
            <a:ext cx="2300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5"/>
          <p:cNvSpPr txBox="1"/>
          <p:nvPr>
            <p:ph idx="4" type="ctrTitle"/>
          </p:nvPr>
        </p:nvSpPr>
        <p:spPr>
          <a:xfrm>
            <a:off x="4572000" y="2629926"/>
            <a:ext cx="2384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 rot="5400000">
            <a:off x="2050488" y="1999184"/>
            <a:ext cx="2658200" cy="2384800"/>
          </a:xfrm>
          <a:prstGeom prst="flowChartPreparation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 rot="5400000">
            <a:off x="4435288" y="1999174"/>
            <a:ext cx="2658200" cy="238480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7">
  <p:cSld name="CUSTOM_52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/>
          <p:nvPr>
            <p:ph type="ctrTitle"/>
          </p:nvPr>
        </p:nvSpPr>
        <p:spPr>
          <a:xfrm flipH="1">
            <a:off x="457200" y="437050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58" name="Google Shape;35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1"/>
          <p:cNvSpPr txBox="1"/>
          <p:nvPr>
            <p:ph idx="1" type="subTitle"/>
          </p:nvPr>
        </p:nvSpPr>
        <p:spPr>
          <a:xfrm>
            <a:off x="1700600" y="2921393"/>
            <a:ext cx="13953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41"/>
          <p:cNvSpPr txBox="1"/>
          <p:nvPr>
            <p:ph idx="2" type="subTitle"/>
          </p:nvPr>
        </p:nvSpPr>
        <p:spPr>
          <a:xfrm>
            <a:off x="1553500" y="2529762"/>
            <a:ext cx="1643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1" name="Google Shape;361;p41"/>
          <p:cNvSpPr txBox="1"/>
          <p:nvPr>
            <p:ph idx="3" type="subTitle"/>
          </p:nvPr>
        </p:nvSpPr>
        <p:spPr>
          <a:xfrm>
            <a:off x="1691000" y="2027255"/>
            <a:ext cx="13953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2" name="Google Shape;362;p41"/>
          <p:cNvSpPr txBox="1"/>
          <p:nvPr>
            <p:ph idx="4" type="subTitle"/>
          </p:nvPr>
        </p:nvSpPr>
        <p:spPr>
          <a:xfrm>
            <a:off x="5929000" y="2926550"/>
            <a:ext cx="1643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41"/>
          <p:cNvSpPr txBox="1"/>
          <p:nvPr>
            <p:ph idx="5" type="subTitle"/>
          </p:nvPr>
        </p:nvSpPr>
        <p:spPr>
          <a:xfrm>
            <a:off x="5905750" y="2518950"/>
            <a:ext cx="16896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4" name="Google Shape;364;p41"/>
          <p:cNvSpPr txBox="1"/>
          <p:nvPr>
            <p:ph idx="6" type="subTitle"/>
          </p:nvPr>
        </p:nvSpPr>
        <p:spPr>
          <a:xfrm>
            <a:off x="6001300" y="2032688"/>
            <a:ext cx="1498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5" name="Google Shape;365;p41"/>
          <p:cNvSpPr txBox="1"/>
          <p:nvPr>
            <p:ph idx="7" type="subTitle"/>
          </p:nvPr>
        </p:nvSpPr>
        <p:spPr>
          <a:xfrm>
            <a:off x="3768500" y="3407943"/>
            <a:ext cx="1606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1"/>
          <p:cNvSpPr txBox="1"/>
          <p:nvPr>
            <p:ph idx="8" type="subTitle"/>
          </p:nvPr>
        </p:nvSpPr>
        <p:spPr>
          <a:xfrm>
            <a:off x="3604790" y="3039918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7" name="Google Shape;367;p41"/>
          <p:cNvSpPr txBox="1"/>
          <p:nvPr>
            <p:ph idx="9" type="subTitle"/>
          </p:nvPr>
        </p:nvSpPr>
        <p:spPr>
          <a:xfrm>
            <a:off x="3604790" y="2529480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8" name="Google Shape;368;p41"/>
          <p:cNvSpPr/>
          <p:nvPr/>
        </p:nvSpPr>
        <p:spPr>
          <a:xfrm>
            <a:off x="3577850" y="1722475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9" name="Google Shape;369;p41"/>
          <p:cNvSpPr/>
          <p:nvPr/>
        </p:nvSpPr>
        <p:spPr>
          <a:xfrm>
            <a:off x="5756500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0" name="Google Shape;370;p41"/>
          <p:cNvSpPr/>
          <p:nvPr/>
        </p:nvSpPr>
        <p:spPr>
          <a:xfrm>
            <a:off x="1399400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1" name="Google Shape;371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1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8">
  <p:cSld name="CUSTOM_54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 txBox="1"/>
          <p:nvPr>
            <p:ph idx="1" type="subTitle"/>
          </p:nvPr>
        </p:nvSpPr>
        <p:spPr>
          <a:xfrm>
            <a:off x="974900" y="3744804"/>
            <a:ext cx="2157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2"/>
          <p:cNvSpPr txBox="1"/>
          <p:nvPr>
            <p:ph idx="2" type="subTitle"/>
          </p:nvPr>
        </p:nvSpPr>
        <p:spPr>
          <a:xfrm>
            <a:off x="3554325" y="3744826"/>
            <a:ext cx="2144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42"/>
          <p:cNvSpPr txBox="1"/>
          <p:nvPr>
            <p:ph idx="3" type="subTitle"/>
          </p:nvPr>
        </p:nvSpPr>
        <p:spPr>
          <a:xfrm>
            <a:off x="6002400" y="3747226"/>
            <a:ext cx="2144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2"/>
          <p:cNvSpPr txBox="1"/>
          <p:nvPr>
            <p:ph idx="4" type="subTitle"/>
          </p:nvPr>
        </p:nvSpPr>
        <p:spPr>
          <a:xfrm>
            <a:off x="965900" y="3428412"/>
            <a:ext cx="217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77" name="Google Shape;377;p42"/>
          <p:cNvSpPr txBox="1"/>
          <p:nvPr>
            <p:ph idx="5" type="subTitle"/>
          </p:nvPr>
        </p:nvSpPr>
        <p:spPr>
          <a:xfrm>
            <a:off x="3566479" y="3439312"/>
            <a:ext cx="21447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78" name="Google Shape;378;p42"/>
          <p:cNvSpPr txBox="1"/>
          <p:nvPr>
            <p:ph idx="6" type="subTitle"/>
          </p:nvPr>
        </p:nvSpPr>
        <p:spPr>
          <a:xfrm>
            <a:off x="5987250" y="3439300"/>
            <a:ext cx="217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pic>
        <p:nvPicPr>
          <p:cNvPr id="379" name="Google Shape;379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2"/>
          <p:cNvSpPr txBox="1"/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4">
  <p:cSld name="CUSTOM_17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3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87" name="Google Shape;387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8926" y="4150897"/>
            <a:ext cx="1414025" cy="12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67964" y="4293802"/>
            <a:ext cx="1414025" cy="12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8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76255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376255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-38650"/>
            <a:ext cx="3300524" cy="29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843475" y="0"/>
            <a:ext cx="3300524" cy="29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4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6">
  <p:cSld name="CUSTOM_19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71524" y="-514075"/>
            <a:ext cx="2933449" cy="2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72867" y="-514075"/>
            <a:ext cx="2933449" cy="2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5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5">
  <p:cSld name="CUSTOM_23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4" name="Google Shape;404;p46"/>
          <p:cNvSpPr txBox="1"/>
          <p:nvPr>
            <p:ph idx="2" type="ctrTitle"/>
          </p:nvPr>
        </p:nvSpPr>
        <p:spPr>
          <a:xfrm>
            <a:off x="1690457" y="1900424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5" name="Google Shape;405;p46"/>
          <p:cNvSpPr txBox="1"/>
          <p:nvPr>
            <p:ph idx="1" type="subTitle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6" name="Google Shape;406;p46"/>
          <p:cNvSpPr txBox="1"/>
          <p:nvPr>
            <p:ph idx="3" type="ctrTitle"/>
          </p:nvPr>
        </p:nvSpPr>
        <p:spPr>
          <a:xfrm>
            <a:off x="1690457" y="340500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7" name="Google Shape;407;p46"/>
          <p:cNvSpPr txBox="1"/>
          <p:nvPr>
            <p:ph idx="4" type="subTitle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8" name="Google Shape;408;p46"/>
          <p:cNvSpPr txBox="1"/>
          <p:nvPr>
            <p:ph idx="5" type="ctrTitle"/>
          </p:nvPr>
        </p:nvSpPr>
        <p:spPr>
          <a:xfrm>
            <a:off x="4824357" y="1900424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9" name="Google Shape;409;p46"/>
          <p:cNvSpPr txBox="1"/>
          <p:nvPr>
            <p:ph idx="6" type="subTitle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10" name="Google Shape;410;p46"/>
          <p:cNvSpPr txBox="1"/>
          <p:nvPr>
            <p:ph idx="7" type="ctrTitle"/>
          </p:nvPr>
        </p:nvSpPr>
        <p:spPr>
          <a:xfrm>
            <a:off x="4824357" y="340500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1" name="Google Shape;411;p46"/>
          <p:cNvSpPr txBox="1"/>
          <p:nvPr>
            <p:ph idx="8" type="subTitle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412" name="Google Shape;412;p46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4" name="Google Shape;414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6941050" y="-57604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34550" y="-57638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44075" y="3612343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6931525" y="3621493"/>
            <a:ext cx="2754276" cy="24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6">
  <p:cSld name="CUSTOM_24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7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0" name="Google Shape;420;p47"/>
          <p:cNvSpPr txBox="1"/>
          <p:nvPr>
            <p:ph idx="2" type="ctrTitle"/>
          </p:nvPr>
        </p:nvSpPr>
        <p:spPr>
          <a:xfrm>
            <a:off x="229439" y="2376009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1" name="Google Shape;421;p47"/>
          <p:cNvSpPr txBox="1"/>
          <p:nvPr>
            <p:ph idx="1" type="subTitle"/>
          </p:nvPr>
        </p:nvSpPr>
        <p:spPr>
          <a:xfrm>
            <a:off x="590789" y="2837472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2" name="Google Shape;422;p47"/>
          <p:cNvSpPr txBox="1"/>
          <p:nvPr>
            <p:ph idx="3" type="ctrTitle"/>
          </p:nvPr>
        </p:nvSpPr>
        <p:spPr>
          <a:xfrm>
            <a:off x="2243273" y="2381109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3" name="Google Shape;423;p47"/>
          <p:cNvSpPr txBox="1"/>
          <p:nvPr>
            <p:ph idx="4" type="subTitle"/>
          </p:nvPr>
        </p:nvSpPr>
        <p:spPr>
          <a:xfrm>
            <a:off x="2604623" y="2842572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4" name="Google Shape;424;p47"/>
          <p:cNvSpPr txBox="1"/>
          <p:nvPr>
            <p:ph idx="5" type="ctrTitle"/>
          </p:nvPr>
        </p:nvSpPr>
        <p:spPr>
          <a:xfrm>
            <a:off x="4285903" y="23865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5" name="Google Shape;425;p47"/>
          <p:cNvSpPr txBox="1"/>
          <p:nvPr>
            <p:ph idx="6" type="subTitle"/>
          </p:nvPr>
        </p:nvSpPr>
        <p:spPr>
          <a:xfrm>
            <a:off x="4647253" y="2847969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6" name="Google Shape;426;p47"/>
          <p:cNvSpPr txBox="1"/>
          <p:nvPr>
            <p:ph idx="7" type="ctrTitle"/>
          </p:nvPr>
        </p:nvSpPr>
        <p:spPr>
          <a:xfrm>
            <a:off x="6290426" y="23916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7" name="Google Shape;427;p47"/>
          <p:cNvSpPr txBox="1"/>
          <p:nvPr>
            <p:ph idx="8" type="subTitle"/>
          </p:nvPr>
        </p:nvSpPr>
        <p:spPr>
          <a:xfrm>
            <a:off x="6651776" y="2853069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28" name="Google Shape;428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071825" y="-58113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08780" y="363887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52804" y="3644024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7"/>
          <p:cNvSpPr/>
          <p:nvPr/>
        </p:nvSpPr>
        <p:spPr>
          <a:xfrm>
            <a:off x="5173671" y="1733509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7"/>
          <p:cNvSpPr/>
          <p:nvPr/>
        </p:nvSpPr>
        <p:spPr>
          <a:xfrm>
            <a:off x="3131041" y="1723025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7"/>
          <p:cNvSpPr/>
          <p:nvPr/>
        </p:nvSpPr>
        <p:spPr>
          <a:xfrm>
            <a:off x="7178193" y="1733522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7"/>
          <p:cNvSpPr/>
          <p:nvPr/>
        </p:nvSpPr>
        <p:spPr>
          <a:xfrm>
            <a:off x="1117206" y="1723013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55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8"/>
          <p:cNvSpPr txBox="1"/>
          <p:nvPr>
            <p:ph type="ctrTitle"/>
          </p:nvPr>
        </p:nvSpPr>
        <p:spPr>
          <a:xfrm flipH="1">
            <a:off x="540000" y="452026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8" name="Google Shape;438;p48"/>
          <p:cNvSpPr txBox="1"/>
          <p:nvPr>
            <p:ph idx="1" type="subTitle"/>
          </p:nvPr>
        </p:nvSpPr>
        <p:spPr>
          <a:xfrm>
            <a:off x="772100" y="1791299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39" name="Google Shape;439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071825" y="-58113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08780" y="363887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52804" y="3644024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8"/>
          <p:cNvSpPr txBox="1"/>
          <p:nvPr>
            <p:ph hasCustomPrompt="1" idx="2" type="title"/>
          </p:nvPr>
        </p:nvSpPr>
        <p:spPr>
          <a:xfrm>
            <a:off x="772100" y="1481125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4" name="Google Shape;444;p48"/>
          <p:cNvSpPr txBox="1"/>
          <p:nvPr>
            <p:ph idx="3" type="subTitle"/>
          </p:nvPr>
        </p:nvSpPr>
        <p:spPr>
          <a:xfrm>
            <a:off x="763375" y="2854584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5" name="Google Shape;445;p48"/>
          <p:cNvSpPr txBox="1"/>
          <p:nvPr>
            <p:ph hasCustomPrompt="1" idx="4" type="title"/>
          </p:nvPr>
        </p:nvSpPr>
        <p:spPr>
          <a:xfrm>
            <a:off x="763375" y="2549389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6" name="Google Shape;446;p48"/>
          <p:cNvSpPr txBox="1"/>
          <p:nvPr>
            <p:ph idx="5" type="subTitle"/>
          </p:nvPr>
        </p:nvSpPr>
        <p:spPr>
          <a:xfrm>
            <a:off x="6369350" y="1791299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7" name="Google Shape;447;p48"/>
          <p:cNvSpPr txBox="1"/>
          <p:nvPr>
            <p:ph hasCustomPrompt="1" idx="6" type="title"/>
          </p:nvPr>
        </p:nvSpPr>
        <p:spPr>
          <a:xfrm>
            <a:off x="6369300" y="1481125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8" name="Google Shape;448;p48"/>
          <p:cNvSpPr txBox="1"/>
          <p:nvPr>
            <p:ph idx="7" type="subTitle"/>
          </p:nvPr>
        </p:nvSpPr>
        <p:spPr>
          <a:xfrm>
            <a:off x="6369300" y="2849652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9" name="Google Shape;449;p48"/>
          <p:cNvSpPr txBox="1"/>
          <p:nvPr>
            <p:ph hasCustomPrompt="1" idx="8" type="title"/>
          </p:nvPr>
        </p:nvSpPr>
        <p:spPr>
          <a:xfrm>
            <a:off x="6369300" y="2549402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56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9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2" name="Google Shape;452;p49"/>
          <p:cNvSpPr txBox="1"/>
          <p:nvPr>
            <p:ph idx="1" type="subTitle"/>
          </p:nvPr>
        </p:nvSpPr>
        <p:spPr>
          <a:xfrm>
            <a:off x="1132000" y="3432862"/>
            <a:ext cx="18741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53" name="Google Shape;453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9"/>
          <p:cNvSpPr txBox="1"/>
          <p:nvPr>
            <p:ph hasCustomPrompt="1" idx="2" type="title"/>
          </p:nvPr>
        </p:nvSpPr>
        <p:spPr>
          <a:xfrm>
            <a:off x="3725850" y="2029263"/>
            <a:ext cx="1515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5" name="Google Shape;455;p49"/>
          <p:cNvSpPr txBox="1"/>
          <p:nvPr>
            <p:ph hasCustomPrompt="1" idx="3" type="title"/>
          </p:nvPr>
        </p:nvSpPr>
        <p:spPr>
          <a:xfrm>
            <a:off x="3022450" y="3601675"/>
            <a:ext cx="14073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6" name="Google Shape;456;p49"/>
          <p:cNvSpPr txBox="1"/>
          <p:nvPr>
            <p:ph hasCustomPrompt="1" idx="4" type="title"/>
          </p:nvPr>
        </p:nvSpPr>
        <p:spPr>
          <a:xfrm>
            <a:off x="4565843" y="3408687"/>
            <a:ext cx="6858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7" name="Google Shape;457;p49"/>
          <p:cNvSpPr txBox="1"/>
          <p:nvPr>
            <p:ph idx="5" type="subTitle"/>
          </p:nvPr>
        </p:nvSpPr>
        <p:spPr>
          <a:xfrm>
            <a:off x="5445069" y="1751762"/>
            <a:ext cx="18687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8" name="Google Shape;458;p49"/>
          <p:cNvSpPr txBox="1"/>
          <p:nvPr>
            <p:ph idx="6" type="subTitle"/>
          </p:nvPr>
        </p:nvSpPr>
        <p:spPr>
          <a:xfrm>
            <a:off x="5326225" y="3441195"/>
            <a:ext cx="18741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9" name="Google Shape;459;p49"/>
          <p:cNvSpPr txBox="1"/>
          <p:nvPr>
            <p:ph idx="7" type="subTitle"/>
          </p:nvPr>
        </p:nvSpPr>
        <p:spPr>
          <a:xfrm>
            <a:off x="5439558" y="1986687"/>
            <a:ext cx="18687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0" name="Google Shape;460;p49"/>
          <p:cNvSpPr txBox="1"/>
          <p:nvPr>
            <p:ph idx="8" type="subTitle"/>
          </p:nvPr>
        </p:nvSpPr>
        <p:spPr>
          <a:xfrm>
            <a:off x="5328925" y="3808995"/>
            <a:ext cx="1868700" cy="5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1" name="Google Shape;461;p49"/>
          <p:cNvSpPr txBox="1"/>
          <p:nvPr>
            <p:ph idx="9" type="subTitle"/>
          </p:nvPr>
        </p:nvSpPr>
        <p:spPr>
          <a:xfrm>
            <a:off x="1132000" y="3592190"/>
            <a:ext cx="1874100" cy="7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25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8">
  <p:cSld name="CUSTOM_26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-914119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149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1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CUSTOM_57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2"/>
          <p:cNvSpPr txBox="1"/>
          <p:nvPr>
            <p:ph hasCustomPrompt="1" type="title"/>
          </p:nvPr>
        </p:nvSpPr>
        <p:spPr>
          <a:xfrm>
            <a:off x="416676" y="1400075"/>
            <a:ext cx="6014400" cy="17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4" name="Google Shape;474;p52"/>
          <p:cNvSpPr txBox="1"/>
          <p:nvPr>
            <p:ph idx="1" type="subTitle"/>
          </p:nvPr>
        </p:nvSpPr>
        <p:spPr>
          <a:xfrm>
            <a:off x="540000" y="3159050"/>
            <a:ext cx="60165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5" name="Google Shape;475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43325" y="-1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6843315" y="306759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2"/>
          <p:cNvSpPr/>
          <p:nvPr/>
        </p:nvSpPr>
        <p:spPr>
          <a:xfrm rot="5400000">
            <a:off x="1688625" y="-740500"/>
            <a:ext cx="3179100" cy="6556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9">
  <p:cSld name="CUSTOM_58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3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480" name="Google Shape;480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3"/>
          <p:cNvSpPr txBox="1"/>
          <p:nvPr>
            <p:ph idx="1" type="subTitle"/>
          </p:nvPr>
        </p:nvSpPr>
        <p:spPr>
          <a:xfrm>
            <a:off x="1758182" y="4055692"/>
            <a:ext cx="1217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53"/>
          <p:cNvSpPr txBox="1"/>
          <p:nvPr>
            <p:ph idx="2" type="subTitle"/>
          </p:nvPr>
        </p:nvSpPr>
        <p:spPr>
          <a:xfrm>
            <a:off x="3939062" y="4070880"/>
            <a:ext cx="1262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53"/>
          <p:cNvSpPr txBox="1"/>
          <p:nvPr>
            <p:ph idx="3" type="subTitle"/>
          </p:nvPr>
        </p:nvSpPr>
        <p:spPr>
          <a:xfrm>
            <a:off x="6187500" y="4069687"/>
            <a:ext cx="1262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53"/>
          <p:cNvSpPr txBox="1"/>
          <p:nvPr>
            <p:ph idx="4" type="subTitle"/>
          </p:nvPr>
        </p:nvSpPr>
        <p:spPr>
          <a:xfrm>
            <a:off x="1743882" y="3729155"/>
            <a:ext cx="12177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85" name="Google Shape;485;p53"/>
          <p:cNvSpPr txBox="1"/>
          <p:nvPr>
            <p:ph idx="5" type="subTitle"/>
          </p:nvPr>
        </p:nvSpPr>
        <p:spPr>
          <a:xfrm>
            <a:off x="3939062" y="3733800"/>
            <a:ext cx="1262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86" name="Google Shape;486;p53"/>
          <p:cNvSpPr txBox="1"/>
          <p:nvPr>
            <p:ph idx="6" type="subTitle"/>
          </p:nvPr>
        </p:nvSpPr>
        <p:spPr>
          <a:xfrm>
            <a:off x="6187600" y="3733632"/>
            <a:ext cx="1262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0">
  <p:cSld name="CUSTOM_59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4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1" name="Google Shape;491;p54"/>
          <p:cNvSpPr txBox="1"/>
          <p:nvPr>
            <p:ph idx="1" type="subTitle"/>
          </p:nvPr>
        </p:nvSpPr>
        <p:spPr>
          <a:xfrm>
            <a:off x="768200" y="2833363"/>
            <a:ext cx="1431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54"/>
          <p:cNvSpPr txBox="1"/>
          <p:nvPr>
            <p:ph idx="2" type="subTitle"/>
          </p:nvPr>
        </p:nvSpPr>
        <p:spPr>
          <a:xfrm>
            <a:off x="3833745" y="2843907"/>
            <a:ext cx="1431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54"/>
          <p:cNvSpPr txBox="1"/>
          <p:nvPr>
            <p:ph idx="3" type="subTitle"/>
          </p:nvPr>
        </p:nvSpPr>
        <p:spPr>
          <a:xfrm>
            <a:off x="6910975" y="2835788"/>
            <a:ext cx="1431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54"/>
          <p:cNvSpPr txBox="1"/>
          <p:nvPr>
            <p:ph idx="4" type="subTitle"/>
          </p:nvPr>
        </p:nvSpPr>
        <p:spPr>
          <a:xfrm>
            <a:off x="768200" y="2472707"/>
            <a:ext cx="14319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5" name="Google Shape;495;p54"/>
          <p:cNvSpPr txBox="1"/>
          <p:nvPr>
            <p:ph idx="5" type="subTitle"/>
          </p:nvPr>
        </p:nvSpPr>
        <p:spPr>
          <a:xfrm>
            <a:off x="3833875" y="2472725"/>
            <a:ext cx="14319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6" name="Google Shape;496;p54"/>
          <p:cNvSpPr txBox="1"/>
          <p:nvPr>
            <p:ph idx="6" type="subTitle"/>
          </p:nvPr>
        </p:nvSpPr>
        <p:spPr>
          <a:xfrm>
            <a:off x="6911111" y="2476132"/>
            <a:ext cx="14319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7" name="Google Shape;497;p54"/>
          <p:cNvSpPr/>
          <p:nvPr/>
        </p:nvSpPr>
        <p:spPr>
          <a:xfrm rot="5400000">
            <a:off x="287567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54"/>
          <p:cNvSpPr/>
          <p:nvPr/>
        </p:nvSpPr>
        <p:spPr>
          <a:xfrm rot="5400000">
            <a:off x="1194834" y="1350189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4"/>
          <p:cNvSpPr/>
          <p:nvPr/>
        </p:nvSpPr>
        <p:spPr>
          <a:xfrm rot="5400000">
            <a:off x="3385220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4"/>
          <p:cNvSpPr/>
          <p:nvPr/>
        </p:nvSpPr>
        <p:spPr>
          <a:xfrm rot="5400000">
            <a:off x="6415442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4"/>
          <p:cNvSpPr/>
          <p:nvPr/>
        </p:nvSpPr>
        <p:spPr>
          <a:xfrm rot="5400000">
            <a:off x="7328448" y="1350201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4"/>
          <p:cNvSpPr/>
          <p:nvPr/>
        </p:nvSpPr>
        <p:spPr>
          <a:xfrm rot="5400000">
            <a:off x="4290136" y="1350201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3" name="Google Shape;503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810644" y="-1661952"/>
            <a:ext cx="3711324" cy="33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7">
  <p:cSld name="CUSTOM_60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5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7" name="Google Shape;507;p55"/>
          <p:cNvSpPr txBox="1"/>
          <p:nvPr>
            <p:ph idx="2" type="ctrTitle"/>
          </p:nvPr>
        </p:nvSpPr>
        <p:spPr>
          <a:xfrm>
            <a:off x="2393800" y="3851557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08" name="Google Shape;508;p55"/>
          <p:cNvSpPr txBox="1"/>
          <p:nvPr>
            <p:ph idx="1" type="subTitle"/>
          </p:nvPr>
        </p:nvSpPr>
        <p:spPr>
          <a:xfrm>
            <a:off x="2393800" y="4112538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9" name="Google Shape;509;p55"/>
          <p:cNvSpPr txBox="1"/>
          <p:nvPr>
            <p:ph idx="3" type="ctrTitle"/>
          </p:nvPr>
        </p:nvSpPr>
        <p:spPr>
          <a:xfrm>
            <a:off x="4454450" y="3859775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0" name="Google Shape;510;p55"/>
          <p:cNvSpPr txBox="1"/>
          <p:nvPr>
            <p:ph idx="4" type="subTitle"/>
          </p:nvPr>
        </p:nvSpPr>
        <p:spPr>
          <a:xfrm>
            <a:off x="4454600" y="4111838"/>
            <a:ext cx="1231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1" name="Google Shape;511;p55"/>
          <p:cNvSpPr txBox="1"/>
          <p:nvPr>
            <p:ph idx="5" type="ctrTitle"/>
          </p:nvPr>
        </p:nvSpPr>
        <p:spPr>
          <a:xfrm>
            <a:off x="3443775" y="1362901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2" name="Google Shape;512;p55"/>
          <p:cNvSpPr txBox="1"/>
          <p:nvPr>
            <p:ph idx="6" type="subTitle"/>
          </p:nvPr>
        </p:nvSpPr>
        <p:spPr>
          <a:xfrm>
            <a:off x="3443626" y="1656449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3" name="Google Shape;513;p55"/>
          <p:cNvSpPr txBox="1"/>
          <p:nvPr>
            <p:ph idx="7" type="ctrTitle"/>
          </p:nvPr>
        </p:nvSpPr>
        <p:spPr>
          <a:xfrm>
            <a:off x="5498425" y="1361363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4" name="Google Shape;514;p55"/>
          <p:cNvSpPr txBox="1"/>
          <p:nvPr>
            <p:ph idx="8" type="subTitle"/>
          </p:nvPr>
        </p:nvSpPr>
        <p:spPr>
          <a:xfrm>
            <a:off x="5498325" y="1654912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61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56"/>
          <p:cNvSpPr txBox="1"/>
          <p:nvPr>
            <p:ph type="ctrTitle"/>
          </p:nvPr>
        </p:nvSpPr>
        <p:spPr>
          <a:xfrm flipH="1">
            <a:off x="622800" y="454555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9" name="Google Shape;519;p56"/>
          <p:cNvSpPr txBox="1"/>
          <p:nvPr>
            <p:ph idx="1" type="subTitle"/>
          </p:nvPr>
        </p:nvSpPr>
        <p:spPr>
          <a:xfrm>
            <a:off x="1573144" y="1489382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56"/>
          <p:cNvSpPr txBox="1"/>
          <p:nvPr>
            <p:ph idx="2" type="subTitle"/>
          </p:nvPr>
        </p:nvSpPr>
        <p:spPr>
          <a:xfrm>
            <a:off x="3787682" y="1491020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56"/>
          <p:cNvSpPr txBox="1"/>
          <p:nvPr>
            <p:ph idx="3" type="subTitle"/>
          </p:nvPr>
        </p:nvSpPr>
        <p:spPr>
          <a:xfrm>
            <a:off x="6064122" y="1493420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2" name="Google Shape;522;p56"/>
          <p:cNvSpPr txBox="1"/>
          <p:nvPr>
            <p:ph idx="4" type="subTitle"/>
          </p:nvPr>
        </p:nvSpPr>
        <p:spPr>
          <a:xfrm>
            <a:off x="1573145" y="1060472"/>
            <a:ext cx="15558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3" name="Google Shape;523;p56"/>
          <p:cNvSpPr txBox="1"/>
          <p:nvPr>
            <p:ph idx="5" type="subTitle"/>
          </p:nvPr>
        </p:nvSpPr>
        <p:spPr>
          <a:xfrm>
            <a:off x="3787824" y="1072622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4" name="Google Shape;524;p56"/>
          <p:cNvSpPr txBox="1"/>
          <p:nvPr>
            <p:ph idx="6" type="subTitle"/>
          </p:nvPr>
        </p:nvSpPr>
        <p:spPr>
          <a:xfrm>
            <a:off x="6064270" y="1065510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5" name="Google Shape;525;p56"/>
          <p:cNvSpPr txBox="1"/>
          <p:nvPr>
            <p:ph idx="7" type="subTitle"/>
          </p:nvPr>
        </p:nvSpPr>
        <p:spPr>
          <a:xfrm>
            <a:off x="2692432" y="4157457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6" name="Google Shape;526;p56"/>
          <p:cNvSpPr txBox="1"/>
          <p:nvPr>
            <p:ph idx="8" type="subTitle"/>
          </p:nvPr>
        </p:nvSpPr>
        <p:spPr>
          <a:xfrm>
            <a:off x="4906147" y="4138965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7" name="Google Shape;527;p56"/>
          <p:cNvSpPr txBox="1"/>
          <p:nvPr>
            <p:ph idx="9" type="subTitle"/>
          </p:nvPr>
        </p:nvSpPr>
        <p:spPr>
          <a:xfrm>
            <a:off x="2692574" y="3773185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8" name="Google Shape;528;p56"/>
          <p:cNvSpPr txBox="1"/>
          <p:nvPr>
            <p:ph idx="13" type="subTitle"/>
          </p:nvPr>
        </p:nvSpPr>
        <p:spPr>
          <a:xfrm>
            <a:off x="4906295" y="3774166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27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7"/>
          <p:cNvSpPr txBox="1"/>
          <p:nvPr>
            <p:ph type="ctrTitle"/>
          </p:nvPr>
        </p:nvSpPr>
        <p:spPr>
          <a:xfrm flipH="1">
            <a:off x="457200" y="444899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31" name="Google Shape;531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31825" y="-795109"/>
            <a:ext cx="3139825" cy="283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20369" y="-796531"/>
            <a:ext cx="3139825" cy="283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28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466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465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8"/>
          <p:cNvSpPr txBox="1"/>
          <p:nvPr>
            <p:ph type="ctrTitle"/>
          </p:nvPr>
        </p:nvSpPr>
        <p:spPr>
          <a:xfrm flipH="1">
            <a:off x="540000" y="507400"/>
            <a:ext cx="8064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CUSTOM_34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9"/>
          <p:cNvSpPr txBox="1"/>
          <p:nvPr>
            <p:ph type="ctrTitle"/>
          </p:nvPr>
        </p:nvSpPr>
        <p:spPr>
          <a:xfrm flipH="1">
            <a:off x="457200" y="1443030"/>
            <a:ext cx="26958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1" name="Google Shape;541;p59"/>
          <p:cNvSpPr txBox="1"/>
          <p:nvPr/>
        </p:nvSpPr>
        <p:spPr>
          <a:xfrm>
            <a:off x="3390325" y="2006627"/>
            <a:ext cx="28182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</a:t>
            </a:r>
            <a:r>
              <a:rPr lang="en"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D80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59"/>
          <p:cNvSpPr txBox="1"/>
          <p:nvPr>
            <p:ph idx="1" type="subTitle"/>
          </p:nvPr>
        </p:nvSpPr>
        <p:spPr>
          <a:xfrm>
            <a:off x="457188" y="2038763"/>
            <a:ext cx="26958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pic>
        <p:nvPicPr>
          <p:cNvPr id="543" name="Google Shape;543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071778" y="-1374105"/>
            <a:ext cx="4072221" cy="367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5058749" y="2776786"/>
            <a:ext cx="4072221" cy="3674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CUSTOM_29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0"/>
          <p:cNvSpPr txBox="1"/>
          <p:nvPr>
            <p:ph type="ctrTitle"/>
          </p:nvPr>
        </p:nvSpPr>
        <p:spPr>
          <a:xfrm flipH="1">
            <a:off x="540000" y="456180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47" name="Google Shape;547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770966" y="39734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918995" y="389356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769829" y="-21083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29394" y="-13091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cxnSp>
        <p:nvCxnSpPr>
          <p:cNvPr id="48" name="Google Shape;48;p7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CUSTOM_62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1"/>
          <p:cNvSpPr txBox="1"/>
          <p:nvPr>
            <p:ph type="ctrTitle"/>
          </p:nvPr>
        </p:nvSpPr>
        <p:spPr>
          <a:xfrm flipH="1">
            <a:off x="540000" y="456180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53" name="Google Shape;553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769829" y="-21083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29394" y="-13091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33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2"/>
          <p:cNvSpPr txBox="1"/>
          <p:nvPr>
            <p:ph type="ctrTitle"/>
          </p:nvPr>
        </p:nvSpPr>
        <p:spPr>
          <a:xfrm flipH="1">
            <a:off x="540000" y="455570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7" name="Google Shape;557;p62"/>
          <p:cNvSpPr txBox="1"/>
          <p:nvPr>
            <p:ph idx="1" type="subTitle"/>
          </p:nvPr>
        </p:nvSpPr>
        <p:spPr>
          <a:xfrm>
            <a:off x="2588100" y="2210650"/>
            <a:ext cx="3967800" cy="18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58" name="Google Shape;558;p62">
            <a:hlinkClick r:id="rId2"/>
          </p:cNvPr>
          <p:cNvSpPr txBox="1"/>
          <p:nvPr>
            <p:ph idx="2" type="ctrTitle"/>
          </p:nvPr>
        </p:nvSpPr>
        <p:spPr>
          <a:xfrm>
            <a:off x="3224100" y="1799442"/>
            <a:ext cx="2695800" cy="2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59" name="Google Shape;55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247964" y="32876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-984228" y="32077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41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1_1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/>
          <p:nvPr>
            <p:ph idx="1" type="subTitle"/>
          </p:nvPr>
        </p:nvSpPr>
        <p:spPr>
          <a:xfrm>
            <a:off x="5427750" y="1819787"/>
            <a:ext cx="28575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2" name="Google Shape;52;p8"/>
          <p:cNvSpPr txBox="1"/>
          <p:nvPr>
            <p:ph type="ctrTitle"/>
          </p:nvPr>
        </p:nvSpPr>
        <p:spPr>
          <a:xfrm flipH="1">
            <a:off x="5427750" y="981587"/>
            <a:ext cx="28575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subTitle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3" type="subTitle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4" type="subTitle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0"/>
          <p:cNvSpPr txBox="1"/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theme" Target="../theme/theme1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508F"/>
            </a:gs>
            <a:gs pos="100000">
              <a:srgbClr val="292438"/>
            </a:gs>
          </a:gsLst>
          <a:lin ang="5400012" scaled="0"/>
        </a:gradFill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5"/>
          <p:cNvSpPr txBox="1"/>
          <p:nvPr>
            <p:ph type="title"/>
          </p:nvPr>
        </p:nvSpPr>
        <p:spPr>
          <a:xfrm>
            <a:off x="457200" y="1429050"/>
            <a:ext cx="8229600" cy="8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>
                <a:latin typeface="Roboto Black"/>
                <a:ea typeface="Roboto Black"/>
                <a:cs typeface="Roboto Black"/>
                <a:sym typeface="Roboto Black"/>
              </a:rPr>
              <a:t>Dự đoán cân nặng và chiều cao</a:t>
            </a:r>
            <a:endParaRPr sz="44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72" name="Google Shape;572;p65"/>
          <p:cNvSpPr txBox="1"/>
          <p:nvPr>
            <p:ph idx="1" type="subTitle"/>
          </p:nvPr>
        </p:nvSpPr>
        <p:spPr>
          <a:xfrm>
            <a:off x="457200" y="3764025"/>
            <a:ext cx="82296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Nhóm 4</a:t>
            </a:r>
            <a:endParaRPr sz="3000"/>
          </a:p>
        </p:txBody>
      </p:sp>
      <p:sp>
        <p:nvSpPr>
          <p:cNvPr id="573" name="Google Shape;573;p65"/>
          <p:cNvSpPr txBox="1"/>
          <p:nvPr/>
        </p:nvSpPr>
        <p:spPr>
          <a:xfrm>
            <a:off x="2180450" y="2474925"/>
            <a:ext cx="47097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Height and Weight Estimation</a:t>
            </a:r>
            <a:endParaRPr sz="24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508F"/>
            </a:gs>
            <a:gs pos="100000">
              <a:srgbClr val="292438"/>
            </a:gs>
          </a:gsLst>
          <a:lin ang="5400012" scaled="0"/>
        </a:gra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4"/>
          <p:cNvSpPr txBox="1"/>
          <p:nvPr/>
        </p:nvSpPr>
        <p:spPr>
          <a:xfrm>
            <a:off x="1112525" y="447800"/>
            <a:ext cx="38829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3</a:t>
            </a:r>
            <a:r>
              <a:rPr lang="en" sz="30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r>
              <a:rPr lang="en" sz="30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Chọn model</a:t>
            </a:r>
            <a:endParaRPr sz="30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29" name="Google Shape;629;p74"/>
          <p:cNvSpPr txBox="1"/>
          <p:nvPr/>
        </p:nvSpPr>
        <p:spPr>
          <a:xfrm>
            <a:off x="629525" y="1048775"/>
            <a:ext cx="5494800" cy="23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Char char="●"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Nhóm em quyết định sử dụng kiến trúc ResNet152 để mang lại kết quả tốt nhất.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Char char="●"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Nhóm em sử dụng trọng số mạng đã được huấn luyện trước có tên "imagenet" để khởi tạo mô hình ban đầu.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Char char="●"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Nghĩa là sử dụng trọng số này để trích xuất đặc trưng của con người từ hình ảnh</a:t>
            </a: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do đó đóng băng toàn bộ mô hình </a:t>
            </a: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và đưa đầu ra của nó vào Fully-Connected Layer.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Char char="●"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Fully-Connected Layer chứa 256 nơ-ron và sử dụng hàm kích hoạt ReLU.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Char char="●"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Sử dụng lớp Dropout với xác suất 0.25.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Char char="●"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Lớp output layer chỉ bao gồm 1 nơ-ron sử dụng hàm kích hoạt tuyến tính.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=&gt; đây là cách khởi tạo mô hình ResNet152 làm nhiệm vụ extract feature từ ảnh đầu vào mà không cần huấn luyện lại các lớp convolutional đã pre-trained. Chỉ huấn luyện lớp mới nối sau đó.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630" name="Google Shape;630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2800" y="1920100"/>
            <a:ext cx="2634225" cy="2030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508F"/>
            </a:gs>
            <a:gs pos="100000">
              <a:srgbClr val="292438"/>
            </a:gs>
          </a:gsLst>
          <a:lin ang="5400012" scaled="0"/>
        </a:gradFill>
      </p:bgPr>
    </p:bg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5"/>
          <p:cNvSpPr txBox="1"/>
          <p:nvPr/>
        </p:nvSpPr>
        <p:spPr>
          <a:xfrm>
            <a:off x="1112525" y="447800"/>
            <a:ext cx="38829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4. Training</a:t>
            </a:r>
            <a:endParaRPr sz="30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36" name="Google Shape;636;p75"/>
          <p:cNvSpPr txBox="1"/>
          <p:nvPr/>
        </p:nvSpPr>
        <p:spPr>
          <a:xfrm>
            <a:off x="859250" y="1335200"/>
            <a:ext cx="7543800" cy="27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Khởi tạo một mảng VALIDAITON_LOSS để lưu kết quả đánh giá model.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Sử dụng thuật toán </a:t>
            </a: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KFold chia tập dữ liệu ra làm 5 folds để làm cross validation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Sau khi chia, mỗi lần sẽ lấy 1 fold làm tập test, các fold còn lại làm tập train để đánh giá mô hình.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Quá trình này sẽ lặp lại 5 lần cho đến khi mỗi fold đã được dùng làm tập test một lần.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Kết quả cross validation trung bình các lần sẽ cho biết độ chính xác của mô hình.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508F"/>
            </a:gs>
            <a:gs pos="100000">
              <a:srgbClr val="292438"/>
            </a:gs>
          </a:gsLst>
          <a:lin ang="5400012" scaled="0"/>
        </a:gradFill>
      </p:bgPr>
    </p:bg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6"/>
          <p:cNvSpPr txBox="1"/>
          <p:nvPr/>
        </p:nvSpPr>
        <p:spPr>
          <a:xfrm>
            <a:off x="1112525" y="447800"/>
            <a:ext cx="38829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4. Training</a:t>
            </a:r>
            <a:endParaRPr sz="30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42" name="Google Shape;642;p76"/>
          <p:cNvSpPr txBox="1"/>
          <p:nvPr/>
        </p:nvSpPr>
        <p:spPr>
          <a:xfrm>
            <a:off x="697875" y="1426075"/>
            <a:ext cx="8017800" cy="27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Khởi tạo model theo kiến trúc Sequential bao gồm: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-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Lớp Dense đầu tiên có 256 nơ-ron và activation là ReLU.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-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Lớp Dropout với xác suất 25%.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-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Lớp Dense cuối cùng 1 nơ-ron và activation là linear.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Huấn luyện model bằng optimizer stochastic gradient descent (SGD), loss function Huber loss.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Huấn luyện trên tập train và kiểm tra trên tập test trong vòng lặp.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Gọi callback để theo dõi và làm giảm learning rate.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Thực hiện train 5 folds thu được 5 model phục vụ cho quá trình đánh giá.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Đánh giá model trên tập test và lưu kết quả vào mảng VALIDAITON_LOSS.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508F"/>
            </a:gs>
            <a:gs pos="100000">
              <a:srgbClr val="292438"/>
            </a:gs>
          </a:gsLst>
          <a:lin ang="5400012" scaled="0"/>
        </a:gradFill>
      </p:bgPr>
    </p:bg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77"/>
          <p:cNvSpPr txBox="1"/>
          <p:nvPr/>
        </p:nvSpPr>
        <p:spPr>
          <a:xfrm>
            <a:off x="1112525" y="447800"/>
            <a:ext cx="38829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4</a:t>
            </a:r>
            <a:r>
              <a:rPr lang="en" sz="30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.1. Thực hiện training</a:t>
            </a:r>
            <a:endParaRPr sz="30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48" name="Google Shape;648;p77"/>
          <p:cNvSpPr txBox="1"/>
          <p:nvPr/>
        </p:nvSpPr>
        <p:spPr>
          <a:xfrm>
            <a:off x="869325" y="1647950"/>
            <a:ext cx="7533600" cy="22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Nhóm em tiến hành phân chia tập dữ liệu thành 3 nhóm: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-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Nhóm 1: Tập 3341 ảnh custom trong đó </a:t>
            </a: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training với</a:t>
            </a: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3000 ảnh và validation </a:t>
            </a: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với </a:t>
            </a: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341 ảnh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-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Nhóm 2: T</a:t>
            </a: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ập 5612 ảnh trong đó training  với </a:t>
            </a: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5271 ảnh custom + dataset sưu tầm và validation </a:t>
            </a: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với </a:t>
            </a: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341 ảnh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442 ảnh ngoại lệ không cho vào quá trình training 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Thực hiện training với 100 và 500 epochs 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508F"/>
            </a:gs>
            <a:gs pos="100000">
              <a:srgbClr val="292438"/>
            </a:gs>
          </a:gsLst>
          <a:lin ang="5400012" scaled="0"/>
        </a:gradFill>
      </p:bgPr>
    </p:bg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8"/>
          <p:cNvSpPr txBox="1"/>
          <p:nvPr/>
        </p:nvSpPr>
        <p:spPr>
          <a:xfrm>
            <a:off x="1112525" y="447800"/>
            <a:ext cx="38829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4</a:t>
            </a:r>
            <a:r>
              <a:rPr lang="en" sz="30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.2. Kết quả training</a:t>
            </a:r>
            <a:endParaRPr sz="30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54" name="Google Shape;654;p78"/>
          <p:cNvSpPr txBox="1"/>
          <p:nvPr/>
        </p:nvSpPr>
        <p:spPr>
          <a:xfrm>
            <a:off x="1112525" y="2052300"/>
            <a:ext cx="33786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Sau khi training xong ta sẽ thu được file trọng số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Tổng cộng thu được 18 files trọng số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655" name="Google Shape;655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0125" y="161925"/>
            <a:ext cx="2686050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508F"/>
            </a:gs>
            <a:gs pos="100000">
              <a:srgbClr val="292438"/>
            </a:gs>
          </a:gsLst>
          <a:lin ang="5400012" scaled="0"/>
        </a:gradFill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9"/>
          <p:cNvSpPr txBox="1"/>
          <p:nvPr/>
        </p:nvSpPr>
        <p:spPr>
          <a:xfrm>
            <a:off x="1112525" y="447800"/>
            <a:ext cx="38829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5. Kết quả dự đoán</a:t>
            </a:r>
            <a:endParaRPr sz="30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661" name="Google Shape;661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625" y="1018552"/>
            <a:ext cx="3421250" cy="332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175" y="2485049"/>
            <a:ext cx="3936275" cy="2016875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79"/>
          <p:cNvSpPr txBox="1"/>
          <p:nvPr/>
        </p:nvSpPr>
        <p:spPr>
          <a:xfrm>
            <a:off x="1040800" y="1305025"/>
            <a:ext cx="30459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 ra kết quả dự đoán BMI và đánh giá thể trạng cơ thể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508F"/>
            </a:gs>
            <a:gs pos="100000">
              <a:srgbClr val="292438"/>
            </a:gs>
          </a:gsLst>
          <a:lin ang="5400012" scaled="0"/>
        </a:gradFill>
      </p:bgPr>
    </p:bg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80"/>
          <p:cNvSpPr txBox="1"/>
          <p:nvPr/>
        </p:nvSpPr>
        <p:spPr>
          <a:xfrm>
            <a:off x="1112525" y="447800"/>
            <a:ext cx="38829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5. Đánh giá</a:t>
            </a:r>
            <a:endParaRPr sz="30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69" name="Google Shape;669;p80"/>
          <p:cNvSpPr txBox="1"/>
          <p:nvPr/>
        </p:nvSpPr>
        <p:spPr>
          <a:xfrm>
            <a:off x="1857700" y="1678200"/>
            <a:ext cx="4861200" cy="20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Sử dụng 3 loại Metrics: Huber, Mean Absolute Error (MAE) and R Squared để đánh giá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Đánh giá Accuracy cho tập 341 ảnh làm </a:t>
            </a: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validation với chỉ số BMI thực tế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508F"/>
            </a:gs>
            <a:gs pos="100000">
              <a:srgbClr val="292438"/>
            </a:gs>
          </a:gsLst>
          <a:lin ang="5400012" scaled="0"/>
        </a:gra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81"/>
          <p:cNvSpPr txBox="1"/>
          <p:nvPr/>
        </p:nvSpPr>
        <p:spPr>
          <a:xfrm>
            <a:off x="1112525" y="447800"/>
            <a:ext cx="38829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5.1. Đánh giá Metrics</a:t>
            </a:r>
            <a:endParaRPr sz="30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75" name="Google Shape;675;p81"/>
          <p:cNvSpPr txBox="1"/>
          <p:nvPr/>
        </p:nvSpPr>
        <p:spPr>
          <a:xfrm>
            <a:off x="869350" y="1274775"/>
            <a:ext cx="33483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Với tập dữ liệu nhóm 1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676" name="Google Shape;676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575" y="1274775"/>
            <a:ext cx="4449425" cy="207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1926" y="1924492"/>
            <a:ext cx="1934525" cy="2834658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81"/>
          <p:cNvSpPr txBox="1"/>
          <p:nvPr/>
        </p:nvSpPr>
        <p:spPr>
          <a:xfrm>
            <a:off x="4067575" y="3669950"/>
            <a:ext cx="34746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Trong tên file trọng lượng có hiển thị chỉ số MAE và số epoch tương ứng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79" name="Google Shape;679;p81"/>
          <p:cNvSpPr/>
          <p:nvPr/>
        </p:nvSpPr>
        <p:spPr>
          <a:xfrm>
            <a:off x="3305163" y="3856625"/>
            <a:ext cx="600000" cy="353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508F"/>
            </a:gs>
            <a:gs pos="100000">
              <a:srgbClr val="292438"/>
            </a:gs>
          </a:gsLst>
          <a:lin ang="5400012" scaled="0"/>
        </a:gradFill>
      </p:bgPr>
    </p:bg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82"/>
          <p:cNvSpPr txBox="1"/>
          <p:nvPr/>
        </p:nvSpPr>
        <p:spPr>
          <a:xfrm>
            <a:off x="1112525" y="447800"/>
            <a:ext cx="38829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5.1. Đánh giá Metrics</a:t>
            </a:r>
            <a:endParaRPr sz="30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85" name="Google Shape;685;p82"/>
          <p:cNvSpPr txBox="1"/>
          <p:nvPr/>
        </p:nvSpPr>
        <p:spPr>
          <a:xfrm>
            <a:off x="869350" y="1274775"/>
            <a:ext cx="33483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Biểu đồ Metrics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686" name="Google Shape;686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63" y="3310475"/>
            <a:ext cx="8724677" cy="14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900" y="447800"/>
            <a:ext cx="4314450" cy="36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508F"/>
            </a:gs>
            <a:gs pos="100000">
              <a:srgbClr val="292438"/>
            </a:gs>
          </a:gsLst>
          <a:lin ang="5400012" scaled="0"/>
        </a:gradFill>
      </p:bgPr>
    </p:bg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83"/>
          <p:cNvSpPr txBox="1"/>
          <p:nvPr/>
        </p:nvSpPr>
        <p:spPr>
          <a:xfrm>
            <a:off x="1112525" y="447800"/>
            <a:ext cx="38829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5.1. Đánh giá Metrics</a:t>
            </a:r>
            <a:endParaRPr sz="30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93" name="Google Shape;693;p83"/>
          <p:cNvSpPr txBox="1"/>
          <p:nvPr/>
        </p:nvSpPr>
        <p:spPr>
          <a:xfrm>
            <a:off x="869350" y="1274775"/>
            <a:ext cx="33483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Với tập dữ liệu nhóm 2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694" name="Google Shape;694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779" y="1668100"/>
            <a:ext cx="4206926" cy="26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875" y="2315750"/>
            <a:ext cx="226695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508F"/>
            </a:gs>
            <a:gs pos="100000">
              <a:srgbClr val="292438"/>
            </a:gs>
          </a:gsLst>
          <a:lin ang="5400012" scaled="0"/>
        </a:gradFill>
      </p:bgPr>
    </p:bg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6"/>
          <p:cNvSpPr txBox="1"/>
          <p:nvPr>
            <p:ph type="ctrTitle"/>
          </p:nvPr>
        </p:nvSpPr>
        <p:spPr>
          <a:xfrm flipH="1">
            <a:off x="115550" y="22365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Height Estimation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508F"/>
            </a:gs>
            <a:gs pos="100000">
              <a:srgbClr val="292438"/>
            </a:gs>
          </a:gsLst>
          <a:lin ang="5400012" scaled="0"/>
        </a:gradFill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84"/>
          <p:cNvSpPr txBox="1"/>
          <p:nvPr/>
        </p:nvSpPr>
        <p:spPr>
          <a:xfrm>
            <a:off x="1112525" y="447800"/>
            <a:ext cx="38829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5.1. Đánh giá Metrics</a:t>
            </a:r>
            <a:endParaRPr sz="30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701" name="Google Shape;701;p84"/>
          <p:cNvSpPr txBox="1"/>
          <p:nvPr/>
        </p:nvSpPr>
        <p:spPr>
          <a:xfrm>
            <a:off x="869350" y="1274775"/>
            <a:ext cx="33483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Biểu đồ Metrics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702" name="Google Shape;702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50" y="2900150"/>
            <a:ext cx="7344100" cy="181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3000" y="447799"/>
            <a:ext cx="4139775" cy="322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508F"/>
            </a:gs>
            <a:gs pos="100000">
              <a:srgbClr val="292438"/>
            </a:gs>
          </a:gsLst>
          <a:lin ang="5400012" scaled="0"/>
        </a:gradFill>
      </p:bgPr>
    </p:bg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85"/>
          <p:cNvSpPr txBox="1"/>
          <p:nvPr/>
        </p:nvSpPr>
        <p:spPr>
          <a:xfrm>
            <a:off x="1112525" y="447800"/>
            <a:ext cx="38829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5.2. Đánh giá Accuracy</a:t>
            </a:r>
            <a:endParaRPr sz="30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709" name="Google Shape;709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800" y="1174975"/>
            <a:ext cx="4792400" cy="36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508F"/>
            </a:gs>
            <a:gs pos="100000">
              <a:srgbClr val="292438"/>
            </a:gs>
          </a:gsLst>
          <a:lin ang="5400012" scaled="0"/>
        </a:gradFill>
      </p:bgPr>
    </p:bg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86"/>
          <p:cNvSpPr txBox="1"/>
          <p:nvPr>
            <p:ph type="ctrTitle"/>
          </p:nvPr>
        </p:nvSpPr>
        <p:spPr>
          <a:xfrm flipH="1">
            <a:off x="2359650" y="2102400"/>
            <a:ext cx="4424700" cy="9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watching!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508F"/>
            </a:gs>
            <a:gs pos="100000">
              <a:srgbClr val="292438"/>
            </a:gs>
          </a:gsLst>
          <a:lin ang="5400012" scaled="0"/>
        </a:gra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7"/>
          <p:cNvSpPr txBox="1"/>
          <p:nvPr>
            <p:ph type="ctrTitle"/>
          </p:nvPr>
        </p:nvSpPr>
        <p:spPr>
          <a:xfrm>
            <a:off x="457200" y="415043"/>
            <a:ext cx="8229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Black"/>
                <a:ea typeface="Roboto Black"/>
                <a:cs typeface="Roboto Black"/>
                <a:sym typeface="Roboto Black"/>
              </a:rPr>
              <a:t>1. Cách thực hiện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84" name="Google Shape;584;p67"/>
          <p:cNvSpPr txBox="1"/>
          <p:nvPr/>
        </p:nvSpPr>
        <p:spPr>
          <a:xfrm>
            <a:off x="1188450" y="1307425"/>
            <a:ext cx="6767100" cy="24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sử dụng thư viện MediaPipe của Google để phát hiện các điểm trên cơ thể từ camera webcam và ước lượng chiều cao của người đứng trước màn hình: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Char char="○"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Khởi tạo detection cho giao diện khuôn mặt và cơ thể bằng MediaPipe.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Char char="○"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Đọc video stream từ camera webcam.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Char char="○"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Chuẩn hóa kích thước ảnh đầu vào.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Char char="○"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Phát hiện các điểm landmark trên cơ thể và vẽ chúng lên ảnh.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Char char="○"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Lấy vị trí điểm của hai chân và khuôn mặt.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Char char="○"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Tính toán khoảng cách giữa hai chân và so sánh với chiều cao màn hình để ước lượng khoảng cách.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Char char="○"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 kết quả lên ảnh cùng với FPS.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508F"/>
            </a:gs>
            <a:gs pos="100000">
              <a:srgbClr val="292438"/>
            </a:gs>
          </a:gsLst>
          <a:lin ang="5400012" scaled="0"/>
        </a:gra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8"/>
          <p:cNvSpPr txBox="1"/>
          <p:nvPr>
            <p:ph type="ctrTitle"/>
          </p:nvPr>
        </p:nvSpPr>
        <p:spPr>
          <a:xfrm>
            <a:off x="457200" y="415043"/>
            <a:ext cx="8229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r>
              <a:rPr lang="en">
                <a:latin typeface="Roboto Black"/>
                <a:ea typeface="Roboto Black"/>
                <a:cs typeface="Roboto Black"/>
                <a:sym typeface="Roboto Black"/>
              </a:rPr>
              <a:t>. Kết quả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590" name="Google Shape;59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975" y="1085550"/>
            <a:ext cx="4656049" cy="36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508F"/>
            </a:gs>
            <a:gs pos="100000">
              <a:srgbClr val="292438"/>
            </a:gs>
          </a:gsLst>
          <a:lin ang="5400012" scaled="0"/>
        </a:gra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9"/>
          <p:cNvSpPr txBox="1"/>
          <p:nvPr>
            <p:ph type="ctrTitle"/>
          </p:nvPr>
        </p:nvSpPr>
        <p:spPr>
          <a:xfrm flipH="1">
            <a:off x="115550" y="22365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BMI </a:t>
            </a:r>
            <a:r>
              <a:rPr lang="en"/>
              <a:t>Estimation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508F"/>
            </a:gs>
            <a:gs pos="100000">
              <a:srgbClr val="292438"/>
            </a:gs>
          </a:gsLst>
          <a:lin ang="5400012" scaled="0"/>
        </a:grad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0"/>
          <p:cNvSpPr txBox="1"/>
          <p:nvPr/>
        </p:nvSpPr>
        <p:spPr>
          <a:xfrm>
            <a:off x="1112525" y="447800"/>
            <a:ext cx="38829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Condensed Light"/>
              <a:buAutoNum type="arabicPeriod"/>
            </a:pPr>
            <a:r>
              <a:rPr lang="en" sz="30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Gathering</a:t>
            </a:r>
            <a:r>
              <a:rPr lang="en" sz="30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data</a:t>
            </a:r>
            <a:endParaRPr sz="30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01" name="Google Shape;601;p70"/>
          <p:cNvSpPr txBox="1"/>
          <p:nvPr/>
        </p:nvSpPr>
        <p:spPr>
          <a:xfrm>
            <a:off x="798600" y="1179875"/>
            <a:ext cx="7546800" cy="3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Dataset bao gồm 5612 ảnh bao gồm: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-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2</a:t>
            </a: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271</a:t>
            </a: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ảnh lấy từ các nguồn, trong đó có 1829 ảnh sẵn sàng để train và 442 ảnh ngoại lệ không dùng để train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-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3341 ảnh custom nhóm em tự sinh số liệu thủ công, trong đó 3000 ảnh bổ sung vào tập train và 341 ảnh dùng để đánh giá độ chính xác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Bộ </a:t>
            </a: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dataset</a:t>
            </a: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lấy từ các nguồn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-"/>
            </a:pPr>
            <a:r>
              <a:rPr lang="en">
                <a:solidFill>
                  <a:schemeClr val="lt1"/>
                </a:solidFill>
                <a:highlight>
                  <a:srgbClr val="383838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https://hal.inria.fr/hal-01799574/document</a:t>
            </a:r>
            <a:endParaRPr>
              <a:solidFill>
                <a:schemeClr val="lt1"/>
              </a:solidFill>
              <a:highlight>
                <a:srgbClr val="383838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-"/>
            </a:pPr>
            <a:r>
              <a:rPr lang="en">
                <a:solidFill>
                  <a:schemeClr val="lt1"/>
                </a:solidFill>
                <a:highlight>
                  <a:srgbClr val="383838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www.height-weight-chart.com/heightweight.html</a:t>
            </a:r>
            <a:endParaRPr>
              <a:solidFill>
                <a:schemeClr val="lt1"/>
              </a:solidFill>
              <a:highlight>
                <a:srgbClr val="383838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-"/>
            </a:pPr>
            <a:r>
              <a:rPr lang="en">
                <a:solidFill>
                  <a:schemeClr val="lt1"/>
                </a:solidFill>
                <a:highlight>
                  <a:srgbClr val="383838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https://github.com/abhaymise/Face-to-height-weight-BMI-estimation-</a:t>
            </a:r>
            <a:endParaRPr>
              <a:solidFill>
                <a:schemeClr val="lt1"/>
              </a:solidFill>
              <a:highlight>
                <a:srgbClr val="383838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-"/>
            </a:pPr>
            <a:r>
              <a:rPr lang="en">
                <a:solidFill>
                  <a:schemeClr val="lt1"/>
                </a:solidFill>
                <a:highlight>
                  <a:srgbClr val="383838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https://datasetninja.com/full-body-tiktok-dancing-dataset</a:t>
            </a:r>
            <a:endParaRPr>
              <a:solidFill>
                <a:schemeClr val="lt1"/>
              </a:solidFill>
              <a:highlight>
                <a:srgbClr val="383838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-"/>
            </a:pPr>
            <a:r>
              <a:rPr lang="en">
                <a:solidFill>
                  <a:schemeClr val="lt1"/>
                </a:solidFill>
                <a:highlight>
                  <a:srgbClr val="383838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https://osf.io/egj7c/</a:t>
            </a:r>
            <a:b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508F"/>
            </a:gs>
            <a:gs pos="100000">
              <a:srgbClr val="292438"/>
            </a:gs>
          </a:gsLst>
          <a:lin ang="5400012" scaled="0"/>
        </a:gradFill>
      </p:bgPr>
    </p:bg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1"/>
          <p:cNvSpPr txBox="1"/>
          <p:nvPr/>
        </p:nvSpPr>
        <p:spPr>
          <a:xfrm>
            <a:off x="478200" y="1079050"/>
            <a:ext cx="4677300" cy="23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Loại dữ liệu để train bao gồm ảnh và file csv chứa các giá trị để tính BMI dựa trên các chỉ số weight, foot, inch theo công thức: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607" name="Google Shape;60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300" y="2986475"/>
            <a:ext cx="316230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5500" y="788913"/>
            <a:ext cx="3683701" cy="356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508F"/>
            </a:gs>
            <a:gs pos="100000">
              <a:srgbClr val="292438"/>
            </a:gs>
          </a:gsLst>
          <a:lin ang="5400012" scaled="0"/>
        </a:grad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2"/>
          <p:cNvSpPr txBox="1"/>
          <p:nvPr/>
        </p:nvSpPr>
        <p:spPr>
          <a:xfrm>
            <a:off x="1112525" y="447800"/>
            <a:ext cx="38829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2. Preparing data</a:t>
            </a:r>
            <a:endParaRPr sz="30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614" name="Google Shape;61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700" y="518400"/>
            <a:ext cx="3037925" cy="4220574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72"/>
          <p:cNvSpPr txBox="1"/>
          <p:nvPr/>
        </p:nvSpPr>
        <p:spPr>
          <a:xfrm>
            <a:off x="556700" y="1274775"/>
            <a:ext cx="4307700" cy="29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Với ảnh raw ban đầu, thực hiện preprocessing image bằng segmentation sử dụng model resnet-101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Sau đó từ ảnh preprocessed sẽ thực hiện Filter Image để ảnh thành binary với 2 kênh màu đen và trắng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Tiếp theo là nhân ảnh raw với ảnh Filter binary sẽ được ảnh đã đánh nhãn Labeled Image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Cuối cùng là c</a:t>
            </a: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huẩn hóa kích thước ảnh bằng cách resize, pad thành kích thước đầu vào của mô hình.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508F"/>
            </a:gs>
            <a:gs pos="100000">
              <a:srgbClr val="292438"/>
            </a:gs>
          </a:gsLst>
          <a:lin ang="5400012" scaled="0"/>
        </a:gradFill>
      </p:bgPr>
    </p:bg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3"/>
          <p:cNvSpPr txBox="1"/>
          <p:nvPr/>
        </p:nvSpPr>
        <p:spPr>
          <a:xfrm>
            <a:off x="1112525" y="447800"/>
            <a:ext cx="38829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2. Preparing</a:t>
            </a:r>
            <a:r>
              <a:rPr lang="en" sz="30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data</a:t>
            </a:r>
            <a:endParaRPr sz="30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21" name="Google Shape;621;p73"/>
          <p:cNvSpPr txBox="1"/>
          <p:nvPr/>
        </p:nvSpPr>
        <p:spPr>
          <a:xfrm>
            <a:off x="679925" y="1633800"/>
            <a:ext cx="5494800" cy="23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Nhóm em sử dụng kiến trúc Resnet-152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Các ảnh phải được chuyển về kích thước 234x243x3 để phù hợp với </a:t>
            </a: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Resnet</a:t>
            </a: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152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Sử dụng ImageDataGenerator để chuẩn hoá và xoay dịch ảnh rotating, shifting and horizontal flipling.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622" name="Google Shape;622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5398" y="2801350"/>
            <a:ext cx="1557050" cy="183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5400" y="656525"/>
            <a:ext cx="1700175" cy="171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