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sldIdLst>
    <p:sldId id="256" r:id="rId7"/>
    <p:sldId id="257" r:id="rId8"/>
    <p:sldId id="284" r:id="rId9"/>
    <p:sldId id="283" r:id="rId10"/>
    <p:sldId id="285" r:id="rId11"/>
    <p:sldId id="258" r:id="rId12"/>
    <p:sldId id="274" r:id="rId13"/>
    <p:sldId id="259" r:id="rId14"/>
    <p:sldId id="275" r:id="rId15"/>
    <p:sldId id="276" r:id="rId16"/>
    <p:sldId id="277" r:id="rId17"/>
    <p:sldId id="260" r:id="rId18"/>
    <p:sldId id="278" r:id="rId19"/>
    <p:sldId id="279" r:id="rId20"/>
    <p:sldId id="268" r:id="rId21"/>
    <p:sldId id="269" r:id="rId22"/>
    <p:sldId id="280" r:id="rId23"/>
    <p:sldId id="271" r:id="rId24"/>
    <p:sldId id="272" r:id="rId25"/>
    <p:sldId id="27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2105280" y="384120"/>
            <a:ext cx="4937400" cy="5002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2105280" y="384120"/>
            <a:ext cx="4937400" cy="5002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 name="PlaceHolder 1"/>
          <p:cNvSpPr>
            <a:spLocks noGrp="1"/>
          </p:cNvSpPr>
          <p:nvPr>
            <p:ph type="subTitle"/>
          </p:nvPr>
        </p:nvSpPr>
        <p:spPr>
          <a:xfrm>
            <a:off x="2105280" y="384120"/>
            <a:ext cx="4937400" cy="5002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105280" y="384120"/>
            <a:ext cx="4937400" cy="107892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s://stories.freepik.com/" TargetMode="External"/><Relationship Id="rId2" Type="http://schemas.openxmlformats.org/officeDocument/2006/relationships/slideLayout" Target="../slideLayouts/slideLayout26.xml"/><Relationship Id="rId16" Type="http://schemas.openxmlformats.org/officeDocument/2006/relationships/hyperlink" Target="https://www.freepik.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hyperlink" Target="https://www.flaticon.com/" TargetMode="Externa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s://slides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5248800" y="2002680"/>
            <a:ext cx="3264120" cy="1791720"/>
          </a:xfrm>
          <a:prstGeom prst="rect">
            <a:avLst/>
          </a:prstGeom>
        </p:spPr>
        <p:txBody>
          <a:bodyPr tIns="91440" bIns="91440" anchor="b">
            <a:noAutofit/>
          </a:bodyPr>
          <a:lstStyle/>
          <a:p>
            <a:r>
              <a:rPr lang="en-US" sz="5200" b="0" strike="noStrike" spc="-1">
                <a:solidFill>
                  <a:srgbClr val="000000"/>
                </a:solidFill>
                <a:latin typeface="Arial"/>
              </a:rPr>
              <a:t>Click to edit the title text format</a:t>
            </a:r>
          </a:p>
        </p:txBody>
      </p:sp>
      <p:sp>
        <p:nvSpPr>
          <p:cNvPr id="36" name="CustomShape 2"/>
          <p:cNvSpPr/>
          <p:nvPr/>
        </p:nvSpPr>
        <p:spPr>
          <a:xfrm flipH="1">
            <a:off x="5826240" y="451440"/>
            <a:ext cx="1672200" cy="12564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2" name="CustomShape 3"/>
          <p:cNvSpPr/>
          <p:nvPr/>
        </p:nvSpPr>
        <p:spPr>
          <a:xfrm rot="10800000">
            <a:off x="7513200" y="457920"/>
            <a:ext cx="829080" cy="74304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3" name="CustomShape 4"/>
          <p:cNvSpPr/>
          <p:nvPr/>
        </p:nvSpPr>
        <p:spPr>
          <a:xfrm flipH="1">
            <a:off x="8349120" y="-6480"/>
            <a:ext cx="796320" cy="118764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grpSp>
        <p:nvGrpSpPr>
          <p:cNvPr id="4" name="Group 5"/>
          <p:cNvGrpSpPr/>
          <p:nvPr/>
        </p:nvGrpSpPr>
        <p:grpSpPr>
          <a:xfrm>
            <a:off x="8064360" y="887760"/>
            <a:ext cx="581400" cy="582120"/>
            <a:chOff x="8064360" y="887760"/>
            <a:chExt cx="581400" cy="582120"/>
          </a:xfrm>
        </p:grpSpPr>
        <p:sp>
          <p:nvSpPr>
            <p:cNvPr id="5" name="CustomShape 6"/>
            <p:cNvSpPr/>
            <p:nvPr/>
          </p:nvSpPr>
          <p:spPr>
            <a:xfrm>
              <a:off x="8068680" y="89280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6" name="CustomShape 7"/>
            <p:cNvSpPr/>
            <p:nvPr/>
          </p:nvSpPr>
          <p:spPr>
            <a:xfrm>
              <a:off x="8064360" y="88776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7" name="CustomShape 8"/>
            <p:cNvSpPr/>
            <p:nvPr/>
          </p:nvSpPr>
          <p:spPr>
            <a:xfrm>
              <a:off x="8141040" y="96516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8" name="CustomShape 9"/>
            <p:cNvSpPr/>
            <p:nvPr/>
          </p:nvSpPr>
          <p:spPr>
            <a:xfrm>
              <a:off x="8136720" y="96048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8219880" y="104400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8215200" y="103932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1" name="Group 12"/>
          <p:cNvGrpSpPr/>
          <p:nvPr/>
        </p:nvGrpSpPr>
        <p:grpSpPr>
          <a:xfrm>
            <a:off x="7353000" y="316440"/>
            <a:ext cx="291600" cy="292320"/>
            <a:chOff x="7353000" y="316440"/>
            <a:chExt cx="291600" cy="292320"/>
          </a:xfrm>
        </p:grpSpPr>
        <p:sp>
          <p:nvSpPr>
            <p:cNvPr id="12" name="CustomShape 13"/>
            <p:cNvSpPr/>
            <p:nvPr/>
          </p:nvSpPr>
          <p:spPr>
            <a:xfrm>
              <a:off x="7358040" y="32112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7353000" y="31644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419960" y="3830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7415640" y="37872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sp>
        <p:nvSpPr>
          <p:cNvPr id="16" name="CustomShape 17"/>
          <p:cNvSpPr/>
          <p:nvPr/>
        </p:nvSpPr>
        <p:spPr>
          <a:xfrm>
            <a:off x="5690520" y="42588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5688360" y="42336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727240" y="46224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5724720" y="45972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5766480" y="50184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5764320" y="49968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nvGrpSpPr>
          <p:cNvPr id="22" name="Group 23"/>
          <p:cNvGrpSpPr/>
          <p:nvPr/>
        </p:nvGrpSpPr>
        <p:grpSpPr>
          <a:xfrm>
            <a:off x="5443200" y="289440"/>
            <a:ext cx="174960" cy="26640"/>
            <a:chOff x="5443200" y="289440"/>
            <a:chExt cx="174960" cy="26640"/>
          </a:xfrm>
        </p:grpSpPr>
        <p:sp>
          <p:nvSpPr>
            <p:cNvPr id="23" name="CustomShape 24"/>
            <p:cNvSpPr/>
            <p:nvPr/>
          </p:nvSpPr>
          <p:spPr>
            <a:xfrm>
              <a:off x="5443200" y="2894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5517360" y="2894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5591520" y="2894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grpSp>
        <p:nvGrpSpPr>
          <p:cNvPr id="26" name="Group 27"/>
          <p:cNvGrpSpPr/>
          <p:nvPr/>
        </p:nvGrpSpPr>
        <p:grpSpPr>
          <a:xfrm>
            <a:off x="8489880" y="171000"/>
            <a:ext cx="174960" cy="26640"/>
            <a:chOff x="8489880" y="171000"/>
            <a:chExt cx="174960" cy="26640"/>
          </a:xfrm>
        </p:grpSpPr>
        <p:sp>
          <p:nvSpPr>
            <p:cNvPr id="27" name="CustomShape 28"/>
            <p:cNvSpPr/>
            <p:nvPr/>
          </p:nvSpPr>
          <p:spPr>
            <a:xfrm>
              <a:off x="8489880" y="17100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8564040" y="17100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8638200" y="17100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grpSp>
        <p:nvGrpSpPr>
          <p:cNvPr id="30" name="Group 31"/>
          <p:cNvGrpSpPr/>
          <p:nvPr/>
        </p:nvGrpSpPr>
        <p:grpSpPr>
          <a:xfrm>
            <a:off x="8068680" y="1581840"/>
            <a:ext cx="174600" cy="26640"/>
            <a:chOff x="8068680" y="1581840"/>
            <a:chExt cx="174600" cy="26640"/>
          </a:xfrm>
        </p:grpSpPr>
        <p:sp>
          <p:nvSpPr>
            <p:cNvPr id="31" name="CustomShape 32"/>
            <p:cNvSpPr/>
            <p:nvPr/>
          </p:nvSpPr>
          <p:spPr>
            <a:xfrm>
              <a:off x="8068680" y="15818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8142840" y="15818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8216640" y="15818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sp>
        <p:nvSpPr>
          <p:cNvPr id="34" name="PlaceHolder 3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2532960" y="338400"/>
            <a:ext cx="4087080" cy="57564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72" name="PlaceHolder 2"/>
          <p:cNvSpPr>
            <a:spLocks noGrp="1"/>
          </p:cNvSpPr>
          <p:nvPr>
            <p:ph type="body"/>
          </p:nvPr>
        </p:nvSpPr>
        <p:spPr>
          <a:xfrm>
            <a:off x="714600" y="1152000"/>
            <a:ext cx="7705080" cy="3529080"/>
          </a:xfrm>
          <a:prstGeom prst="rect">
            <a:avLst/>
          </a:prstGeom>
        </p:spPr>
        <p:txBody>
          <a:bodyPr tIns="91440" bIns="91440" anchor="ctr">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3" name="CustomShape 3"/>
          <p:cNvSpPr/>
          <p:nvPr/>
        </p:nvSpPr>
        <p:spPr>
          <a:xfrm rot="10800000">
            <a:off x="303120" y="3359880"/>
            <a:ext cx="151560" cy="95688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74" name="CustomShape 4"/>
          <p:cNvSpPr/>
          <p:nvPr/>
        </p:nvSpPr>
        <p:spPr>
          <a:xfrm rot="10800000" flipH="1">
            <a:off x="0" y="4332960"/>
            <a:ext cx="446400" cy="66348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grpSp>
        <p:nvGrpSpPr>
          <p:cNvPr id="75" name="Group 5"/>
          <p:cNvGrpSpPr/>
          <p:nvPr/>
        </p:nvGrpSpPr>
        <p:grpSpPr>
          <a:xfrm>
            <a:off x="300600" y="4167720"/>
            <a:ext cx="291600" cy="292320"/>
            <a:chOff x="300600" y="4167720"/>
            <a:chExt cx="291600" cy="292320"/>
          </a:xfrm>
        </p:grpSpPr>
        <p:sp>
          <p:nvSpPr>
            <p:cNvPr id="76" name="CustomShape 6"/>
            <p:cNvSpPr/>
            <p:nvPr/>
          </p:nvSpPr>
          <p:spPr>
            <a:xfrm flipH="1">
              <a:off x="305280" y="417276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77" name="CustomShape 7"/>
            <p:cNvSpPr/>
            <p:nvPr/>
          </p:nvSpPr>
          <p:spPr>
            <a:xfrm flipH="1">
              <a:off x="300600" y="416772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78" name="CustomShape 8"/>
            <p:cNvSpPr/>
            <p:nvPr/>
          </p:nvSpPr>
          <p:spPr>
            <a:xfrm flipH="1">
              <a:off x="366840" y="423468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79" name="CustomShape 9"/>
            <p:cNvSpPr/>
            <p:nvPr/>
          </p:nvSpPr>
          <p:spPr>
            <a:xfrm flipH="1">
              <a:off x="361800" y="423036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80" name="Group 10"/>
          <p:cNvGrpSpPr/>
          <p:nvPr/>
        </p:nvGrpSpPr>
        <p:grpSpPr>
          <a:xfrm>
            <a:off x="148320" y="3224160"/>
            <a:ext cx="292680" cy="293040"/>
            <a:chOff x="148320" y="3224160"/>
            <a:chExt cx="292680" cy="293040"/>
          </a:xfrm>
        </p:grpSpPr>
        <p:sp>
          <p:nvSpPr>
            <p:cNvPr id="81" name="CustomShape 11"/>
            <p:cNvSpPr/>
            <p:nvPr/>
          </p:nvSpPr>
          <p:spPr>
            <a:xfrm flipH="1">
              <a:off x="150480" y="322668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2" name="CustomShape 12"/>
            <p:cNvSpPr/>
            <p:nvPr/>
          </p:nvSpPr>
          <p:spPr>
            <a:xfrm flipH="1">
              <a:off x="147960" y="322416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3" name="CustomShape 13"/>
            <p:cNvSpPr/>
            <p:nvPr/>
          </p:nvSpPr>
          <p:spPr>
            <a:xfrm flipH="1">
              <a:off x="187560" y="326340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84" name="CustomShape 14"/>
            <p:cNvSpPr/>
            <p:nvPr/>
          </p:nvSpPr>
          <p:spPr>
            <a:xfrm flipH="1">
              <a:off x="185400" y="326088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85" name="CustomShape 15"/>
            <p:cNvSpPr/>
            <p:nvPr/>
          </p:nvSpPr>
          <p:spPr>
            <a:xfrm flipH="1">
              <a:off x="226800" y="330300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86" name="CustomShape 16"/>
            <p:cNvSpPr/>
            <p:nvPr/>
          </p:nvSpPr>
          <p:spPr>
            <a:xfrm flipH="1">
              <a:off x="224280" y="330084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sp>
        <p:nvSpPr>
          <p:cNvPr id="87" name="CustomShape 17"/>
          <p:cNvSpPr/>
          <p:nvPr/>
        </p:nvSpPr>
        <p:spPr>
          <a:xfrm rot="10800000">
            <a:off x="7197480" y="294840"/>
            <a:ext cx="1156680" cy="54252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sp>
        <p:nvSpPr>
          <p:cNvPr id="88" name="CustomShape 18"/>
          <p:cNvSpPr/>
          <p:nvPr/>
        </p:nvSpPr>
        <p:spPr>
          <a:xfrm flipH="1">
            <a:off x="8353440" y="-6480"/>
            <a:ext cx="790920" cy="835920"/>
          </a:xfrm>
          <a:custGeom>
            <a:avLst/>
            <a:gdLst/>
            <a:ahLst/>
            <a:cxnLst/>
            <a:rect l="l" t="t" r="r" b="b"/>
            <a:pathLst>
              <a:path w="21600" h="21600">
                <a:moveTo>
                  <a:pt x="0" y="0"/>
                </a:moveTo>
                <a:lnTo>
                  <a:pt x="21600" y="21600"/>
                </a:lnTo>
              </a:path>
            </a:pathLst>
          </a:custGeom>
          <a:noFill/>
          <a:ln w="9360">
            <a:solidFill>
              <a:schemeClr val="dk1"/>
            </a:solidFill>
            <a:round/>
          </a:ln>
        </p:spPr>
        <p:style>
          <a:lnRef idx="0">
            <a:scrgbClr r="0" g="0" b="0"/>
          </a:lnRef>
          <a:fillRef idx="0">
            <a:scrgbClr r="0" g="0" b="0"/>
          </a:fillRef>
          <a:effectRef idx="0">
            <a:scrgbClr r="0" g="0" b="0"/>
          </a:effectRef>
          <a:fontRef idx="minor"/>
        </p:style>
      </p:sp>
      <p:grpSp>
        <p:nvGrpSpPr>
          <p:cNvPr id="89" name="Group 19"/>
          <p:cNvGrpSpPr/>
          <p:nvPr/>
        </p:nvGrpSpPr>
        <p:grpSpPr>
          <a:xfrm>
            <a:off x="8064360" y="527040"/>
            <a:ext cx="581400" cy="582120"/>
            <a:chOff x="8064360" y="527040"/>
            <a:chExt cx="581400" cy="582120"/>
          </a:xfrm>
        </p:grpSpPr>
        <p:sp>
          <p:nvSpPr>
            <p:cNvPr id="90" name="CustomShape 20"/>
            <p:cNvSpPr/>
            <p:nvPr/>
          </p:nvSpPr>
          <p:spPr>
            <a:xfrm>
              <a:off x="8068680" y="53208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1" name="CustomShape 21"/>
            <p:cNvSpPr/>
            <p:nvPr/>
          </p:nvSpPr>
          <p:spPr>
            <a:xfrm>
              <a:off x="8064360" y="52704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92" name="CustomShape 22"/>
            <p:cNvSpPr/>
            <p:nvPr/>
          </p:nvSpPr>
          <p:spPr>
            <a:xfrm>
              <a:off x="8141040" y="60444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93" name="CustomShape 23"/>
            <p:cNvSpPr/>
            <p:nvPr/>
          </p:nvSpPr>
          <p:spPr>
            <a:xfrm>
              <a:off x="8136720" y="59940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94" name="CustomShape 24"/>
            <p:cNvSpPr/>
            <p:nvPr/>
          </p:nvSpPr>
          <p:spPr>
            <a:xfrm>
              <a:off x="8219880" y="68292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5" name="CustomShape 25"/>
            <p:cNvSpPr/>
            <p:nvPr/>
          </p:nvSpPr>
          <p:spPr>
            <a:xfrm>
              <a:off x="8215200" y="67860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96" name="Group 26"/>
          <p:cNvGrpSpPr/>
          <p:nvPr/>
        </p:nvGrpSpPr>
        <p:grpSpPr>
          <a:xfrm>
            <a:off x="7034040" y="171000"/>
            <a:ext cx="291600" cy="292320"/>
            <a:chOff x="7034040" y="171000"/>
            <a:chExt cx="291600" cy="292320"/>
          </a:xfrm>
        </p:grpSpPr>
        <p:sp>
          <p:nvSpPr>
            <p:cNvPr id="97" name="CustomShape 27"/>
            <p:cNvSpPr/>
            <p:nvPr/>
          </p:nvSpPr>
          <p:spPr>
            <a:xfrm>
              <a:off x="7039080" y="17604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98" name="CustomShape 28"/>
            <p:cNvSpPr/>
            <p:nvPr/>
          </p:nvSpPr>
          <p:spPr>
            <a:xfrm>
              <a:off x="7034040" y="17100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99" name="CustomShape 29"/>
            <p:cNvSpPr/>
            <p:nvPr/>
          </p:nvSpPr>
          <p:spPr>
            <a:xfrm>
              <a:off x="7100640" y="23760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0" name="CustomShape 30"/>
            <p:cNvSpPr/>
            <p:nvPr/>
          </p:nvSpPr>
          <p:spPr>
            <a:xfrm>
              <a:off x="7096320" y="23328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01" name="Group 31"/>
          <p:cNvGrpSpPr/>
          <p:nvPr/>
        </p:nvGrpSpPr>
        <p:grpSpPr>
          <a:xfrm>
            <a:off x="8758080" y="229680"/>
            <a:ext cx="174600" cy="174600"/>
            <a:chOff x="8758080" y="229680"/>
            <a:chExt cx="174600" cy="174600"/>
          </a:xfrm>
        </p:grpSpPr>
        <p:sp>
          <p:nvSpPr>
            <p:cNvPr id="102" name="CustomShape 32"/>
            <p:cNvSpPr/>
            <p:nvPr/>
          </p:nvSpPr>
          <p:spPr>
            <a:xfrm>
              <a:off x="8762400" y="23472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103" name="CustomShape 33"/>
            <p:cNvSpPr/>
            <p:nvPr/>
          </p:nvSpPr>
          <p:spPr>
            <a:xfrm>
              <a:off x="8758080" y="22968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04" name="CustomShape 34"/>
            <p:cNvSpPr/>
            <p:nvPr/>
          </p:nvSpPr>
          <p:spPr>
            <a:xfrm>
              <a:off x="8799120" y="2710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05" name="CustomShape 35"/>
            <p:cNvSpPr/>
            <p:nvPr/>
          </p:nvSpPr>
          <p:spPr>
            <a:xfrm>
              <a:off x="8794080" y="26640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06" name="Group 36"/>
          <p:cNvGrpSpPr/>
          <p:nvPr/>
        </p:nvGrpSpPr>
        <p:grpSpPr>
          <a:xfrm>
            <a:off x="8489880" y="171000"/>
            <a:ext cx="174960" cy="26640"/>
            <a:chOff x="8489880" y="171000"/>
            <a:chExt cx="174960" cy="26640"/>
          </a:xfrm>
        </p:grpSpPr>
        <p:sp>
          <p:nvSpPr>
            <p:cNvPr id="107" name="CustomShape 37"/>
            <p:cNvSpPr/>
            <p:nvPr/>
          </p:nvSpPr>
          <p:spPr>
            <a:xfrm>
              <a:off x="8489880" y="17100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sp>
          <p:nvSpPr>
            <p:cNvPr id="108" name="CustomShape 38"/>
            <p:cNvSpPr/>
            <p:nvPr/>
          </p:nvSpPr>
          <p:spPr>
            <a:xfrm>
              <a:off x="8564040" y="17100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sp>
          <p:nvSpPr>
            <p:cNvPr id="109" name="CustomShape 39"/>
            <p:cNvSpPr/>
            <p:nvPr/>
          </p:nvSpPr>
          <p:spPr>
            <a:xfrm>
              <a:off x="8638200" y="17100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grpSp>
      <p:grpSp>
        <p:nvGrpSpPr>
          <p:cNvPr id="110" name="Group 40"/>
          <p:cNvGrpSpPr/>
          <p:nvPr/>
        </p:nvGrpSpPr>
        <p:grpSpPr>
          <a:xfrm>
            <a:off x="7916400" y="1124640"/>
            <a:ext cx="174600" cy="26640"/>
            <a:chOff x="7916400" y="1124640"/>
            <a:chExt cx="174600" cy="26640"/>
          </a:xfrm>
        </p:grpSpPr>
        <p:sp>
          <p:nvSpPr>
            <p:cNvPr id="111" name="CustomShape 41"/>
            <p:cNvSpPr/>
            <p:nvPr/>
          </p:nvSpPr>
          <p:spPr>
            <a:xfrm>
              <a:off x="7916400" y="112464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sp>
          <p:nvSpPr>
            <p:cNvPr id="112" name="CustomShape 42"/>
            <p:cNvSpPr/>
            <p:nvPr/>
          </p:nvSpPr>
          <p:spPr>
            <a:xfrm>
              <a:off x="7990200" y="112464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sp>
          <p:nvSpPr>
            <p:cNvPr id="113" name="CustomShape 43"/>
            <p:cNvSpPr/>
            <p:nvPr/>
          </p:nvSpPr>
          <p:spPr>
            <a:xfrm>
              <a:off x="8064360" y="1124640"/>
              <a:ext cx="26640" cy="26640"/>
            </a:xfrm>
            <a:prstGeom prst="ellipse">
              <a:avLst/>
            </a:prstGeom>
            <a:solidFill>
              <a:schemeClr val="dk1"/>
            </a:solidFill>
            <a:ln>
              <a:noFill/>
            </a:ln>
          </p:spPr>
          <p:style>
            <a:lnRef idx="0">
              <a:scrgbClr r="0" g="0" b="0"/>
            </a:lnRef>
            <a:fillRef idx="0">
              <a:scrgbClr r="0" g="0" b="0"/>
            </a:fillRef>
            <a:effectRef idx="0">
              <a:scrgbClr r="0" g="0" b="0"/>
            </a:effectRef>
            <a:fontRef idx="minor"/>
          </p:style>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2105280" y="384120"/>
            <a:ext cx="4937400" cy="1078920"/>
          </a:xfrm>
          <a:prstGeom prst="rect">
            <a:avLst/>
          </a:prstGeom>
        </p:spPr>
        <p:txBody>
          <a:bodyPr tIns="91440" bIns="91440">
            <a:noAutofit/>
          </a:bodyPr>
          <a:lstStyle/>
          <a:p>
            <a:r>
              <a:rPr lang="en-US" sz="4800" b="0" strike="noStrike" spc="-1">
                <a:solidFill>
                  <a:srgbClr val="000000"/>
                </a:solidFill>
                <a:latin typeface="Arial"/>
              </a:rPr>
              <a:t>Click to edit the title text format</a:t>
            </a:r>
          </a:p>
        </p:txBody>
      </p:sp>
      <p:sp>
        <p:nvSpPr>
          <p:cNvPr id="151" name="CustomShape 2"/>
          <p:cNvSpPr/>
          <p:nvPr/>
        </p:nvSpPr>
        <p:spPr>
          <a:xfrm>
            <a:off x="2489400" y="3664080"/>
            <a:ext cx="4161240" cy="76212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15000"/>
              </a:lnSpc>
              <a:tabLst>
                <a:tab pos="0" algn="l"/>
              </a:tabLst>
            </a:pPr>
            <a:r>
              <a:rPr lang="en" sz="1100" b="0" strike="noStrike" spc="-1">
                <a:solidFill>
                  <a:srgbClr val="77C6FC"/>
                </a:solidFill>
                <a:latin typeface="Barlow Semi Condensed Medium"/>
                <a:ea typeface="Barlow Semi Condensed Medium"/>
              </a:rPr>
              <a:t>CREDITS:</a:t>
            </a:r>
            <a:r>
              <a:rPr lang="en" sz="1100" b="0" strike="noStrike" spc="-1">
                <a:solidFill>
                  <a:srgbClr val="494949"/>
                </a:solidFill>
                <a:latin typeface="Barlow Semi Condensed"/>
                <a:ea typeface="Barlow Semi Condensed"/>
              </a:rPr>
              <a:t> This presentation template was created by </a:t>
            </a:r>
            <a:r>
              <a:rPr lang="en" sz="1100" b="0" u="sng" strike="noStrike" spc="-1">
                <a:solidFill>
                  <a:srgbClr val="77C6FC"/>
                </a:solidFill>
                <a:uFillTx/>
                <a:latin typeface="Barlow Semi Condensed Medium"/>
                <a:ea typeface="Barlow Semi Condensed Medium"/>
                <a:hlinkClick r:id="rId14"/>
              </a:rPr>
              <a:t>Slidesgo</a:t>
            </a:r>
            <a:r>
              <a:rPr lang="en" sz="1100" b="0" strike="noStrike" spc="-1">
                <a:solidFill>
                  <a:srgbClr val="494949"/>
                </a:solidFill>
                <a:latin typeface="Barlow Semi Condensed"/>
                <a:ea typeface="Barlow Semi Condensed"/>
              </a:rPr>
              <a:t>, including icons by </a:t>
            </a:r>
            <a:r>
              <a:rPr lang="en" sz="1100" b="0" u="sng" strike="noStrike" spc="-1">
                <a:solidFill>
                  <a:srgbClr val="77C6FC"/>
                </a:solidFill>
                <a:uFillTx/>
                <a:latin typeface="Barlow Semi Condensed Medium"/>
                <a:ea typeface="Barlow Semi Condensed Medium"/>
                <a:hlinkClick r:id="rId15"/>
              </a:rPr>
              <a:t>Flaticon</a:t>
            </a:r>
            <a:r>
              <a:rPr lang="en" sz="1100" b="0" strike="noStrike" spc="-1">
                <a:solidFill>
                  <a:srgbClr val="494949"/>
                </a:solidFill>
                <a:latin typeface="Barlow Semi Condensed"/>
                <a:ea typeface="Barlow Semi Condensed"/>
              </a:rPr>
              <a:t>, infographics &amp; images by </a:t>
            </a:r>
            <a:r>
              <a:rPr lang="en" sz="1100" b="0" u="sng" strike="noStrike" spc="-1">
                <a:solidFill>
                  <a:srgbClr val="77C6FC"/>
                </a:solidFill>
                <a:uFillTx/>
                <a:latin typeface="Barlow Semi Condensed Medium"/>
                <a:ea typeface="Barlow Semi Condensed Medium"/>
                <a:hlinkClick r:id="rId16"/>
              </a:rPr>
              <a:t>Freepik</a:t>
            </a:r>
            <a:r>
              <a:rPr lang="en" sz="1100" b="0" strike="noStrike" spc="-1">
                <a:solidFill>
                  <a:srgbClr val="494949"/>
                </a:solidFill>
                <a:latin typeface="Barlow Semi Condensed"/>
                <a:ea typeface="Barlow Semi Condensed"/>
              </a:rPr>
              <a:t> and illustrations by </a:t>
            </a:r>
            <a:r>
              <a:rPr lang="en" sz="1100" b="0" u="sng" strike="noStrike" spc="-1">
                <a:solidFill>
                  <a:srgbClr val="77C6FC"/>
                </a:solidFill>
                <a:uFillTx/>
                <a:latin typeface="Barlow Semi Condensed Medium"/>
                <a:ea typeface="Barlow Semi Condensed Medium"/>
                <a:hlinkClick r:id="rId17"/>
              </a:rPr>
              <a:t>Stories</a:t>
            </a:r>
            <a:endParaRPr lang="en-US" sz="1100" b="0" strike="noStrike" spc="-1">
              <a:latin typeface="Arial"/>
            </a:endParaRPr>
          </a:p>
          <a:p>
            <a:pPr algn="ctr">
              <a:lnSpc>
                <a:spcPct val="100000"/>
              </a:lnSpc>
              <a:tabLst>
                <a:tab pos="0" algn="l"/>
              </a:tabLst>
            </a:pPr>
            <a:endParaRPr lang="en-US" sz="1100" b="0" strike="noStrike" spc="-1">
              <a:latin typeface="Arial"/>
            </a:endParaRPr>
          </a:p>
        </p:txBody>
      </p:sp>
      <p:sp>
        <p:nvSpPr>
          <p:cNvPr id="152" name="CustomShape 3"/>
          <p:cNvSpPr/>
          <p:nvPr/>
        </p:nvSpPr>
        <p:spPr>
          <a:xfrm rot="5400000">
            <a:off x="7269840" y="3324600"/>
            <a:ext cx="1132920" cy="30600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3" name="CustomShape 4"/>
          <p:cNvSpPr/>
          <p:nvPr/>
        </p:nvSpPr>
        <p:spPr>
          <a:xfrm rot="16200000" flipH="1">
            <a:off x="7180920" y="2082240"/>
            <a:ext cx="1341720" cy="31500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4" name="CustomShape 5"/>
          <p:cNvSpPr/>
          <p:nvPr/>
        </p:nvSpPr>
        <p:spPr>
          <a:xfrm rot="5400000">
            <a:off x="7232760" y="736200"/>
            <a:ext cx="1331640" cy="39168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55" name="CustomShape 6"/>
          <p:cNvSpPr/>
          <p:nvPr/>
        </p:nvSpPr>
        <p:spPr>
          <a:xfrm rot="5400000">
            <a:off x="8168760" y="-66600"/>
            <a:ext cx="273600" cy="40680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grpSp>
        <p:nvGrpSpPr>
          <p:cNvPr id="156" name="Group 7"/>
          <p:cNvGrpSpPr/>
          <p:nvPr/>
        </p:nvGrpSpPr>
        <p:grpSpPr>
          <a:xfrm>
            <a:off x="7407360" y="1284840"/>
            <a:ext cx="582120" cy="581400"/>
            <a:chOff x="7407360" y="1284840"/>
            <a:chExt cx="582120" cy="581400"/>
          </a:xfrm>
        </p:grpSpPr>
        <p:sp>
          <p:nvSpPr>
            <p:cNvPr id="157" name="CustomShape 8"/>
            <p:cNvSpPr/>
            <p:nvPr/>
          </p:nvSpPr>
          <p:spPr>
            <a:xfrm rot="16200000" flipV="1">
              <a:off x="7412040" y="12895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8" name="CustomShape 9"/>
            <p:cNvSpPr/>
            <p:nvPr/>
          </p:nvSpPr>
          <p:spPr>
            <a:xfrm rot="16200000" flipV="1">
              <a:off x="7407720" y="128412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59" name="CustomShape 10"/>
            <p:cNvSpPr/>
            <p:nvPr/>
          </p:nvSpPr>
          <p:spPr>
            <a:xfrm rot="16200000" flipV="1">
              <a:off x="7484760" y="136260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0" name="CustomShape 11"/>
            <p:cNvSpPr/>
            <p:nvPr/>
          </p:nvSpPr>
          <p:spPr>
            <a:xfrm rot="16200000" flipV="1">
              <a:off x="7480080" y="135648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61" name="CustomShape 12"/>
            <p:cNvSpPr/>
            <p:nvPr/>
          </p:nvSpPr>
          <p:spPr>
            <a:xfrm rot="16200000" flipV="1">
              <a:off x="7563240" y="144108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2" name="CustomShape 13"/>
            <p:cNvSpPr/>
            <p:nvPr/>
          </p:nvSpPr>
          <p:spPr>
            <a:xfrm rot="16200000" flipV="1">
              <a:off x="7558560" y="14360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63" name="Group 14"/>
          <p:cNvGrpSpPr/>
          <p:nvPr/>
        </p:nvGrpSpPr>
        <p:grpSpPr>
          <a:xfrm>
            <a:off x="7869600" y="2754360"/>
            <a:ext cx="292320" cy="291600"/>
            <a:chOff x="7869600" y="2754360"/>
            <a:chExt cx="292320" cy="291600"/>
          </a:xfrm>
        </p:grpSpPr>
        <p:sp>
          <p:nvSpPr>
            <p:cNvPr id="164" name="CustomShape 15"/>
            <p:cNvSpPr/>
            <p:nvPr/>
          </p:nvSpPr>
          <p:spPr>
            <a:xfrm rot="16200000" flipV="1">
              <a:off x="7874640" y="275904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65" name="CustomShape 16"/>
            <p:cNvSpPr/>
            <p:nvPr/>
          </p:nvSpPr>
          <p:spPr>
            <a:xfrm rot="16200000" flipV="1">
              <a:off x="7869960" y="275400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66" name="CustomShape 17"/>
            <p:cNvSpPr/>
            <p:nvPr/>
          </p:nvSpPr>
          <p:spPr>
            <a:xfrm rot="16200000" flipV="1">
              <a:off x="7937280" y="282060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67" name="CustomShape 18"/>
            <p:cNvSpPr/>
            <p:nvPr/>
          </p:nvSpPr>
          <p:spPr>
            <a:xfrm rot="16200000" flipV="1">
              <a:off x="7932240" y="281556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68" name="Group 19"/>
          <p:cNvGrpSpPr/>
          <p:nvPr/>
        </p:nvGrpSpPr>
        <p:grpSpPr>
          <a:xfrm>
            <a:off x="8012880" y="177840"/>
            <a:ext cx="174600" cy="174600"/>
            <a:chOff x="8012880" y="177840"/>
            <a:chExt cx="174600" cy="174600"/>
          </a:xfrm>
        </p:grpSpPr>
        <p:sp>
          <p:nvSpPr>
            <p:cNvPr id="169" name="CustomShape 20"/>
            <p:cNvSpPr/>
            <p:nvPr/>
          </p:nvSpPr>
          <p:spPr>
            <a:xfrm rot="16200000" flipV="1">
              <a:off x="8016840" y="18252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0" name="CustomShape 21"/>
            <p:cNvSpPr/>
            <p:nvPr/>
          </p:nvSpPr>
          <p:spPr>
            <a:xfrm rot="16200000" flipV="1">
              <a:off x="8012880" y="17748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71" name="CustomShape 22"/>
            <p:cNvSpPr/>
            <p:nvPr/>
          </p:nvSpPr>
          <p:spPr>
            <a:xfrm rot="16200000" flipV="1">
              <a:off x="8053560" y="21888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2" name="CustomShape 23"/>
            <p:cNvSpPr/>
            <p:nvPr/>
          </p:nvSpPr>
          <p:spPr>
            <a:xfrm rot="16200000" flipV="1">
              <a:off x="8048880" y="21492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73" name="Group 24"/>
          <p:cNvGrpSpPr/>
          <p:nvPr/>
        </p:nvGrpSpPr>
        <p:grpSpPr>
          <a:xfrm>
            <a:off x="7551720" y="3880440"/>
            <a:ext cx="293040" cy="292680"/>
            <a:chOff x="7551720" y="3880440"/>
            <a:chExt cx="293040" cy="292680"/>
          </a:xfrm>
        </p:grpSpPr>
        <p:sp>
          <p:nvSpPr>
            <p:cNvPr id="174" name="CustomShape 25"/>
            <p:cNvSpPr/>
            <p:nvPr/>
          </p:nvSpPr>
          <p:spPr>
            <a:xfrm rot="5400000" flipH="1">
              <a:off x="7553880" y="388260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5" name="CustomShape 26"/>
            <p:cNvSpPr/>
            <p:nvPr/>
          </p:nvSpPr>
          <p:spPr>
            <a:xfrm rot="5400000" flipH="1">
              <a:off x="7551720" y="388008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76" name="CustomShape 27"/>
            <p:cNvSpPr/>
            <p:nvPr/>
          </p:nvSpPr>
          <p:spPr>
            <a:xfrm rot="5400000" flipH="1">
              <a:off x="7589520" y="391932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77" name="CustomShape 28"/>
            <p:cNvSpPr/>
            <p:nvPr/>
          </p:nvSpPr>
          <p:spPr>
            <a:xfrm rot="5400000" flipH="1">
              <a:off x="7587360" y="391680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78" name="CustomShape 29"/>
            <p:cNvSpPr/>
            <p:nvPr/>
          </p:nvSpPr>
          <p:spPr>
            <a:xfrm rot="5400000" flipH="1">
              <a:off x="7629480" y="395928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79" name="CustomShape 30"/>
            <p:cNvSpPr/>
            <p:nvPr/>
          </p:nvSpPr>
          <p:spPr>
            <a:xfrm rot="5400000" flipH="1">
              <a:off x="7627680" y="395640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80" name="Group 31"/>
          <p:cNvGrpSpPr/>
          <p:nvPr/>
        </p:nvGrpSpPr>
        <p:grpSpPr>
          <a:xfrm>
            <a:off x="8333280" y="249120"/>
            <a:ext cx="26640" cy="174600"/>
            <a:chOff x="8333280" y="249120"/>
            <a:chExt cx="26640" cy="174600"/>
          </a:xfrm>
        </p:grpSpPr>
        <p:sp>
          <p:nvSpPr>
            <p:cNvPr id="181" name="CustomShape 32"/>
            <p:cNvSpPr/>
            <p:nvPr/>
          </p:nvSpPr>
          <p:spPr>
            <a:xfrm rot="16200000" flipV="1">
              <a:off x="8333280" y="39708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182" name="CustomShape 33"/>
            <p:cNvSpPr/>
            <p:nvPr/>
          </p:nvSpPr>
          <p:spPr>
            <a:xfrm rot="16200000" flipV="1">
              <a:off x="8333280" y="32328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183" name="CustomShape 34"/>
            <p:cNvSpPr/>
            <p:nvPr/>
          </p:nvSpPr>
          <p:spPr>
            <a:xfrm rot="16200000" flipV="1">
              <a:off x="8333280" y="24912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sp>
        <p:nvSpPr>
          <p:cNvPr id="184" name="CustomShape 35"/>
          <p:cNvSpPr/>
          <p:nvPr/>
        </p:nvSpPr>
        <p:spPr>
          <a:xfrm rot="5400000" flipH="1">
            <a:off x="739800" y="2598480"/>
            <a:ext cx="1672200" cy="12564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85" name="CustomShape 36"/>
          <p:cNvSpPr/>
          <p:nvPr/>
        </p:nvSpPr>
        <p:spPr>
          <a:xfrm rot="16200000">
            <a:off x="847080" y="3554280"/>
            <a:ext cx="829080" cy="74304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sp>
        <p:nvSpPr>
          <p:cNvPr id="186" name="CustomShape 37"/>
          <p:cNvSpPr/>
          <p:nvPr/>
        </p:nvSpPr>
        <p:spPr>
          <a:xfrm rot="5400000" flipH="1">
            <a:off x="1104840" y="4151520"/>
            <a:ext cx="796320" cy="1187640"/>
          </a:xfrm>
          <a:custGeom>
            <a:avLst/>
            <a:gdLst/>
            <a:ahLst/>
            <a:cxnLst/>
            <a:rect l="l" t="t" r="r" b="b"/>
            <a:pathLst>
              <a:path w="21600" h="21600">
                <a:moveTo>
                  <a:pt x="0" y="0"/>
                </a:moveTo>
                <a:lnTo>
                  <a:pt x="21600" y="21600"/>
                </a:lnTo>
              </a:path>
            </a:pathLst>
          </a:custGeom>
          <a:noFill/>
          <a:ln w="9360">
            <a:solidFill>
              <a:schemeClr val="dk2"/>
            </a:solidFill>
            <a:round/>
          </a:ln>
        </p:spPr>
        <p:style>
          <a:lnRef idx="0">
            <a:scrgbClr r="0" g="0" b="0"/>
          </a:lnRef>
          <a:fillRef idx="0">
            <a:scrgbClr r="0" g="0" b="0"/>
          </a:fillRef>
          <a:effectRef idx="0">
            <a:scrgbClr r="0" g="0" b="0"/>
          </a:effectRef>
          <a:fontRef idx="minor"/>
        </p:style>
      </p:sp>
      <p:grpSp>
        <p:nvGrpSpPr>
          <p:cNvPr id="187" name="Group 38"/>
          <p:cNvGrpSpPr/>
          <p:nvPr/>
        </p:nvGrpSpPr>
        <p:grpSpPr>
          <a:xfrm>
            <a:off x="621360" y="4062240"/>
            <a:ext cx="582120" cy="581400"/>
            <a:chOff x="621360" y="4062240"/>
            <a:chExt cx="582120" cy="581400"/>
          </a:xfrm>
        </p:grpSpPr>
        <p:sp>
          <p:nvSpPr>
            <p:cNvPr id="188" name="CustomShape 39"/>
            <p:cNvSpPr/>
            <p:nvPr/>
          </p:nvSpPr>
          <p:spPr>
            <a:xfrm rot="5400000">
              <a:off x="626040" y="4066920"/>
              <a:ext cx="572400" cy="57204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89" name="CustomShape 40"/>
            <p:cNvSpPr/>
            <p:nvPr/>
          </p:nvSpPr>
          <p:spPr>
            <a:xfrm rot="5400000">
              <a:off x="621360" y="4061880"/>
              <a:ext cx="581400" cy="58212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90" name="CustomShape 41"/>
            <p:cNvSpPr/>
            <p:nvPr/>
          </p:nvSpPr>
          <p:spPr>
            <a:xfrm rot="5400000">
              <a:off x="698760" y="4139640"/>
              <a:ext cx="427680" cy="42696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1" name="CustomShape 42"/>
            <p:cNvSpPr/>
            <p:nvPr/>
          </p:nvSpPr>
          <p:spPr>
            <a:xfrm rot="5400000">
              <a:off x="694080" y="4134240"/>
              <a:ext cx="436680" cy="43704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92" name="CustomShape 43"/>
            <p:cNvSpPr/>
            <p:nvPr/>
          </p:nvSpPr>
          <p:spPr>
            <a:xfrm rot="5400000">
              <a:off x="777600" y="4217760"/>
              <a:ext cx="270000" cy="27000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3" name="CustomShape 44"/>
            <p:cNvSpPr/>
            <p:nvPr/>
          </p:nvSpPr>
          <p:spPr>
            <a:xfrm rot="5400000">
              <a:off x="772560" y="4213440"/>
              <a:ext cx="279360" cy="2790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94" name="Group 45"/>
          <p:cNvGrpSpPr/>
          <p:nvPr/>
        </p:nvGrpSpPr>
        <p:grpSpPr>
          <a:xfrm>
            <a:off x="1482840" y="3351240"/>
            <a:ext cx="292320" cy="291600"/>
            <a:chOff x="1482840" y="3351240"/>
            <a:chExt cx="292320" cy="291600"/>
          </a:xfrm>
        </p:grpSpPr>
        <p:sp>
          <p:nvSpPr>
            <p:cNvPr id="195" name="CustomShape 46"/>
            <p:cNvSpPr/>
            <p:nvPr/>
          </p:nvSpPr>
          <p:spPr>
            <a:xfrm rot="5400000">
              <a:off x="1487880" y="3356280"/>
              <a:ext cx="282240" cy="282240"/>
            </a:xfrm>
            <a:custGeom>
              <a:avLst/>
              <a:gdLst/>
              <a:ahLst/>
              <a:cxnLst/>
              <a:rect l="l" t="t" r="r" b="b"/>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196" name="CustomShape 47"/>
            <p:cNvSpPr/>
            <p:nvPr/>
          </p:nvSpPr>
          <p:spPr>
            <a:xfrm rot="5400000">
              <a:off x="1483200" y="3350880"/>
              <a:ext cx="291600" cy="292320"/>
            </a:xfrm>
            <a:custGeom>
              <a:avLst/>
              <a:gdLst/>
              <a:ahLst/>
              <a:cxnLst/>
              <a:rect l="l" t="t" r="r" b="b"/>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197" name="CustomShape 48"/>
            <p:cNvSpPr/>
            <p:nvPr/>
          </p:nvSpPr>
          <p:spPr>
            <a:xfrm rot="5400000">
              <a:off x="1550160" y="3417840"/>
              <a:ext cx="158040" cy="158040"/>
            </a:xfrm>
            <a:custGeom>
              <a:avLst/>
              <a:gdLst/>
              <a:ahLst/>
              <a:cxnLst/>
              <a:rect l="l" t="t" r="r" b="b"/>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8" name="CustomShape 49"/>
            <p:cNvSpPr/>
            <p:nvPr/>
          </p:nvSpPr>
          <p:spPr>
            <a:xfrm rot="5400000">
              <a:off x="1545480" y="3413520"/>
              <a:ext cx="167400" cy="167400"/>
            </a:xfrm>
            <a:custGeom>
              <a:avLst/>
              <a:gdLst/>
              <a:ahLst/>
              <a:cxnLst/>
              <a:rect l="l" t="t" r="r" b="b"/>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grpSp>
        <p:nvGrpSpPr>
          <p:cNvPr id="199" name="Group 50"/>
          <p:cNvGrpSpPr/>
          <p:nvPr/>
        </p:nvGrpSpPr>
        <p:grpSpPr>
          <a:xfrm>
            <a:off x="1595520" y="4790160"/>
            <a:ext cx="174600" cy="174600"/>
            <a:chOff x="1595520" y="4790160"/>
            <a:chExt cx="174600" cy="174600"/>
          </a:xfrm>
        </p:grpSpPr>
        <p:sp>
          <p:nvSpPr>
            <p:cNvPr id="200" name="CustomShape 51"/>
            <p:cNvSpPr/>
            <p:nvPr/>
          </p:nvSpPr>
          <p:spPr>
            <a:xfrm rot="5400000">
              <a:off x="1599480" y="4794840"/>
              <a:ext cx="165600" cy="165240"/>
            </a:xfrm>
            <a:custGeom>
              <a:avLst/>
              <a:gdLst/>
              <a:ahLst/>
              <a:cxnLst/>
              <a:rect l="l" t="t" r="r" b="b"/>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1" name="CustomShape 52"/>
            <p:cNvSpPr/>
            <p:nvPr/>
          </p:nvSpPr>
          <p:spPr>
            <a:xfrm rot="5400000">
              <a:off x="1595520" y="4790160"/>
              <a:ext cx="174600" cy="174600"/>
            </a:xfrm>
            <a:custGeom>
              <a:avLst/>
              <a:gdLst/>
              <a:ahLst/>
              <a:cxnLst/>
              <a:rect l="l" t="t" r="r" b="b"/>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02" name="CustomShape 53"/>
            <p:cNvSpPr/>
            <p:nvPr/>
          </p:nvSpPr>
          <p:spPr>
            <a:xfrm rot="5400000">
              <a:off x="1636200" y="4831200"/>
              <a:ext cx="92160" cy="92880"/>
            </a:xfrm>
            <a:custGeom>
              <a:avLst/>
              <a:gdLst/>
              <a:ahLst/>
              <a:cxnLst/>
              <a:rect l="l" t="t" r="r" b="b"/>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3" name="CustomShape 54"/>
            <p:cNvSpPr/>
            <p:nvPr/>
          </p:nvSpPr>
          <p:spPr>
            <a:xfrm rot="5400000">
              <a:off x="1631520" y="4826880"/>
              <a:ext cx="102240" cy="101520"/>
            </a:xfrm>
            <a:custGeom>
              <a:avLst/>
              <a:gdLst/>
              <a:ahLst/>
              <a:cxnLst/>
              <a:rect l="l" t="t" r="r" b="b"/>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sp>
        <p:nvSpPr>
          <p:cNvPr id="204" name="CustomShape 55"/>
          <p:cNvSpPr/>
          <p:nvPr/>
        </p:nvSpPr>
        <p:spPr>
          <a:xfrm rot="5400000">
            <a:off x="1377360" y="1688760"/>
            <a:ext cx="288360" cy="288000"/>
          </a:xfrm>
          <a:custGeom>
            <a:avLst/>
            <a:gdLst/>
            <a:ahLst/>
            <a:cxnLst/>
            <a:rect l="l" t="t" r="r" b="b"/>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5" name="CustomShape 56"/>
          <p:cNvSpPr/>
          <p:nvPr/>
        </p:nvSpPr>
        <p:spPr>
          <a:xfrm rot="5400000">
            <a:off x="1375200" y="1685880"/>
            <a:ext cx="292680" cy="293040"/>
          </a:xfrm>
          <a:custGeom>
            <a:avLst/>
            <a:gdLst/>
            <a:ahLst/>
            <a:cxnLst/>
            <a:rect l="l" t="t" r="r" b="b"/>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06" name="CustomShape 57"/>
          <p:cNvSpPr/>
          <p:nvPr/>
        </p:nvSpPr>
        <p:spPr>
          <a:xfrm rot="5400000">
            <a:off x="1413720" y="1725120"/>
            <a:ext cx="215280" cy="214920"/>
          </a:xfrm>
          <a:custGeom>
            <a:avLst/>
            <a:gdLst/>
            <a:ahLst/>
            <a:cxnLst/>
            <a:rect l="l" t="t" r="r" b="b"/>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7" name="CustomShape 58"/>
          <p:cNvSpPr/>
          <p:nvPr/>
        </p:nvSpPr>
        <p:spPr>
          <a:xfrm rot="5400000">
            <a:off x="1411560" y="1722600"/>
            <a:ext cx="219600" cy="219960"/>
          </a:xfrm>
          <a:custGeom>
            <a:avLst/>
            <a:gdLst/>
            <a:ahLst/>
            <a:cxnLst/>
            <a:rect l="l" t="t" r="r" b="b"/>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08" name="CustomShape 59"/>
          <p:cNvSpPr/>
          <p:nvPr/>
        </p:nvSpPr>
        <p:spPr>
          <a:xfrm rot="5400000">
            <a:off x="1453680" y="1764720"/>
            <a:ext cx="135720" cy="135720"/>
          </a:xfrm>
          <a:custGeom>
            <a:avLst/>
            <a:gdLst/>
            <a:ahLst/>
            <a:cxnLst/>
            <a:rect l="l" t="t" r="r" b="b"/>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09" name="CustomShape 60"/>
          <p:cNvSpPr/>
          <p:nvPr/>
        </p:nvSpPr>
        <p:spPr>
          <a:xfrm rot="5400000">
            <a:off x="1451160" y="1762560"/>
            <a:ext cx="140760" cy="140400"/>
          </a:xfrm>
          <a:custGeom>
            <a:avLst/>
            <a:gdLst/>
            <a:ahLst/>
            <a:cxnLst/>
            <a:rect l="l" t="t" r="r" b="b"/>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style>
          <a:lnRef idx="0">
            <a:scrgbClr r="0" g="0" b="0"/>
          </a:lnRef>
          <a:fillRef idx="0">
            <a:scrgbClr r="0" g="0" b="0"/>
          </a:fillRef>
          <a:effectRef idx="0">
            <a:scrgbClr r="0" g="0" b="0"/>
          </a:effectRef>
          <a:fontRef idx="minor"/>
        </p:style>
      </p:sp>
      <p:grpSp>
        <p:nvGrpSpPr>
          <p:cNvPr id="210" name="Group 61"/>
          <p:cNvGrpSpPr/>
          <p:nvPr/>
        </p:nvGrpSpPr>
        <p:grpSpPr>
          <a:xfrm>
            <a:off x="1775520" y="1441440"/>
            <a:ext cx="26640" cy="174600"/>
            <a:chOff x="1775520" y="1441440"/>
            <a:chExt cx="26640" cy="174600"/>
          </a:xfrm>
        </p:grpSpPr>
        <p:sp>
          <p:nvSpPr>
            <p:cNvPr id="211" name="CustomShape 62"/>
            <p:cNvSpPr/>
            <p:nvPr/>
          </p:nvSpPr>
          <p:spPr>
            <a:xfrm rot="5400000">
              <a:off x="1775520" y="14414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12" name="CustomShape 63"/>
            <p:cNvSpPr/>
            <p:nvPr/>
          </p:nvSpPr>
          <p:spPr>
            <a:xfrm rot="5400000">
              <a:off x="1775520" y="151524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13" name="CustomShape 64"/>
            <p:cNvSpPr/>
            <p:nvPr/>
          </p:nvSpPr>
          <p:spPr>
            <a:xfrm rot="5400000">
              <a:off x="1775520" y="158940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grpSp>
        <p:nvGrpSpPr>
          <p:cNvPr id="214" name="Group 65"/>
          <p:cNvGrpSpPr/>
          <p:nvPr/>
        </p:nvGrpSpPr>
        <p:grpSpPr>
          <a:xfrm>
            <a:off x="1893960" y="4488120"/>
            <a:ext cx="26640" cy="174600"/>
            <a:chOff x="1893960" y="4488120"/>
            <a:chExt cx="26640" cy="174600"/>
          </a:xfrm>
        </p:grpSpPr>
        <p:sp>
          <p:nvSpPr>
            <p:cNvPr id="215" name="CustomShape 66"/>
            <p:cNvSpPr/>
            <p:nvPr/>
          </p:nvSpPr>
          <p:spPr>
            <a:xfrm rot="5400000">
              <a:off x="1893960" y="448812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16" name="CustomShape 67"/>
            <p:cNvSpPr/>
            <p:nvPr/>
          </p:nvSpPr>
          <p:spPr>
            <a:xfrm rot="5400000">
              <a:off x="1893960" y="456192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sp>
          <p:nvSpPr>
            <p:cNvPr id="217" name="CustomShape 68"/>
            <p:cNvSpPr/>
            <p:nvPr/>
          </p:nvSpPr>
          <p:spPr>
            <a:xfrm rot="5400000">
              <a:off x="1893960" y="4636080"/>
              <a:ext cx="26640" cy="26640"/>
            </a:xfrm>
            <a:prstGeom prst="ellipse">
              <a:avLst/>
            </a:prstGeom>
            <a:solidFill>
              <a:schemeClr val="dk2"/>
            </a:solidFill>
            <a:ln>
              <a:noFill/>
            </a:ln>
          </p:spPr>
          <p:style>
            <a:lnRef idx="0">
              <a:scrgbClr r="0" g="0" b="0"/>
            </a:lnRef>
            <a:fillRef idx="0">
              <a:scrgbClr r="0" g="0" b="0"/>
            </a:fillRef>
            <a:effectRef idx="0">
              <a:scrgbClr r="0" g="0" b="0"/>
            </a:effectRef>
            <a:fontRef idx="minor"/>
          </p:style>
        </p:sp>
      </p:grpSp>
      <p:grpSp>
        <p:nvGrpSpPr>
          <p:cNvPr id="218" name="Group 69"/>
          <p:cNvGrpSpPr/>
          <p:nvPr/>
        </p:nvGrpSpPr>
        <p:grpSpPr>
          <a:xfrm>
            <a:off x="483120" y="4066920"/>
            <a:ext cx="26640" cy="174600"/>
            <a:chOff x="483120" y="4066920"/>
            <a:chExt cx="26640" cy="174600"/>
          </a:xfrm>
        </p:grpSpPr>
        <p:sp>
          <p:nvSpPr>
            <p:cNvPr id="219" name="CustomShape 70"/>
            <p:cNvSpPr/>
            <p:nvPr/>
          </p:nvSpPr>
          <p:spPr>
            <a:xfrm rot="5400000">
              <a:off x="483120" y="4066920"/>
              <a:ext cx="26640" cy="26640"/>
            </a:xfrm>
            <a:prstGeom prst="ellipse">
              <a:avLst/>
            </a:prstGeom>
            <a:solidFill>
              <a:srgbClr val="595959"/>
            </a:solidFill>
            <a:ln>
              <a:noFill/>
            </a:ln>
          </p:spPr>
          <p:style>
            <a:lnRef idx="0">
              <a:scrgbClr r="0" g="0" b="0"/>
            </a:lnRef>
            <a:fillRef idx="0">
              <a:scrgbClr r="0" g="0" b="0"/>
            </a:fillRef>
            <a:effectRef idx="0">
              <a:scrgbClr r="0" g="0" b="0"/>
            </a:effectRef>
            <a:fontRef idx="minor"/>
          </p:style>
        </p:sp>
        <p:sp>
          <p:nvSpPr>
            <p:cNvPr id="220" name="CustomShape 71"/>
            <p:cNvSpPr/>
            <p:nvPr/>
          </p:nvSpPr>
          <p:spPr>
            <a:xfrm rot="5400000">
              <a:off x="483120" y="4140720"/>
              <a:ext cx="26640" cy="26640"/>
            </a:xfrm>
            <a:prstGeom prst="ellipse">
              <a:avLst/>
            </a:prstGeom>
            <a:solidFill>
              <a:srgbClr val="595959"/>
            </a:solidFill>
            <a:ln>
              <a:noFill/>
            </a:ln>
          </p:spPr>
          <p:style>
            <a:lnRef idx="0">
              <a:scrgbClr r="0" g="0" b="0"/>
            </a:lnRef>
            <a:fillRef idx="0">
              <a:scrgbClr r="0" g="0" b="0"/>
            </a:fillRef>
            <a:effectRef idx="0">
              <a:scrgbClr r="0" g="0" b="0"/>
            </a:effectRef>
            <a:fontRef idx="minor"/>
          </p:style>
        </p:sp>
        <p:sp>
          <p:nvSpPr>
            <p:cNvPr id="221" name="CustomShape 72"/>
            <p:cNvSpPr/>
            <p:nvPr/>
          </p:nvSpPr>
          <p:spPr>
            <a:xfrm rot="5400000">
              <a:off x="483120" y="4214880"/>
              <a:ext cx="26640" cy="26640"/>
            </a:xfrm>
            <a:prstGeom prst="ellipse">
              <a:avLst/>
            </a:prstGeom>
            <a:solidFill>
              <a:srgbClr val="595959"/>
            </a:solidFill>
            <a:ln>
              <a:noFill/>
            </a:ln>
          </p:spPr>
          <p:style>
            <a:lnRef idx="0">
              <a:scrgbClr r="0" g="0" b="0"/>
            </a:lnRef>
            <a:fillRef idx="0">
              <a:scrgbClr r="0" g="0" b="0"/>
            </a:fillRef>
            <a:effectRef idx="0">
              <a:scrgbClr r="0" g="0" b="0"/>
            </a:effectRef>
            <a:fontRef idx="minor"/>
          </p:style>
        </p:sp>
      </p:grpSp>
      <p:sp>
        <p:nvSpPr>
          <p:cNvPr id="222" name="PlaceHolder 7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oup 1"/>
          <p:cNvGrpSpPr/>
          <p:nvPr/>
        </p:nvGrpSpPr>
        <p:grpSpPr>
          <a:xfrm>
            <a:off x="0" y="898200"/>
            <a:ext cx="5343120" cy="4183560"/>
            <a:chOff x="0" y="898200"/>
            <a:chExt cx="5343120" cy="4183560"/>
          </a:xfrm>
        </p:grpSpPr>
        <p:sp>
          <p:nvSpPr>
            <p:cNvPr id="260" name="CustomShape 2"/>
            <p:cNvSpPr/>
            <p:nvPr/>
          </p:nvSpPr>
          <p:spPr>
            <a:xfrm>
              <a:off x="289080" y="898200"/>
              <a:ext cx="4800960" cy="4087080"/>
            </a:xfrm>
            <a:custGeom>
              <a:avLst/>
              <a:gdLst/>
              <a:ahLst/>
              <a:cxnLst/>
              <a:rect l="l" t="t" r="r" b="b"/>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1" name="CustomShape 3"/>
            <p:cNvSpPr/>
            <p:nvPr/>
          </p:nvSpPr>
          <p:spPr>
            <a:xfrm>
              <a:off x="431280" y="898200"/>
              <a:ext cx="4611600" cy="4081680"/>
            </a:xfrm>
            <a:custGeom>
              <a:avLst/>
              <a:gdLst/>
              <a:ahLst/>
              <a:cxnLst/>
              <a:rect l="l" t="t" r="r" b="b"/>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262" name="CustomShape 4"/>
            <p:cNvSpPr/>
            <p:nvPr/>
          </p:nvSpPr>
          <p:spPr>
            <a:xfrm>
              <a:off x="4548240" y="3276720"/>
              <a:ext cx="710280" cy="1797480"/>
            </a:xfrm>
            <a:custGeom>
              <a:avLst/>
              <a:gdLst/>
              <a:ahLst/>
              <a:cxnLst/>
              <a:rect l="l" t="t" r="r" b="b"/>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3" name="CustomShape 5"/>
            <p:cNvSpPr/>
            <p:nvPr/>
          </p:nvSpPr>
          <p:spPr>
            <a:xfrm>
              <a:off x="2018520" y="2671920"/>
              <a:ext cx="2126520" cy="2409840"/>
            </a:xfrm>
            <a:custGeom>
              <a:avLst/>
              <a:gdLst/>
              <a:ahLst/>
              <a:cxnLst/>
              <a:rect l="l" t="t" r="r" b="b"/>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4" name="CustomShape 6"/>
            <p:cNvSpPr/>
            <p:nvPr/>
          </p:nvSpPr>
          <p:spPr>
            <a:xfrm>
              <a:off x="2018520" y="2875320"/>
              <a:ext cx="1947600" cy="2206440"/>
            </a:xfrm>
            <a:custGeom>
              <a:avLst/>
              <a:gdLst/>
              <a:ahLst/>
              <a:cxnLst/>
              <a:rect l="l" t="t" r="r" b="b"/>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5" name="CustomShape 7"/>
            <p:cNvSpPr/>
            <p:nvPr/>
          </p:nvSpPr>
          <p:spPr>
            <a:xfrm>
              <a:off x="3958920" y="2679120"/>
              <a:ext cx="179640" cy="2395080"/>
            </a:xfrm>
            <a:custGeom>
              <a:avLst/>
              <a:gdLst/>
              <a:ahLst/>
              <a:cxnLst/>
              <a:rect l="l" t="t" r="r" b="b"/>
              <a:pathLst>
                <a:path w="8995" h="119773">
                  <a:moveTo>
                    <a:pt x="8995" y="1"/>
                  </a:moveTo>
                  <a:lnTo>
                    <a:pt x="1" y="10134"/>
                  </a:lnTo>
                  <a:lnTo>
                    <a:pt x="1" y="119772"/>
                  </a:lnTo>
                  <a:lnTo>
                    <a:pt x="8995" y="119772"/>
                  </a:lnTo>
                  <a:lnTo>
                    <a:pt x="8995"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6" name="CustomShape 8"/>
            <p:cNvSpPr/>
            <p:nvPr/>
          </p:nvSpPr>
          <p:spPr>
            <a:xfrm>
              <a:off x="4051080" y="4633560"/>
              <a:ext cx="87480" cy="440640"/>
            </a:xfrm>
            <a:custGeom>
              <a:avLst/>
              <a:gdLst/>
              <a:ahLst/>
              <a:cxnLst/>
              <a:rect l="l" t="t" r="r" b="b"/>
              <a:pathLst>
                <a:path w="4396" h="22059">
                  <a:moveTo>
                    <a:pt x="0" y="1"/>
                  </a:moveTo>
                  <a:lnTo>
                    <a:pt x="0" y="22058"/>
                  </a:lnTo>
                  <a:lnTo>
                    <a:pt x="4396" y="22058"/>
                  </a:lnTo>
                  <a:lnTo>
                    <a:pt x="4396"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67" name="CustomShape 9"/>
            <p:cNvSpPr/>
            <p:nvPr/>
          </p:nvSpPr>
          <p:spPr>
            <a:xfrm>
              <a:off x="4044600" y="4627080"/>
              <a:ext cx="100440" cy="454680"/>
            </a:xfrm>
            <a:custGeom>
              <a:avLst/>
              <a:gdLst/>
              <a:ahLst/>
              <a:cxnLst/>
              <a:rect l="l" t="t" r="r" b="b"/>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8" name="CustomShape 10"/>
            <p:cNvSpPr/>
            <p:nvPr/>
          </p:nvSpPr>
          <p:spPr>
            <a:xfrm>
              <a:off x="4138920" y="4327560"/>
              <a:ext cx="379080" cy="747000"/>
            </a:xfrm>
            <a:custGeom>
              <a:avLst/>
              <a:gdLst/>
              <a:ahLst/>
              <a:cxnLst/>
              <a:rect l="l" t="t" r="r" b="b"/>
              <a:pathLst>
                <a:path w="18966" h="37361">
                  <a:moveTo>
                    <a:pt x="18965" y="0"/>
                  </a:moveTo>
                  <a:lnTo>
                    <a:pt x="1" y="15303"/>
                  </a:lnTo>
                  <a:lnTo>
                    <a:pt x="1" y="37360"/>
                  </a:lnTo>
                  <a:lnTo>
                    <a:pt x="18965" y="37360"/>
                  </a:lnTo>
                  <a:lnTo>
                    <a:pt x="1896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69" name="CustomShape 11"/>
            <p:cNvSpPr/>
            <p:nvPr/>
          </p:nvSpPr>
          <p:spPr>
            <a:xfrm>
              <a:off x="4131720" y="4320720"/>
              <a:ext cx="392760" cy="760680"/>
            </a:xfrm>
            <a:custGeom>
              <a:avLst/>
              <a:gdLst/>
              <a:ahLst/>
              <a:cxnLst/>
              <a:rect l="l" t="t" r="r" b="b"/>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70" name="CustomShape 12"/>
            <p:cNvSpPr/>
            <p:nvPr/>
          </p:nvSpPr>
          <p:spPr>
            <a:xfrm>
              <a:off x="1081080" y="4633560"/>
              <a:ext cx="87480" cy="440640"/>
            </a:xfrm>
            <a:custGeom>
              <a:avLst/>
              <a:gdLst/>
              <a:ahLst/>
              <a:cxnLst/>
              <a:rect l="l" t="t" r="r" b="b"/>
              <a:pathLst>
                <a:path w="4396" h="22059">
                  <a:moveTo>
                    <a:pt x="1" y="1"/>
                  </a:moveTo>
                  <a:lnTo>
                    <a:pt x="1" y="22058"/>
                  </a:lnTo>
                  <a:lnTo>
                    <a:pt x="4396" y="22058"/>
                  </a:lnTo>
                  <a:lnTo>
                    <a:pt x="4396"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71" name="CustomShape 13"/>
            <p:cNvSpPr/>
            <p:nvPr/>
          </p:nvSpPr>
          <p:spPr>
            <a:xfrm>
              <a:off x="1074240" y="4627080"/>
              <a:ext cx="100440" cy="454680"/>
            </a:xfrm>
            <a:custGeom>
              <a:avLst/>
              <a:gdLst/>
              <a:ahLst/>
              <a:cxnLst/>
              <a:rect l="l" t="t" r="r" b="b"/>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72" name="CustomShape 14"/>
            <p:cNvSpPr/>
            <p:nvPr/>
          </p:nvSpPr>
          <p:spPr>
            <a:xfrm>
              <a:off x="1168920" y="4327560"/>
              <a:ext cx="379080" cy="747000"/>
            </a:xfrm>
            <a:custGeom>
              <a:avLst/>
              <a:gdLst/>
              <a:ahLst/>
              <a:cxnLst/>
              <a:rect l="l" t="t" r="r" b="b"/>
              <a:pathLst>
                <a:path w="18965" h="37361">
                  <a:moveTo>
                    <a:pt x="18965" y="0"/>
                  </a:moveTo>
                  <a:lnTo>
                    <a:pt x="0" y="15303"/>
                  </a:lnTo>
                  <a:lnTo>
                    <a:pt x="0" y="37360"/>
                  </a:lnTo>
                  <a:lnTo>
                    <a:pt x="18965" y="37360"/>
                  </a:lnTo>
                  <a:lnTo>
                    <a:pt x="18965"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73" name="CustomShape 15"/>
            <p:cNvSpPr/>
            <p:nvPr/>
          </p:nvSpPr>
          <p:spPr>
            <a:xfrm>
              <a:off x="1161360" y="4320720"/>
              <a:ext cx="392760" cy="760680"/>
            </a:xfrm>
            <a:custGeom>
              <a:avLst/>
              <a:gdLst/>
              <a:ahLst/>
              <a:cxnLst/>
              <a:rect l="l" t="t" r="r" b="b"/>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74" name="CustomShape 16"/>
            <p:cNvSpPr/>
            <p:nvPr/>
          </p:nvSpPr>
          <p:spPr>
            <a:xfrm>
              <a:off x="743040" y="4257360"/>
              <a:ext cx="4053960" cy="453960"/>
            </a:xfrm>
            <a:custGeom>
              <a:avLst/>
              <a:gdLst/>
              <a:ahLst/>
              <a:cxnLst/>
              <a:rect l="l" t="t" r="r" b="b"/>
              <a:pathLst>
                <a:path w="202713" h="22710">
                  <a:moveTo>
                    <a:pt x="202713" y="0"/>
                  </a:moveTo>
                  <a:lnTo>
                    <a:pt x="0" y="21285"/>
                  </a:lnTo>
                  <a:lnTo>
                    <a:pt x="82" y="22709"/>
                  </a:lnTo>
                  <a:lnTo>
                    <a:pt x="175039" y="22709"/>
                  </a:lnTo>
                  <a:lnTo>
                    <a:pt x="202713" y="1425"/>
                  </a:lnTo>
                  <a:lnTo>
                    <a:pt x="202713"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275" name="CustomShape 17"/>
            <p:cNvSpPr/>
            <p:nvPr/>
          </p:nvSpPr>
          <p:spPr>
            <a:xfrm>
              <a:off x="736560" y="4250520"/>
              <a:ext cx="4066920" cy="467280"/>
            </a:xfrm>
            <a:custGeom>
              <a:avLst/>
              <a:gdLst/>
              <a:ahLst/>
              <a:cxnLst/>
              <a:rect l="l" t="t" r="r" b="b"/>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76" name="CustomShape 18"/>
            <p:cNvSpPr/>
            <p:nvPr/>
          </p:nvSpPr>
          <p:spPr>
            <a:xfrm>
              <a:off x="744840" y="4257360"/>
              <a:ext cx="4052160" cy="424440"/>
            </a:xfrm>
            <a:custGeom>
              <a:avLst/>
              <a:gdLst/>
              <a:ahLst/>
              <a:cxnLst/>
              <a:rect l="l" t="t" r="r" b="b"/>
              <a:pathLst>
                <a:path w="202632" h="21245">
                  <a:moveTo>
                    <a:pt x="44157" y="0"/>
                  </a:moveTo>
                  <a:lnTo>
                    <a:pt x="1" y="21244"/>
                  </a:lnTo>
                  <a:lnTo>
                    <a:pt x="174958" y="21244"/>
                  </a:lnTo>
                  <a:lnTo>
                    <a:pt x="202632"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277" name="CustomShape 19"/>
            <p:cNvSpPr/>
            <p:nvPr/>
          </p:nvSpPr>
          <p:spPr>
            <a:xfrm>
              <a:off x="737280" y="4250160"/>
              <a:ext cx="4066920" cy="439200"/>
            </a:xfrm>
            <a:custGeom>
              <a:avLst/>
              <a:gdLst/>
              <a:ahLst/>
              <a:cxnLst/>
              <a:rect l="l" t="t" r="r" b="b"/>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78" name="CustomShape 20"/>
            <p:cNvSpPr/>
            <p:nvPr/>
          </p:nvSpPr>
          <p:spPr>
            <a:xfrm>
              <a:off x="3669120" y="4439880"/>
              <a:ext cx="604440" cy="170640"/>
            </a:xfrm>
            <a:custGeom>
              <a:avLst/>
              <a:gdLst/>
              <a:ahLst/>
              <a:cxnLst/>
              <a:rect l="l" t="t" r="r" b="b"/>
              <a:pathLst>
                <a:path w="30239" h="8548">
                  <a:moveTo>
                    <a:pt x="10704" y="1"/>
                  </a:moveTo>
                  <a:lnTo>
                    <a:pt x="0" y="8547"/>
                  </a:lnTo>
                  <a:lnTo>
                    <a:pt x="18558" y="8547"/>
                  </a:lnTo>
                  <a:lnTo>
                    <a:pt x="30238"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79" name="CustomShape 21"/>
            <p:cNvSpPr/>
            <p:nvPr/>
          </p:nvSpPr>
          <p:spPr>
            <a:xfrm>
              <a:off x="3661920" y="4433040"/>
              <a:ext cx="619200" cy="184320"/>
            </a:xfrm>
            <a:custGeom>
              <a:avLst/>
              <a:gdLst/>
              <a:ahLst/>
              <a:cxnLst/>
              <a:rect l="l" t="t" r="r" b="b"/>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80" name="CustomShape 22"/>
            <p:cNvSpPr/>
            <p:nvPr/>
          </p:nvSpPr>
          <p:spPr>
            <a:xfrm>
              <a:off x="4244040" y="4257360"/>
              <a:ext cx="553320" cy="453960"/>
            </a:xfrm>
            <a:custGeom>
              <a:avLst/>
              <a:gdLst/>
              <a:ahLst/>
              <a:cxnLst/>
              <a:rect l="l" t="t" r="r" b="b"/>
              <a:pathLst>
                <a:path w="27675" h="22710">
                  <a:moveTo>
                    <a:pt x="27675" y="0"/>
                  </a:moveTo>
                  <a:lnTo>
                    <a:pt x="1" y="21244"/>
                  </a:lnTo>
                  <a:lnTo>
                    <a:pt x="1" y="22709"/>
                  </a:lnTo>
                  <a:lnTo>
                    <a:pt x="27675" y="1425"/>
                  </a:lnTo>
                  <a:lnTo>
                    <a:pt x="27675"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81" name="CustomShape 23"/>
            <p:cNvSpPr/>
            <p:nvPr/>
          </p:nvSpPr>
          <p:spPr>
            <a:xfrm>
              <a:off x="4237200" y="4250520"/>
              <a:ext cx="566280" cy="467640"/>
            </a:xfrm>
            <a:custGeom>
              <a:avLst/>
              <a:gdLst/>
              <a:ahLst/>
              <a:cxnLst/>
              <a:rect l="l" t="t" r="r" b="b"/>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82" name="CustomShape 24"/>
            <p:cNvSpPr/>
            <p:nvPr/>
          </p:nvSpPr>
          <p:spPr>
            <a:xfrm>
              <a:off x="3776040" y="4269600"/>
              <a:ext cx="731520" cy="226440"/>
            </a:xfrm>
            <a:custGeom>
              <a:avLst/>
              <a:gdLst/>
              <a:ahLst/>
              <a:cxnLst/>
              <a:rect l="l" t="t" r="r" b="b"/>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83" name="CustomShape 25"/>
            <p:cNvSpPr/>
            <p:nvPr/>
          </p:nvSpPr>
          <p:spPr>
            <a:xfrm>
              <a:off x="3858120" y="4449240"/>
              <a:ext cx="209520" cy="140760"/>
            </a:xfrm>
            <a:custGeom>
              <a:avLst/>
              <a:gdLst/>
              <a:ahLst/>
              <a:cxnLst/>
              <a:rect l="l" t="t" r="r" b="b"/>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84" name="CustomShape 26"/>
            <p:cNvSpPr/>
            <p:nvPr/>
          </p:nvSpPr>
          <p:spPr>
            <a:xfrm>
              <a:off x="3978720" y="4473720"/>
              <a:ext cx="57600" cy="95040"/>
            </a:xfrm>
            <a:custGeom>
              <a:avLst/>
              <a:gdLst/>
              <a:ahLst/>
              <a:cxnLst/>
              <a:rect l="l" t="t" r="r" b="b"/>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5" name="CustomShape 27"/>
            <p:cNvSpPr/>
            <p:nvPr/>
          </p:nvSpPr>
          <p:spPr>
            <a:xfrm>
              <a:off x="2251440" y="4381920"/>
              <a:ext cx="1617840" cy="252720"/>
            </a:xfrm>
            <a:custGeom>
              <a:avLst/>
              <a:gdLst/>
              <a:ahLst/>
              <a:cxnLst/>
              <a:rect l="l" t="t" r="r" b="b"/>
              <a:pathLst>
                <a:path w="80906" h="12657">
                  <a:moveTo>
                    <a:pt x="15831" y="0"/>
                  </a:moveTo>
                  <a:lnTo>
                    <a:pt x="0" y="12657"/>
                  </a:lnTo>
                  <a:lnTo>
                    <a:pt x="65075" y="12657"/>
                  </a:lnTo>
                  <a:lnTo>
                    <a:pt x="80906"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286" name="CustomShape 28"/>
            <p:cNvSpPr/>
            <p:nvPr/>
          </p:nvSpPr>
          <p:spPr>
            <a:xfrm>
              <a:off x="2243880" y="4375440"/>
              <a:ext cx="1632600" cy="265680"/>
            </a:xfrm>
            <a:custGeom>
              <a:avLst/>
              <a:gdLst/>
              <a:ahLst/>
              <a:cxnLst/>
              <a:rect l="l" t="t" r="r" b="b"/>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87" name="CustomShape 29"/>
            <p:cNvSpPr/>
            <p:nvPr/>
          </p:nvSpPr>
          <p:spPr>
            <a:xfrm>
              <a:off x="3546360" y="4375440"/>
              <a:ext cx="330120" cy="281880"/>
            </a:xfrm>
            <a:custGeom>
              <a:avLst/>
              <a:gdLst/>
              <a:ahLst/>
              <a:cxnLst/>
              <a:rect l="l" t="t" r="r" b="b"/>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88" name="CustomShape 30"/>
            <p:cNvSpPr/>
            <p:nvPr/>
          </p:nvSpPr>
          <p:spPr>
            <a:xfrm>
              <a:off x="2251440" y="4635000"/>
              <a:ext cx="1301040" cy="15120"/>
            </a:xfrm>
            <a:custGeom>
              <a:avLst/>
              <a:gdLst/>
              <a:ahLst/>
              <a:cxnLst/>
              <a:rect l="l" t="t" r="r" b="b"/>
              <a:pathLst>
                <a:path w="65075" h="775">
                  <a:moveTo>
                    <a:pt x="0" y="1"/>
                  </a:moveTo>
                  <a:lnTo>
                    <a:pt x="0" y="774"/>
                  </a:lnTo>
                  <a:lnTo>
                    <a:pt x="65075" y="774"/>
                  </a:lnTo>
                  <a:lnTo>
                    <a:pt x="65075"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89" name="CustomShape 31"/>
            <p:cNvSpPr/>
            <p:nvPr/>
          </p:nvSpPr>
          <p:spPr>
            <a:xfrm>
              <a:off x="2243880" y="4627800"/>
              <a:ext cx="1315800" cy="29880"/>
            </a:xfrm>
            <a:custGeom>
              <a:avLst/>
              <a:gdLst/>
              <a:ahLst/>
              <a:cxnLst/>
              <a:rect l="l" t="t" r="r" b="b"/>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290" name="CustomShape 32"/>
            <p:cNvSpPr/>
            <p:nvPr/>
          </p:nvSpPr>
          <p:spPr>
            <a:xfrm>
              <a:off x="2626560" y="4518720"/>
              <a:ext cx="142200" cy="47520"/>
            </a:xfrm>
            <a:custGeom>
              <a:avLst/>
              <a:gdLst/>
              <a:ahLst/>
              <a:cxnLst/>
              <a:rect l="l" t="t" r="r" b="b"/>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1" name="CustomShape 33"/>
            <p:cNvSpPr/>
            <p:nvPr/>
          </p:nvSpPr>
          <p:spPr>
            <a:xfrm>
              <a:off x="2712960" y="451872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2" name="CustomShape 34"/>
            <p:cNvSpPr/>
            <p:nvPr/>
          </p:nvSpPr>
          <p:spPr>
            <a:xfrm>
              <a:off x="2540160" y="451872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3" name="CustomShape 35"/>
            <p:cNvSpPr/>
            <p:nvPr/>
          </p:nvSpPr>
          <p:spPr>
            <a:xfrm>
              <a:off x="2582640" y="4485240"/>
              <a:ext cx="142200" cy="46800"/>
            </a:xfrm>
            <a:custGeom>
              <a:avLst/>
              <a:gdLst/>
              <a:ahLst/>
              <a:cxnLst/>
              <a:rect l="l" t="t" r="r" b="b"/>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4" name="CustomShape 36"/>
            <p:cNvSpPr/>
            <p:nvPr/>
          </p:nvSpPr>
          <p:spPr>
            <a:xfrm>
              <a:off x="2710440" y="445104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5" name="CustomShape 37"/>
            <p:cNvSpPr/>
            <p:nvPr/>
          </p:nvSpPr>
          <p:spPr>
            <a:xfrm>
              <a:off x="2624040" y="4451040"/>
              <a:ext cx="142200" cy="47520"/>
            </a:xfrm>
            <a:custGeom>
              <a:avLst/>
              <a:gdLst/>
              <a:ahLst/>
              <a:cxnLst/>
              <a:rect l="l" t="t" r="r" b="b"/>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6" name="CustomShape 38"/>
            <p:cNvSpPr/>
            <p:nvPr/>
          </p:nvSpPr>
          <p:spPr>
            <a:xfrm>
              <a:off x="2798280" y="451872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7" name="CustomShape 39"/>
            <p:cNvSpPr/>
            <p:nvPr/>
          </p:nvSpPr>
          <p:spPr>
            <a:xfrm>
              <a:off x="3228120" y="451872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8" name="CustomShape 40"/>
            <p:cNvSpPr/>
            <p:nvPr/>
          </p:nvSpPr>
          <p:spPr>
            <a:xfrm>
              <a:off x="2795760" y="4451040"/>
              <a:ext cx="142200" cy="47520"/>
            </a:xfrm>
            <a:custGeom>
              <a:avLst/>
              <a:gdLst/>
              <a:ahLst/>
              <a:cxnLst/>
              <a:rect l="l" t="t" r="r" b="b"/>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299" name="CustomShape 41"/>
            <p:cNvSpPr/>
            <p:nvPr/>
          </p:nvSpPr>
          <p:spPr>
            <a:xfrm>
              <a:off x="2884680" y="451872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0" name="CustomShape 42"/>
            <p:cNvSpPr/>
            <p:nvPr/>
          </p:nvSpPr>
          <p:spPr>
            <a:xfrm>
              <a:off x="3399840" y="4518720"/>
              <a:ext cx="142200" cy="47520"/>
            </a:xfrm>
            <a:custGeom>
              <a:avLst/>
              <a:gdLst/>
              <a:ahLst/>
              <a:cxnLst/>
              <a:rect l="l" t="t" r="r" b="b"/>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01" name="CustomShape 43"/>
            <p:cNvSpPr/>
            <p:nvPr/>
          </p:nvSpPr>
          <p:spPr>
            <a:xfrm>
              <a:off x="3442320" y="4485240"/>
              <a:ext cx="142200" cy="46800"/>
            </a:xfrm>
            <a:custGeom>
              <a:avLst/>
              <a:gdLst/>
              <a:ahLst/>
              <a:cxnLst/>
              <a:rect l="l" t="t" r="r" b="b"/>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2" name="CustomShape 44"/>
            <p:cNvSpPr/>
            <p:nvPr/>
          </p:nvSpPr>
          <p:spPr>
            <a:xfrm>
              <a:off x="3314520" y="4518720"/>
              <a:ext cx="142200" cy="47520"/>
            </a:xfrm>
            <a:custGeom>
              <a:avLst/>
              <a:gdLst/>
              <a:ahLst/>
              <a:cxnLst/>
              <a:rect l="l" t="t" r="r" b="b"/>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3" name="CustomShape 45"/>
            <p:cNvSpPr/>
            <p:nvPr/>
          </p:nvSpPr>
          <p:spPr>
            <a:xfrm>
              <a:off x="3142800" y="4518720"/>
              <a:ext cx="142200" cy="47520"/>
            </a:xfrm>
            <a:custGeom>
              <a:avLst/>
              <a:gdLst/>
              <a:ahLst/>
              <a:cxnLst/>
              <a:rect l="l" t="t" r="r" b="b"/>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4" name="CustomShape 46"/>
            <p:cNvSpPr/>
            <p:nvPr/>
          </p:nvSpPr>
          <p:spPr>
            <a:xfrm>
              <a:off x="2970000" y="4518720"/>
              <a:ext cx="142200" cy="47520"/>
            </a:xfrm>
            <a:custGeom>
              <a:avLst/>
              <a:gdLst/>
              <a:ahLst/>
              <a:cxnLst/>
              <a:rect l="l" t="t" r="r" b="b"/>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5" name="CustomShape 47"/>
            <p:cNvSpPr/>
            <p:nvPr/>
          </p:nvSpPr>
          <p:spPr>
            <a:xfrm>
              <a:off x="3056400" y="4518720"/>
              <a:ext cx="142200" cy="47520"/>
            </a:xfrm>
            <a:custGeom>
              <a:avLst/>
              <a:gdLst/>
              <a:ahLst/>
              <a:cxnLst/>
              <a:rect l="l" t="t" r="r" b="b"/>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6" name="CustomShape 48"/>
            <p:cNvSpPr/>
            <p:nvPr/>
          </p:nvSpPr>
          <p:spPr>
            <a:xfrm>
              <a:off x="3140280" y="445104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07" name="CustomShape 49"/>
            <p:cNvSpPr/>
            <p:nvPr/>
          </p:nvSpPr>
          <p:spPr>
            <a:xfrm>
              <a:off x="3270240" y="448524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8" name="CustomShape 50"/>
            <p:cNvSpPr/>
            <p:nvPr/>
          </p:nvSpPr>
          <p:spPr>
            <a:xfrm>
              <a:off x="3097800" y="4485240"/>
              <a:ext cx="142200" cy="46800"/>
            </a:xfrm>
            <a:custGeom>
              <a:avLst/>
              <a:gdLst/>
              <a:ahLst/>
              <a:cxnLst/>
              <a:rect l="l" t="t" r="r" b="b"/>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09" name="CustomShape 51"/>
            <p:cNvSpPr/>
            <p:nvPr/>
          </p:nvSpPr>
          <p:spPr>
            <a:xfrm>
              <a:off x="2926080" y="4485240"/>
              <a:ext cx="142200" cy="46800"/>
            </a:xfrm>
            <a:custGeom>
              <a:avLst/>
              <a:gdLst/>
              <a:ahLst/>
              <a:cxnLst/>
              <a:rect l="l" t="t" r="r" b="b"/>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0" name="CustomShape 52"/>
            <p:cNvSpPr/>
            <p:nvPr/>
          </p:nvSpPr>
          <p:spPr>
            <a:xfrm>
              <a:off x="3184200" y="4485240"/>
              <a:ext cx="142200" cy="46800"/>
            </a:xfrm>
            <a:custGeom>
              <a:avLst/>
              <a:gdLst/>
              <a:ahLst/>
              <a:cxnLst/>
              <a:rect l="l" t="t" r="r" b="b"/>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1" name="CustomShape 53"/>
            <p:cNvSpPr/>
            <p:nvPr/>
          </p:nvSpPr>
          <p:spPr>
            <a:xfrm>
              <a:off x="2882160" y="4451040"/>
              <a:ext cx="142200" cy="47520"/>
            </a:xfrm>
            <a:custGeom>
              <a:avLst/>
              <a:gdLst/>
              <a:ahLst/>
              <a:cxnLst/>
              <a:rect l="l" t="t" r="r" b="b"/>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12" name="CustomShape 54"/>
            <p:cNvSpPr/>
            <p:nvPr/>
          </p:nvSpPr>
          <p:spPr>
            <a:xfrm>
              <a:off x="2667960" y="4485240"/>
              <a:ext cx="142200" cy="46800"/>
            </a:xfrm>
            <a:custGeom>
              <a:avLst/>
              <a:gdLst/>
              <a:ahLst/>
              <a:cxnLst/>
              <a:rect l="l" t="t" r="r" b="b"/>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13" name="CustomShape 55"/>
            <p:cNvSpPr/>
            <p:nvPr/>
          </p:nvSpPr>
          <p:spPr>
            <a:xfrm>
              <a:off x="2840760" y="448524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14" name="CustomShape 56"/>
            <p:cNvSpPr/>
            <p:nvPr/>
          </p:nvSpPr>
          <p:spPr>
            <a:xfrm>
              <a:off x="2754360" y="4485240"/>
              <a:ext cx="142200" cy="46800"/>
            </a:xfrm>
            <a:custGeom>
              <a:avLst/>
              <a:gdLst/>
              <a:ahLst/>
              <a:cxnLst/>
              <a:rect l="l" t="t" r="r" b="b"/>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15" name="CustomShape 57"/>
            <p:cNvSpPr/>
            <p:nvPr/>
          </p:nvSpPr>
          <p:spPr>
            <a:xfrm>
              <a:off x="3012480" y="4485240"/>
              <a:ext cx="142200" cy="46800"/>
            </a:xfrm>
            <a:custGeom>
              <a:avLst/>
              <a:gdLst/>
              <a:ahLst/>
              <a:cxnLst/>
              <a:rect l="l" t="t" r="r" b="b"/>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6" name="CustomShape 58"/>
            <p:cNvSpPr/>
            <p:nvPr/>
          </p:nvSpPr>
          <p:spPr>
            <a:xfrm>
              <a:off x="3053880" y="4451040"/>
              <a:ext cx="142200" cy="47520"/>
            </a:xfrm>
            <a:custGeom>
              <a:avLst/>
              <a:gdLst/>
              <a:ahLst/>
              <a:cxnLst/>
              <a:rect l="l" t="t" r="r" b="b"/>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7" name="CustomShape 59"/>
            <p:cNvSpPr/>
            <p:nvPr/>
          </p:nvSpPr>
          <p:spPr>
            <a:xfrm>
              <a:off x="3483720" y="4451040"/>
              <a:ext cx="142200" cy="47520"/>
            </a:xfrm>
            <a:custGeom>
              <a:avLst/>
              <a:gdLst/>
              <a:ahLst/>
              <a:cxnLst/>
              <a:rect l="l" t="t" r="r" b="b"/>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18" name="CustomShape 60"/>
            <p:cNvSpPr/>
            <p:nvPr/>
          </p:nvSpPr>
          <p:spPr>
            <a:xfrm>
              <a:off x="2968560" y="445104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19" name="CustomShape 61"/>
            <p:cNvSpPr/>
            <p:nvPr/>
          </p:nvSpPr>
          <p:spPr>
            <a:xfrm>
              <a:off x="3312000" y="4451040"/>
              <a:ext cx="142200" cy="47520"/>
            </a:xfrm>
            <a:custGeom>
              <a:avLst/>
              <a:gdLst/>
              <a:ahLst/>
              <a:cxnLst/>
              <a:rect l="l" t="t" r="r" b="b"/>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0" name="CustomShape 62"/>
            <p:cNvSpPr/>
            <p:nvPr/>
          </p:nvSpPr>
          <p:spPr>
            <a:xfrm>
              <a:off x="3398040" y="4451040"/>
              <a:ext cx="142200" cy="47520"/>
            </a:xfrm>
            <a:custGeom>
              <a:avLst/>
              <a:gdLst/>
              <a:ahLst/>
              <a:cxnLst/>
              <a:rect l="l" t="t" r="r" b="b"/>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21" name="CustomShape 63"/>
            <p:cNvSpPr/>
            <p:nvPr/>
          </p:nvSpPr>
          <p:spPr>
            <a:xfrm>
              <a:off x="3355920" y="4485240"/>
              <a:ext cx="142200" cy="46800"/>
            </a:xfrm>
            <a:custGeom>
              <a:avLst/>
              <a:gdLst/>
              <a:ahLst/>
              <a:cxnLst/>
              <a:rect l="l" t="t" r="r" b="b"/>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2" name="CustomShape 64"/>
            <p:cNvSpPr/>
            <p:nvPr/>
          </p:nvSpPr>
          <p:spPr>
            <a:xfrm>
              <a:off x="3225600" y="4451040"/>
              <a:ext cx="142200" cy="47520"/>
            </a:xfrm>
            <a:custGeom>
              <a:avLst/>
              <a:gdLst/>
              <a:ahLst/>
              <a:cxnLst/>
              <a:rect l="l" t="t" r="r" b="b"/>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3" name="CustomShape 65"/>
            <p:cNvSpPr/>
            <p:nvPr/>
          </p:nvSpPr>
          <p:spPr>
            <a:xfrm>
              <a:off x="3015000" y="4552920"/>
              <a:ext cx="142200" cy="46800"/>
            </a:xfrm>
            <a:custGeom>
              <a:avLst/>
              <a:gdLst/>
              <a:ahLst/>
              <a:cxnLst/>
              <a:rect l="l" t="t" r="r" b="b"/>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4" name="CustomShape 66"/>
            <p:cNvSpPr/>
            <p:nvPr/>
          </p:nvSpPr>
          <p:spPr>
            <a:xfrm>
              <a:off x="3100320" y="455292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5" name="CustomShape 67"/>
            <p:cNvSpPr/>
            <p:nvPr/>
          </p:nvSpPr>
          <p:spPr>
            <a:xfrm>
              <a:off x="2928600" y="455292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6" name="CustomShape 68"/>
            <p:cNvSpPr/>
            <p:nvPr/>
          </p:nvSpPr>
          <p:spPr>
            <a:xfrm>
              <a:off x="3186720" y="4552920"/>
              <a:ext cx="142200" cy="46800"/>
            </a:xfrm>
            <a:custGeom>
              <a:avLst/>
              <a:gdLst/>
              <a:ahLst/>
              <a:cxnLst/>
              <a:rect l="l" t="t" r="r" b="b"/>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7" name="CustomShape 69"/>
            <p:cNvSpPr/>
            <p:nvPr/>
          </p:nvSpPr>
          <p:spPr>
            <a:xfrm>
              <a:off x="2842200" y="455292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8" name="CustomShape 70"/>
            <p:cNvSpPr/>
            <p:nvPr/>
          </p:nvSpPr>
          <p:spPr>
            <a:xfrm>
              <a:off x="2756880" y="4552920"/>
              <a:ext cx="142200" cy="46800"/>
            </a:xfrm>
            <a:custGeom>
              <a:avLst/>
              <a:gdLst/>
              <a:ahLst/>
              <a:cxnLst/>
              <a:rect l="l" t="t" r="r" b="b"/>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29" name="CustomShape 71"/>
            <p:cNvSpPr/>
            <p:nvPr/>
          </p:nvSpPr>
          <p:spPr>
            <a:xfrm>
              <a:off x="3272040" y="455292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0" name="CustomShape 72"/>
            <p:cNvSpPr/>
            <p:nvPr/>
          </p:nvSpPr>
          <p:spPr>
            <a:xfrm>
              <a:off x="2584440" y="4552920"/>
              <a:ext cx="142920" cy="46800"/>
            </a:xfrm>
            <a:custGeom>
              <a:avLst/>
              <a:gdLst/>
              <a:ahLst/>
              <a:cxnLst/>
              <a:rect l="l" t="t" r="r" b="b"/>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31" name="CustomShape 73"/>
            <p:cNvSpPr/>
            <p:nvPr/>
          </p:nvSpPr>
          <p:spPr>
            <a:xfrm>
              <a:off x="2670480" y="455292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32" name="CustomShape 74"/>
            <p:cNvSpPr/>
            <p:nvPr/>
          </p:nvSpPr>
          <p:spPr>
            <a:xfrm>
              <a:off x="3527640" y="4485240"/>
              <a:ext cx="142920" cy="46800"/>
            </a:xfrm>
            <a:custGeom>
              <a:avLst/>
              <a:gdLst/>
              <a:ahLst/>
              <a:cxnLst/>
              <a:rect l="l" t="t" r="r" b="b"/>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3" name="CustomShape 75"/>
            <p:cNvSpPr/>
            <p:nvPr/>
          </p:nvSpPr>
          <p:spPr>
            <a:xfrm>
              <a:off x="3611520" y="4417560"/>
              <a:ext cx="142200" cy="46800"/>
            </a:xfrm>
            <a:custGeom>
              <a:avLst/>
              <a:gdLst/>
              <a:ahLst/>
              <a:cxnLst/>
              <a:rect l="l" t="t" r="r" b="b"/>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4" name="CustomShape 76"/>
            <p:cNvSpPr/>
            <p:nvPr/>
          </p:nvSpPr>
          <p:spPr>
            <a:xfrm>
              <a:off x="3570120" y="4451040"/>
              <a:ext cx="142200" cy="47520"/>
            </a:xfrm>
            <a:custGeom>
              <a:avLst/>
              <a:gdLst/>
              <a:ahLst/>
              <a:cxnLst/>
              <a:rect l="l" t="t" r="r" b="b"/>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5" name="CustomShape 77"/>
            <p:cNvSpPr/>
            <p:nvPr/>
          </p:nvSpPr>
          <p:spPr>
            <a:xfrm>
              <a:off x="2498760" y="455292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36" name="CustomShape 78"/>
            <p:cNvSpPr/>
            <p:nvPr/>
          </p:nvSpPr>
          <p:spPr>
            <a:xfrm>
              <a:off x="3358440" y="4552920"/>
              <a:ext cx="142200" cy="46800"/>
            </a:xfrm>
            <a:custGeom>
              <a:avLst/>
              <a:gdLst/>
              <a:ahLst/>
              <a:cxnLst/>
              <a:rect l="l" t="t" r="r" b="b"/>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7" name="CustomShape 79"/>
            <p:cNvSpPr/>
            <p:nvPr/>
          </p:nvSpPr>
          <p:spPr>
            <a:xfrm>
              <a:off x="3444480" y="4552920"/>
              <a:ext cx="142200" cy="46800"/>
            </a:xfrm>
            <a:custGeom>
              <a:avLst/>
              <a:gdLst/>
              <a:ahLst/>
              <a:cxnLst/>
              <a:rect l="l" t="t" r="r" b="b"/>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8" name="CustomShape 80"/>
            <p:cNvSpPr/>
            <p:nvPr/>
          </p:nvSpPr>
          <p:spPr>
            <a:xfrm>
              <a:off x="3486240" y="4518720"/>
              <a:ext cx="142200" cy="47520"/>
            </a:xfrm>
            <a:custGeom>
              <a:avLst/>
              <a:gdLst/>
              <a:ahLst/>
              <a:cxnLst/>
              <a:rect l="l" t="t" r="r" b="b"/>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39" name="CustomShape 81"/>
            <p:cNvSpPr/>
            <p:nvPr/>
          </p:nvSpPr>
          <p:spPr>
            <a:xfrm>
              <a:off x="2496240" y="4485240"/>
              <a:ext cx="142200" cy="46800"/>
            </a:xfrm>
            <a:custGeom>
              <a:avLst/>
              <a:gdLst/>
              <a:ahLst/>
              <a:cxnLst/>
              <a:rect l="l" t="t" r="r" b="b"/>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40" name="CustomShape 82"/>
            <p:cNvSpPr/>
            <p:nvPr/>
          </p:nvSpPr>
          <p:spPr>
            <a:xfrm>
              <a:off x="3096360" y="441756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1" name="CustomShape 83"/>
            <p:cNvSpPr/>
            <p:nvPr/>
          </p:nvSpPr>
          <p:spPr>
            <a:xfrm>
              <a:off x="3181680" y="4417560"/>
              <a:ext cx="142200" cy="46800"/>
            </a:xfrm>
            <a:custGeom>
              <a:avLst/>
              <a:gdLst/>
              <a:ahLst/>
              <a:cxnLst/>
              <a:rect l="l" t="t" r="r" b="b"/>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2" name="CustomShape 84"/>
            <p:cNvSpPr/>
            <p:nvPr/>
          </p:nvSpPr>
          <p:spPr>
            <a:xfrm>
              <a:off x="3009960" y="4417560"/>
              <a:ext cx="142200" cy="46800"/>
            </a:xfrm>
            <a:custGeom>
              <a:avLst/>
              <a:gdLst/>
              <a:ahLst/>
              <a:cxnLst/>
              <a:rect l="l" t="t" r="r" b="b"/>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43" name="CustomShape 85"/>
            <p:cNvSpPr/>
            <p:nvPr/>
          </p:nvSpPr>
          <p:spPr>
            <a:xfrm>
              <a:off x="3268080" y="441756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4" name="CustomShape 86"/>
            <p:cNvSpPr/>
            <p:nvPr/>
          </p:nvSpPr>
          <p:spPr>
            <a:xfrm>
              <a:off x="3439800" y="4417560"/>
              <a:ext cx="142200" cy="46800"/>
            </a:xfrm>
            <a:custGeom>
              <a:avLst/>
              <a:gdLst/>
              <a:ahLst/>
              <a:cxnLst/>
              <a:rect l="l" t="t" r="r" b="b"/>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5" name="CustomShape 87"/>
            <p:cNvSpPr/>
            <p:nvPr/>
          </p:nvSpPr>
          <p:spPr>
            <a:xfrm>
              <a:off x="3353400" y="4417560"/>
              <a:ext cx="142200" cy="46800"/>
            </a:xfrm>
            <a:custGeom>
              <a:avLst/>
              <a:gdLst/>
              <a:ahLst/>
              <a:cxnLst/>
              <a:rect l="l" t="t" r="r" b="b"/>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46" name="CustomShape 88"/>
            <p:cNvSpPr/>
            <p:nvPr/>
          </p:nvSpPr>
          <p:spPr>
            <a:xfrm>
              <a:off x="2923560" y="4417560"/>
              <a:ext cx="142200" cy="46800"/>
            </a:xfrm>
            <a:custGeom>
              <a:avLst/>
              <a:gdLst/>
              <a:ahLst/>
              <a:cxnLst/>
              <a:rect l="l" t="t" r="r" b="b"/>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47" name="CustomShape 89"/>
            <p:cNvSpPr/>
            <p:nvPr/>
          </p:nvSpPr>
          <p:spPr>
            <a:xfrm>
              <a:off x="2454840" y="4518720"/>
              <a:ext cx="142200" cy="47520"/>
            </a:xfrm>
            <a:custGeom>
              <a:avLst/>
              <a:gdLst/>
              <a:ahLst/>
              <a:cxnLst/>
              <a:rect l="l" t="t" r="r" b="b"/>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48" name="CustomShape 90"/>
            <p:cNvSpPr/>
            <p:nvPr/>
          </p:nvSpPr>
          <p:spPr>
            <a:xfrm>
              <a:off x="2538000" y="4451040"/>
              <a:ext cx="142920" cy="47520"/>
            </a:xfrm>
            <a:custGeom>
              <a:avLst/>
              <a:gdLst/>
              <a:ahLst/>
              <a:cxnLst/>
              <a:rect l="l" t="t" r="r" b="b"/>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49" name="CustomShape 91"/>
            <p:cNvSpPr/>
            <p:nvPr/>
          </p:nvSpPr>
          <p:spPr>
            <a:xfrm>
              <a:off x="3525840" y="441756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50" name="CustomShape 92"/>
            <p:cNvSpPr/>
            <p:nvPr/>
          </p:nvSpPr>
          <p:spPr>
            <a:xfrm>
              <a:off x="2412360" y="4552920"/>
              <a:ext cx="142200" cy="46800"/>
            </a:xfrm>
            <a:custGeom>
              <a:avLst/>
              <a:gdLst/>
              <a:ahLst/>
              <a:cxnLst/>
              <a:rect l="l" t="t" r="r" b="b"/>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1" name="CustomShape 93"/>
            <p:cNvSpPr/>
            <p:nvPr/>
          </p:nvSpPr>
          <p:spPr>
            <a:xfrm>
              <a:off x="2580120" y="4417560"/>
              <a:ext cx="142200" cy="46800"/>
            </a:xfrm>
            <a:custGeom>
              <a:avLst/>
              <a:gdLst/>
              <a:ahLst/>
              <a:cxnLst/>
              <a:rect l="l" t="t" r="r" b="b"/>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2" name="CustomShape 94"/>
            <p:cNvSpPr/>
            <p:nvPr/>
          </p:nvSpPr>
          <p:spPr>
            <a:xfrm>
              <a:off x="2751840" y="4417560"/>
              <a:ext cx="142200" cy="46800"/>
            </a:xfrm>
            <a:custGeom>
              <a:avLst/>
              <a:gdLst/>
              <a:ahLst/>
              <a:cxnLst/>
              <a:rect l="l" t="t" r="r" b="b"/>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3" name="CustomShape 95"/>
            <p:cNvSpPr/>
            <p:nvPr/>
          </p:nvSpPr>
          <p:spPr>
            <a:xfrm>
              <a:off x="2665800" y="4417560"/>
              <a:ext cx="142920" cy="46800"/>
            </a:xfrm>
            <a:custGeom>
              <a:avLst/>
              <a:gdLst/>
              <a:ahLst/>
              <a:cxnLst/>
              <a:rect l="l" t="t" r="r" b="b"/>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4" name="CustomShape 96"/>
            <p:cNvSpPr/>
            <p:nvPr/>
          </p:nvSpPr>
          <p:spPr>
            <a:xfrm>
              <a:off x="2838240" y="4417560"/>
              <a:ext cx="142200" cy="46800"/>
            </a:xfrm>
            <a:custGeom>
              <a:avLst/>
              <a:gdLst/>
              <a:ahLst/>
              <a:cxnLst/>
              <a:rect l="l" t="t" r="r" b="b"/>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5" name="CustomShape 97"/>
            <p:cNvSpPr/>
            <p:nvPr/>
          </p:nvSpPr>
          <p:spPr>
            <a:xfrm>
              <a:off x="3457800" y="4290840"/>
              <a:ext cx="525600" cy="58320"/>
            </a:xfrm>
            <a:custGeom>
              <a:avLst/>
              <a:gdLst/>
              <a:ahLst/>
              <a:cxnLst/>
              <a:rect l="l" t="t" r="r" b="b"/>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56" name="CustomShape 98"/>
            <p:cNvSpPr/>
            <p:nvPr/>
          </p:nvSpPr>
          <p:spPr>
            <a:xfrm>
              <a:off x="3453480" y="4284360"/>
              <a:ext cx="533520" cy="71280"/>
            </a:xfrm>
            <a:custGeom>
              <a:avLst/>
              <a:gdLst/>
              <a:ahLst/>
              <a:cxnLst/>
              <a:rect l="l" t="t" r="r" b="b"/>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57" name="CustomShape 99"/>
            <p:cNvSpPr/>
            <p:nvPr/>
          </p:nvSpPr>
          <p:spPr>
            <a:xfrm>
              <a:off x="3701880" y="4010760"/>
              <a:ext cx="81720" cy="313920"/>
            </a:xfrm>
            <a:custGeom>
              <a:avLst/>
              <a:gdLst/>
              <a:ahLst/>
              <a:cxnLst/>
              <a:rect l="l" t="t" r="r" b="b"/>
              <a:pathLst>
                <a:path w="4111" h="15710">
                  <a:moveTo>
                    <a:pt x="0" y="0"/>
                  </a:moveTo>
                  <a:lnTo>
                    <a:pt x="0" y="15709"/>
                  </a:lnTo>
                  <a:lnTo>
                    <a:pt x="4111" y="15709"/>
                  </a:lnTo>
                  <a:lnTo>
                    <a:pt x="4111"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58" name="CustomShape 100"/>
            <p:cNvSpPr/>
            <p:nvPr/>
          </p:nvSpPr>
          <p:spPr>
            <a:xfrm>
              <a:off x="3695400" y="4003560"/>
              <a:ext cx="95760" cy="327600"/>
            </a:xfrm>
            <a:custGeom>
              <a:avLst/>
              <a:gdLst/>
              <a:ahLst/>
              <a:cxnLst/>
              <a:rect l="l" t="t" r="r" b="b"/>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59" name="CustomShape 101"/>
            <p:cNvSpPr/>
            <p:nvPr/>
          </p:nvSpPr>
          <p:spPr>
            <a:xfrm>
              <a:off x="3688920" y="4010760"/>
              <a:ext cx="108000" cy="227520"/>
            </a:xfrm>
            <a:custGeom>
              <a:avLst/>
              <a:gdLst/>
              <a:ahLst/>
              <a:cxnLst/>
              <a:rect l="l" t="t" r="r" b="b"/>
              <a:pathLst>
                <a:path w="5413" h="11396">
                  <a:moveTo>
                    <a:pt x="0" y="0"/>
                  </a:moveTo>
                  <a:lnTo>
                    <a:pt x="0" y="11395"/>
                  </a:lnTo>
                  <a:lnTo>
                    <a:pt x="5413" y="11395"/>
                  </a:lnTo>
                  <a:lnTo>
                    <a:pt x="5413"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0" name="CustomShape 102"/>
            <p:cNvSpPr/>
            <p:nvPr/>
          </p:nvSpPr>
          <p:spPr>
            <a:xfrm>
              <a:off x="3682440" y="4003560"/>
              <a:ext cx="121680" cy="241560"/>
            </a:xfrm>
            <a:custGeom>
              <a:avLst/>
              <a:gdLst/>
              <a:ahLst/>
              <a:cxnLst/>
              <a:rect l="l" t="t" r="r" b="b"/>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1" name="CustomShape 103"/>
            <p:cNvSpPr/>
            <p:nvPr/>
          </p:nvSpPr>
          <p:spPr>
            <a:xfrm>
              <a:off x="3079800" y="2964960"/>
              <a:ext cx="1365480" cy="1068480"/>
            </a:xfrm>
            <a:custGeom>
              <a:avLst/>
              <a:gdLst/>
              <a:ahLst/>
              <a:cxnLst/>
              <a:rect l="l" t="t" r="r" b="b"/>
              <a:pathLst>
                <a:path w="68291" h="53436">
                  <a:moveTo>
                    <a:pt x="1" y="0"/>
                  </a:moveTo>
                  <a:lnTo>
                    <a:pt x="1" y="53436"/>
                  </a:lnTo>
                  <a:lnTo>
                    <a:pt x="68290" y="53436"/>
                  </a:lnTo>
                  <a:lnTo>
                    <a:pt x="68290"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62" name="CustomShape 104"/>
            <p:cNvSpPr/>
            <p:nvPr/>
          </p:nvSpPr>
          <p:spPr>
            <a:xfrm>
              <a:off x="3072600" y="2958480"/>
              <a:ext cx="1379160" cy="1081440"/>
            </a:xfrm>
            <a:custGeom>
              <a:avLst/>
              <a:gdLst/>
              <a:ahLst/>
              <a:cxnLst/>
              <a:rect l="l" t="t" r="r" b="b"/>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3" name="CustomShape 105"/>
            <p:cNvSpPr/>
            <p:nvPr/>
          </p:nvSpPr>
          <p:spPr>
            <a:xfrm>
              <a:off x="3152520" y="3021840"/>
              <a:ext cx="1219680" cy="954360"/>
            </a:xfrm>
            <a:custGeom>
              <a:avLst/>
              <a:gdLst/>
              <a:ahLst/>
              <a:cxnLst/>
              <a:rect l="l" t="t" r="r" b="b"/>
              <a:pathLst>
                <a:path w="61006" h="47738">
                  <a:moveTo>
                    <a:pt x="1" y="0"/>
                  </a:moveTo>
                  <a:lnTo>
                    <a:pt x="1" y="47738"/>
                  </a:lnTo>
                  <a:lnTo>
                    <a:pt x="61006" y="47738"/>
                  </a:lnTo>
                  <a:lnTo>
                    <a:pt x="61006"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64" name="CustomShape 106"/>
            <p:cNvSpPr/>
            <p:nvPr/>
          </p:nvSpPr>
          <p:spPr>
            <a:xfrm>
              <a:off x="3146040" y="3015360"/>
              <a:ext cx="1232640" cy="967320"/>
            </a:xfrm>
            <a:custGeom>
              <a:avLst/>
              <a:gdLst/>
              <a:ahLst/>
              <a:cxnLst/>
              <a:rect l="l" t="t" r="r" b="b"/>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65" name="CustomShape 107"/>
            <p:cNvSpPr/>
            <p:nvPr/>
          </p:nvSpPr>
          <p:spPr>
            <a:xfrm>
              <a:off x="3229560" y="3070800"/>
              <a:ext cx="426960" cy="268200"/>
            </a:xfrm>
            <a:custGeom>
              <a:avLst/>
              <a:gdLst/>
              <a:ahLst/>
              <a:cxnLst/>
              <a:rect l="l" t="t" r="r" b="b"/>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66" name="CustomShape 108"/>
            <p:cNvSpPr/>
            <p:nvPr/>
          </p:nvSpPr>
          <p:spPr>
            <a:xfrm>
              <a:off x="3229560" y="3358800"/>
              <a:ext cx="426960" cy="267480"/>
            </a:xfrm>
            <a:custGeom>
              <a:avLst/>
              <a:gdLst/>
              <a:ahLst/>
              <a:cxnLst/>
              <a:rect l="l" t="t" r="r" b="b"/>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67" name="CustomShape 109"/>
            <p:cNvSpPr/>
            <p:nvPr/>
          </p:nvSpPr>
          <p:spPr>
            <a:xfrm>
              <a:off x="3229560" y="3652560"/>
              <a:ext cx="426960" cy="268200"/>
            </a:xfrm>
            <a:custGeom>
              <a:avLst/>
              <a:gdLst/>
              <a:ahLst/>
              <a:cxnLst/>
              <a:rect l="l" t="t" r="r" b="b"/>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68" name="CustomShape 110"/>
            <p:cNvSpPr/>
            <p:nvPr/>
          </p:nvSpPr>
          <p:spPr>
            <a:xfrm>
              <a:off x="3712320" y="3070800"/>
              <a:ext cx="426960" cy="268200"/>
            </a:xfrm>
            <a:custGeom>
              <a:avLst/>
              <a:gdLst/>
              <a:ahLst/>
              <a:cxnLst/>
              <a:rect l="l" t="t" r="r" b="b"/>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69" name="CustomShape 111"/>
            <p:cNvSpPr/>
            <p:nvPr/>
          </p:nvSpPr>
          <p:spPr>
            <a:xfrm>
              <a:off x="3712320" y="3365280"/>
              <a:ext cx="426960" cy="268200"/>
            </a:xfrm>
            <a:custGeom>
              <a:avLst/>
              <a:gdLst/>
              <a:ahLst/>
              <a:cxnLst/>
              <a:rect l="l" t="t" r="r" b="b"/>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70" name="CustomShape 112"/>
            <p:cNvSpPr/>
            <p:nvPr/>
          </p:nvSpPr>
          <p:spPr>
            <a:xfrm>
              <a:off x="2777040" y="2732760"/>
              <a:ext cx="525600" cy="58320"/>
            </a:xfrm>
            <a:custGeom>
              <a:avLst/>
              <a:gdLst/>
              <a:ahLst/>
              <a:cxnLst/>
              <a:rect l="l" t="t" r="r" b="b"/>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1" name="CustomShape 113"/>
            <p:cNvSpPr/>
            <p:nvPr/>
          </p:nvSpPr>
          <p:spPr>
            <a:xfrm>
              <a:off x="2773080" y="2726280"/>
              <a:ext cx="534600" cy="71280"/>
            </a:xfrm>
            <a:custGeom>
              <a:avLst/>
              <a:gdLst/>
              <a:ahLst/>
              <a:cxnLst/>
              <a:rect l="l" t="t" r="r" b="b"/>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2" name="CustomShape 114"/>
            <p:cNvSpPr/>
            <p:nvPr/>
          </p:nvSpPr>
          <p:spPr>
            <a:xfrm>
              <a:off x="3021480" y="2453040"/>
              <a:ext cx="82800" cy="313920"/>
            </a:xfrm>
            <a:custGeom>
              <a:avLst/>
              <a:gdLst/>
              <a:ahLst/>
              <a:cxnLst/>
              <a:rect l="l" t="t" r="r" b="b"/>
              <a:pathLst>
                <a:path w="4152" h="15710">
                  <a:moveTo>
                    <a:pt x="1" y="1"/>
                  </a:moveTo>
                  <a:lnTo>
                    <a:pt x="1" y="15710"/>
                  </a:lnTo>
                  <a:lnTo>
                    <a:pt x="4152" y="15710"/>
                  </a:lnTo>
                  <a:lnTo>
                    <a:pt x="4152" y="1"/>
                  </a:lnTo>
                  <a:close/>
                </a:path>
              </a:pathLst>
            </a:custGeom>
            <a:solidFill>
              <a:schemeClr val="lt1"/>
            </a:solidFill>
            <a:ln w="9360">
              <a:solidFill>
                <a:schemeClr val="dk2"/>
              </a:solidFill>
              <a:round/>
            </a:ln>
          </p:spPr>
          <p:style>
            <a:lnRef idx="0">
              <a:scrgbClr r="0" g="0" b="0"/>
            </a:lnRef>
            <a:fillRef idx="0">
              <a:scrgbClr r="0" g="0" b="0"/>
            </a:fillRef>
            <a:effectRef idx="0">
              <a:scrgbClr r="0" g="0" b="0"/>
            </a:effectRef>
            <a:fontRef idx="minor"/>
          </p:style>
        </p:sp>
        <p:sp>
          <p:nvSpPr>
            <p:cNvPr id="373" name="CustomShape 115"/>
            <p:cNvSpPr/>
            <p:nvPr/>
          </p:nvSpPr>
          <p:spPr>
            <a:xfrm>
              <a:off x="3015000" y="2445480"/>
              <a:ext cx="95760" cy="327600"/>
            </a:xfrm>
            <a:custGeom>
              <a:avLst/>
              <a:gdLst/>
              <a:ahLst/>
              <a:cxnLst/>
              <a:rect l="l" t="t" r="r" b="b"/>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74" name="CustomShape 116"/>
            <p:cNvSpPr/>
            <p:nvPr/>
          </p:nvSpPr>
          <p:spPr>
            <a:xfrm>
              <a:off x="3008160" y="2453040"/>
              <a:ext cx="108720" cy="227520"/>
            </a:xfrm>
            <a:custGeom>
              <a:avLst/>
              <a:gdLst/>
              <a:ahLst/>
              <a:cxnLst/>
              <a:rect l="l" t="t" r="r" b="b"/>
              <a:pathLst>
                <a:path w="5454" h="11396">
                  <a:moveTo>
                    <a:pt x="0" y="1"/>
                  </a:moveTo>
                  <a:lnTo>
                    <a:pt x="0" y="11396"/>
                  </a:lnTo>
                  <a:lnTo>
                    <a:pt x="5454" y="11396"/>
                  </a:lnTo>
                  <a:lnTo>
                    <a:pt x="5454" y="1"/>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5" name="CustomShape 117"/>
            <p:cNvSpPr/>
            <p:nvPr/>
          </p:nvSpPr>
          <p:spPr>
            <a:xfrm>
              <a:off x="3001680" y="2445480"/>
              <a:ext cx="121680" cy="242280"/>
            </a:xfrm>
            <a:custGeom>
              <a:avLst/>
              <a:gdLst/>
              <a:ahLst/>
              <a:cxnLst/>
              <a:rect l="l" t="t" r="r" b="b"/>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76" name="CustomShape 118"/>
            <p:cNvSpPr/>
            <p:nvPr/>
          </p:nvSpPr>
          <p:spPr>
            <a:xfrm>
              <a:off x="2399400" y="1406880"/>
              <a:ext cx="1365480" cy="1068480"/>
            </a:xfrm>
            <a:custGeom>
              <a:avLst/>
              <a:gdLst/>
              <a:ahLst/>
              <a:cxnLst/>
              <a:rect l="l" t="t" r="r" b="b"/>
              <a:pathLst>
                <a:path w="68291" h="53437">
                  <a:moveTo>
                    <a:pt x="1" y="1"/>
                  </a:moveTo>
                  <a:lnTo>
                    <a:pt x="1" y="53436"/>
                  </a:lnTo>
                  <a:lnTo>
                    <a:pt x="68291" y="53436"/>
                  </a:lnTo>
                  <a:lnTo>
                    <a:pt x="68291" y="1"/>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377" name="CustomShape 119"/>
            <p:cNvSpPr/>
            <p:nvPr/>
          </p:nvSpPr>
          <p:spPr>
            <a:xfrm>
              <a:off x="2392920" y="1400400"/>
              <a:ext cx="1378440" cy="1081440"/>
            </a:xfrm>
            <a:custGeom>
              <a:avLst/>
              <a:gdLst/>
              <a:ahLst/>
              <a:cxnLst/>
              <a:rect l="l" t="t" r="r" b="b"/>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78" name="CustomShape 120"/>
            <p:cNvSpPr/>
            <p:nvPr/>
          </p:nvSpPr>
          <p:spPr>
            <a:xfrm>
              <a:off x="2472840" y="1463760"/>
              <a:ext cx="1218960" cy="954360"/>
            </a:xfrm>
            <a:custGeom>
              <a:avLst/>
              <a:gdLst/>
              <a:ahLst/>
              <a:cxnLst/>
              <a:rect l="l" t="t" r="r" b="b"/>
              <a:pathLst>
                <a:path w="60965" h="47739">
                  <a:moveTo>
                    <a:pt x="1" y="1"/>
                  </a:moveTo>
                  <a:lnTo>
                    <a:pt x="1" y="47738"/>
                  </a:lnTo>
                  <a:lnTo>
                    <a:pt x="60965" y="47738"/>
                  </a:lnTo>
                  <a:lnTo>
                    <a:pt x="60965" y="1"/>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79" name="CustomShape 121"/>
            <p:cNvSpPr/>
            <p:nvPr/>
          </p:nvSpPr>
          <p:spPr>
            <a:xfrm>
              <a:off x="2465280" y="1457280"/>
              <a:ext cx="1233720" cy="967320"/>
            </a:xfrm>
            <a:custGeom>
              <a:avLst/>
              <a:gdLst/>
              <a:ahLst/>
              <a:cxnLst/>
              <a:rect l="l" t="t" r="r" b="b"/>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380" name="CustomShape 122"/>
            <p:cNvSpPr/>
            <p:nvPr/>
          </p:nvSpPr>
          <p:spPr>
            <a:xfrm>
              <a:off x="2561400" y="1564200"/>
              <a:ext cx="510120" cy="234000"/>
            </a:xfrm>
            <a:custGeom>
              <a:avLst/>
              <a:gdLst/>
              <a:ahLst/>
              <a:cxnLst/>
              <a:rect l="l" t="t" r="r" b="b"/>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1" name="CustomShape 123"/>
            <p:cNvSpPr/>
            <p:nvPr/>
          </p:nvSpPr>
          <p:spPr>
            <a:xfrm>
              <a:off x="2632320" y="1938600"/>
              <a:ext cx="838080" cy="92520"/>
            </a:xfrm>
            <a:custGeom>
              <a:avLst/>
              <a:gdLst/>
              <a:ahLst/>
              <a:cxnLst/>
              <a:rect l="l" t="t" r="r" b="b"/>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2" name="CustomShape 124"/>
            <p:cNvSpPr/>
            <p:nvPr/>
          </p:nvSpPr>
          <p:spPr>
            <a:xfrm>
              <a:off x="2632320" y="2018880"/>
              <a:ext cx="838080" cy="92520"/>
            </a:xfrm>
            <a:custGeom>
              <a:avLst/>
              <a:gdLst/>
              <a:ahLst/>
              <a:cxnLst/>
              <a:rect l="l" t="t" r="r" b="b"/>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3" name="CustomShape 125"/>
            <p:cNvSpPr/>
            <p:nvPr/>
          </p:nvSpPr>
          <p:spPr>
            <a:xfrm>
              <a:off x="2632320" y="2200680"/>
              <a:ext cx="838080" cy="91800"/>
            </a:xfrm>
            <a:custGeom>
              <a:avLst/>
              <a:gdLst/>
              <a:ahLst/>
              <a:cxnLst/>
              <a:rect l="l" t="t" r="r" b="b"/>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4" name="CustomShape 126"/>
            <p:cNvSpPr/>
            <p:nvPr/>
          </p:nvSpPr>
          <p:spPr>
            <a:xfrm>
              <a:off x="2632320" y="2119320"/>
              <a:ext cx="838080" cy="92520"/>
            </a:xfrm>
            <a:custGeom>
              <a:avLst/>
              <a:gdLst/>
              <a:ahLst/>
              <a:cxnLst/>
              <a:rect l="l" t="t" r="r" b="b"/>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5" name="CustomShape 127"/>
            <p:cNvSpPr/>
            <p:nvPr/>
          </p:nvSpPr>
          <p:spPr>
            <a:xfrm>
              <a:off x="3484440" y="1891080"/>
              <a:ext cx="77040" cy="77760"/>
            </a:xfrm>
            <a:custGeom>
              <a:avLst/>
              <a:gdLst/>
              <a:ahLst/>
              <a:cxnLst/>
              <a:rect l="l" t="t" r="r" b="b"/>
              <a:pathLst>
                <a:path w="3867" h="3908">
                  <a:moveTo>
                    <a:pt x="0" y="1"/>
                  </a:moveTo>
                  <a:lnTo>
                    <a:pt x="0" y="3908"/>
                  </a:lnTo>
                  <a:lnTo>
                    <a:pt x="3866" y="3908"/>
                  </a:lnTo>
                  <a:lnTo>
                    <a:pt x="3866"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6" name="CustomShape 128"/>
            <p:cNvSpPr/>
            <p:nvPr/>
          </p:nvSpPr>
          <p:spPr>
            <a:xfrm>
              <a:off x="3484440" y="1987200"/>
              <a:ext cx="77040" cy="77040"/>
            </a:xfrm>
            <a:custGeom>
              <a:avLst/>
              <a:gdLst/>
              <a:ahLst/>
              <a:cxnLst/>
              <a:rect l="l" t="t" r="r" b="b"/>
              <a:pathLst>
                <a:path w="3867" h="3868">
                  <a:moveTo>
                    <a:pt x="0" y="1"/>
                  </a:moveTo>
                  <a:lnTo>
                    <a:pt x="0" y="3867"/>
                  </a:lnTo>
                  <a:lnTo>
                    <a:pt x="3866" y="3867"/>
                  </a:lnTo>
                  <a:lnTo>
                    <a:pt x="3866"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7" name="CustomShape 129"/>
            <p:cNvSpPr/>
            <p:nvPr/>
          </p:nvSpPr>
          <p:spPr>
            <a:xfrm>
              <a:off x="3484440" y="2151720"/>
              <a:ext cx="77040" cy="77040"/>
            </a:xfrm>
            <a:custGeom>
              <a:avLst/>
              <a:gdLst/>
              <a:ahLst/>
              <a:cxnLst/>
              <a:rect l="l" t="t" r="r" b="b"/>
              <a:pathLst>
                <a:path w="3867" h="3867">
                  <a:moveTo>
                    <a:pt x="0" y="1"/>
                  </a:moveTo>
                  <a:lnTo>
                    <a:pt x="0" y="3867"/>
                  </a:lnTo>
                  <a:lnTo>
                    <a:pt x="3866" y="3867"/>
                  </a:lnTo>
                  <a:lnTo>
                    <a:pt x="3866"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8" name="CustomShape 130"/>
            <p:cNvSpPr/>
            <p:nvPr/>
          </p:nvSpPr>
          <p:spPr>
            <a:xfrm>
              <a:off x="3484440" y="2247120"/>
              <a:ext cx="77040" cy="77760"/>
            </a:xfrm>
            <a:custGeom>
              <a:avLst/>
              <a:gdLst/>
              <a:ahLst/>
              <a:cxnLst/>
              <a:rect l="l" t="t" r="r" b="b"/>
              <a:pathLst>
                <a:path w="3867" h="3908">
                  <a:moveTo>
                    <a:pt x="0" y="0"/>
                  </a:moveTo>
                  <a:lnTo>
                    <a:pt x="0" y="3907"/>
                  </a:lnTo>
                  <a:lnTo>
                    <a:pt x="3866" y="3907"/>
                  </a:lnTo>
                  <a:lnTo>
                    <a:pt x="3866"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89" name="CustomShape 131"/>
            <p:cNvSpPr/>
            <p:nvPr/>
          </p:nvSpPr>
          <p:spPr>
            <a:xfrm>
              <a:off x="2539440" y="1891080"/>
              <a:ext cx="77040" cy="77760"/>
            </a:xfrm>
            <a:custGeom>
              <a:avLst/>
              <a:gdLst/>
              <a:ahLst/>
              <a:cxnLst/>
              <a:rect l="l" t="t" r="r" b="b"/>
              <a:pathLst>
                <a:path w="3868" h="3908">
                  <a:moveTo>
                    <a:pt x="1" y="1"/>
                  </a:moveTo>
                  <a:lnTo>
                    <a:pt x="1" y="3908"/>
                  </a:lnTo>
                  <a:lnTo>
                    <a:pt x="3867" y="3908"/>
                  </a:lnTo>
                  <a:lnTo>
                    <a:pt x="3867"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0" name="CustomShape 132"/>
            <p:cNvSpPr/>
            <p:nvPr/>
          </p:nvSpPr>
          <p:spPr>
            <a:xfrm>
              <a:off x="2539440" y="1987200"/>
              <a:ext cx="77040" cy="77040"/>
            </a:xfrm>
            <a:custGeom>
              <a:avLst/>
              <a:gdLst/>
              <a:ahLst/>
              <a:cxnLst/>
              <a:rect l="l" t="t" r="r" b="b"/>
              <a:pathLst>
                <a:path w="3868" h="3868">
                  <a:moveTo>
                    <a:pt x="1" y="1"/>
                  </a:moveTo>
                  <a:lnTo>
                    <a:pt x="1" y="3867"/>
                  </a:lnTo>
                  <a:lnTo>
                    <a:pt x="3867" y="3867"/>
                  </a:lnTo>
                  <a:lnTo>
                    <a:pt x="3867"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1" name="CustomShape 133"/>
            <p:cNvSpPr/>
            <p:nvPr/>
          </p:nvSpPr>
          <p:spPr>
            <a:xfrm>
              <a:off x="2539440" y="2151720"/>
              <a:ext cx="77040" cy="77040"/>
            </a:xfrm>
            <a:custGeom>
              <a:avLst/>
              <a:gdLst/>
              <a:ahLst/>
              <a:cxnLst/>
              <a:rect l="l" t="t" r="r" b="b"/>
              <a:pathLst>
                <a:path w="3868" h="3867">
                  <a:moveTo>
                    <a:pt x="1" y="1"/>
                  </a:moveTo>
                  <a:lnTo>
                    <a:pt x="1" y="3867"/>
                  </a:lnTo>
                  <a:lnTo>
                    <a:pt x="3867" y="3867"/>
                  </a:lnTo>
                  <a:lnTo>
                    <a:pt x="3867"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2" name="CustomShape 134"/>
            <p:cNvSpPr/>
            <p:nvPr/>
          </p:nvSpPr>
          <p:spPr>
            <a:xfrm>
              <a:off x="2539440" y="2247120"/>
              <a:ext cx="77040" cy="77760"/>
            </a:xfrm>
            <a:custGeom>
              <a:avLst/>
              <a:gdLst/>
              <a:ahLst/>
              <a:cxnLst/>
              <a:rect l="l" t="t" r="r" b="b"/>
              <a:pathLst>
                <a:path w="3868" h="3908">
                  <a:moveTo>
                    <a:pt x="1" y="0"/>
                  </a:moveTo>
                  <a:lnTo>
                    <a:pt x="1" y="3907"/>
                  </a:lnTo>
                  <a:lnTo>
                    <a:pt x="3867" y="3907"/>
                  </a:lnTo>
                  <a:lnTo>
                    <a:pt x="3867"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3" name="CustomShape 135"/>
            <p:cNvSpPr/>
            <p:nvPr/>
          </p:nvSpPr>
          <p:spPr>
            <a:xfrm>
              <a:off x="3135960" y="1550160"/>
              <a:ext cx="426960" cy="268200"/>
            </a:xfrm>
            <a:custGeom>
              <a:avLst/>
              <a:gdLst/>
              <a:ahLst/>
              <a:cxnLst/>
              <a:rect l="l" t="t" r="r" b="b"/>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94" name="CustomShape 136"/>
            <p:cNvSpPr/>
            <p:nvPr/>
          </p:nvSpPr>
          <p:spPr>
            <a:xfrm>
              <a:off x="1858320" y="4290840"/>
              <a:ext cx="525600" cy="58320"/>
            </a:xfrm>
            <a:custGeom>
              <a:avLst/>
              <a:gdLst/>
              <a:ahLst/>
              <a:cxnLst/>
              <a:rect l="l" t="t" r="r" b="b"/>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95" name="CustomShape 137"/>
            <p:cNvSpPr/>
            <p:nvPr/>
          </p:nvSpPr>
          <p:spPr>
            <a:xfrm>
              <a:off x="1854000" y="4284360"/>
              <a:ext cx="533520" cy="71280"/>
            </a:xfrm>
            <a:custGeom>
              <a:avLst/>
              <a:gdLst/>
              <a:ahLst/>
              <a:cxnLst/>
              <a:rect l="l" t="t" r="r" b="b"/>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96" name="CustomShape 138"/>
            <p:cNvSpPr/>
            <p:nvPr/>
          </p:nvSpPr>
          <p:spPr>
            <a:xfrm>
              <a:off x="2102400" y="4010760"/>
              <a:ext cx="81720" cy="313920"/>
            </a:xfrm>
            <a:custGeom>
              <a:avLst/>
              <a:gdLst/>
              <a:ahLst/>
              <a:cxnLst/>
              <a:rect l="l" t="t" r="r" b="b"/>
              <a:pathLst>
                <a:path w="4111" h="15710">
                  <a:moveTo>
                    <a:pt x="1" y="0"/>
                  </a:moveTo>
                  <a:lnTo>
                    <a:pt x="1" y="15709"/>
                  </a:lnTo>
                  <a:lnTo>
                    <a:pt x="4111" y="15709"/>
                  </a:lnTo>
                  <a:lnTo>
                    <a:pt x="4111"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97" name="CustomShape 139"/>
            <p:cNvSpPr/>
            <p:nvPr/>
          </p:nvSpPr>
          <p:spPr>
            <a:xfrm>
              <a:off x="2095920" y="4003560"/>
              <a:ext cx="95760" cy="327600"/>
            </a:xfrm>
            <a:custGeom>
              <a:avLst/>
              <a:gdLst/>
              <a:ahLst/>
              <a:cxnLst/>
              <a:rect l="l" t="t" r="r" b="b"/>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98" name="CustomShape 140"/>
            <p:cNvSpPr/>
            <p:nvPr/>
          </p:nvSpPr>
          <p:spPr>
            <a:xfrm>
              <a:off x="2089440" y="4010760"/>
              <a:ext cx="108000" cy="227520"/>
            </a:xfrm>
            <a:custGeom>
              <a:avLst/>
              <a:gdLst/>
              <a:ahLst/>
              <a:cxnLst/>
              <a:rect l="l" t="t" r="r" b="b"/>
              <a:pathLst>
                <a:path w="5414" h="11396">
                  <a:moveTo>
                    <a:pt x="0" y="0"/>
                  </a:moveTo>
                  <a:lnTo>
                    <a:pt x="0" y="11395"/>
                  </a:lnTo>
                  <a:lnTo>
                    <a:pt x="5413" y="11395"/>
                  </a:lnTo>
                  <a:lnTo>
                    <a:pt x="5413" y="0"/>
                  </a:ln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399" name="CustomShape 141"/>
            <p:cNvSpPr/>
            <p:nvPr/>
          </p:nvSpPr>
          <p:spPr>
            <a:xfrm>
              <a:off x="2082960" y="4003560"/>
              <a:ext cx="121680" cy="241560"/>
            </a:xfrm>
            <a:custGeom>
              <a:avLst/>
              <a:gdLst/>
              <a:ahLst/>
              <a:cxnLst/>
              <a:rect l="l" t="t" r="r" b="b"/>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0" name="CustomShape 142"/>
            <p:cNvSpPr/>
            <p:nvPr/>
          </p:nvSpPr>
          <p:spPr>
            <a:xfrm>
              <a:off x="1480680" y="2964960"/>
              <a:ext cx="1365480" cy="1068480"/>
            </a:xfrm>
            <a:custGeom>
              <a:avLst/>
              <a:gdLst/>
              <a:ahLst/>
              <a:cxnLst/>
              <a:rect l="l" t="t" r="r" b="b"/>
              <a:pathLst>
                <a:path w="68291" h="53436">
                  <a:moveTo>
                    <a:pt x="1" y="0"/>
                  </a:moveTo>
                  <a:lnTo>
                    <a:pt x="1" y="53436"/>
                  </a:lnTo>
                  <a:lnTo>
                    <a:pt x="68291" y="53436"/>
                  </a:lnTo>
                  <a:lnTo>
                    <a:pt x="68291" y="0"/>
                  </a:ln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01" name="CustomShape 143"/>
            <p:cNvSpPr/>
            <p:nvPr/>
          </p:nvSpPr>
          <p:spPr>
            <a:xfrm>
              <a:off x="1473120" y="2958480"/>
              <a:ext cx="1379160" cy="1081440"/>
            </a:xfrm>
            <a:custGeom>
              <a:avLst/>
              <a:gdLst/>
              <a:ahLst/>
              <a:cxnLst/>
              <a:rect l="l" t="t" r="r" b="b"/>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02" name="CustomShape 144"/>
            <p:cNvSpPr/>
            <p:nvPr/>
          </p:nvSpPr>
          <p:spPr>
            <a:xfrm>
              <a:off x="1553040" y="3021840"/>
              <a:ext cx="1219680" cy="954360"/>
            </a:xfrm>
            <a:custGeom>
              <a:avLst/>
              <a:gdLst/>
              <a:ahLst/>
              <a:cxnLst/>
              <a:rect l="l" t="t" r="r" b="b"/>
              <a:pathLst>
                <a:path w="61005" h="47738">
                  <a:moveTo>
                    <a:pt x="0" y="0"/>
                  </a:moveTo>
                  <a:lnTo>
                    <a:pt x="0" y="47738"/>
                  </a:lnTo>
                  <a:lnTo>
                    <a:pt x="61005" y="47738"/>
                  </a:lnTo>
                  <a:lnTo>
                    <a:pt x="61005" y="0"/>
                  </a:ln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03" name="CustomShape 145"/>
            <p:cNvSpPr/>
            <p:nvPr/>
          </p:nvSpPr>
          <p:spPr>
            <a:xfrm>
              <a:off x="1546560" y="3015360"/>
              <a:ext cx="1232640" cy="967320"/>
            </a:xfrm>
            <a:custGeom>
              <a:avLst/>
              <a:gdLst/>
              <a:ahLst/>
              <a:cxnLst/>
              <a:rect l="l" t="t" r="r" b="b"/>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4" name="CustomShape 146"/>
            <p:cNvSpPr/>
            <p:nvPr/>
          </p:nvSpPr>
          <p:spPr>
            <a:xfrm>
              <a:off x="1784880" y="3070800"/>
              <a:ext cx="426960" cy="268200"/>
            </a:xfrm>
            <a:custGeom>
              <a:avLst/>
              <a:gdLst/>
              <a:ahLst/>
              <a:cxnLst/>
              <a:rect l="l" t="t" r="r" b="b"/>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5" name="CustomShape 147"/>
            <p:cNvSpPr/>
            <p:nvPr/>
          </p:nvSpPr>
          <p:spPr>
            <a:xfrm>
              <a:off x="1784880" y="3358800"/>
              <a:ext cx="426960" cy="267480"/>
            </a:xfrm>
            <a:custGeom>
              <a:avLst/>
              <a:gdLst/>
              <a:ahLst/>
              <a:cxnLst/>
              <a:rect l="l" t="t" r="r" b="b"/>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6" name="CustomShape 148"/>
            <p:cNvSpPr/>
            <p:nvPr/>
          </p:nvSpPr>
          <p:spPr>
            <a:xfrm>
              <a:off x="1784880" y="3652560"/>
              <a:ext cx="426960" cy="268200"/>
            </a:xfrm>
            <a:custGeom>
              <a:avLst/>
              <a:gdLst/>
              <a:ahLst/>
              <a:cxnLst/>
              <a:rect l="l" t="t" r="r" b="b"/>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7" name="CustomShape 149"/>
            <p:cNvSpPr/>
            <p:nvPr/>
          </p:nvSpPr>
          <p:spPr>
            <a:xfrm>
              <a:off x="1778400" y="3646080"/>
              <a:ext cx="440640" cy="281160"/>
            </a:xfrm>
            <a:custGeom>
              <a:avLst/>
              <a:gdLst/>
              <a:ahLst/>
              <a:cxnLst/>
              <a:rect l="l" t="t" r="r" b="b"/>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08" name="CustomShape 150"/>
            <p:cNvSpPr/>
            <p:nvPr/>
          </p:nvSpPr>
          <p:spPr>
            <a:xfrm>
              <a:off x="2267640" y="3070800"/>
              <a:ext cx="426960" cy="268200"/>
            </a:xfrm>
            <a:custGeom>
              <a:avLst/>
              <a:gdLst/>
              <a:ahLst/>
              <a:cxnLst/>
              <a:rect l="l" t="t" r="r" b="b"/>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9" name="CustomShape 151"/>
            <p:cNvSpPr/>
            <p:nvPr/>
          </p:nvSpPr>
          <p:spPr>
            <a:xfrm>
              <a:off x="2267640" y="3365280"/>
              <a:ext cx="426960" cy="268200"/>
            </a:xfrm>
            <a:custGeom>
              <a:avLst/>
              <a:gdLst/>
              <a:ahLst/>
              <a:cxnLst/>
              <a:rect l="l" t="t" r="r" b="b"/>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0" name="CustomShape 152"/>
            <p:cNvSpPr/>
            <p:nvPr/>
          </p:nvSpPr>
          <p:spPr>
            <a:xfrm>
              <a:off x="2162520" y="2567520"/>
              <a:ext cx="108000" cy="199080"/>
            </a:xfrm>
            <a:custGeom>
              <a:avLst/>
              <a:gdLst/>
              <a:ahLst/>
              <a:cxnLst/>
              <a:rect l="l" t="t" r="r" b="b"/>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11" name="CustomShape 153"/>
            <p:cNvSpPr/>
            <p:nvPr/>
          </p:nvSpPr>
          <p:spPr>
            <a:xfrm>
              <a:off x="1536840" y="2235960"/>
              <a:ext cx="693000" cy="894600"/>
            </a:xfrm>
            <a:custGeom>
              <a:avLst/>
              <a:gdLst/>
              <a:ahLst/>
              <a:cxnLst/>
              <a:rect l="l" t="t" r="r" b="b"/>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12" name="CustomShape 154"/>
            <p:cNvSpPr/>
            <p:nvPr/>
          </p:nvSpPr>
          <p:spPr>
            <a:xfrm>
              <a:off x="1569240" y="2262240"/>
              <a:ext cx="506880" cy="798120"/>
            </a:xfrm>
            <a:custGeom>
              <a:avLst/>
              <a:gdLst/>
              <a:ahLst/>
              <a:cxnLst/>
              <a:rect l="l" t="t" r="r" b="b"/>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3" name="CustomShape 155"/>
            <p:cNvSpPr/>
            <p:nvPr/>
          </p:nvSpPr>
          <p:spPr>
            <a:xfrm>
              <a:off x="1975320" y="2351880"/>
              <a:ext cx="243000" cy="141120"/>
            </a:xfrm>
            <a:custGeom>
              <a:avLst/>
              <a:gdLst/>
              <a:ahLst/>
              <a:cxnLst/>
              <a:rect l="l" t="t" r="r" b="b"/>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style>
            <a:lnRef idx="0">
              <a:scrgbClr r="0" g="0" b="0"/>
            </a:lnRef>
            <a:fillRef idx="0">
              <a:scrgbClr r="0" g="0" b="0"/>
            </a:fillRef>
            <a:effectRef idx="0">
              <a:scrgbClr r="0" g="0" b="0"/>
            </a:effectRef>
            <a:fontRef idx="minor"/>
          </p:style>
        </p:sp>
        <p:sp>
          <p:nvSpPr>
            <p:cNvPr id="414" name="CustomShape 156"/>
            <p:cNvSpPr/>
            <p:nvPr/>
          </p:nvSpPr>
          <p:spPr>
            <a:xfrm>
              <a:off x="1530360" y="2229120"/>
              <a:ext cx="702000" cy="908640"/>
            </a:xfrm>
            <a:custGeom>
              <a:avLst/>
              <a:gdLst/>
              <a:ahLst/>
              <a:cxnLst/>
              <a:rect l="l" t="t" r="r" b="b"/>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15" name="CustomShape 157"/>
            <p:cNvSpPr/>
            <p:nvPr/>
          </p:nvSpPr>
          <p:spPr>
            <a:xfrm>
              <a:off x="1557720" y="2101680"/>
              <a:ext cx="831600" cy="722160"/>
            </a:xfrm>
            <a:custGeom>
              <a:avLst/>
              <a:gdLst/>
              <a:ahLst/>
              <a:cxnLst/>
              <a:rect l="l" t="t" r="r" b="b"/>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16" name="CustomShape 158"/>
            <p:cNvSpPr/>
            <p:nvPr/>
          </p:nvSpPr>
          <p:spPr>
            <a:xfrm>
              <a:off x="1572480" y="2094840"/>
              <a:ext cx="797400" cy="735480"/>
            </a:xfrm>
            <a:custGeom>
              <a:avLst/>
              <a:gdLst/>
              <a:ahLst/>
              <a:cxnLst/>
              <a:rect l="l" t="t" r="r" b="b"/>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7" name="CustomShape 159"/>
            <p:cNvSpPr/>
            <p:nvPr/>
          </p:nvSpPr>
          <p:spPr>
            <a:xfrm>
              <a:off x="1693080" y="2632680"/>
              <a:ext cx="46800" cy="41760"/>
            </a:xfrm>
            <a:custGeom>
              <a:avLst/>
              <a:gdLst/>
              <a:ahLst/>
              <a:cxnLst/>
              <a:rect l="l" t="t" r="r" b="b"/>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8" name="CustomShape 160"/>
            <p:cNvSpPr/>
            <p:nvPr/>
          </p:nvSpPr>
          <p:spPr>
            <a:xfrm>
              <a:off x="1761480" y="2293200"/>
              <a:ext cx="581760" cy="278280"/>
            </a:xfrm>
            <a:custGeom>
              <a:avLst/>
              <a:gdLst/>
              <a:ahLst/>
              <a:cxnLst/>
              <a:rect l="l" t="t" r="r" b="b"/>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19" name="CustomShape 161"/>
            <p:cNvSpPr/>
            <p:nvPr/>
          </p:nvSpPr>
          <p:spPr>
            <a:xfrm>
              <a:off x="1749960" y="2424240"/>
              <a:ext cx="286200" cy="320040"/>
            </a:xfrm>
            <a:custGeom>
              <a:avLst/>
              <a:gdLst/>
              <a:ahLst/>
              <a:cxnLst/>
              <a:rect l="l" t="t" r="r" b="b"/>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0" name="CustomShape 162"/>
            <p:cNvSpPr/>
            <p:nvPr/>
          </p:nvSpPr>
          <p:spPr>
            <a:xfrm>
              <a:off x="1875960" y="2599200"/>
              <a:ext cx="389520" cy="52560"/>
            </a:xfrm>
            <a:custGeom>
              <a:avLst/>
              <a:gdLst/>
              <a:ahLst/>
              <a:cxnLst/>
              <a:rect l="l" t="t" r="r" b="b"/>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1" name="CustomShape 163"/>
            <p:cNvSpPr/>
            <p:nvPr/>
          </p:nvSpPr>
          <p:spPr>
            <a:xfrm>
              <a:off x="1812600" y="2533320"/>
              <a:ext cx="128160" cy="250920"/>
            </a:xfrm>
            <a:custGeom>
              <a:avLst/>
              <a:gdLst/>
              <a:ahLst/>
              <a:cxnLst/>
              <a:rect l="l" t="t" r="r" b="b"/>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22" name="CustomShape 164"/>
            <p:cNvSpPr/>
            <p:nvPr/>
          </p:nvSpPr>
          <p:spPr>
            <a:xfrm>
              <a:off x="1811880" y="2526120"/>
              <a:ext cx="130680" cy="264960"/>
            </a:xfrm>
            <a:custGeom>
              <a:avLst/>
              <a:gdLst/>
              <a:ahLst/>
              <a:cxnLst/>
              <a:rect l="l" t="t" r="r" b="b"/>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3" name="CustomShape 165"/>
            <p:cNvSpPr/>
            <p:nvPr/>
          </p:nvSpPr>
          <p:spPr>
            <a:xfrm>
              <a:off x="892800" y="4701960"/>
              <a:ext cx="2000520" cy="372600"/>
            </a:xfrm>
            <a:custGeom>
              <a:avLst/>
              <a:gdLst/>
              <a:ahLst/>
              <a:cxnLst/>
              <a:rect l="l" t="t" r="r" b="b"/>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4" name="CustomShape 166"/>
            <p:cNvSpPr/>
            <p:nvPr/>
          </p:nvSpPr>
          <p:spPr>
            <a:xfrm>
              <a:off x="886320" y="4695120"/>
              <a:ext cx="2014200" cy="386280"/>
            </a:xfrm>
            <a:custGeom>
              <a:avLst/>
              <a:gdLst/>
              <a:ahLst/>
              <a:cxnLst/>
              <a:rect l="l" t="t" r="r" b="b"/>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25" name="CustomShape 167"/>
            <p:cNvSpPr/>
            <p:nvPr/>
          </p:nvSpPr>
          <p:spPr>
            <a:xfrm>
              <a:off x="902520" y="3012840"/>
              <a:ext cx="1124640" cy="1873080"/>
            </a:xfrm>
            <a:custGeom>
              <a:avLst/>
              <a:gdLst/>
              <a:ahLst/>
              <a:cxnLst/>
              <a:rect l="l" t="t" r="r" b="b"/>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26" name="CustomShape 168"/>
            <p:cNvSpPr/>
            <p:nvPr/>
          </p:nvSpPr>
          <p:spPr>
            <a:xfrm>
              <a:off x="929520" y="3044520"/>
              <a:ext cx="1011240" cy="1834200"/>
            </a:xfrm>
            <a:custGeom>
              <a:avLst/>
              <a:gdLst/>
              <a:ahLst/>
              <a:cxnLst/>
              <a:rect l="l" t="t" r="r" b="b"/>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360">
              <a:solidFill>
                <a:schemeClr val="accent5"/>
              </a:solidFill>
              <a:round/>
            </a:ln>
          </p:spPr>
          <p:style>
            <a:lnRef idx="0">
              <a:scrgbClr r="0" g="0" b="0"/>
            </a:lnRef>
            <a:fillRef idx="0">
              <a:scrgbClr r="0" g="0" b="0"/>
            </a:fillRef>
            <a:effectRef idx="0">
              <a:scrgbClr r="0" g="0" b="0"/>
            </a:effectRef>
            <a:fontRef idx="minor"/>
          </p:style>
        </p:sp>
        <p:sp>
          <p:nvSpPr>
            <p:cNvPr id="427" name="CustomShape 169"/>
            <p:cNvSpPr/>
            <p:nvPr/>
          </p:nvSpPr>
          <p:spPr>
            <a:xfrm>
              <a:off x="1272960" y="3551040"/>
              <a:ext cx="151200" cy="394920"/>
            </a:xfrm>
            <a:custGeom>
              <a:avLst/>
              <a:gdLst/>
              <a:ahLst/>
              <a:cxnLst/>
              <a:rect l="l" t="t" r="r" b="b"/>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8" name="CustomShape 170"/>
            <p:cNvSpPr/>
            <p:nvPr/>
          </p:nvSpPr>
          <p:spPr>
            <a:xfrm>
              <a:off x="1609920" y="3940920"/>
              <a:ext cx="159120" cy="161640"/>
            </a:xfrm>
            <a:custGeom>
              <a:avLst/>
              <a:gdLst/>
              <a:ahLst/>
              <a:cxnLst/>
              <a:rect l="l" t="t" r="r" b="b"/>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29" name="CustomShape 171"/>
            <p:cNvSpPr/>
            <p:nvPr/>
          </p:nvSpPr>
          <p:spPr>
            <a:xfrm>
              <a:off x="1513080" y="4109400"/>
              <a:ext cx="268200" cy="39960"/>
            </a:xfrm>
            <a:custGeom>
              <a:avLst/>
              <a:gdLst/>
              <a:ahLst/>
              <a:cxnLst/>
              <a:rect l="l" t="t" r="r" b="b"/>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0" name="CustomShape 172"/>
            <p:cNvSpPr/>
            <p:nvPr/>
          </p:nvSpPr>
          <p:spPr>
            <a:xfrm>
              <a:off x="1473120" y="4607640"/>
              <a:ext cx="384840" cy="282600"/>
            </a:xfrm>
            <a:custGeom>
              <a:avLst/>
              <a:gdLst/>
              <a:ahLst/>
              <a:cxnLst/>
              <a:rect l="l" t="t" r="r" b="b"/>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1" name="CustomShape 173"/>
            <p:cNvSpPr/>
            <p:nvPr/>
          </p:nvSpPr>
          <p:spPr>
            <a:xfrm>
              <a:off x="915840" y="3006000"/>
              <a:ext cx="1108080" cy="1886760"/>
            </a:xfrm>
            <a:custGeom>
              <a:avLst/>
              <a:gdLst/>
              <a:ahLst/>
              <a:cxnLst/>
              <a:rect l="l" t="t" r="r" b="b"/>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2" name="CustomShape 174"/>
            <p:cNvSpPr/>
            <p:nvPr/>
          </p:nvSpPr>
          <p:spPr>
            <a:xfrm>
              <a:off x="1413720" y="2921760"/>
              <a:ext cx="579240" cy="376560"/>
            </a:xfrm>
            <a:custGeom>
              <a:avLst/>
              <a:gdLst/>
              <a:ahLst/>
              <a:cxnLst/>
              <a:rect l="l" t="t" r="r" b="b"/>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33" name="CustomShape 175"/>
            <p:cNvSpPr/>
            <p:nvPr/>
          </p:nvSpPr>
          <p:spPr>
            <a:xfrm>
              <a:off x="1413720" y="2921760"/>
              <a:ext cx="425520" cy="252000"/>
            </a:xfrm>
            <a:custGeom>
              <a:avLst/>
              <a:gdLst/>
              <a:ahLst/>
              <a:cxnLst/>
              <a:rect l="l" t="t" r="r" b="b"/>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style>
            <a:lnRef idx="0">
              <a:scrgbClr r="0" g="0" b="0"/>
            </a:lnRef>
            <a:fillRef idx="0">
              <a:scrgbClr r="0" g="0" b="0"/>
            </a:fillRef>
            <a:effectRef idx="0">
              <a:scrgbClr r="0" g="0" b="0"/>
            </a:effectRef>
            <a:fontRef idx="minor"/>
          </p:style>
        </p:sp>
        <p:sp>
          <p:nvSpPr>
            <p:cNvPr id="434" name="CustomShape 176"/>
            <p:cNvSpPr/>
            <p:nvPr/>
          </p:nvSpPr>
          <p:spPr>
            <a:xfrm>
              <a:off x="1406520" y="2915280"/>
              <a:ext cx="594000" cy="390240"/>
            </a:xfrm>
            <a:custGeom>
              <a:avLst/>
              <a:gdLst/>
              <a:ahLst/>
              <a:cxnLst/>
              <a:rect l="l" t="t" r="r" b="b"/>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5" name="CustomShape 177"/>
            <p:cNvSpPr/>
            <p:nvPr/>
          </p:nvSpPr>
          <p:spPr>
            <a:xfrm>
              <a:off x="2712960" y="4174920"/>
              <a:ext cx="537840" cy="375840"/>
            </a:xfrm>
            <a:custGeom>
              <a:avLst/>
              <a:gdLst/>
              <a:ahLst/>
              <a:cxnLst/>
              <a:rect l="l" t="t" r="r" b="b"/>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36" name="CustomShape 178"/>
            <p:cNvSpPr/>
            <p:nvPr/>
          </p:nvSpPr>
          <p:spPr>
            <a:xfrm>
              <a:off x="2706480" y="4168800"/>
              <a:ext cx="539280" cy="388800"/>
            </a:xfrm>
            <a:custGeom>
              <a:avLst/>
              <a:gdLst/>
              <a:ahLst/>
              <a:cxnLst/>
              <a:rect l="l" t="t" r="r" b="b"/>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37" name="CustomShape 179"/>
            <p:cNvSpPr/>
            <p:nvPr/>
          </p:nvSpPr>
          <p:spPr>
            <a:xfrm>
              <a:off x="2991240" y="4219200"/>
              <a:ext cx="169920" cy="81000"/>
            </a:xfrm>
            <a:custGeom>
              <a:avLst/>
              <a:gdLst/>
              <a:ahLst/>
              <a:cxnLst/>
              <a:rect l="l" t="t" r="r" b="b"/>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38" name="CustomShape 180"/>
            <p:cNvSpPr/>
            <p:nvPr/>
          </p:nvSpPr>
          <p:spPr>
            <a:xfrm>
              <a:off x="2909880" y="4223880"/>
              <a:ext cx="62280" cy="44280"/>
            </a:xfrm>
            <a:custGeom>
              <a:avLst/>
              <a:gdLst/>
              <a:ahLst/>
              <a:cxnLst/>
              <a:rect l="l" t="t" r="r" b="b"/>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39" name="CustomShape 181"/>
            <p:cNvSpPr/>
            <p:nvPr/>
          </p:nvSpPr>
          <p:spPr>
            <a:xfrm>
              <a:off x="2130120" y="4164840"/>
              <a:ext cx="472320" cy="285840"/>
            </a:xfrm>
            <a:custGeom>
              <a:avLst/>
              <a:gdLst/>
              <a:ahLst/>
              <a:cxnLst/>
              <a:rect l="l" t="t" r="r" b="b"/>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style>
            <a:lnRef idx="0">
              <a:scrgbClr r="0" g="0" b="0"/>
            </a:lnRef>
            <a:fillRef idx="0">
              <a:scrgbClr r="0" g="0" b="0"/>
            </a:fillRef>
            <a:effectRef idx="0">
              <a:scrgbClr r="0" g="0" b="0"/>
            </a:effectRef>
            <a:fontRef idx="minor"/>
          </p:style>
        </p:sp>
        <p:sp>
          <p:nvSpPr>
            <p:cNvPr id="440" name="CustomShape 182"/>
            <p:cNvSpPr/>
            <p:nvPr/>
          </p:nvSpPr>
          <p:spPr>
            <a:xfrm>
              <a:off x="2133360" y="4158000"/>
              <a:ext cx="463680" cy="299160"/>
            </a:xfrm>
            <a:custGeom>
              <a:avLst/>
              <a:gdLst/>
              <a:ahLst/>
              <a:cxnLst/>
              <a:rect l="l" t="t" r="r" b="b"/>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41" name="CustomShape 183"/>
            <p:cNvSpPr/>
            <p:nvPr/>
          </p:nvSpPr>
          <p:spPr>
            <a:xfrm>
              <a:off x="2379960" y="4200480"/>
              <a:ext cx="88560" cy="55080"/>
            </a:xfrm>
            <a:custGeom>
              <a:avLst/>
              <a:gdLst/>
              <a:ahLst/>
              <a:cxnLst/>
              <a:rect l="l" t="t" r="r" b="b"/>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42" name="CustomShape 184"/>
            <p:cNvSpPr/>
            <p:nvPr/>
          </p:nvSpPr>
          <p:spPr>
            <a:xfrm>
              <a:off x="2314080" y="4179600"/>
              <a:ext cx="68040" cy="49680"/>
            </a:xfrm>
            <a:custGeom>
              <a:avLst/>
              <a:gdLst/>
              <a:ahLst/>
              <a:cxnLst/>
              <a:rect l="l" t="t" r="r" b="b"/>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43" name="CustomShape 185"/>
            <p:cNvSpPr/>
            <p:nvPr/>
          </p:nvSpPr>
          <p:spPr>
            <a:xfrm>
              <a:off x="1652400" y="3319560"/>
              <a:ext cx="1215000" cy="1643040"/>
            </a:xfrm>
            <a:custGeom>
              <a:avLst/>
              <a:gdLst/>
              <a:ahLst/>
              <a:cxnLst/>
              <a:rect l="l" t="t" r="r" b="b"/>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44" name="CustomShape 186"/>
            <p:cNvSpPr/>
            <p:nvPr/>
          </p:nvSpPr>
          <p:spPr>
            <a:xfrm>
              <a:off x="1666800" y="3361320"/>
              <a:ext cx="1191960" cy="1601640"/>
            </a:xfrm>
            <a:custGeom>
              <a:avLst/>
              <a:gdLst/>
              <a:ahLst/>
              <a:cxnLst/>
              <a:rect l="l" t="t" r="r" b="b"/>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360">
              <a:solidFill>
                <a:schemeClr val="accent5"/>
              </a:solidFill>
              <a:round/>
            </a:ln>
          </p:spPr>
          <p:style>
            <a:lnRef idx="0">
              <a:scrgbClr r="0" g="0" b="0"/>
            </a:lnRef>
            <a:fillRef idx="0">
              <a:scrgbClr r="0" g="0" b="0"/>
            </a:fillRef>
            <a:effectRef idx="0">
              <a:scrgbClr r="0" g="0" b="0"/>
            </a:effectRef>
            <a:fontRef idx="minor"/>
          </p:style>
        </p:sp>
        <p:sp>
          <p:nvSpPr>
            <p:cNvPr id="445" name="CustomShape 187"/>
            <p:cNvSpPr/>
            <p:nvPr/>
          </p:nvSpPr>
          <p:spPr>
            <a:xfrm>
              <a:off x="1660320" y="3312720"/>
              <a:ext cx="1201680" cy="1657080"/>
            </a:xfrm>
            <a:custGeom>
              <a:avLst/>
              <a:gdLst/>
              <a:ahLst/>
              <a:cxnLst/>
              <a:rect l="l" t="t" r="r" b="b"/>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46" name="CustomShape 188"/>
            <p:cNvSpPr/>
            <p:nvPr/>
          </p:nvSpPr>
          <p:spPr>
            <a:xfrm>
              <a:off x="2666520" y="4418280"/>
              <a:ext cx="139680" cy="186120"/>
            </a:xfrm>
            <a:custGeom>
              <a:avLst/>
              <a:gdLst/>
              <a:ahLst/>
              <a:cxnLst/>
              <a:rect l="l" t="t" r="r" b="b"/>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47" name="CustomShape 189"/>
            <p:cNvSpPr/>
            <p:nvPr/>
          </p:nvSpPr>
          <p:spPr>
            <a:xfrm>
              <a:off x="404640" y="2954880"/>
              <a:ext cx="1049760" cy="2119320"/>
            </a:xfrm>
            <a:custGeom>
              <a:avLst/>
              <a:gdLst/>
              <a:ahLst/>
              <a:cxnLst/>
              <a:rect l="l" t="t" r="r" b="b"/>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48" name="CustomShape 190"/>
            <p:cNvSpPr/>
            <p:nvPr/>
          </p:nvSpPr>
          <p:spPr>
            <a:xfrm>
              <a:off x="397080" y="2948400"/>
              <a:ext cx="1064160" cy="2133000"/>
            </a:xfrm>
            <a:custGeom>
              <a:avLst/>
              <a:gdLst/>
              <a:ahLst/>
              <a:cxnLst/>
              <a:rect l="l" t="t" r="r" b="b"/>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49" name="CustomShape 191"/>
            <p:cNvSpPr/>
            <p:nvPr/>
          </p:nvSpPr>
          <p:spPr>
            <a:xfrm>
              <a:off x="3960" y="2927520"/>
              <a:ext cx="1389960" cy="2146680"/>
            </a:xfrm>
            <a:custGeom>
              <a:avLst/>
              <a:gdLst/>
              <a:ahLst/>
              <a:cxnLst/>
              <a:rect l="l" t="t" r="r" b="b"/>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450" name="CustomShape 192"/>
            <p:cNvSpPr/>
            <p:nvPr/>
          </p:nvSpPr>
          <p:spPr>
            <a:xfrm>
              <a:off x="0" y="2921040"/>
              <a:ext cx="1400400" cy="2160720"/>
            </a:xfrm>
            <a:custGeom>
              <a:avLst/>
              <a:gdLst/>
              <a:ahLst/>
              <a:cxnLst/>
              <a:rect l="l" t="t" r="r" b="b"/>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style>
            <a:lnRef idx="0">
              <a:scrgbClr r="0" g="0" b="0"/>
            </a:lnRef>
            <a:fillRef idx="0">
              <a:scrgbClr r="0" g="0" b="0"/>
            </a:fillRef>
            <a:effectRef idx="0">
              <a:scrgbClr r="0" g="0" b="0"/>
            </a:effectRef>
            <a:fontRef idx="minor"/>
          </p:style>
        </p:sp>
        <p:sp>
          <p:nvSpPr>
            <p:cNvPr id="451" name="CustomShape 193"/>
            <p:cNvSpPr/>
            <p:nvPr/>
          </p:nvSpPr>
          <p:spPr>
            <a:xfrm>
              <a:off x="445320" y="5074560"/>
              <a:ext cx="4891320" cy="360"/>
            </a:xfrm>
            <a:custGeom>
              <a:avLst/>
              <a:gdLst/>
              <a:ahLst/>
              <a:cxnLst/>
              <a:rect l="l" t="t" r="r" b="b"/>
              <a:pathLst>
                <a:path w="244590" h="1">
                  <a:moveTo>
                    <a:pt x="0" y="0"/>
                  </a:moveTo>
                  <a:lnTo>
                    <a:pt x="244590"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52" name="CustomShape 194"/>
            <p:cNvSpPr/>
            <p:nvPr/>
          </p:nvSpPr>
          <p:spPr>
            <a:xfrm>
              <a:off x="437760" y="5068080"/>
              <a:ext cx="4905360" cy="13320"/>
            </a:xfrm>
            <a:custGeom>
              <a:avLst/>
              <a:gdLst/>
              <a:ahLst/>
              <a:cxnLst/>
              <a:rect l="l" t="t" r="r" b="b"/>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style>
            <a:lnRef idx="0">
              <a:scrgbClr r="0" g="0" b="0"/>
            </a:lnRef>
            <a:fillRef idx="0">
              <a:scrgbClr r="0" g="0" b="0"/>
            </a:fillRef>
            <a:effectRef idx="0">
              <a:scrgbClr r="0" g="0" b="0"/>
            </a:effectRef>
            <a:fontRef idx="minor"/>
          </p:style>
        </p:sp>
      </p:grpSp>
      <p:sp>
        <p:nvSpPr>
          <p:cNvPr id="453" name="TextShape 195"/>
          <p:cNvSpPr txBox="1"/>
          <p:nvPr/>
        </p:nvSpPr>
        <p:spPr>
          <a:xfrm>
            <a:off x="3876480" y="1115460"/>
            <a:ext cx="4051440" cy="1297080"/>
          </a:xfrm>
          <a:prstGeom prst="rect">
            <a:avLst/>
          </a:prstGeom>
          <a:noFill/>
          <a:ln>
            <a:noFill/>
          </a:ln>
        </p:spPr>
        <p:txBody>
          <a:bodyPr tIns="91440" bIns="91440" anchor="b">
            <a:noAutofit/>
          </a:bodyPr>
          <a:lstStyle/>
          <a:p>
            <a:pPr algn="r">
              <a:lnSpc>
                <a:spcPct val="100000"/>
              </a:lnSpc>
              <a:tabLst>
                <a:tab pos="0" algn="l"/>
              </a:tabLst>
            </a:pPr>
            <a:r>
              <a:rPr lang="en" sz="4000" b="0" strike="noStrike" spc="-1" dirty="0">
                <a:solidFill>
                  <a:srgbClr val="494949"/>
                </a:solidFill>
                <a:latin typeface="Calibri"/>
                <a:ea typeface="Fjalla One"/>
              </a:rPr>
              <a:t>Lưu trữ và </a:t>
            </a:r>
            <a:r>
              <a:rPr lang="en-US" sz="4000" spc="-1" dirty="0" err="1">
                <a:solidFill>
                  <a:srgbClr val="494949"/>
                </a:solidFill>
                <a:latin typeface="Calibri"/>
                <a:ea typeface="Fjalla One"/>
              </a:rPr>
              <a:t>x</a:t>
            </a:r>
            <a:r>
              <a:rPr lang="en-US" sz="4000" b="0" strike="noStrike" spc="-1" dirty="0" err="1">
                <a:solidFill>
                  <a:srgbClr val="494949"/>
                </a:solidFill>
                <a:latin typeface="Calibri"/>
                <a:ea typeface="Fjalla One"/>
              </a:rPr>
              <a:t>ử</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lí</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dữ</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liệu</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phim</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điện</a:t>
            </a:r>
            <a:r>
              <a:rPr lang="en-US" sz="4000" b="0" strike="noStrike" spc="-1" dirty="0">
                <a:solidFill>
                  <a:srgbClr val="494949"/>
                </a:solidFill>
                <a:latin typeface="Calibri"/>
                <a:ea typeface="Fjalla One"/>
              </a:rPr>
              <a:t> </a:t>
            </a:r>
            <a:r>
              <a:rPr lang="en-US" sz="4000" b="0" strike="noStrike" spc="-1" dirty="0" err="1">
                <a:solidFill>
                  <a:srgbClr val="494949"/>
                </a:solidFill>
                <a:latin typeface="Calibri"/>
                <a:ea typeface="Fjalla One"/>
              </a:rPr>
              <a:t>ảnh</a:t>
            </a:r>
            <a:r>
              <a:rPr lang="en-US" sz="4000" b="0" strike="noStrike" spc="-1" dirty="0">
                <a:solidFill>
                  <a:srgbClr val="494949"/>
                </a:solidFill>
                <a:latin typeface="Calibri"/>
                <a:ea typeface="Fjalla One"/>
              </a:rPr>
              <a:t> </a:t>
            </a:r>
            <a:endParaRPr lang="en-US" sz="4000" b="0" strike="noStrike" spc="-1" dirty="0">
              <a:solidFill>
                <a:srgbClr val="000000"/>
              </a:solidFill>
              <a:latin typeface="Arial"/>
            </a:endParaRPr>
          </a:p>
        </p:txBody>
      </p:sp>
      <p:sp>
        <p:nvSpPr>
          <p:cNvPr id="454" name="TextShape 196"/>
          <p:cNvSpPr txBox="1"/>
          <p:nvPr/>
        </p:nvSpPr>
        <p:spPr>
          <a:xfrm>
            <a:off x="5275440" y="2340900"/>
            <a:ext cx="3503520" cy="2175480"/>
          </a:xfrm>
          <a:prstGeom prst="rect">
            <a:avLst/>
          </a:prstGeom>
          <a:noFill/>
          <a:ln>
            <a:noFill/>
          </a:ln>
        </p:spPr>
        <p:txBody>
          <a:bodyPr tIns="91440" bIns="91440">
            <a:noAutofit/>
          </a:bodyPr>
          <a:lstStyle/>
          <a:p>
            <a:pPr>
              <a:lnSpc>
                <a:spcPct val="100000"/>
              </a:lnSpc>
              <a:tabLst>
                <a:tab pos="0" algn="l"/>
              </a:tabLst>
            </a:pPr>
            <a:r>
              <a:rPr lang="en-US" sz="2000" b="0" strike="noStrike" spc="-1" dirty="0" err="1">
                <a:solidFill>
                  <a:srgbClr val="77C6FC"/>
                </a:solidFill>
                <a:latin typeface="Barlow Semi Condensed Medium"/>
                <a:ea typeface="Barlow Semi Condensed Medium"/>
              </a:rPr>
              <a:t>Giảng</a:t>
            </a:r>
            <a:r>
              <a:rPr lang="en-US" sz="2000" b="0" strike="noStrike" spc="-1" dirty="0">
                <a:solidFill>
                  <a:srgbClr val="77C6FC"/>
                </a:solidFill>
                <a:latin typeface="Barlow Semi Condensed Medium"/>
                <a:ea typeface="Barlow Semi Condensed Medium"/>
              </a:rPr>
              <a:t> </a:t>
            </a:r>
            <a:r>
              <a:rPr lang="en-US" sz="2000" b="0" strike="noStrike" spc="-1" dirty="0" err="1">
                <a:solidFill>
                  <a:srgbClr val="77C6FC"/>
                </a:solidFill>
                <a:latin typeface="Barlow Semi Condensed Medium"/>
                <a:ea typeface="Barlow Semi Condensed Medium"/>
              </a:rPr>
              <a:t>viên</a:t>
            </a:r>
            <a:r>
              <a:rPr lang="en-US" sz="2000" b="0" strike="noStrike" spc="-1" dirty="0">
                <a:solidFill>
                  <a:srgbClr val="77C6FC"/>
                </a:solidFill>
                <a:latin typeface="Barlow Semi Condensed Medium"/>
                <a:ea typeface="Barlow Semi Condensed Medium"/>
              </a:rPr>
              <a:t>: </a:t>
            </a:r>
            <a:r>
              <a:rPr lang="en-US" sz="2000" b="0" strike="noStrike" spc="-1" dirty="0" err="1">
                <a:solidFill>
                  <a:srgbClr val="77C6FC"/>
                </a:solidFill>
                <a:latin typeface="Barlow Semi Condensed Medium"/>
                <a:ea typeface="Barlow Semi Condensed Medium"/>
              </a:rPr>
              <a:t>TS.Trần</a:t>
            </a:r>
            <a:r>
              <a:rPr lang="en-US" sz="2000" b="0" strike="noStrike" spc="-1" dirty="0">
                <a:solidFill>
                  <a:srgbClr val="77C6FC"/>
                </a:solidFill>
                <a:latin typeface="Barlow Semi Condensed Medium"/>
                <a:ea typeface="Barlow Semi Condensed Medium"/>
              </a:rPr>
              <a:t> </a:t>
            </a:r>
            <a:r>
              <a:rPr lang="en-US" sz="2000" b="0" strike="noStrike" spc="-1" dirty="0" err="1">
                <a:solidFill>
                  <a:srgbClr val="77C6FC"/>
                </a:solidFill>
                <a:latin typeface="Barlow Semi Condensed Medium"/>
                <a:ea typeface="Barlow Semi Condensed Medium"/>
              </a:rPr>
              <a:t>Việt</a:t>
            </a:r>
            <a:r>
              <a:rPr lang="en-US" sz="2000" b="0" strike="noStrike" spc="-1" dirty="0">
                <a:solidFill>
                  <a:srgbClr val="77C6FC"/>
                </a:solidFill>
                <a:latin typeface="Barlow Semi Condensed Medium"/>
                <a:ea typeface="Barlow Semi Condensed Medium"/>
              </a:rPr>
              <a:t> </a:t>
            </a:r>
            <a:r>
              <a:rPr lang="en-US" sz="2000" b="0" strike="noStrike" spc="-1" dirty="0" err="1">
                <a:solidFill>
                  <a:srgbClr val="77C6FC"/>
                </a:solidFill>
                <a:latin typeface="Barlow Semi Condensed Medium"/>
                <a:ea typeface="Barlow Semi Condensed Medium"/>
              </a:rPr>
              <a:t>Trung</a:t>
            </a:r>
            <a:endParaRPr lang="en-US" sz="2000" b="0" strike="noStrike" spc="-1" dirty="0">
              <a:solidFill>
                <a:srgbClr val="77C6FC"/>
              </a:solidFill>
              <a:latin typeface="Barlow Semi Condensed Medium"/>
              <a:ea typeface="Barlow Semi Condensed Medium"/>
            </a:endParaRPr>
          </a:p>
          <a:p>
            <a:pPr>
              <a:lnSpc>
                <a:spcPct val="100000"/>
              </a:lnSpc>
              <a:tabLst>
                <a:tab pos="0" algn="l"/>
              </a:tabLst>
            </a:pPr>
            <a:r>
              <a:rPr lang="en-US" sz="2000" spc="-1" dirty="0" err="1">
                <a:solidFill>
                  <a:srgbClr val="77C6FC"/>
                </a:solidFill>
                <a:latin typeface="Barlow Semi Condensed Medium"/>
              </a:rPr>
              <a:t>Nhóm</a:t>
            </a:r>
            <a:r>
              <a:rPr lang="en-US" sz="2000" spc="-1" dirty="0">
                <a:solidFill>
                  <a:srgbClr val="77C6FC"/>
                </a:solidFill>
                <a:latin typeface="Barlow Semi Condensed Medium"/>
              </a:rPr>
              <a:t> 15:</a:t>
            </a:r>
          </a:p>
          <a:p>
            <a:pPr>
              <a:lnSpc>
                <a:spcPct val="100000"/>
              </a:lnSpc>
              <a:tabLst>
                <a:tab pos="0" algn="l"/>
              </a:tabLst>
            </a:pPr>
            <a:r>
              <a:rPr lang="en-US" sz="2000" b="0" strike="noStrike" spc="-1" dirty="0">
                <a:solidFill>
                  <a:srgbClr val="77C6FC"/>
                </a:solidFill>
                <a:latin typeface="Barlow Semi Condensed Medium"/>
              </a:rPr>
              <a:t>	</a:t>
            </a:r>
            <a:r>
              <a:rPr lang="en-US" sz="2000" spc="-1" dirty="0">
                <a:solidFill>
                  <a:srgbClr val="77C6FC"/>
                </a:solidFill>
                <a:latin typeface="Barlow Semi Condensed Medium"/>
              </a:rPr>
              <a:t>1. </a:t>
            </a:r>
            <a:r>
              <a:rPr lang="en-US" sz="2000" spc="-1" dirty="0" err="1">
                <a:solidFill>
                  <a:srgbClr val="77C6FC"/>
                </a:solidFill>
                <a:latin typeface="Barlow Semi Condensed Medium"/>
              </a:rPr>
              <a:t>Đỗ</a:t>
            </a:r>
            <a:r>
              <a:rPr lang="en-US" sz="2000" spc="-1" dirty="0">
                <a:solidFill>
                  <a:srgbClr val="77C6FC"/>
                </a:solidFill>
                <a:latin typeface="Barlow Semi Condensed Medium"/>
              </a:rPr>
              <a:t> </a:t>
            </a:r>
            <a:r>
              <a:rPr lang="en-US" sz="2000" spc="-1" dirty="0" err="1">
                <a:solidFill>
                  <a:srgbClr val="77C6FC"/>
                </a:solidFill>
                <a:latin typeface="Barlow Semi Condensed Medium"/>
              </a:rPr>
              <a:t>Trọng</a:t>
            </a:r>
            <a:r>
              <a:rPr lang="en-US" sz="2000" spc="-1" dirty="0">
                <a:solidFill>
                  <a:srgbClr val="77C6FC"/>
                </a:solidFill>
                <a:latin typeface="Barlow Semi Condensed Medium"/>
              </a:rPr>
              <a:t> </a:t>
            </a:r>
            <a:r>
              <a:rPr lang="en-US" sz="2000" spc="-1" dirty="0" err="1">
                <a:solidFill>
                  <a:srgbClr val="77C6FC"/>
                </a:solidFill>
                <a:latin typeface="Barlow Semi Condensed Medium"/>
              </a:rPr>
              <a:t>Đạt</a:t>
            </a:r>
            <a:r>
              <a:rPr lang="en-US" sz="2000" spc="-1" dirty="0">
                <a:solidFill>
                  <a:srgbClr val="77C6FC"/>
                </a:solidFill>
                <a:latin typeface="Barlow Semi Condensed Medium"/>
              </a:rPr>
              <a:t> – 20190164</a:t>
            </a:r>
          </a:p>
          <a:p>
            <a:pPr>
              <a:lnSpc>
                <a:spcPct val="100000"/>
              </a:lnSpc>
              <a:tabLst>
                <a:tab pos="0" algn="l"/>
              </a:tabLst>
            </a:pPr>
            <a:r>
              <a:rPr lang="en-US" sz="2000" b="0" strike="noStrike" spc="-1" dirty="0">
                <a:solidFill>
                  <a:srgbClr val="77C6FC"/>
                </a:solidFill>
                <a:latin typeface="Barlow Semi Condensed Medium"/>
              </a:rPr>
              <a:t>2. </a:t>
            </a:r>
            <a:r>
              <a:rPr lang="en-US" sz="2000" spc="-1" dirty="0" err="1">
                <a:solidFill>
                  <a:srgbClr val="77C6FC"/>
                </a:solidFill>
                <a:latin typeface="Barlow Semi Condensed Medium"/>
              </a:rPr>
              <a:t>Đỗ</a:t>
            </a:r>
            <a:r>
              <a:rPr lang="en-US" sz="2000" spc="-1" dirty="0">
                <a:solidFill>
                  <a:srgbClr val="77C6FC"/>
                </a:solidFill>
                <a:latin typeface="Barlow Semi Condensed Medium"/>
              </a:rPr>
              <a:t> </a:t>
            </a:r>
            <a:r>
              <a:rPr lang="en-US" sz="2000" spc="-1" dirty="0" err="1">
                <a:solidFill>
                  <a:srgbClr val="77C6FC"/>
                </a:solidFill>
                <a:latin typeface="Barlow Semi Condensed Medium"/>
              </a:rPr>
              <a:t>Ngọc</a:t>
            </a:r>
            <a:r>
              <a:rPr lang="en-US" sz="2000" spc="-1" dirty="0">
                <a:solidFill>
                  <a:srgbClr val="77C6FC"/>
                </a:solidFill>
                <a:latin typeface="Barlow Semi Condensed Medium"/>
              </a:rPr>
              <a:t> </a:t>
            </a:r>
            <a:r>
              <a:rPr lang="en-US" sz="2000" spc="-1" dirty="0" err="1">
                <a:solidFill>
                  <a:srgbClr val="77C6FC"/>
                </a:solidFill>
                <a:latin typeface="Barlow Semi Condensed Medium"/>
              </a:rPr>
              <a:t>Tuân</a:t>
            </a:r>
            <a:r>
              <a:rPr lang="en-US" sz="2000" spc="-1" dirty="0">
                <a:solidFill>
                  <a:srgbClr val="77C6FC"/>
                </a:solidFill>
                <a:latin typeface="Barlow Semi Condensed Medium"/>
              </a:rPr>
              <a:t> -  20194398</a:t>
            </a:r>
          </a:p>
          <a:p>
            <a:pPr>
              <a:lnSpc>
                <a:spcPct val="100000"/>
              </a:lnSpc>
              <a:tabLst>
                <a:tab pos="0" algn="l"/>
              </a:tabLst>
            </a:pPr>
            <a:r>
              <a:rPr lang="en-US" sz="2000" b="0" strike="noStrike" spc="-1" dirty="0">
                <a:solidFill>
                  <a:srgbClr val="77C6FC"/>
                </a:solidFill>
                <a:latin typeface="Barlow Semi Condensed Medium"/>
              </a:rPr>
              <a:t>3. </a:t>
            </a:r>
            <a:r>
              <a:rPr lang="en-US" sz="2000" b="0" strike="noStrike" spc="-1" dirty="0" err="1">
                <a:solidFill>
                  <a:srgbClr val="77C6FC"/>
                </a:solidFill>
                <a:latin typeface="Barlow Semi Condensed Medium"/>
              </a:rPr>
              <a:t>Trần</a:t>
            </a:r>
            <a:r>
              <a:rPr lang="en-US" sz="2000" b="0" strike="noStrike" spc="-1" dirty="0">
                <a:solidFill>
                  <a:srgbClr val="77C6FC"/>
                </a:solidFill>
                <a:latin typeface="Barlow Semi Condensed Medium"/>
              </a:rPr>
              <a:t> </a:t>
            </a:r>
            <a:r>
              <a:rPr lang="en-US" sz="2000" b="0" strike="noStrike" spc="-1" dirty="0" err="1">
                <a:solidFill>
                  <a:srgbClr val="77C6FC"/>
                </a:solidFill>
                <a:latin typeface="Barlow Semi Condensed Medium"/>
              </a:rPr>
              <a:t>V</a:t>
            </a:r>
            <a:r>
              <a:rPr lang="en-US" sz="2000" spc="-1" dirty="0" err="1">
                <a:solidFill>
                  <a:srgbClr val="77C6FC"/>
                </a:solidFill>
                <a:latin typeface="Barlow Semi Condensed Medium"/>
              </a:rPr>
              <a:t>ăn</a:t>
            </a:r>
            <a:r>
              <a:rPr lang="en-US" sz="2000" spc="-1" dirty="0">
                <a:solidFill>
                  <a:srgbClr val="77C6FC"/>
                </a:solidFill>
                <a:latin typeface="Barlow Semi Condensed Medium"/>
              </a:rPr>
              <a:t> </a:t>
            </a:r>
            <a:r>
              <a:rPr lang="en-US" sz="2000" spc="-1" dirty="0" err="1">
                <a:solidFill>
                  <a:srgbClr val="77C6FC"/>
                </a:solidFill>
                <a:latin typeface="Barlow Semi Condensed Medium"/>
              </a:rPr>
              <a:t>Kiên</a:t>
            </a:r>
            <a:r>
              <a:rPr lang="en-US" sz="2000" spc="-1" dirty="0">
                <a:solidFill>
                  <a:srgbClr val="77C6FC"/>
                </a:solidFill>
                <a:latin typeface="Barlow Semi Condensed Medium"/>
              </a:rPr>
              <a:t> – 20194311</a:t>
            </a:r>
          </a:p>
          <a:p>
            <a:pPr>
              <a:lnSpc>
                <a:spcPct val="100000"/>
              </a:lnSpc>
              <a:tabLst>
                <a:tab pos="0" algn="l"/>
              </a:tabLst>
            </a:pPr>
            <a:r>
              <a:rPr lang="en-US" sz="2000" b="0" strike="noStrike" spc="-1" dirty="0">
                <a:solidFill>
                  <a:srgbClr val="77C6FC"/>
                </a:solidFill>
                <a:latin typeface="Barlow Semi Condensed Medium"/>
              </a:rPr>
              <a:t>4. </a:t>
            </a:r>
            <a:r>
              <a:rPr lang="en-US" sz="2000" b="0" strike="noStrike" spc="-1" dirty="0" err="1">
                <a:solidFill>
                  <a:srgbClr val="77C6FC"/>
                </a:solidFill>
                <a:latin typeface="Barlow Semi Condensed Medium"/>
              </a:rPr>
              <a:t>Nguyễn</a:t>
            </a:r>
            <a:r>
              <a:rPr lang="en-US" sz="2000" b="0" strike="noStrike" spc="-1" dirty="0">
                <a:solidFill>
                  <a:srgbClr val="77C6FC"/>
                </a:solidFill>
                <a:latin typeface="Barlow Semi Condensed Medium"/>
              </a:rPr>
              <a:t> </a:t>
            </a:r>
            <a:r>
              <a:rPr lang="en-US" sz="2000" b="0" strike="noStrike" spc="-1" dirty="0" err="1">
                <a:solidFill>
                  <a:srgbClr val="77C6FC"/>
                </a:solidFill>
                <a:latin typeface="Barlow Semi Condensed Medium"/>
              </a:rPr>
              <a:t>Thành</a:t>
            </a:r>
            <a:r>
              <a:rPr lang="en-US" sz="2000" b="0" strike="noStrike" spc="-1" dirty="0">
                <a:solidFill>
                  <a:srgbClr val="77C6FC"/>
                </a:solidFill>
                <a:latin typeface="Barlow Semi Condensed Medium"/>
              </a:rPr>
              <a:t> Bắc - 20194229</a:t>
            </a:r>
            <a:endParaRPr lang="en-US"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Spark</a:t>
            </a:r>
            <a:endParaRPr lang="en-US" sz="2800" b="0" strike="noStrike" spc="-1" dirty="0">
              <a:solidFill>
                <a:srgbClr val="000000"/>
              </a:solidFill>
              <a:latin typeface="Arial"/>
            </a:endParaRPr>
          </a:p>
        </p:txBody>
      </p:sp>
      <p:sp>
        <p:nvSpPr>
          <p:cNvPr id="4" name="TextBox 3">
            <a:extLst>
              <a:ext uri="{FF2B5EF4-FFF2-40B4-BE49-F238E27FC236}">
                <a16:creationId xmlns:a16="http://schemas.microsoft.com/office/drawing/2014/main" id="{048CD1A3-98AA-D861-97C5-59E104B884AA}"/>
              </a:ext>
            </a:extLst>
          </p:cNvPr>
          <p:cNvSpPr txBox="1"/>
          <p:nvPr/>
        </p:nvSpPr>
        <p:spPr>
          <a:xfrm>
            <a:off x="822959" y="914040"/>
            <a:ext cx="7028505" cy="738664"/>
          </a:xfrm>
          <a:prstGeom prst="rect">
            <a:avLst/>
          </a:prstGeom>
          <a:noFill/>
        </p:spPr>
        <p:txBody>
          <a:bodyPr wrap="square">
            <a:spAutoFit/>
          </a:bodyPr>
          <a:lstStyle/>
          <a:p>
            <a:r>
              <a:rPr lang="vi-VN" sz="1400" dirty="0">
                <a:latin typeface="Arial" panose="020B0604020202020204" pitchFamily="34" charset="0"/>
                <a:cs typeface="Arial" panose="020B0604020202020204" pitchFamily="34" charset="0"/>
              </a:rPr>
              <a:t>Khai báo cấu trúc của dữ liệu. Với một số trường hợp dữ liệu không được sạch, bao gồm có những bản ghi sai cấu trúc thì ta tiến hành khai báo cấu trúc để thực hiện loại bỏ những bản ghi đó</a:t>
            </a:r>
            <a:r>
              <a:rPr lang="en-US" sz="1400" dirty="0">
                <a:latin typeface="Arial" panose="020B0604020202020204" pitchFamily="34" charset="0"/>
                <a:cs typeface="Arial" panose="020B0604020202020204" pitchFamily="34" charset="0"/>
              </a:rPr>
              <a:t>:</a:t>
            </a:r>
          </a:p>
        </p:txBody>
      </p:sp>
      <p:pic>
        <p:nvPicPr>
          <p:cNvPr id="5" name="Hình ảnh 21" descr="Ảnh có chứa văn bản&#10;&#10;Mô tả được tạo tự động">
            <a:extLst>
              <a:ext uri="{FF2B5EF4-FFF2-40B4-BE49-F238E27FC236}">
                <a16:creationId xmlns:a16="http://schemas.microsoft.com/office/drawing/2014/main" id="{B3370F85-DEBA-904B-4956-461B3EA45EFE}"/>
              </a:ext>
            </a:extLst>
          </p:cNvPr>
          <p:cNvPicPr>
            <a:picLocks noChangeAspect="1"/>
          </p:cNvPicPr>
          <p:nvPr/>
        </p:nvPicPr>
        <p:blipFill>
          <a:blip r:embed="rId2"/>
          <a:stretch>
            <a:fillRect/>
          </a:stretch>
        </p:blipFill>
        <p:spPr>
          <a:xfrm>
            <a:off x="822959" y="1764115"/>
            <a:ext cx="7028505" cy="1852233"/>
          </a:xfrm>
          <a:prstGeom prst="rect">
            <a:avLst/>
          </a:prstGeom>
        </p:spPr>
      </p:pic>
    </p:spTree>
    <p:extLst>
      <p:ext uri="{BB962C8B-B14F-4D97-AF65-F5344CB8AC3E}">
        <p14:creationId xmlns:p14="http://schemas.microsoft.com/office/powerpoint/2010/main" val="16694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Spark</a:t>
            </a:r>
            <a:endParaRPr lang="en-US" sz="2800" b="0" strike="noStrike" spc="-1" dirty="0">
              <a:solidFill>
                <a:srgbClr val="000000"/>
              </a:solidFill>
              <a:latin typeface="Arial"/>
            </a:endParaRPr>
          </a:p>
        </p:txBody>
      </p:sp>
      <p:sp>
        <p:nvSpPr>
          <p:cNvPr id="462" name="CustomShape 2"/>
          <p:cNvSpPr/>
          <p:nvPr/>
        </p:nvSpPr>
        <p:spPr>
          <a:xfrm>
            <a:off x="822960" y="914400"/>
            <a:ext cx="5797080" cy="30632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Sử</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dụng</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Spark SQL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để</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xử</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lý</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data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bằng</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truy</a:t>
            </a:r>
            <a:r>
              <a:rPr lang="en-US" sz="1400" u="none" strike="noStrike" dirty="0">
                <a:solidFill>
                  <a:srgbClr val="222222"/>
                </a:solidFill>
                <a:effectLst/>
                <a:latin typeface="Arial" panose="020B0604020202020204" pitchFamily="34" charset="0"/>
                <a:ea typeface="Courier New" panose="02070309020205020404" pitchFamily="49" charset="0"/>
                <a:cs typeface="Arial" panose="020B0604020202020204" pitchFamily="34" charset="0"/>
              </a:rPr>
              <a:t> </a:t>
            </a:r>
            <a:r>
              <a:rPr lang="en-US" sz="1400" u="none" strike="noStrike" dirty="0" err="1">
                <a:solidFill>
                  <a:srgbClr val="222222"/>
                </a:solidFill>
                <a:effectLst/>
                <a:latin typeface="Arial" panose="020B0604020202020204" pitchFamily="34" charset="0"/>
                <a:ea typeface="Courier New" panose="02070309020205020404" pitchFamily="49" charset="0"/>
                <a:cs typeface="Arial" panose="020B0604020202020204" pitchFamily="34" charset="0"/>
              </a:rPr>
              <a:t>vấn</a:t>
            </a:r>
            <a:r>
              <a:rPr lang="en-US" sz="1400" strike="noStrike" spc="-1" dirty="0">
                <a:solidFill>
                  <a:srgbClr val="222222"/>
                </a:solidFill>
                <a:latin typeface="Arial" panose="020B0604020202020204" pitchFamily="34" charset="0"/>
                <a:ea typeface="Courier New" panose="02070309020205020404" pitchFamily="49" charset="0"/>
                <a:cs typeface="Arial" panose="020B0604020202020204" pitchFamily="34" charset="0"/>
              </a:rPr>
              <a:t>:</a:t>
            </a:r>
            <a:endParaRPr lang="en-US" sz="1400" u="none" strike="noStrike"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 name="Hình ảnh 11" descr="Ảnh có chứa văn bản&#10;&#10;Mô tả được tạo tự động">
            <a:extLst>
              <a:ext uri="{FF2B5EF4-FFF2-40B4-BE49-F238E27FC236}">
                <a16:creationId xmlns:a16="http://schemas.microsoft.com/office/drawing/2014/main" id="{594FEDB0-C873-FD14-F92B-7CA158299A46}"/>
              </a:ext>
            </a:extLst>
          </p:cNvPr>
          <p:cNvPicPr>
            <a:picLocks noChangeAspect="1"/>
          </p:cNvPicPr>
          <p:nvPr/>
        </p:nvPicPr>
        <p:blipFill>
          <a:blip r:embed="rId2"/>
          <a:stretch>
            <a:fillRect/>
          </a:stretch>
        </p:blipFill>
        <p:spPr>
          <a:xfrm>
            <a:off x="822960" y="1368161"/>
            <a:ext cx="6897875" cy="3190089"/>
          </a:xfrm>
          <a:prstGeom prst="rect">
            <a:avLst/>
          </a:prstGeom>
        </p:spPr>
      </p:pic>
    </p:spTree>
    <p:extLst>
      <p:ext uri="{BB962C8B-B14F-4D97-AF65-F5344CB8AC3E}">
        <p14:creationId xmlns:p14="http://schemas.microsoft.com/office/powerpoint/2010/main" val="397663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MongoDB</a:t>
            </a:r>
          </a:p>
        </p:txBody>
      </p:sp>
      <p:sp>
        <p:nvSpPr>
          <p:cNvPr id="3" name="TextBox 2">
            <a:extLst>
              <a:ext uri="{FF2B5EF4-FFF2-40B4-BE49-F238E27FC236}">
                <a16:creationId xmlns:a16="http://schemas.microsoft.com/office/drawing/2014/main" id="{E830AB1E-8936-E683-C0FA-6491F63DDAB3}"/>
              </a:ext>
            </a:extLst>
          </p:cNvPr>
          <p:cNvSpPr txBox="1"/>
          <p:nvPr/>
        </p:nvSpPr>
        <p:spPr>
          <a:xfrm>
            <a:off x="747677" y="914040"/>
            <a:ext cx="6258140" cy="523220"/>
          </a:xfrm>
          <a:prstGeom prst="rect">
            <a:avLst/>
          </a:prstGeom>
          <a:noFill/>
        </p:spPr>
        <p:txBody>
          <a:bodyPr wrap="square">
            <a:spAutoFit/>
          </a:bodyPr>
          <a:lstStyle/>
          <a:p>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SparkSession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cấu</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hình</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thêm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URI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Spark có </a:t>
            </a:r>
            <a:r>
              <a:rPr lang="en-US" sz="1400" dirty="0" err="1">
                <a:latin typeface="Arial" panose="020B0604020202020204" pitchFamily="34" charset="0"/>
                <a:cs typeface="Arial" panose="020B0604020202020204" pitchFamily="34" charset="0"/>
              </a:rPr>
              <a:t>thể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kết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nối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đọc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ghi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dữ</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liệu</a:t>
            </a:r>
            <a:r>
              <a:rPr lang="en-US" sz="1400" dirty="0">
                <a:latin typeface="Arial" panose="020B0604020202020204" pitchFamily="34" charset="0"/>
                <a:cs typeface="Arial" panose="020B0604020202020204" pitchFamily="34" charset="0"/>
              </a:rPr>
              <a:t> sang </a:t>
            </a:r>
            <a:r>
              <a:rPr lang="en-US" sz="1400" dirty="0" err="1">
                <a:latin typeface="Arial" panose="020B0604020202020204" pitchFamily="34" charset="0"/>
                <a:cs typeface="Arial" panose="020B0604020202020204" pitchFamily="34" charset="0"/>
              </a:rPr>
              <a:t>MongoDb</a:t>
            </a:r>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850E5B8-113C-888C-3F67-33B760B52A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677" y="1859279"/>
            <a:ext cx="6700873" cy="18469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MongoDB</a:t>
            </a:r>
          </a:p>
        </p:txBody>
      </p:sp>
      <p:sp>
        <p:nvSpPr>
          <p:cNvPr id="3" name="TextBox 2">
            <a:extLst>
              <a:ext uri="{FF2B5EF4-FFF2-40B4-BE49-F238E27FC236}">
                <a16:creationId xmlns:a16="http://schemas.microsoft.com/office/drawing/2014/main" id="{E830AB1E-8936-E683-C0FA-6491F63DDAB3}"/>
              </a:ext>
            </a:extLst>
          </p:cNvPr>
          <p:cNvSpPr txBox="1"/>
          <p:nvPr/>
        </p:nvSpPr>
        <p:spPr>
          <a:xfrm>
            <a:off x="747677" y="914040"/>
            <a:ext cx="6258140" cy="523220"/>
          </a:xfrm>
          <a:prstGeom prst="rect">
            <a:avLst/>
          </a:prstGeom>
          <a:noFill/>
        </p:spPr>
        <p:txBody>
          <a:bodyPr wrap="square">
            <a:spAutoFit/>
          </a:bodyPr>
          <a:lstStyle/>
          <a:p>
            <a:r>
              <a:rPr lang="en-US" sz="1400" dirty="0" err="1">
                <a:latin typeface="Arial" panose="020B0604020202020204" pitchFamily="34" charset="0"/>
                <a:cs typeface="Arial" panose="020B0604020202020204" pitchFamily="34" charset="0"/>
              </a:rPr>
              <a:t>Ghi</a:t>
            </a:r>
            <a:r>
              <a:rPr lang="en-US" sz="1400" dirty="0">
                <a:latin typeface="Arial" panose="020B0604020202020204" pitchFamily="34" charset="0"/>
                <a:cs typeface="Arial" panose="020B0604020202020204" pitchFamily="34" charset="0"/>
              </a:rPr>
              <a:t> data </a:t>
            </a:r>
            <a:r>
              <a:rPr lang="en-US" sz="1400" dirty="0" err="1">
                <a:latin typeface="Arial" panose="020B0604020202020204" pitchFamily="34" charset="0"/>
                <a:cs typeface="Arial" panose="020B0604020202020204" pitchFamily="34" charset="0"/>
              </a:rPr>
              <a:t>từ</a:t>
            </a:r>
            <a:r>
              <a:rPr lang="en-US" sz="1400" dirty="0">
                <a:latin typeface="Arial" panose="020B0604020202020204" pitchFamily="34" charset="0"/>
                <a:cs typeface="Arial" panose="020B0604020202020204" pitchFamily="34" charset="0"/>
              </a:rPr>
              <a:t> Spark sang MongoDB </a:t>
            </a:r>
            <a:r>
              <a:rPr lang="en-US" sz="1400" dirty="0" err="1">
                <a:latin typeface="Arial" panose="020B0604020202020204" pitchFamily="34" charset="0"/>
                <a:cs typeface="Arial" panose="020B0604020202020204" pitchFamily="34" charset="0"/>
              </a:rPr>
              <a:t>với</a:t>
            </a:r>
            <a:r>
              <a:rPr lang="en-US" sz="1400" dirty="0">
                <a:latin typeface="Arial" panose="020B0604020202020204" pitchFamily="34" charset="0"/>
                <a:cs typeface="Arial" panose="020B0604020202020204" pitchFamily="34" charset="0"/>
              </a:rPr>
              <a:t> mode(“append”) </a:t>
            </a:r>
            <a:r>
              <a:rPr lang="en-US" sz="1400" dirty="0" err="1">
                <a:latin typeface="Arial" panose="020B0604020202020204" pitchFamily="34" charset="0"/>
                <a:cs typeface="Arial" panose="020B0604020202020204" pitchFamily="34" charset="0"/>
              </a:rPr>
              <a:t>để</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thêm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mới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các</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bản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ghi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vào</a:t>
            </a:r>
            <a:r>
              <a:rPr lang="en-US" sz="1400" dirty="0">
                <a:latin typeface="Arial" panose="020B0604020202020204" pitchFamily="34" charset="0"/>
                <a:cs typeface="Arial" panose="020B0604020202020204" pitchFamily="34" charset="0"/>
              </a:rPr>
              <a:t> MongoDB:</a:t>
            </a:r>
          </a:p>
        </p:txBody>
      </p:sp>
      <p:pic>
        <p:nvPicPr>
          <p:cNvPr id="2" name="Hình ảnh 13" descr="Ảnh có chứa văn bản&#10;&#10;Mô tả được tạo tự động">
            <a:extLst>
              <a:ext uri="{FF2B5EF4-FFF2-40B4-BE49-F238E27FC236}">
                <a16:creationId xmlns:a16="http://schemas.microsoft.com/office/drawing/2014/main" id="{CDCB0174-E35A-F67B-9238-765ABCE7A34A}"/>
              </a:ext>
            </a:extLst>
          </p:cNvPr>
          <p:cNvPicPr>
            <a:picLocks noChangeAspect="1"/>
          </p:cNvPicPr>
          <p:nvPr/>
        </p:nvPicPr>
        <p:blipFill>
          <a:blip r:embed="rId2"/>
          <a:stretch>
            <a:fillRect/>
          </a:stretch>
        </p:blipFill>
        <p:spPr>
          <a:xfrm>
            <a:off x="747678" y="1659890"/>
            <a:ext cx="6691276" cy="2169590"/>
          </a:xfrm>
          <a:prstGeom prst="rect">
            <a:avLst/>
          </a:prstGeom>
        </p:spPr>
      </p:pic>
    </p:spTree>
    <p:extLst>
      <p:ext uri="{BB962C8B-B14F-4D97-AF65-F5344CB8AC3E}">
        <p14:creationId xmlns:p14="http://schemas.microsoft.com/office/powerpoint/2010/main" val="427469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US" sz="2800" b="0" strike="noStrike" spc="-1" dirty="0">
                <a:solidFill>
                  <a:srgbClr val="000000"/>
                </a:solidFill>
                <a:latin typeface="Calibri" panose="020F0502020204030204" pitchFamily="34" charset="0"/>
                <a:cs typeface="Calibri" panose="020F0502020204030204" pitchFamily="34" charset="0"/>
              </a:rPr>
              <a:t>MongoDB</a:t>
            </a:r>
          </a:p>
        </p:txBody>
      </p:sp>
      <p:sp>
        <p:nvSpPr>
          <p:cNvPr id="3" name="TextBox 2">
            <a:extLst>
              <a:ext uri="{FF2B5EF4-FFF2-40B4-BE49-F238E27FC236}">
                <a16:creationId xmlns:a16="http://schemas.microsoft.com/office/drawing/2014/main" id="{E830AB1E-8936-E683-C0FA-6491F63DDAB3}"/>
              </a:ext>
            </a:extLst>
          </p:cNvPr>
          <p:cNvSpPr txBox="1"/>
          <p:nvPr/>
        </p:nvSpPr>
        <p:spPr>
          <a:xfrm>
            <a:off x="747676" y="914040"/>
            <a:ext cx="6794405" cy="307777"/>
          </a:xfrm>
          <a:prstGeom prst="rect">
            <a:avLst/>
          </a:prstGeom>
          <a:noFill/>
        </p:spPr>
        <p:txBody>
          <a:bodyPr wrap="square">
            <a:spAutoFit/>
          </a:bodyPr>
          <a:lstStyle/>
          <a:p>
            <a:r>
              <a:rPr lang="vi-VN" sz="1400" dirty="0">
                <a:latin typeface="Arial" panose="020B0604020202020204" pitchFamily="34" charset="0"/>
                <a:cs typeface="Arial" panose="020B0604020202020204" pitchFamily="34" charset="0"/>
              </a:rPr>
              <a:t>Sau khi ghi dữ liệu sang </a:t>
            </a:r>
            <a:r>
              <a:rPr lang="vi-VN" sz="1400" dirty="0" err="1">
                <a:latin typeface="Arial" panose="020B0604020202020204" pitchFamily="34" charset="0"/>
                <a:cs typeface="Arial" panose="020B0604020202020204" pitchFamily="34" charset="0"/>
              </a:rPr>
              <a:t>MongoDB</a:t>
            </a:r>
            <a:r>
              <a:rPr lang="vi-VN" sz="1400" dirty="0">
                <a:latin typeface="Arial" panose="020B0604020202020204" pitchFamily="34" charset="0"/>
                <a:cs typeface="Arial" panose="020B0604020202020204" pitchFamily="34" charset="0"/>
              </a:rPr>
              <a:t> thành công thì dữ liệu sẽ được hiển thị như sau:</a:t>
            </a:r>
            <a:endParaRPr lang="en-US" sz="1400" dirty="0">
              <a:latin typeface="Arial" panose="020B0604020202020204" pitchFamily="34" charset="0"/>
              <a:cs typeface="Arial" panose="020B0604020202020204" pitchFamily="34" charset="0"/>
            </a:endParaRPr>
          </a:p>
        </p:txBody>
      </p:sp>
      <p:pic>
        <p:nvPicPr>
          <p:cNvPr id="2" name="Hình ảnh 19" descr="Ảnh có chứa văn bản&#10;&#10;Mô tả được tạo tự động">
            <a:extLst>
              <a:ext uri="{FF2B5EF4-FFF2-40B4-BE49-F238E27FC236}">
                <a16:creationId xmlns:a16="http://schemas.microsoft.com/office/drawing/2014/main" id="{C1922252-6976-0279-CFBF-8BBC1488D6C0}"/>
              </a:ext>
            </a:extLst>
          </p:cNvPr>
          <p:cNvPicPr>
            <a:picLocks noChangeAspect="1"/>
          </p:cNvPicPr>
          <p:nvPr/>
        </p:nvPicPr>
        <p:blipFill>
          <a:blip r:embed="rId2"/>
          <a:stretch>
            <a:fillRect/>
          </a:stretch>
        </p:blipFill>
        <p:spPr>
          <a:xfrm>
            <a:off x="768127" y="1349272"/>
            <a:ext cx="6794405" cy="3401483"/>
          </a:xfrm>
          <a:prstGeom prst="rect">
            <a:avLst/>
          </a:prstGeom>
        </p:spPr>
      </p:pic>
    </p:spTree>
    <p:extLst>
      <p:ext uri="{BB962C8B-B14F-4D97-AF65-F5344CB8AC3E}">
        <p14:creationId xmlns:p14="http://schemas.microsoft.com/office/powerpoint/2010/main" val="266030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1"/>
          <p:cNvSpPr txBox="1"/>
          <p:nvPr/>
        </p:nvSpPr>
        <p:spPr>
          <a:xfrm>
            <a:off x="1326911" y="451206"/>
            <a:ext cx="6040309"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Biểu diễn dữ liệu trên MongoDB Charts</a:t>
            </a:r>
            <a:endParaRPr lang="en-US" sz="2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D6B54C14-B6CF-9657-B912-4CEEECC93026}"/>
              </a:ext>
            </a:extLst>
          </p:cNvPr>
          <p:cNvPicPr>
            <a:picLocks noChangeAspect="1"/>
          </p:cNvPicPr>
          <p:nvPr/>
        </p:nvPicPr>
        <p:blipFill>
          <a:blip r:embed="rId2"/>
          <a:stretch>
            <a:fillRect/>
          </a:stretch>
        </p:blipFill>
        <p:spPr>
          <a:xfrm>
            <a:off x="412529" y="1513511"/>
            <a:ext cx="4588958" cy="2243738"/>
          </a:xfrm>
          <a:prstGeom prst="rect">
            <a:avLst/>
          </a:prstGeom>
        </p:spPr>
      </p:pic>
      <p:pic>
        <p:nvPicPr>
          <p:cNvPr id="3" name="Picture 2">
            <a:extLst>
              <a:ext uri="{FF2B5EF4-FFF2-40B4-BE49-F238E27FC236}">
                <a16:creationId xmlns:a16="http://schemas.microsoft.com/office/drawing/2014/main" id="{61164555-64B3-DC3D-602D-01CA0B8EAA2E}"/>
              </a:ext>
            </a:extLst>
          </p:cNvPr>
          <p:cNvPicPr>
            <a:picLocks noChangeAspect="1"/>
          </p:cNvPicPr>
          <p:nvPr/>
        </p:nvPicPr>
        <p:blipFill>
          <a:blip r:embed="rId3"/>
          <a:stretch>
            <a:fillRect/>
          </a:stretch>
        </p:blipFill>
        <p:spPr>
          <a:xfrm>
            <a:off x="4892940" y="1760756"/>
            <a:ext cx="3507341" cy="1749248"/>
          </a:xfrm>
          <a:prstGeom prst="rect">
            <a:avLst/>
          </a:prstGeom>
        </p:spPr>
      </p:pic>
      <p:sp>
        <p:nvSpPr>
          <p:cNvPr id="4" name="TextShape 1">
            <a:extLst>
              <a:ext uri="{FF2B5EF4-FFF2-40B4-BE49-F238E27FC236}">
                <a16:creationId xmlns:a16="http://schemas.microsoft.com/office/drawing/2014/main" id="{A015BB14-B60A-0205-7554-B58EA382B32B}"/>
              </a:ext>
            </a:extLst>
          </p:cNvPr>
          <p:cNvSpPr txBox="1"/>
          <p:nvPr/>
        </p:nvSpPr>
        <p:spPr>
          <a:xfrm>
            <a:off x="1647608" y="4203339"/>
            <a:ext cx="5590440" cy="575640"/>
          </a:xfrm>
          <a:prstGeom prst="rect">
            <a:avLst/>
          </a:prstGeom>
          <a:noFill/>
          <a:ln>
            <a:noFill/>
          </a:ln>
        </p:spPr>
        <p:txBody>
          <a:bodyPr tIns="91440" bIns="91440">
            <a:noAutofit/>
          </a:bodyPr>
          <a:lstStyle/>
          <a:p>
            <a:pPr algn="ctr">
              <a:lnSpc>
                <a:spcPct val="100000"/>
              </a:lnSpc>
              <a:tabLst>
                <a:tab pos="0" algn="l"/>
              </a:tabLst>
            </a:pPr>
            <a:r>
              <a:rPr lang="en-US" sz="1800" dirty="0" err="1">
                <a:effectLst/>
                <a:latin typeface="+mj-lt"/>
                <a:ea typeface="Times New Roman" panose="02020603050405020304" pitchFamily="18" charset="0"/>
              </a:rPr>
              <a:t>Thống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kê</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phân</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bố</a:t>
            </a:r>
            <a:r>
              <a:rPr lang="en-US" sz="1800" dirty="0">
                <a:effectLst/>
                <a:latin typeface="+mj-lt"/>
                <a:ea typeface="Times New Roman" panose="02020603050405020304" pitchFamily="18" charset="0"/>
              </a:rPr>
              <a:t> rating </a:t>
            </a:r>
            <a:r>
              <a:rPr lang="en-US" sz="1800" dirty="0" err="1">
                <a:effectLst/>
                <a:latin typeface="+mj-lt"/>
                <a:ea typeface="Times New Roman" panose="02020603050405020304" pitchFamily="18" charset="0"/>
              </a:rPr>
              <a:t>trung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bình</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của</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từng</a:t>
            </a:r>
            <a:r>
              <a:rPr lang="en-US" sz="1800" dirty="0">
                <a:effectLst/>
                <a:latin typeface="+mj-lt"/>
                <a:ea typeface="Times New Roman" panose="02020603050405020304" pitchFamily="18" charset="0"/>
              </a:rPr>
              <a:t> </a:t>
            </a:r>
            <a:r>
              <a:rPr lang="en-US" sz="1800" dirty="0" err="1">
                <a:effectLst/>
                <a:latin typeface="+mj-lt"/>
                <a:ea typeface="Times New Roman" panose="02020603050405020304" pitchFamily="18" charset="0"/>
              </a:rPr>
              <a:t>phim</a:t>
            </a:r>
            <a:endParaRPr lang="en-US" sz="2800" b="0" strike="noStrike" spc="-1" dirty="0">
              <a:solidFill>
                <a:srgbClr val="000000"/>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Shape 1"/>
          <p:cNvSpPr txBox="1"/>
          <p:nvPr/>
        </p:nvSpPr>
        <p:spPr>
          <a:xfrm>
            <a:off x="1457540" y="517155"/>
            <a:ext cx="586784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Biểu diễn dữ liệu trên MongoDB Charts</a:t>
            </a:r>
            <a:endParaRPr lang="en-US" sz="2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6DF9339A-666F-8BF9-AE00-E9EB7BC6F831}"/>
              </a:ext>
            </a:extLst>
          </p:cNvPr>
          <p:cNvPicPr>
            <a:picLocks noChangeAspect="1"/>
          </p:cNvPicPr>
          <p:nvPr/>
        </p:nvPicPr>
        <p:blipFill>
          <a:blip r:embed="rId2"/>
          <a:stretch>
            <a:fillRect/>
          </a:stretch>
        </p:blipFill>
        <p:spPr>
          <a:xfrm>
            <a:off x="299114" y="1155792"/>
            <a:ext cx="3989351" cy="1952499"/>
          </a:xfrm>
          <a:prstGeom prst="rect">
            <a:avLst/>
          </a:prstGeom>
        </p:spPr>
      </p:pic>
      <p:pic>
        <p:nvPicPr>
          <p:cNvPr id="3" name="Picture 2">
            <a:extLst>
              <a:ext uri="{FF2B5EF4-FFF2-40B4-BE49-F238E27FC236}">
                <a16:creationId xmlns:a16="http://schemas.microsoft.com/office/drawing/2014/main" id="{2E2D8AA4-E2A3-28CB-7805-8ECBE3B0598A}"/>
              </a:ext>
            </a:extLst>
          </p:cNvPr>
          <p:cNvPicPr>
            <a:picLocks noChangeAspect="1"/>
          </p:cNvPicPr>
          <p:nvPr/>
        </p:nvPicPr>
        <p:blipFill>
          <a:blip r:embed="rId3"/>
          <a:stretch>
            <a:fillRect/>
          </a:stretch>
        </p:blipFill>
        <p:spPr>
          <a:xfrm>
            <a:off x="4543647" y="2132042"/>
            <a:ext cx="4301239" cy="2133097"/>
          </a:xfrm>
          <a:prstGeom prst="rect">
            <a:avLst/>
          </a:prstGeom>
        </p:spPr>
      </p:pic>
      <p:sp>
        <p:nvSpPr>
          <p:cNvPr id="5" name="TextBox 4">
            <a:extLst>
              <a:ext uri="{FF2B5EF4-FFF2-40B4-BE49-F238E27FC236}">
                <a16:creationId xmlns:a16="http://schemas.microsoft.com/office/drawing/2014/main" id="{E3F9A2C8-73BC-7044-586D-A930C5C192AC}"/>
              </a:ext>
            </a:extLst>
          </p:cNvPr>
          <p:cNvSpPr txBox="1"/>
          <p:nvPr/>
        </p:nvSpPr>
        <p:spPr>
          <a:xfrm>
            <a:off x="430619" y="3350043"/>
            <a:ext cx="4052004" cy="307777"/>
          </a:xfrm>
          <a:prstGeom prst="rect">
            <a:avLst/>
          </a:prstGeom>
          <a:noFill/>
        </p:spPr>
        <p:txBody>
          <a:bodyPr wrap="square">
            <a:spAutoFit/>
          </a:bodyPr>
          <a:lstStyle/>
          <a:p>
            <a:r>
              <a:rPr lang="en-US" sz="1400" dirty="0" err="1">
                <a:effectLst/>
                <a:latin typeface="+mj-lt"/>
                <a:ea typeface="Times New Roman" panose="02020603050405020304" pitchFamily="18" charset="0"/>
              </a:rPr>
              <a:t>Thống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kê</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phân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bố</a:t>
            </a:r>
            <a:r>
              <a:rPr lang="en-US" sz="1400" dirty="0">
                <a:effectLst/>
                <a:latin typeface="+mj-lt"/>
                <a:ea typeface="Times New Roman" panose="02020603050405020304" pitchFamily="18" charset="0"/>
              </a:rPr>
              <a:t> rating </a:t>
            </a:r>
            <a:r>
              <a:rPr lang="en-US" sz="1400" dirty="0" err="1">
                <a:effectLst/>
                <a:latin typeface="+mj-lt"/>
                <a:ea typeface="Times New Roman" panose="02020603050405020304" pitchFamily="18" charset="0"/>
              </a:rPr>
              <a:t>trung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bình</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theo</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từng</a:t>
            </a:r>
            <a:r>
              <a:rPr lang="en-US" sz="1400" dirty="0">
                <a:effectLst/>
                <a:latin typeface="+mj-lt"/>
                <a:ea typeface="Times New Roman" panose="02020603050405020304" pitchFamily="18" charset="0"/>
              </a:rPr>
              <a:t> tag</a:t>
            </a:r>
            <a:endParaRPr lang="en-US" sz="1400" dirty="0">
              <a:latin typeface="+mj-lt"/>
            </a:endParaRPr>
          </a:p>
        </p:txBody>
      </p:sp>
      <p:sp>
        <p:nvSpPr>
          <p:cNvPr id="7" name="TextBox 6">
            <a:extLst>
              <a:ext uri="{FF2B5EF4-FFF2-40B4-BE49-F238E27FC236}">
                <a16:creationId xmlns:a16="http://schemas.microsoft.com/office/drawing/2014/main" id="{525B467E-9735-FEAB-35E8-00924E8D72D6}"/>
              </a:ext>
            </a:extLst>
          </p:cNvPr>
          <p:cNvSpPr txBox="1"/>
          <p:nvPr/>
        </p:nvSpPr>
        <p:spPr>
          <a:xfrm>
            <a:off x="4572000" y="1759753"/>
            <a:ext cx="4272886" cy="307777"/>
          </a:xfrm>
          <a:prstGeom prst="rect">
            <a:avLst/>
          </a:prstGeom>
          <a:noFill/>
        </p:spPr>
        <p:txBody>
          <a:bodyPr wrap="square">
            <a:spAutoFit/>
          </a:bodyPr>
          <a:lstStyle/>
          <a:p>
            <a:r>
              <a:rPr lang="en-US" sz="1400" dirty="0" err="1">
                <a:effectLst/>
                <a:latin typeface="+mj-lt"/>
                <a:ea typeface="Times New Roman" panose="02020603050405020304" pitchFamily="18" charset="0"/>
              </a:rPr>
              <a:t>Thống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kê</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phân</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bố</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số</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lượng</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phim</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theo</a:t>
            </a:r>
            <a:r>
              <a:rPr lang="en-US" sz="1400" dirty="0">
                <a:effectLst/>
                <a:latin typeface="+mj-lt"/>
                <a:ea typeface="Times New Roman" panose="02020603050405020304" pitchFamily="18" charset="0"/>
              </a:rPr>
              <a:t> </a:t>
            </a:r>
            <a:r>
              <a:rPr lang="en-US" sz="1400" dirty="0" err="1">
                <a:effectLst/>
                <a:latin typeface="+mj-lt"/>
                <a:ea typeface="Times New Roman" panose="02020603050405020304" pitchFamily="18" charset="0"/>
              </a:rPr>
              <a:t>từng</a:t>
            </a:r>
            <a:r>
              <a:rPr lang="en-US" sz="1400" dirty="0">
                <a:effectLst/>
                <a:latin typeface="+mj-lt"/>
                <a:ea typeface="Times New Roman" panose="02020603050405020304" pitchFamily="18" charset="0"/>
              </a:rPr>
              <a:t> tag</a:t>
            </a:r>
            <a:endParaRPr lang="en-US" sz="14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5B467E-9735-FEAB-35E8-00924E8D72D6}"/>
              </a:ext>
            </a:extLst>
          </p:cNvPr>
          <p:cNvSpPr txBox="1"/>
          <p:nvPr/>
        </p:nvSpPr>
        <p:spPr>
          <a:xfrm>
            <a:off x="2310896" y="4118211"/>
            <a:ext cx="4522208" cy="307777"/>
          </a:xfrm>
          <a:prstGeom prst="rect">
            <a:avLst/>
          </a:prstGeom>
          <a:noFill/>
        </p:spPr>
        <p:txBody>
          <a:bodyPr wrap="square">
            <a:spAutoFit/>
          </a:bodyPr>
          <a:lstStyle/>
          <a:p>
            <a:r>
              <a:rPr lang="vi-VN" sz="1400" dirty="0">
                <a:latin typeface="+mj-lt"/>
              </a:rPr>
              <a:t>Thống kê phân bố số lượng người xem theo từng phim</a:t>
            </a:r>
            <a:endParaRPr lang="en-US" sz="1400" dirty="0">
              <a:latin typeface="+mj-lt"/>
            </a:endParaRPr>
          </a:p>
        </p:txBody>
      </p:sp>
      <p:sp>
        <p:nvSpPr>
          <p:cNvPr id="6" name="TextShape 1">
            <a:extLst>
              <a:ext uri="{FF2B5EF4-FFF2-40B4-BE49-F238E27FC236}">
                <a16:creationId xmlns:a16="http://schemas.microsoft.com/office/drawing/2014/main" id="{0D7C6CCD-9EC8-0805-3A09-70289678B4C9}"/>
              </a:ext>
            </a:extLst>
          </p:cNvPr>
          <p:cNvSpPr txBox="1"/>
          <p:nvPr/>
        </p:nvSpPr>
        <p:spPr>
          <a:xfrm>
            <a:off x="1326911" y="451206"/>
            <a:ext cx="6040309"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Biểu diễn dữ liệu trên MongoDB Charts</a:t>
            </a:r>
            <a:endParaRPr lang="en-US" sz="2800" b="0" strike="noStrike" spc="-1" dirty="0">
              <a:solidFill>
                <a:srgbClr val="000000"/>
              </a:solidFill>
              <a:latin typeface="Arial"/>
            </a:endParaRPr>
          </a:p>
        </p:txBody>
      </p:sp>
      <p:pic>
        <p:nvPicPr>
          <p:cNvPr id="8" name="Picture 7">
            <a:extLst>
              <a:ext uri="{FF2B5EF4-FFF2-40B4-BE49-F238E27FC236}">
                <a16:creationId xmlns:a16="http://schemas.microsoft.com/office/drawing/2014/main" id="{FCE625DD-E354-1514-F676-79F43C485875}"/>
              </a:ext>
            </a:extLst>
          </p:cNvPr>
          <p:cNvPicPr>
            <a:picLocks noChangeAspect="1"/>
          </p:cNvPicPr>
          <p:nvPr/>
        </p:nvPicPr>
        <p:blipFill>
          <a:blip r:embed="rId2"/>
          <a:stretch>
            <a:fillRect/>
          </a:stretch>
        </p:blipFill>
        <p:spPr>
          <a:xfrm>
            <a:off x="1691640" y="1168082"/>
            <a:ext cx="5760720" cy="2807335"/>
          </a:xfrm>
          <a:prstGeom prst="rect">
            <a:avLst/>
          </a:prstGeom>
        </p:spPr>
      </p:pic>
    </p:spTree>
    <p:extLst>
      <p:ext uri="{BB962C8B-B14F-4D97-AF65-F5344CB8AC3E}">
        <p14:creationId xmlns:p14="http://schemas.microsoft.com/office/powerpoint/2010/main" val="14868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a:solidFill>
                  <a:srgbClr val="494949"/>
                </a:solidFill>
                <a:latin typeface="Calibri"/>
                <a:ea typeface="Fjalla One"/>
              </a:rPr>
              <a:t>Kết luận và đánh giá</a:t>
            </a:r>
            <a:endParaRPr lang="en-US" sz="2800" b="0" strike="noStrike" spc="-1">
              <a:solidFill>
                <a:srgbClr val="000000"/>
              </a:solidFill>
              <a:latin typeface="Arial"/>
            </a:endParaRPr>
          </a:p>
        </p:txBody>
      </p:sp>
      <p:sp>
        <p:nvSpPr>
          <p:cNvPr id="495" name="CustomShape 2"/>
          <p:cNvSpPr/>
          <p:nvPr/>
        </p:nvSpPr>
        <p:spPr>
          <a:xfrm>
            <a:off x="752400" y="1029600"/>
            <a:ext cx="6677640" cy="2583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vi-VN" sz="1800" b="0" strike="noStrike" spc="-1" dirty="0">
                <a:solidFill>
                  <a:srgbClr val="000000"/>
                </a:solidFill>
                <a:latin typeface="Arial"/>
                <a:ea typeface="Arial"/>
              </a:rPr>
              <a:t>Hệ thống cho thấy những lợi ích mà một hệ thống </a:t>
            </a:r>
            <a:r>
              <a:rPr lang="vi-VN" sz="1800" b="0" strike="noStrike" spc="-1" dirty="0" err="1">
                <a:solidFill>
                  <a:srgbClr val="000000"/>
                </a:solidFill>
                <a:latin typeface="Arial"/>
                <a:ea typeface="Arial"/>
              </a:rPr>
              <a:t>Big</a:t>
            </a:r>
            <a:r>
              <a:rPr lang="vi-VN" sz="1800" b="0" strike="noStrike" spc="-1" dirty="0">
                <a:solidFill>
                  <a:srgbClr val="000000"/>
                </a:solidFill>
                <a:latin typeface="Arial"/>
                <a:ea typeface="Arial"/>
              </a:rPr>
              <a:t> </a:t>
            </a:r>
            <a:r>
              <a:rPr lang="vi-VN" sz="1800" b="0" strike="noStrike" spc="-1" dirty="0" err="1">
                <a:solidFill>
                  <a:srgbClr val="000000"/>
                </a:solidFill>
                <a:latin typeface="Arial"/>
                <a:ea typeface="Arial"/>
              </a:rPr>
              <a:t>Data</a:t>
            </a:r>
            <a:r>
              <a:rPr lang="vi-VN" sz="1800" b="0" strike="noStrike" spc="-1" dirty="0">
                <a:solidFill>
                  <a:srgbClr val="000000"/>
                </a:solidFill>
                <a:latin typeface="Arial"/>
                <a:ea typeface="Arial"/>
              </a:rPr>
              <a:t> đem lại như</a:t>
            </a:r>
            <a:r>
              <a:rPr lang="en-US" sz="1800" b="0" strike="noStrike" spc="-1" dirty="0">
                <a:solidFill>
                  <a:srgbClr val="000000"/>
                </a:solidFill>
                <a:latin typeface="Arial"/>
                <a:ea typeface="Arial"/>
              </a:rPr>
              <a:t>:</a:t>
            </a:r>
            <a:r>
              <a:rPr lang="vi-VN" sz="1800" b="0" strike="noStrike" spc="-1" dirty="0">
                <a:solidFill>
                  <a:srgbClr val="000000"/>
                </a:solidFill>
                <a:latin typeface="Arial"/>
                <a:ea typeface="Arial"/>
              </a:rPr>
              <a:t> </a:t>
            </a:r>
            <a:endParaRPr lang="en-US" sz="1800" b="0" strike="noStrike" spc="-1" dirty="0">
              <a:latin typeface="Arial"/>
            </a:endParaRPr>
          </a:p>
          <a:p>
            <a:pPr marL="285840" indent="-285480">
              <a:lnSpc>
                <a:spcPct val="100000"/>
              </a:lnSpc>
              <a:buClr>
                <a:srgbClr val="000000"/>
              </a:buClr>
              <a:buFont typeface="Arial"/>
              <a:buChar char="-"/>
            </a:pPr>
            <a:r>
              <a:rPr lang="vi-VN" sz="1800" b="0" strike="noStrike" spc="-1" dirty="0">
                <a:solidFill>
                  <a:srgbClr val="000000"/>
                </a:solidFill>
                <a:latin typeface="Arial"/>
                <a:ea typeface="Arial"/>
              </a:rPr>
              <a:t>khả năng lưu trữ</a:t>
            </a:r>
            <a:r>
              <a:rPr lang="en-US" sz="1800" b="0" strike="noStrike" spc="-1" dirty="0">
                <a:solidFill>
                  <a:srgbClr val="000000"/>
                </a:solidFill>
                <a:latin typeface="Arial"/>
                <a:ea typeface="Arial"/>
              </a:rPr>
              <a:t>,</a:t>
            </a:r>
            <a:r>
              <a:rPr lang="vi-VN" sz="1800" b="0" strike="noStrike" spc="-1" dirty="0">
                <a:solidFill>
                  <a:srgbClr val="000000"/>
                </a:solidFill>
                <a:latin typeface="Arial"/>
                <a:ea typeface="Arial"/>
              </a:rPr>
              <a:t> tìm kiếm </a:t>
            </a:r>
            <a:endParaRPr lang="en-US" sz="1800" b="0" strike="noStrike" spc="-1" dirty="0">
              <a:latin typeface="Arial"/>
            </a:endParaRPr>
          </a:p>
          <a:p>
            <a:pPr marL="285840" indent="-285480">
              <a:lnSpc>
                <a:spcPct val="100000"/>
              </a:lnSpc>
              <a:buClr>
                <a:srgbClr val="000000"/>
              </a:buClr>
              <a:buFont typeface="Arial"/>
              <a:buChar char="-"/>
            </a:pPr>
            <a:r>
              <a:rPr lang="en-US" spc="-1" dirty="0">
                <a:solidFill>
                  <a:srgbClr val="000000"/>
                </a:solidFill>
                <a:latin typeface="Arial"/>
                <a:ea typeface="Arial"/>
              </a:rPr>
              <a:t>B</a:t>
            </a:r>
            <a:r>
              <a:rPr lang="vi-VN" sz="1800" b="0" strike="noStrike" spc="-1" dirty="0" err="1">
                <a:solidFill>
                  <a:srgbClr val="000000"/>
                </a:solidFill>
                <a:latin typeface="Arial"/>
                <a:ea typeface="Arial"/>
              </a:rPr>
              <a:t>iểu</a:t>
            </a:r>
            <a:r>
              <a:rPr lang="vi-VN" sz="1800" b="0" strike="noStrike" spc="-1" dirty="0">
                <a:solidFill>
                  <a:srgbClr val="000000"/>
                </a:solidFill>
                <a:latin typeface="Arial"/>
                <a:ea typeface="Arial"/>
              </a:rPr>
              <a:t> diễn lượng lớn dữ liệu </a:t>
            </a:r>
            <a:endParaRPr lang="en-US" sz="1800" b="0" strike="noStrike" spc="-1" dirty="0">
              <a:latin typeface="Arial"/>
            </a:endParaRPr>
          </a:p>
          <a:p>
            <a:pPr marL="285840" indent="-285480">
              <a:lnSpc>
                <a:spcPct val="100000"/>
              </a:lnSpc>
              <a:buClr>
                <a:srgbClr val="000000"/>
              </a:buClr>
              <a:buFont typeface="Arial"/>
              <a:buChar char="-"/>
            </a:pPr>
            <a:r>
              <a:rPr lang="en-US" spc="-1" dirty="0">
                <a:solidFill>
                  <a:srgbClr val="000000"/>
                </a:solidFill>
                <a:latin typeface="Arial"/>
                <a:ea typeface="Arial"/>
              </a:rPr>
              <a:t>K</a:t>
            </a:r>
            <a:r>
              <a:rPr lang="vi-VN" sz="1800" b="0" strike="noStrike" spc="-1" dirty="0">
                <a:solidFill>
                  <a:srgbClr val="000000"/>
                </a:solidFill>
                <a:latin typeface="Arial"/>
                <a:ea typeface="Arial"/>
              </a:rPr>
              <a:t>hả năng mở rộng khi lượng tài nguyên hiện tại không đủ,</a:t>
            </a:r>
            <a:endParaRPr lang="en-US" sz="1800" b="0" strike="noStrike" spc="-1" dirty="0">
              <a:latin typeface="Arial"/>
            </a:endParaRPr>
          </a:p>
          <a:p>
            <a:pPr marL="285840" indent="-285480">
              <a:lnSpc>
                <a:spcPct val="100000"/>
              </a:lnSpc>
              <a:buClr>
                <a:srgbClr val="000000"/>
              </a:buClr>
              <a:buFont typeface="Arial"/>
              <a:buChar char="-"/>
            </a:pPr>
            <a:r>
              <a:rPr lang="en-US" spc="-1" dirty="0">
                <a:solidFill>
                  <a:srgbClr val="000000"/>
                </a:solidFill>
                <a:latin typeface="Arial"/>
                <a:ea typeface="Arial"/>
              </a:rPr>
              <a:t>K</a:t>
            </a:r>
            <a:r>
              <a:rPr lang="vi-VN" sz="1800" b="0" strike="noStrike" spc="-1" dirty="0">
                <a:solidFill>
                  <a:srgbClr val="000000"/>
                </a:solidFill>
                <a:latin typeface="Arial"/>
                <a:ea typeface="Arial"/>
              </a:rPr>
              <a:t>hả năng chịu lỗi trong một mạng phân tán khi có những thành phần trong mạng gặp trục trặc. </a:t>
            </a:r>
            <a:endParaRPr lang="en-US" sz="1800" b="0" strike="noStrike" spc="-1" dirty="0">
              <a:solidFill>
                <a:srgbClr val="000000"/>
              </a:solidFill>
              <a:latin typeface="Arial"/>
              <a:ea typeface="Arial"/>
            </a:endParaRPr>
          </a:p>
          <a:p>
            <a:pPr marL="360">
              <a:lnSpc>
                <a:spcPct val="100000"/>
              </a:lnSpc>
              <a:buClr>
                <a:srgbClr val="000000"/>
              </a:buClr>
            </a:pPr>
            <a:r>
              <a:rPr lang="en-US" sz="1800" b="0" strike="noStrike" spc="-1" dirty="0" err="1">
                <a:latin typeface="Arial"/>
              </a:rPr>
              <a:t>Đây</a:t>
            </a:r>
            <a:r>
              <a:rPr lang="en-US" sz="1800" b="0" strike="noStrike" spc="-1" dirty="0">
                <a:latin typeface="Arial"/>
              </a:rPr>
              <a:t> là </a:t>
            </a:r>
            <a:r>
              <a:rPr lang="en-US" sz="1800" b="0" strike="noStrike" spc="-1" dirty="0" err="1">
                <a:latin typeface="Arial"/>
              </a:rPr>
              <a:t>những</a:t>
            </a:r>
            <a:r>
              <a:rPr lang="en-US" sz="1800" b="0" strike="noStrike" spc="-1" dirty="0">
                <a:latin typeface="Arial"/>
              </a:rPr>
              <a:t> </a:t>
            </a:r>
            <a:r>
              <a:rPr lang="en-US" sz="1800" b="0" strike="noStrike" spc="-1" dirty="0" err="1">
                <a:latin typeface="Arial"/>
              </a:rPr>
              <a:t>khả</a:t>
            </a:r>
            <a:r>
              <a:rPr lang="en-US" sz="1800" b="0" strike="noStrike" spc="-1" dirty="0">
                <a:latin typeface="Arial"/>
              </a:rPr>
              <a:t> </a:t>
            </a:r>
            <a:r>
              <a:rPr lang="en-US" sz="1800" b="0" strike="noStrike" spc="-1" dirty="0" err="1">
                <a:latin typeface="Arial"/>
              </a:rPr>
              <a:t>năng</a:t>
            </a:r>
            <a:r>
              <a:rPr lang="en-US" sz="1800" b="0" strike="noStrike" spc="-1" dirty="0">
                <a:latin typeface="Arial"/>
              </a:rPr>
              <a:t> </a:t>
            </a:r>
            <a:r>
              <a:rPr lang="en-US" sz="1800" b="0" strike="noStrike" spc="-1" dirty="0" err="1">
                <a:latin typeface="Arial"/>
              </a:rPr>
              <a:t>mà</a:t>
            </a:r>
            <a:r>
              <a:rPr lang="en-US" sz="1800" b="0" strike="noStrike" spc="-1" dirty="0">
                <a:latin typeface="Arial"/>
              </a:rPr>
              <a:t> </a:t>
            </a:r>
            <a:r>
              <a:rPr lang="en-US" sz="1800" b="0" strike="noStrike" spc="-1" dirty="0" err="1">
                <a:latin typeface="Arial"/>
              </a:rPr>
              <a:t>các</a:t>
            </a:r>
            <a:r>
              <a:rPr lang="en-US" sz="1800" b="0" strike="noStrike" spc="-1" dirty="0">
                <a:latin typeface="Arial"/>
              </a:rPr>
              <a:t> </a:t>
            </a:r>
            <a:r>
              <a:rPr lang="en-US" sz="1800" b="0" strike="noStrike" spc="-1" dirty="0" err="1">
                <a:latin typeface="Arial"/>
              </a:rPr>
              <a:t>hệ</a:t>
            </a:r>
            <a:r>
              <a:rPr lang="en-US" sz="1800" b="0" strike="noStrike" spc="-1" dirty="0">
                <a:latin typeface="Arial"/>
              </a:rPr>
              <a:t> </a:t>
            </a:r>
            <a:r>
              <a:rPr lang="en-US" sz="1800" b="0" strike="noStrike" spc="-1" dirty="0" err="1">
                <a:latin typeface="Arial"/>
              </a:rPr>
              <a:t>thống</a:t>
            </a:r>
            <a:r>
              <a:rPr lang="en-US" sz="1800" b="0" strike="noStrike" spc="-1" dirty="0">
                <a:latin typeface="Arial"/>
              </a:rPr>
              <a:t> </a:t>
            </a:r>
            <a:r>
              <a:rPr lang="en-US" sz="1800" b="0" strike="noStrike" spc="-1" dirty="0" err="1">
                <a:latin typeface="Arial"/>
              </a:rPr>
              <a:t>truyền</a:t>
            </a:r>
            <a:r>
              <a:rPr lang="en-US" sz="1800" b="0" strike="noStrike" spc="-1" dirty="0">
                <a:latin typeface="Arial"/>
              </a:rPr>
              <a:t> </a:t>
            </a:r>
            <a:r>
              <a:rPr lang="en-US" sz="1800" b="0" strike="noStrike" spc="-1" dirty="0" err="1">
                <a:latin typeface="Arial"/>
              </a:rPr>
              <a:t>thống</a:t>
            </a:r>
            <a:r>
              <a:rPr lang="en-US" sz="1800" b="0" strike="noStrike" spc="-1" dirty="0">
                <a:latin typeface="Arial"/>
              </a:rPr>
              <a:t> </a:t>
            </a:r>
            <a:r>
              <a:rPr lang="en-US" sz="1800" b="0" strike="noStrike" spc="-1" dirty="0" err="1">
                <a:latin typeface="Arial"/>
              </a:rPr>
              <a:t>không</a:t>
            </a:r>
            <a:r>
              <a:rPr lang="en-US" sz="1800" b="0" strike="noStrike" spc="-1" dirty="0">
                <a:latin typeface="Arial"/>
              </a:rPr>
              <a:t> có </a:t>
            </a:r>
            <a:r>
              <a:rPr lang="en-US" sz="1800" b="0" strike="noStrike" spc="-1" dirty="0" err="1">
                <a:latin typeface="Arial"/>
              </a:rPr>
              <a:t>hoặc</a:t>
            </a:r>
            <a:r>
              <a:rPr lang="en-US" sz="1800" b="0" strike="noStrike" spc="-1" dirty="0">
                <a:latin typeface="Arial"/>
              </a:rPr>
              <a:t> </a:t>
            </a:r>
            <a:r>
              <a:rPr lang="en-US" sz="1800" b="0" strike="noStrike" spc="-1" dirty="0" err="1">
                <a:latin typeface="Arial"/>
              </a:rPr>
              <a:t>khả</a:t>
            </a:r>
            <a:r>
              <a:rPr lang="en-US" sz="1800" b="0" strike="noStrike" spc="-1" dirty="0">
                <a:latin typeface="Arial"/>
              </a:rPr>
              <a:t> </a:t>
            </a:r>
            <a:r>
              <a:rPr lang="en-US" sz="1800" b="0" strike="noStrike" spc="-1" dirty="0" err="1">
                <a:latin typeface="Arial"/>
              </a:rPr>
              <a:t>năng</a:t>
            </a:r>
            <a:r>
              <a:rPr lang="en-US" sz="1800" b="0" strike="noStrike" spc="-1" dirty="0">
                <a:latin typeface="Arial"/>
              </a:rPr>
              <a:t> </a:t>
            </a:r>
            <a:r>
              <a:rPr lang="en-US" sz="1800" b="0" strike="noStrike" spc="-1" dirty="0" err="1">
                <a:latin typeface="Arial"/>
              </a:rPr>
              <a:t>đáp</a:t>
            </a:r>
            <a:r>
              <a:rPr lang="en-US" sz="1800" b="0" strike="noStrike" spc="-1" dirty="0">
                <a:latin typeface="Arial"/>
              </a:rPr>
              <a:t> </a:t>
            </a:r>
            <a:r>
              <a:rPr lang="en-US" sz="1800" b="0" strike="noStrike" spc="-1" dirty="0" err="1">
                <a:latin typeface="Arial"/>
              </a:rPr>
              <a:t>ứng</a:t>
            </a:r>
            <a:r>
              <a:rPr lang="en-US" sz="1800" b="0" strike="noStrike" spc="-1" dirty="0">
                <a:latin typeface="Arial"/>
              </a:rPr>
              <a:t> </a:t>
            </a:r>
            <a:r>
              <a:rPr lang="en-US" sz="1800" b="0" strike="noStrike" spc="-1" dirty="0" err="1">
                <a:latin typeface="Arial"/>
              </a:rPr>
              <a:t>còn</a:t>
            </a:r>
            <a:r>
              <a:rPr lang="en-US" sz="1800" b="0" strike="noStrike" spc="-1" dirty="0">
                <a:latin typeface="Arial"/>
              </a:rPr>
              <a:t> </a:t>
            </a:r>
            <a:r>
              <a:rPr lang="en-US" sz="1800" b="0" strike="noStrike" spc="-1" dirty="0" err="1">
                <a:latin typeface="Arial"/>
              </a:rPr>
              <a:t>hạn</a:t>
            </a:r>
            <a:r>
              <a:rPr lang="en-US" sz="1800" b="0" strike="noStrike" spc="-1" dirty="0">
                <a:latin typeface="Arial"/>
              </a:rPr>
              <a:t> </a:t>
            </a:r>
            <a:r>
              <a:rPr lang="en-US" sz="1800" b="0" strike="noStrike" spc="-1" dirty="0" err="1">
                <a:latin typeface="Arial"/>
              </a:rPr>
              <a:t>chế</a:t>
            </a:r>
            <a:r>
              <a:rPr lang="en-US" sz="1800" b="0" strike="noStrike" spc="-1" dirty="0">
                <a:latin typeface="Aria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a:solidFill>
                  <a:srgbClr val="494949"/>
                </a:solidFill>
                <a:latin typeface="Calibri"/>
                <a:ea typeface="Fjalla One"/>
              </a:rPr>
              <a:t>Kết luận và đánh giá</a:t>
            </a:r>
            <a:endParaRPr lang="en-US" sz="2800" b="0" strike="noStrike" spc="-1">
              <a:solidFill>
                <a:srgbClr val="000000"/>
              </a:solidFill>
              <a:latin typeface="Arial"/>
            </a:endParaRPr>
          </a:p>
        </p:txBody>
      </p:sp>
      <p:sp>
        <p:nvSpPr>
          <p:cNvPr id="497" name="CustomShape 2"/>
          <p:cNvSpPr/>
          <p:nvPr/>
        </p:nvSpPr>
        <p:spPr>
          <a:xfrm>
            <a:off x="1052280" y="1279080"/>
            <a:ext cx="6723558" cy="230687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800" b="0" strike="noStrike" spc="-1" dirty="0" err="1">
                <a:solidFill>
                  <a:srgbClr val="000000"/>
                </a:solidFill>
                <a:latin typeface="Arial"/>
                <a:ea typeface="Arial"/>
              </a:rPr>
              <a:t>Hạn</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chế</a:t>
            </a:r>
            <a:r>
              <a:rPr lang="en-US" sz="1800" b="0" strike="noStrike" spc="-1" dirty="0">
                <a:solidFill>
                  <a:srgbClr val="000000"/>
                </a:solidFill>
                <a:latin typeface="Arial"/>
                <a:ea typeface="Arial"/>
              </a:rPr>
              <a:t>: </a:t>
            </a:r>
            <a:endParaRPr lang="en-US" sz="1800" b="0" strike="noStrike" spc="-1" dirty="0">
              <a:latin typeface="Arial"/>
            </a:endParaRPr>
          </a:p>
          <a:p>
            <a:pPr marL="285840" indent="-285480">
              <a:lnSpc>
                <a:spcPct val="100000"/>
              </a:lnSpc>
              <a:buClr>
                <a:srgbClr val="000000"/>
              </a:buClr>
              <a:buFont typeface="Arial"/>
              <a:buChar char="-"/>
            </a:pPr>
            <a:r>
              <a:rPr lang="vi-VN" sz="1800" b="0" strike="noStrike" spc="-1" dirty="0">
                <a:latin typeface="Arial"/>
              </a:rPr>
              <a:t>Việc sử dụng </a:t>
            </a:r>
            <a:r>
              <a:rPr lang="vi-VN" sz="1800" b="0" strike="noStrike" spc="-1" dirty="0" err="1">
                <a:latin typeface="Arial"/>
              </a:rPr>
              <a:t>spark</a:t>
            </a:r>
            <a:r>
              <a:rPr lang="vi-VN" sz="1800" b="0" strike="noStrike" spc="-1" dirty="0">
                <a:latin typeface="Arial"/>
              </a:rPr>
              <a:t> </a:t>
            </a:r>
            <a:r>
              <a:rPr lang="vi-VN" sz="1800" b="0" strike="noStrike" spc="-1" dirty="0" err="1">
                <a:latin typeface="Arial"/>
              </a:rPr>
              <a:t>standalone</a:t>
            </a:r>
            <a:r>
              <a:rPr lang="vi-VN" sz="1800" b="0" strike="noStrike" spc="-1" dirty="0">
                <a:latin typeface="Arial"/>
              </a:rPr>
              <a:t> của nhóm không khai thác được tối đa hệ thống</a:t>
            </a:r>
            <a:endParaRPr lang="en-US" sz="1800" b="0" strike="noStrike" spc="-1" dirty="0">
              <a:latin typeface="Arial"/>
            </a:endParaRPr>
          </a:p>
          <a:p>
            <a:pPr marL="285840" indent="-285480">
              <a:lnSpc>
                <a:spcPct val="100000"/>
              </a:lnSpc>
              <a:buClr>
                <a:srgbClr val="000000"/>
              </a:buClr>
              <a:buFont typeface="Arial"/>
              <a:buChar char="-"/>
            </a:pPr>
            <a:r>
              <a:rPr lang="vi-VN" sz="1800" b="0" strike="noStrike" spc="-1" dirty="0">
                <a:latin typeface="Arial"/>
              </a:rPr>
              <a:t>Lượng dữ liệu được thu thập khá ít, hoàn tàn có thể chạy trong 1 máy</a:t>
            </a:r>
            <a:endParaRPr lang="en-US" sz="1800" b="0" strike="noStrike" spc="-1" dirty="0">
              <a:latin typeface="Arial"/>
            </a:endParaRPr>
          </a:p>
          <a:p>
            <a:pPr marL="285840" indent="-285480">
              <a:lnSpc>
                <a:spcPct val="100000"/>
              </a:lnSpc>
              <a:buClr>
                <a:srgbClr val="000000"/>
              </a:buClr>
              <a:buFont typeface="Arial"/>
              <a:buChar char="-"/>
            </a:pPr>
            <a:r>
              <a:rPr lang="en-US" sz="1800" b="0" strike="noStrike" spc="-1" dirty="0" err="1">
                <a:solidFill>
                  <a:srgbClr val="000000"/>
                </a:solidFill>
                <a:latin typeface="Arial"/>
                <a:ea typeface="Arial"/>
              </a:rPr>
              <a:t>Luồng</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thực</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hiện</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của</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hệ</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thống</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còn</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khá</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rời</a:t>
            </a:r>
            <a:r>
              <a:rPr lang="en-US" sz="1800" b="0" strike="noStrike" spc="-1" dirty="0">
                <a:solidFill>
                  <a:srgbClr val="000000"/>
                </a:solidFill>
                <a:latin typeface="Arial"/>
                <a:ea typeface="Arial"/>
              </a:rPr>
              <a:t> </a:t>
            </a:r>
            <a:r>
              <a:rPr lang="en-US" sz="1800" b="0" strike="noStrike" spc="-1" dirty="0" err="1">
                <a:solidFill>
                  <a:srgbClr val="000000"/>
                </a:solidFill>
                <a:latin typeface="Arial"/>
                <a:ea typeface="Arial"/>
              </a:rPr>
              <a:t>rạc</a:t>
            </a:r>
            <a:endParaRPr lang="en-US" sz="1800" b="0" strike="noStrike" spc="-1" dirty="0">
              <a:solidFill>
                <a:srgbClr val="000000"/>
              </a:solidFill>
              <a:latin typeface="Arial"/>
              <a:ea typeface="Arial"/>
            </a:endParaRPr>
          </a:p>
          <a:p>
            <a:pPr marL="285840" indent="-285480">
              <a:lnSpc>
                <a:spcPct val="100000"/>
              </a:lnSpc>
              <a:buClr>
                <a:srgbClr val="000000"/>
              </a:buClr>
              <a:buFont typeface="Arial"/>
              <a:buChar char="-"/>
            </a:pPr>
            <a:r>
              <a:rPr lang="en-US" spc="-1" dirty="0">
                <a:latin typeface="Arial"/>
              </a:rPr>
              <a:t>M</a:t>
            </a:r>
            <a:r>
              <a:rPr lang="vi-VN" sz="1800" b="0" strike="noStrike" spc="-1" dirty="0" err="1">
                <a:latin typeface="Arial"/>
              </a:rPr>
              <a:t>ột</a:t>
            </a:r>
            <a:r>
              <a:rPr lang="vi-VN" sz="1800" b="0" strike="noStrike" spc="-1" dirty="0">
                <a:latin typeface="Arial"/>
              </a:rPr>
              <a:t> số bước tải dữ liệu vẫn thực hiện bằng cách gõ</a:t>
            </a:r>
            <a:r>
              <a:rPr lang="en-US" sz="1800" b="0" strike="noStrike" spc="-1" dirty="0">
                <a:latin typeface="Arial"/>
              </a:rPr>
              <a:t> </a:t>
            </a:r>
            <a:r>
              <a:rPr lang="vi-VN" sz="1800" b="0" strike="noStrike" spc="-1" dirty="0" err="1">
                <a:latin typeface="Arial"/>
              </a:rPr>
              <a:t>code</a:t>
            </a:r>
            <a:r>
              <a:rPr lang="vi-VN" sz="1800" b="0" strike="noStrike" spc="-1" dirty="0">
                <a:latin typeface="Arial"/>
              </a:rPr>
              <a:t> trên </a:t>
            </a:r>
            <a:r>
              <a:rPr lang="vi-VN" sz="1800" b="0" strike="noStrike" spc="-1" dirty="0" err="1">
                <a:latin typeface="Arial"/>
              </a:rPr>
              <a:t>terminal</a:t>
            </a:r>
            <a:r>
              <a:rPr lang="vi-VN" sz="1800" b="0" strike="noStrike" spc="-1" dirty="0">
                <a:latin typeface="Arial"/>
              </a:rPr>
              <a:t> mà chưa được tự động hóa.</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C5202F77-BBC5-F651-5D0D-8C7FACD8518F}"/>
              </a:ext>
            </a:extLst>
          </p:cNvPr>
          <p:cNvSpPr txBox="1"/>
          <p:nvPr/>
        </p:nvSpPr>
        <p:spPr>
          <a:xfrm>
            <a:off x="281445" y="1685191"/>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2. Tổng quan hệ thống</a:t>
            </a:r>
            <a:endParaRPr lang="en-US" sz="2800" b="0" strike="noStrike" spc="-1" dirty="0">
              <a:solidFill>
                <a:srgbClr val="000000"/>
              </a:solidFill>
              <a:latin typeface="Arial"/>
            </a:endParaRPr>
          </a:p>
        </p:txBody>
      </p:sp>
      <p:sp>
        <p:nvSpPr>
          <p:cNvPr id="4" name="TextShape 1">
            <a:extLst>
              <a:ext uri="{FF2B5EF4-FFF2-40B4-BE49-F238E27FC236}">
                <a16:creationId xmlns:a16="http://schemas.microsoft.com/office/drawing/2014/main" id="{7D17BADD-60F1-D409-670A-B0E300245621}"/>
              </a:ext>
            </a:extLst>
          </p:cNvPr>
          <p:cNvSpPr txBox="1"/>
          <p:nvPr/>
        </p:nvSpPr>
        <p:spPr>
          <a:xfrm>
            <a:off x="0" y="989048"/>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1. Giới thiệu đề tài</a:t>
            </a:r>
            <a:endParaRPr lang="en-US" sz="2800" b="0" strike="noStrike" spc="-1" dirty="0">
              <a:solidFill>
                <a:srgbClr val="000000"/>
              </a:solidFill>
              <a:latin typeface="Arial"/>
            </a:endParaRPr>
          </a:p>
        </p:txBody>
      </p:sp>
      <p:sp>
        <p:nvSpPr>
          <p:cNvPr id="7" name="TextShape 1">
            <a:extLst>
              <a:ext uri="{FF2B5EF4-FFF2-40B4-BE49-F238E27FC236}">
                <a16:creationId xmlns:a16="http://schemas.microsoft.com/office/drawing/2014/main" id="{946E21D3-BECB-3C36-9C73-72BDC2AE4250}"/>
              </a:ext>
            </a:extLst>
          </p:cNvPr>
          <p:cNvSpPr txBox="1"/>
          <p:nvPr/>
        </p:nvSpPr>
        <p:spPr>
          <a:xfrm>
            <a:off x="0" y="292905"/>
            <a:ext cx="4087080" cy="575640"/>
          </a:xfrm>
          <a:prstGeom prst="rect">
            <a:avLst/>
          </a:prstGeom>
          <a:noFill/>
          <a:ln>
            <a:noFill/>
          </a:ln>
        </p:spPr>
        <p:txBody>
          <a:bodyPr tIns="91440" bIns="91440">
            <a:noAutofit/>
          </a:bodyPr>
          <a:lstStyle/>
          <a:p>
            <a:pPr algn="ctr">
              <a:lnSpc>
                <a:spcPct val="100000"/>
              </a:lnSpc>
              <a:tabLst>
                <a:tab pos="0" algn="l"/>
              </a:tabLst>
            </a:pPr>
            <a:r>
              <a:rPr lang="en" sz="3200" b="0" strike="noStrike" spc="-1" dirty="0">
                <a:solidFill>
                  <a:srgbClr val="494949"/>
                </a:solidFill>
                <a:latin typeface="Calibri"/>
                <a:ea typeface="Fjalla One"/>
              </a:rPr>
              <a:t>Nội dung đề tài</a:t>
            </a:r>
            <a:endParaRPr lang="en-US" sz="3200" b="0" strike="noStrike" spc="-1" dirty="0">
              <a:solidFill>
                <a:srgbClr val="000000"/>
              </a:solidFill>
              <a:latin typeface="Arial"/>
            </a:endParaRPr>
          </a:p>
        </p:txBody>
      </p:sp>
      <p:sp>
        <p:nvSpPr>
          <p:cNvPr id="12" name="TextShape 1">
            <a:extLst>
              <a:ext uri="{FF2B5EF4-FFF2-40B4-BE49-F238E27FC236}">
                <a16:creationId xmlns:a16="http://schemas.microsoft.com/office/drawing/2014/main" id="{6A6CBBB9-90E9-73FE-5755-519512D0C99B}"/>
              </a:ext>
            </a:extLst>
          </p:cNvPr>
          <p:cNvSpPr txBox="1"/>
          <p:nvPr/>
        </p:nvSpPr>
        <p:spPr>
          <a:xfrm>
            <a:off x="-193475" y="2381334"/>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3. Mô tả chi tiết</a:t>
            </a:r>
            <a:endParaRPr lang="en-US" sz="2800" b="0" strike="noStrike" spc="-1" dirty="0">
              <a:solidFill>
                <a:srgbClr val="000000"/>
              </a:solidFill>
              <a:latin typeface="Arial"/>
            </a:endParaRPr>
          </a:p>
        </p:txBody>
      </p:sp>
      <p:sp>
        <p:nvSpPr>
          <p:cNvPr id="14" name="TextShape 1">
            <a:extLst>
              <a:ext uri="{FF2B5EF4-FFF2-40B4-BE49-F238E27FC236}">
                <a16:creationId xmlns:a16="http://schemas.microsoft.com/office/drawing/2014/main" id="{8135599C-A671-7653-48A0-38A435D41A33}"/>
              </a:ext>
            </a:extLst>
          </p:cNvPr>
          <p:cNvSpPr txBox="1"/>
          <p:nvPr/>
        </p:nvSpPr>
        <p:spPr>
          <a:xfrm>
            <a:off x="281445" y="3077477"/>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4. Đánh giá và kết luận</a:t>
            </a:r>
            <a:endParaRPr lang="en-US" sz="280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68040" y="1732746"/>
            <a:ext cx="9143999" cy="1428774"/>
          </a:xfrm>
          <a:prstGeom prst="rect">
            <a:avLst/>
          </a:prstGeom>
          <a:noFill/>
          <a:ln>
            <a:noFill/>
          </a:ln>
        </p:spPr>
        <p:txBody>
          <a:bodyPr tIns="91440" bIns="91440">
            <a:noAutofit/>
          </a:bodyPr>
          <a:lstStyle/>
          <a:p>
            <a:pPr algn="ctr">
              <a:lnSpc>
                <a:spcPct val="100000"/>
              </a:lnSpc>
              <a:tabLst>
                <a:tab pos="0" algn="l"/>
              </a:tabLst>
            </a:pPr>
            <a:r>
              <a:rPr lang="en" sz="7200" b="0" strike="noStrike" spc="-1" dirty="0">
                <a:solidFill>
                  <a:srgbClr val="494949"/>
                </a:solidFill>
                <a:latin typeface="Fjalla One"/>
                <a:ea typeface="Fjalla One"/>
              </a:rPr>
              <a:t>Thank you!</a:t>
            </a:r>
            <a:endParaRPr lang="en-US" sz="7200" b="0" strike="noStrike" spc="-1" dirty="0">
              <a:solidFill>
                <a:srgbClr val="000000"/>
              </a:solidFill>
              <a:latin typeface="Arial"/>
            </a:endParaRPr>
          </a:p>
        </p:txBody>
      </p:sp>
      <p:sp>
        <p:nvSpPr>
          <p:cNvPr id="499" name="TextShape 2"/>
          <p:cNvSpPr txBox="1"/>
          <p:nvPr/>
        </p:nvSpPr>
        <p:spPr>
          <a:xfrm>
            <a:off x="2673720" y="4233240"/>
            <a:ext cx="3792960" cy="338040"/>
          </a:xfrm>
          <a:prstGeom prst="rect">
            <a:avLst/>
          </a:prstGeom>
          <a:noFill/>
          <a:ln>
            <a:noFill/>
          </a:ln>
        </p:spPr>
        <p:txBody>
          <a:bodyPr tIns="91440" bIns="91440">
            <a:noAutofit/>
          </a:bodyPr>
          <a:lstStyle/>
          <a:p>
            <a:pPr algn="ctr">
              <a:lnSpc>
                <a:spcPct val="100000"/>
              </a:lnSpc>
              <a:tabLst>
                <a:tab pos="0" algn="l"/>
              </a:tabLst>
            </a:pPr>
            <a:r>
              <a:rPr lang="en" sz="1100" b="0" strike="noStrike" spc="-1">
                <a:solidFill>
                  <a:srgbClr val="000000"/>
                </a:solidFill>
                <a:latin typeface="Barlow Semi Condensed"/>
                <a:ea typeface="Barlow Semi Condensed"/>
              </a:rPr>
              <a:t>Please keep this slide for attribution</a:t>
            </a:r>
            <a:endParaRPr lang="en-US" sz="1100" b="0" strike="noStrike" spc="-1">
              <a:latin typeface="Arial"/>
            </a:endParaRPr>
          </a:p>
        </p:txBody>
      </p:sp>
      <p:grpSp>
        <p:nvGrpSpPr>
          <p:cNvPr id="500" name="Group 3"/>
          <p:cNvGrpSpPr/>
          <p:nvPr/>
        </p:nvGrpSpPr>
        <p:grpSpPr>
          <a:xfrm>
            <a:off x="3733920" y="3221640"/>
            <a:ext cx="1680840" cy="338040"/>
            <a:chOff x="3733920" y="3221640"/>
            <a:chExt cx="1680840" cy="338040"/>
          </a:xfrm>
        </p:grpSpPr>
        <p:sp>
          <p:nvSpPr>
            <p:cNvPr id="501" name="CustomShape 4"/>
            <p:cNvSpPr/>
            <p:nvPr/>
          </p:nvSpPr>
          <p:spPr>
            <a:xfrm>
              <a:off x="3733920" y="3221640"/>
              <a:ext cx="338040" cy="338040"/>
            </a:xfrm>
            <a:custGeom>
              <a:avLst/>
              <a:gdLst/>
              <a:ahLst/>
              <a:cxnLst/>
              <a:rect l="l" t="t" r="r" b="b"/>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style>
            <a:lnRef idx="0">
              <a:scrgbClr r="0" g="0" b="0"/>
            </a:lnRef>
            <a:fillRef idx="0">
              <a:scrgbClr r="0" g="0" b="0"/>
            </a:fillRef>
            <a:effectRef idx="0">
              <a:scrgbClr r="0" g="0" b="0"/>
            </a:effectRef>
            <a:fontRef idx="minor"/>
          </p:style>
        </p:sp>
        <p:grpSp>
          <p:nvGrpSpPr>
            <p:cNvPr id="502" name="Group 5"/>
            <p:cNvGrpSpPr/>
            <p:nvPr/>
          </p:nvGrpSpPr>
          <p:grpSpPr>
            <a:xfrm>
              <a:off x="4165920" y="3221640"/>
              <a:ext cx="338040" cy="338040"/>
              <a:chOff x="4165920" y="3221640"/>
              <a:chExt cx="338040" cy="338040"/>
            </a:xfrm>
          </p:grpSpPr>
          <p:sp>
            <p:nvSpPr>
              <p:cNvPr id="503" name="CustomShape 6"/>
              <p:cNvSpPr/>
              <p:nvPr/>
            </p:nvSpPr>
            <p:spPr>
              <a:xfrm>
                <a:off x="4266000" y="3321360"/>
                <a:ext cx="138600" cy="138600"/>
              </a:xfrm>
              <a:custGeom>
                <a:avLst/>
                <a:gdLst/>
                <a:ahLst/>
                <a:cxnLst/>
                <a:rect l="l" t="t" r="r" b="b"/>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04" name="CustomShape 7"/>
              <p:cNvSpPr/>
              <p:nvPr/>
            </p:nvSpPr>
            <p:spPr>
              <a:xfrm>
                <a:off x="4205880" y="3261240"/>
                <a:ext cx="258840" cy="258840"/>
              </a:xfrm>
              <a:custGeom>
                <a:avLst/>
                <a:gdLst/>
                <a:ahLst/>
                <a:cxnLst/>
                <a:rect l="l" t="t" r="r" b="b"/>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05" name="CustomShape 8"/>
              <p:cNvSpPr/>
              <p:nvPr/>
            </p:nvSpPr>
            <p:spPr>
              <a:xfrm>
                <a:off x="4165920" y="3221640"/>
                <a:ext cx="338040" cy="338040"/>
              </a:xfrm>
              <a:custGeom>
                <a:avLst/>
                <a:gdLst/>
                <a:ahLst/>
                <a:cxnLst/>
                <a:rect l="l" t="t" r="r" b="b"/>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06" name="CustomShape 9"/>
              <p:cNvSpPr/>
              <p:nvPr/>
            </p:nvSpPr>
            <p:spPr>
              <a:xfrm>
                <a:off x="4384800" y="3301560"/>
                <a:ext cx="39240" cy="39240"/>
              </a:xfrm>
              <a:custGeom>
                <a:avLst/>
                <a:gdLst/>
                <a:ahLst/>
                <a:cxnLst/>
                <a:rect l="l" t="t" r="r" b="b"/>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style>
              <a:lnRef idx="0">
                <a:scrgbClr r="0" g="0" b="0"/>
              </a:lnRef>
              <a:fillRef idx="0">
                <a:scrgbClr r="0" g="0" b="0"/>
              </a:fillRef>
              <a:effectRef idx="0">
                <a:scrgbClr r="0" g="0" b="0"/>
              </a:effectRef>
              <a:fontRef idx="minor"/>
            </p:style>
          </p:sp>
        </p:grpSp>
        <p:grpSp>
          <p:nvGrpSpPr>
            <p:cNvPr id="507" name="Group 10"/>
            <p:cNvGrpSpPr/>
            <p:nvPr/>
          </p:nvGrpSpPr>
          <p:grpSpPr>
            <a:xfrm>
              <a:off x="4598280" y="3221640"/>
              <a:ext cx="338040" cy="338040"/>
              <a:chOff x="4598280" y="3221640"/>
              <a:chExt cx="338040" cy="338040"/>
            </a:xfrm>
          </p:grpSpPr>
          <p:sp>
            <p:nvSpPr>
              <p:cNvPr id="508" name="CustomShape 11"/>
              <p:cNvSpPr/>
              <p:nvPr/>
            </p:nvSpPr>
            <p:spPr>
              <a:xfrm>
                <a:off x="4648680" y="3341160"/>
                <a:ext cx="59040" cy="178200"/>
              </a:xfrm>
              <a:custGeom>
                <a:avLst/>
                <a:gdLst/>
                <a:ahLst/>
                <a:cxnLst/>
                <a:rect l="l" t="t" r="r" b="b"/>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09" name="CustomShape 12"/>
              <p:cNvSpPr/>
              <p:nvPr/>
            </p:nvSpPr>
            <p:spPr>
              <a:xfrm>
                <a:off x="4648680" y="3261960"/>
                <a:ext cx="59040" cy="59040"/>
              </a:xfrm>
              <a:custGeom>
                <a:avLst/>
                <a:gdLst/>
                <a:ahLst/>
                <a:cxnLst/>
                <a:rect l="l" t="t" r="r" b="b"/>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10" name="CustomShape 13"/>
              <p:cNvSpPr/>
              <p:nvPr/>
            </p:nvSpPr>
            <p:spPr>
              <a:xfrm>
                <a:off x="4727880" y="3340800"/>
                <a:ext cx="158400" cy="178200"/>
              </a:xfrm>
              <a:custGeom>
                <a:avLst/>
                <a:gdLst/>
                <a:ahLst/>
                <a:cxnLst/>
                <a:rect l="l" t="t" r="r" b="b"/>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style>
              <a:lnRef idx="0">
                <a:scrgbClr r="0" g="0" b="0"/>
              </a:lnRef>
              <a:fillRef idx="0">
                <a:scrgbClr r="0" g="0" b="0"/>
              </a:fillRef>
              <a:effectRef idx="0">
                <a:scrgbClr r="0" g="0" b="0"/>
              </a:effectRef>
              <a:fontRef idx="minor"/>
            </p:style>
          </p:sp>
          <p:sp>
            <p:nvSpPr>
              <p:cNvPr id="511" name="CustomShape 14"/>
              <p:cNvSpPr/>
              <p:nvPr/>
            </p:nvSpPr>
            <p:spPr>
              <a:xfrm>
                <a:off x="4598280" y="3221640"/>
                <a:ext cx="338040" cy="338040"/>
              </a:xfrm>
              <a:custGeom>
                <a:avLst/>
                <a:gdLst/>
                <a:ahLst/>
                <a:cxnLst/>
                <a:rect l="l" t="t" r="r" b="b"/>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style>
              <a:lnRef idx="0">
                <a:scrgbClr r="0" g="0" b="0"/>
              </a:lnRef>
              <a:fillRef idx="0">
                <a:scrgbClr r="0" g="0" b="0"/>
              </a:fillRef>
              <a:effectRef idx="0">
                <a:scrgbClr r="0" g="0" b="0"/>
              </a:effectRef>
              <a:fontRef idx="minor"/>
            </p:style>
          </p:sp>
        </p:grpSp>
        <p:sp>
          <p:nvSpPr>
            <p:cNvPr id="512" name="CustomShape 15"/>
            <p:cNvSpPr/>
            <p:nvPr/>
          </p:nvSpPr>
          <p:spPr>
            <a:xfrm>
              <a:off x="5074920" y="3252240"/>
              <a:ext cx="339840" cy="276840"/>
            </a:xfrm>
            <a:custGeom>
              <a:avLst/>
              <a:gdLst/>
              <a:ahLst/>
              <a:cxnLst/>
              <a:rect l="l" t="t" r="r" b="b"/>
              <a:pathLst>
                <a:path w="20081" h="16377">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style>
            <a:lnRef idx="0">
              <a:scrgbClr r="0" g="0" b="0"/>
            </a:lnRef>
            <a:fillRef idx="0">
              <a:scrgbClr r="0" g="0" b="0"/>
            </a:fillRef>
            <a:effectRef idx="0">
              <a:scrgbClr r="0" g="0" b="0"/>
            </a:effectRef>
            <a:fontRef idx="minor"/>
          </p:style>
        </p:sp>
      </p:grpSp>
      <p:pic>
        <p:nvPicPr>
          <p:cNvPr id="513" name="Picture 4"/>
          <p:cNvPicPr/>
          <p:nvPr/>
        </p:nvPicPr>
        <p:blipFill>
          <a:blip r:embed="rId2"/>
          <a:stretch/>
        </p:blipFill>
        <p:spPr>
          <a:xfrm>
            <a:off x="2413015" y="3157515"/>
            <a:ext cx="4193347" cy="1601865"/>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Shape 1"/>
          <p:cNvSpPr txBox="1"/>
          <p:nvPr/>
        </p:nvSpPr>
        <p:spPr>
          <a:xfrm>
            <a:off x="2528460" y="208145"/>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Giới thiệu đề tài</a:t>
            </a:r>
            <a:endParaRPr lang="en-US" sz="2800" b="0" strike="noStrike" spc="-1" dirty="0">
              <a:solidFill>
                <a:srgbClr val="000000"/>
              </a:solidFill>
              <a:latin typeface="Arial"/>
            </a:endParaRPr>
          </a:p>
        </p:txBody>
      </p:sp>
      <p:sp>
        <p:nvSpPr>
          <p:cNvPr id="3" name="AutoShape 2" descr="Hadoop là gì? Hiểu thêm về kiến trúc của Hadoop | TopDev">
            <a:extLst>
              <a:ext uri="{FF2B5EF4-FFF2-40B4-BE49-F238E27FC236}">
                <a16:creationId xmlns:a16="http://schemas.microsoft.com/office/drawing/2014/main" id="{3E1DAC9B-F8BE-B591-A175-DC5382C6670A}"/>
              </a:ext>
            </a:extLst>
          </p:cNvPr>
          <p:cNvSpPr>
            <a:spLocks noChangeAspect="1" noChangeArrowheads="1"/>
          </p:cNvSpPr>
          <p:nvPr/>
        </p:nvSpPr>
        <p:spPr bwMode="auto">
          <a:xfrm>
            <a:off x="4419600" y="29232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Shape 1">
            <a:extLst>
              <a:ext uri="{FF2B5EF4-FFF2-40B4-BE49-F238E27FC236}">
                <a16:creationId xmlns:a16="http://schemas.microsoft.com/office/drawing/2014/main" id="{89FF26E9-B824-CEC1-FA2C-8E02B4CDAF49}"/>
              </a:ext>
            </a:extLst>
          </p:cNvPr>
          <p:cNvSpPr txBox="1"/>
          <p:nvPr/>
        </p:nvSpPr>
        <p:spPr>
          <a:xfrm>
            <a:off x="355873" y="671145"/>
            <a:ext cx="5988220" cy="2517349"/>
          </a:xfrm>
          <a:prstGeom prst="rect">
            <a:avLst/>
          </a:prstGeom>
          <a:noFill/>
          <a:ln>
            <a:noFill/>
          </a:ln>
        </p:spPr>
        <p:txBody>
          <a:bodyPr tIns="91440" bIns="91440">
            <a:noAutofit/>
          </a:bodyPr>
          <a:lstStyle/>
          <a:p>
            <a:pPr marR="786130" indent="457200" algn="just">
              <a:lnSpc>
                <a:spcPct val="150000"/>
              </a:lnSpc>
              <a:spcBef>
                <a:spcPts val="855"/>
              </a:spcBef>
              <a:spcAft>
                <a:spcPts val="0"/>
              </a:spcAft>
            </a:pPr>
            <a:r>
              <a:rPr lang="vi-VN" sz="1600" dirty="0">
                <a:effectLst/>
                <a:latin typeface="Times New Roman" panose="02020603050405020304" pitchFamily="18" charset="0"/>
                <a:ea typeface="Times New Roman" panose="02020603050405020304" pitchFamily="18" charset="0"/>
              </a:rPr>
              <a:t>Thông tin </a:t>
            </a:r>
            <a:r>
              <a:rPr lang="en-US" sz="1600" dirty="0" err="1">
                <a:effectLst/>
                <a:latin typeface="Times New Roman" panose="02020603050405020304" pitchFamily="18" charset="0"/>
                <a:ea typeface="Times New Roman" panose="02020603050405020304" pitchFamily="18" charset="0"/>
              </a:rPr>
              <a:t>dữ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ảnh</a:t>
            </a:r>
            <a:r>
              <a:rPr lang="vi-VN" sz="1600" dirty="0">
                <a:effectLst/>
                <a:latin typeface="Times New Roman" panose="02020603050405020304" pitchFamily="18" charset="0"/>
                <a:ea typeface="Times New Roman" panose="02020603050405020304" pitchFamily="18" charset="0"/>
              </a:rPr>
              <a:t> là một trong những thông tin </a:t>
            </a:r>
            <a:r>
              <a:rPr lang="en-US" sz="1600" dirty="0" err="1">
                <a:effectLst/>
                <a:latin typeface="Times New Roman" panose="02020603050405020304" pitchFamily="18" charset="0"/>
                <a:ea typeface="Times New Roman" panose="02020603050405020304" pitchFamily="18" charset="0"/>
              </a:rPr>
              <a:t>liên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đến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lĩnh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vực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trí</a:t>
            </a:r>
            <a:r>
              <a:rPr lang="en-US" sz="160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được nhiều người</a:t>
            </a:r>
            <a:r>
              <a:rPr lang="vi-VN" sz="1600" spc="5"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quantâm.</a:t>
            </a: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Việc khai thác được thông tin</a:t>
            </a:r>
            <a:r>
              <a:rPr lang="vi-VN"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giá</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ảnh</a:t>
            </a:r>
            <a:r>
              <a:rPr lang="en-US" sz="1600" spc="1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có</a:t>
            </a:r>
            <a:r>
              <a:rPr lang="vi-VN" sz="1600" spc="1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thể</a:t>
            </a:r>
            <a:r>
              <a:rPr lang="vi-VN" sz="1600" spc="5"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giúp</a:t>
            </a:r>
            <a:r>
              <a:rPr lang="vi-VN" sz="1600" spc="1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cho</a:t>
            </a:r>
            <a:r>
              <a:rPr lang="vi-VN" sz="1600" spc="1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mọi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tìm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loại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hay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phù</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với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sở</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thích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của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thân</a:t>
            </a:r>
            <a:r>
              <a:rPr lang="vi-VN" sz="1600" dirty="0">
                <a:effectLst/>
                <a:latin typeface="Times New Roman" panose="02020603050405020304" pitchFamily="18" charset="0"/>
                <a:ea typeface="Times New Roman" panose="02020603050405020304" pitchFamily="18" charset="0"/>
              </a:rPr>
              <a:t>, các công ty </a:t>
            </a:r>
            <a:r>
              <a:rPr lang="en-US" sz="1600" dirty="0" err="1">
                <a:effectLst/>
                <a:latin typeface="Times New Roman" panose="02020603050405020304" pitchFamily="18" charset="0"/>
                <a:ea typeface="Times New Roman" panose="02020603050405020304" pitchFamily="18" charset="0"/>
              </a:rPr>
              <a:t>làm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hoặc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chiếu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vi-VN" sz="1600" dirty="0">
                <a:effectLst/>
                <a:latin typeface="Times New Roman" panose="02020603050405020304" pitchFamily="18" charset="0"/>
                <a:ea typeface="Times New Roman" panose="02020603050405020304" pitchFamily="18" charset="0"/>
              </a:rPr>
              <a:t>có thể cân nhắc điều chỉnh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theo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cầu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sở</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thích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của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dùng</a:t>
            </a:r>
            <a:r>
              <a:rPr lang="vi-VN" sz="1600" dirty="0">
                <a:effectLst/>
                <a:latin typeface="Times New Roman" panose="02020603050405020304" pitchFamily="18" charset="0"/>
                <a:ea typeface="Times New Roman" panose="02020603050405020304" pitchFamily="18" charset="0"/>
              </a:rPr>
              <a:t>.</a:t>
            </a:r>
            <a:r>
              <a:rPr lang="vi-VN" sz="1600" spc="-335" dirty="0">
                <a:effectLst/>
                <a:latin typeface="Times New Roman" panose="02020603050405020304" pitchFamily="18" charset="0"/>
                <a:ea typeface="Times New Roman" panose="02020603050405020304" pitchFamily="18" charset="0"/>
              </a:rPr>
              <a:t>  </a:t>
            </a:r>
            <a:br>
              <a:rPr lang="en-US" sz="1600" spc="-335" dirty="0">
                <a:latin typeface="Times New Roman" panose="02020603050405020304" pitchFamily="18" charset="0"/>
                <a:ea typeface="Times New Roman" panose="02020603050405020304" pitchFamily="18" charset="0"/>
              </a:rPr>
            </a:br>
            <a:r>
              <a:rPr lang="en-US" sz="1600" spc="-335"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t>
            </a:r>
            <a:r>
              <a:rPr lang="vi-VN" sz="1600" dirty="0">
                <a:effectLst/>
                <a:latin typeface="Times New Roman" panose="02020603050405020304" pitchFamily="18" charset="0"/>
                <a:ea typeface="Times New Roman" panose="02020603050405020304" pitchFamily="18" charset="0"/>
              </a:rPr>
              <a:t>ột giải pháp đơn giản mà hiệu quả là thực hiện đánh giá,thống kê những </a:t>
            </a:r>
            <a:r>
              <a:rPr lang="en-US" sz="1600" dirty="0" err="1">
                <a:effectLst/>
                <a:latin typeface="Times New Roman" panose="02020603050405020304" pitchFamily="18" charset="0"/>
                <a:ea typeface="Times New Roman" panose="02020603050405020304" pitchFamily="18" charset="0"/>
              </a:rPr>
              <a:t>đánh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giá</a:t>
            </a:r>
            <a:r>
              <a:rPr lang="vi-VN" sz="1600"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luận</a:t>
            </a:r>
            <a:r>
              <a:rPr lang="vi-VN" sz="1600" dirty="0">
                <a:effectLst/>
                <a:latin typeface="Times New Roman" panose="02020603050405020304" pitchFamily="18" charset="0"/>
                <a:ea typeface="Times New Roman" panose="02020603050405020304" pitchFamily="18" charset="0"/>
              </a:rPr>
              <a:t> được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dùng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lại</a:t>
            </a:r>
            <a:r>
              <a:rPr lang="en-US" sz="1600" dirty="0">
                <a:effectLst/>
                <a:latin typeface="Times New Roman" panose="02020603050405020304" pitchFamily="18" charset="0"/>
                <a:ea typeface="Times New Roman" panose="02020603050405020304" pitchFamily="18" charset="0"/>
              </a:rPr>
              <a:t> qua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chiếu</a:t>
            </a:r>
            <a:r>
              <a:rPr lang="vi-VN"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pic>
        <p:nvPicPr>
          <p:cNvPr id="7" name="Picture 6" descr="IMDb | Amazon.jobs">
            <a:extLst>
              <a:ext uri="{FF2B5EF4-FFF2-40B4-BE49-F238E27FC236}">
                <a16:creationId xmlns:a16="http://schemas.microsoft.com/office/drawing/2014/main" id="{1BC32067-806C-64AA-2118-6EBB1E602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298" y="1414658"/>
            <a:ext cx="1562376" cy="15623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etflix bất ngờ ra mắt gói MIỄN PHÍ tại Việt Nam, chỉ hỗ trợ trên Android –  Vatvostudio.vn">
            <a:extLst>
              <a:ext uri="{FF2B5EF4-FFF2-40B4-BE49-F238E27FC236}">
                <a16:creationId xmlns:a16="http://schemas.microsoft.com/office/drawing/2014/main" id="{BAD1927C-4324-9D72-6C42-140CBB430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762" y="3087799"/>
            <a:ext cx="3211230" cy="180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07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Shape 1"/>
          <p:cNvSpPr txBox="1"/>
          <p:nvPr/>
        </p:nvSpPr>
        <p:spPr>
          <a:xfrm>
            <a:off x="2528459" y="29587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Tổng quan hệ thống</a:t>
            </a:r>
            <a:endParaRPr lang="en-US" sz="2800" b="0" strike="noStrike" spc="-1" dirty="0">
              <a:solidFill>
                <a:srgbClr val="000000"/>
              </a:solidFill>
              <a:latin typeface="Arial"/>
            </a:endParaRPr>
          </a:p>
        </p:txBody>
      </p:sp>
      <p:sp>
        <p:nvSpPr>
          <p:cNvPr id="3" name="AutoShape 2" descr="Hadoop là gì? Hiểu thêm về kiến trúc của Hadoop | TopDev">
            <a:extLst>
              <a:ext uri="{FF2B5EF4-FFF2-40B4-BE49-F238E27FC236}">
                <a16:creationId xmlns:a16="http://schemas.microsoft.com/office/drawing/2014/main" id="{3E1DAC9B-F8BE-B591-A175-DC5382C6670A}"/>
              </a:ext>
            </a:extLst>
          </p:cNvPr>
          <p:cNvSpPr>
            <a:spLocks noChangeAspect="1" noChangeArrowheads="1"/>
          </p:cNvSpPr>
          <p:nvPr/>
        </p:nvSpPr>
        <p:spPr bwMode="auto">
          <a:xfrm>
            <a:off x="4419600" y="29232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adoop là gì? Hiểu thêm về kiến trúc của Hadoop | TopDev">
            <a:extLst>
              <a:ext uri="{FF2B5EF4-FFF2-40B4-BE49-F238E27FC236}">
                <a16:creationId xmlns:a16="http://schemas.microsoft.com/office/drawing/2014/main" id="{41425401-3CA3-94A1-A4E7-9F22D0D1F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4" y="1601480"/>
            <a:ext cx="1854128" cy="12350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Spark - Wikipedia">
            <a:extLst>
              <a:ext uri="{FF2B5EF4-FFF2-40B4-BE49-F238E27FC236}">
                <a16:creationId xmlns:a16="http://schemas.microsoft.com/office/drawing/2014/main" id="{C21B5934-A510-B530-57DF-5EF79F574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422" y="1656135"/>
            <a:ext cx="1982178" cy="10289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get started with MongoDB in 10 minutes | by Navindu Jayatilake |  We've moved to freeCodeCamp.org/news | Medium">
            <a:extLst>
              <a:ext uri="{FF2B5EF4-FFF2-40B4-BE49-F238E27FC236}">
                <a16:creationId xmlns:a16="http://schemas.microsoft.com/office/drawing/2014/main" id="{76A77359-164C-B2B7-88F6-F48326D43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8108" y="1601480"/>
            <a:ext cx="1294212" cy="129421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08443BC-ABDA-8391-2AC3-FED59BB7B1B3}"/>
              </a:ext>
            </a:extLst>
          </p:cNvPr>
          <p:cNvCxnSpPr/>
          <p:nvPr/>
        </p:nvCxnSpPr>
        <p:spPr>
          <a:xfrm>
            <a:off x="1891543" y="2300496"/>
            <a:ext cx="532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B775671-F49F-5D03-0E8D-C7FBA7E371F8}"/>
              </a:ext>
            </a:extLst>
          </p:cNvPr>
          <p:cNvCxnSpPr/>
          <p:nvPr/>
        </p:nvCxnSpPr>
        <p:spPr>
          <a:xfrm>
            <a:off x="4571999" y="2300496"/>
            <a:ext cx="532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Shape 1">
            <a:extLst>
              <a:ext uri="{FF2B5EF4-FFF2-40B4-BE49-F238E27FC236}">
                <a16:creationId xmlns:a16="http://schemas.microsoft.com/office/drawing/2014/main" id="{F71C1B1E-F48D-E5F1-37A2-FD1DD589CBB0}"/>
              </a:ext>
            </a:extLst>
          </p:cNvPr>
          <p:cNvSpPr txBox="1"/>
          <p:nvPr/>
        </p:nvSpPr>
        <p:spPr>
          <a:xfrm>
            <a:off x="451318" y="2869207"/>
            <a:ext cx="1297786" cy="361854"/>
          </a:xfrm>
          <a:prstGeom prst="rect">
            <a:avLst/>
          </a:prstGeom>
          <a:noFill/>
          <a:ln>
            <a:noFill/>
          </a:ln>
        </p:spPr>
        <p:txBody>
          <a:bodyPr tIns="91440" bIns="91440">
            <a:noAutofit/>
          </a:bodyPr>
          <a:lstStyle/>
          <a:p>
            <a:pPr algn="ctr">
              <a:lnSpc>
                <a:spcPct val="100000"/>
              </a:lnSpc>
              <a:tabLst>
                <a:tab pos="0" algn="l"/>
              </a:tabLst>
            </a:pPr>
            <a:r>
              <a:rPr lang="en" sz="1200" b="0" strike="noStrike" spc="-1" dirty="0">
                <a:solidFill>
                  <a:srgbClr val="494949"/>
                </a:solidFill>
                <a:latin typeface="Calibri"/>
                <a:ea typeface="Fjalla One"/>
              </a:rPr>
              <a:t>Lưu trữ dữ liệu</a:t>
            </a:r>
            <a:endParaRPr lang="en-US" sz="1200" b="0" strike="noStrike" spc="-1" dirty="0">
              <a:solidFill>
                <a:srgbClr val="000000"/>
              </a:solidFill>
              <a:latin typeface="Arial"/>
            </a:endParaRPr>
          </a:p>
        </p:txBody>
      </p:sp>
      <p:sp>
        <p:nvSpPr>
          <p:cNvPr id="9" name="TextShape 1">
            <a:extLst>
              <a:ext uri="{FF2B5EF4-FFF2-40B4-BE49-F238E27FC236}">
                <a16:creationId xmlns:a16="http://schemas.microsoft.com/office/drawing/2014/main" id="{3A3B6C35-8B12-9EB6-4ACB-B9F8ECAD4E27}"/>
              </a:ext>
            </a:extLst>
          </p:cNvPr>
          <p:cNvSpPr txBox="1"/>
          <p:nvPr/>
        </p:nvSpPr>
        <p:spPr>
          <a:xfrm>
            <a:off x="2699666" y="2866208"/>
            <a:ext cx="1416925" cy="361854"/>
          </a:xfrm>
          <a:prstGeom prst="rect">
            <a:avLst/>
          </a:prstGeom>
          <a:noFill/>
          <a:ln>
            <a:noFill/>
          </a:ln>
        </p:spPr>
        <p:txBody>
          <a:bodyPr tIns="91440" bIns="91440">
            <a:noAutofit/>
          </a:bodyPr>
          <a:lstStyle/>
          <a:p>
            <a:pPr algn="ctr">
              <a:lnSpc>
                <a:spcPct val="100000"/>
              </a:lnSpc>
              <a:tabLst>
                <a:tab pos="0" algn="l"/>
              </a:tabLst>
            </a:pPr>
            <a:r>
              <a:rPr lang="en" sz="1200" b="0" strike="noStrike" spc="-1" dirty="0">
                <a:solidFill>
                  <a:srgbClr val="494949"/>
                </a:solidFill>
                <a:latin typeface="Calibri"/>
                <a:ea typeface="Fjalla One"/>
              </a:rPr>
              <a:t>Tính toán phân tán</a:t>
            </a:r>
            <a:endParaRPr lang="en-US" sz="1200" b="0" strike="noStrike" spc="-1" dirty="0">
              <a:solidFill>
                <a:srgbClr val="000000"/>
              </a:solidFill>
              <a:latin typeface="Arial"/>
            </a:endParaRPr>
          </a:p>
        </p:txBody>
      </p:sp>
      <p:sp>
        <p:nvSpPr>
          <p:cNvPr id="10" name="TextShape 1">
            <a:extLst>
              <a:ext uri="{FF2B5EF4-FFF2-40B4-BE49-F238E27FC236}">
                <a16:creationId xmlns:a16="http://schemas.microsoft.com/office/drawing/2014/main" id="{7B0D1D99-9135-15D9-405B-0551BC959005}"/>
              </a:ext>
            </a:extLst>
          </p:cNvPr>
          <p:cNvSpPr txBox="1"/>
          <p:nvPr/>
        </p:nvSpPr>
        <p:spPr>
          <a:xfrm>
            <a:off x="4944080" y="2893779"/>
            <a:ext cx="1562268" cy="361854"/>
          </a:xfrm>
          <a:prstGeom prst="rect">
            <a:avLst/>
          </a:prstGeom>
          <a:noFill/>
          <a:ln>
            <a:noFill/>
          </a:ln>
        </p:spPr>
        <p:txBody>
          <a:bodyPr tIns="91440" bIns="91440">
            <a:noAutofit/>
          </a:bodyPr>
          <a:lstStyle/>
          <a:p>
            <a:pPr algn="ctr">
              <a:lnSpc>
                <a:spcPct val="100000"/>
              </a:lnSpc>
              <a:tabLst>
                <a:tab pos="0" algn="l"/>
              </a:tabLst>
            </a:pPr>
            <a:r>
              <a:rPr lang="en" sz="1200" b="0" strike="noStrike" spc="-1" dirty="0">
                <a:solidFill>
                  <a:srgbClr val="494949"/>
                </a:solidFill>
                <a:latin typeface="Calibri"/>
                <a:ea typeface="Fjalla One"/>
              </a:rPr>
              <a:t>Lưu trữ kết quả xử lý</a:t>
            </a:r>
            <a:endParaRPr lang="en-US" sz="1200" b="0" strike="noStrike" spc="-1" dirty="0">
              <a:solidFill>
                <a:srgbClr val="000000"/>
              </a:solidFill>
              <a:latin typeface="Arial"/>
            </a:endParaRPr>
          </a:p>
        </p:txBody>
      </p:sp>
      <p:cxnSp>
        <p:nvCxnSpPr>
          <p:cNvPr id="11" name="Straight Arrow Connector 10">
            <a:extLst>
              <a:ext uri="{FF2B5EF4-FFF2-40B4-BE49-F238E27FC236}">
                <a16:creationId xmlns:a16="http://schemas.microsoft.com/office/drawing/2014/main" id="{DB631E1C-0731-5453-ECFB-FA1433DCD56E}"/>
              </a:ext>
            </a:extLst>
          </p:cNvPr>
          <p:cNvCxnSpPr/>
          <p:nvPr/>
        </p:nvCxnSpPr>
        <p:spPr>
          <a:xfrm>
            <a:off x="6372320" y="2318217"/>
            <a:ext cx="532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Shape 1">
            <a:extLst>
              <a:ext uri="{FF2B5EF4-FFF2-40B4-BE49-F238E27FC236}">
                <a16:creationId xmlns:a16="http://schemas.microsoft.com/office/drawing/2014/main" id="{DD4817E9-89E6-F34C-CF76-2861E00CAE99}"/>
              </a:ext>
            </a:extLst>
          </p:cNvPr>
          <p:cNvSpPr txBox="1"/>
          <p:nvPr/>
        </p:nvSpPr>
        <p:spPr>
          <a:xfrm>
            <a:off x="6710351" y="2067659"/>
            <a:ext cx="2130055" cy="361854"/>
          </a:xfrm>
          <a:prstGeom prst="rect">
            <a:avLst/>
          </a:prstGeom>
          <a:noFill/>
          <a:ln>
            <a:noFill/>
          </a:ln>
        </p:spPr>
        <p:txBody>
          <a:bodyPr tIns="91440" bIns="91440">
            <a:noAutofit/>
          </a:bodyPr>
          <a:lstStyle/>
          <a:p>
            <a:pPr algn="ctr">
              <a:lnSpc>
                <a:spcPct val="100000"/>
              </a:lnSpc>
              <a:tabLst>
                <a:tab pos="0" algn="l"/>
              </a:tabLst>
            </a:pPr>
            <a:r>
              <a:rPr lang="en" sz="1200" b="0" strike="noStrike" spc="-1" dirty="0">
                <a:solidFill>
                  <a:srgbClr val="494949"/>
                </a:solidFill>
                <a:latin typeface="Calibri"/>
                <a:ea typeface="Fjalla One"/>
              </a:rPr>
              <a:t>Visualize kết quả trên MongoDB Charts</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64965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91F5C9DC-9286-88F0-66C2-26975242FA21}"/>
              </a:ext>
            </a:extLst>
          </p:cNvPr>
          <p:cNvSpPr txBox="1"/>
          <p:nvPr/>
        </p:nvSpPr>
        <p:spPr>
          <a:xfrm>
            <a:off x="2450487" y="1996110"/>
            <a:ext cx="4087080" cy="575640"/>
          </a:xfrm>
          <a:prstGeom prst="rect">
            <a:avLst/>
          </a:prstGeom>
          <a:noFill/>
          <a:ln>
            <a:noFill/>
          </a:ln>
        </p:spPr>
        <p:txBody>
          <a:bodyPr tIns="91440" bIns="91440">
            <a:noAutofit/>
          </a:bodyPr>
          <a:lstStyle/>
          <a:p>
            <a:pPr algn="ctr">
              <a:lnSpc>
                <a:spcPct val="100000"/>
              </a:lnSpc>
              <a:tabLst>
                <a:tab pos="0" algn="l"/>
              </a:tabLst>
            </a:pPr>
            <a:r>
              <a:rPr lang="en" sz="4000" b="0" strike="noStrike" spc="-1" dirty="0">
                <a:solidFill>
                  <a:srgbClr val="494949"/>
                </a:solidFill>
                <a:latin typeface="Calibri"/>
                <a:ea typeface="Fjalla One"/>
              </a:rPr>
              <a:t>Mô tả chi tiết</a:t>
            </a:r>
            <a:endParaRPr lang="en-US" sz="4000" b="0" strike="noStrike" spc="-1" dirty="0">
              <a:solidFill>
                <a:srgbClr val="000000"/>
              </a:solidFill>
              <a:latin typeface="Arial"/>
            </a:endParaRPr>
          </a:p>
        </p:txBody>
      </p:sp>
    </p:spTree>
    <p:extLst>
      <p:ext uri="{BB962C8B-B14F-4D97-AF65-F5344CB8AC3E}">
        <p14:creationId xmlns:p14="http://schemas.microsoft.com/office/powerpoint/2010/main" val="35823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dirty="0">
                <a:solidFill>
                  <a:srgbClr val="494949"/>
                </a:solidFill>
                <a:latin typeface="Calibri"/>
                <a:ea typeface="Fjalla One"/>
              </a:rPr>
              <a:t>HDFS</a:t>
            </a:r>
            <a:endParaRPr lang="en-US" sz="2800" b="0" strike="noStrike" spc="-1" dirty="0">
              <a:solidFill>
                <a:srgbClr val="000000"/>
              </a:solidFill>
              <a:latin typeface="Arial"/>
            </a:endParaRPr>
          </a:p>
        </p:txBody>
      </p:sp>
      <p:sp>
        <p:nvSpPr>
          <p:cNvPr id="459" name="CustomShape 2"/>
          <p:cNvSpPr/>
          <p:nvPr/>
        </p:nvSpPr>
        <p:spPr>
          <a:xfrm>
            <a:off x="1230660" y="760878"/>
            <a:ext cx="2604600" cy="3063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spc="-1" dirty="0">
                <a:solidFill>
                  <a:srgbClr val="000000"/>
                </a:solidFill>
                <a:latin typeface="Arial"/>
                <a:ea typeface="Arial"/>
              </a:rPr>
              <a:t>Localhost 9870:</a:t>
            </a:r>
            <a:endParaRPr lang="en-US" sz="1400" b="0" strike="noStrike" spc="-1" dirty="0">
              <a:latin typeface="Arial"/>
            </a:endParaRPr>
          </a:p>
        </p:txBody>
      </p:sp>
      <p:pic>
        <p:nvPicPr>
          <p:cNvPr id="2" name="Picture 1" descr="Không có mô tả.">
            <a:extLst>
              <a:ext uri="{FF2B5EF4-FFF2-40B4-BE49-F238E27FC236}">
                <a16:creationId xmlns:a16="http://schemas.microsoft.com/office/drawing/2014/main" id="{8F864F92-9334-7466-E3A5-EEC2D1B8D3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0660" y="1067200"/>
            <a:ext cx="6565803" cy="37379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a:solidFill>
                  <a:srgbClr val="494949"/>
                </a:solidFill>
                <a:latin typeface="Calibri"/>
                <a:ea typeface="Fjalla One"/>
              </a:rPr>
              <a:t>HDFS</a:t>
            </a:r>
            <a:endParaRPr lang="en-US" sz="2800" b="0" strike="noStrike" spc="-1">
              <a:solidFill>
                <a:srgbClr val="000000"/>
              </a:solidFill>
              <a:latin typeface="Arial"/>
            </a:endParaRPr>
          </a:p>
        </p:txBody>
      </p:sp>
      <p:sp>
        <p:nvSpPr>
          <p:cNvPr id="459" name="CustomShape 2"/>
          <p:cNvSpPr/>
          <p:nvPr/>
        </p:nvSpPr>
        <p:spPr>
          <a:xfrm>
            <a:off x="1230660" y="760878"/>
            <a:ext cx="2604600" cy="30632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spc="-1" dirty="0" err="1">
                <a:solidFill>
                  <a:srgbClr val="000000"/>
                </a:solidFill>
                <a:latin typeface="Arial"/>
                <a:ea typeface="Arial"/>
              </a:rPr>
              <a:t>Đưa</a:t>
            </a:r>
            <a:r>
              <a:rPr lang="en-US" sz="1400" spc="-1" dirty="0">
                <a:solidFill>
                  <a:srgbClr val="000000"/>
                </a:solidFill>
                <a:latin typeface="Arial"/>
                <a:ea typeface="Arial"/>
              </a:rPr>
              <a:t> </a:t>
            </a:r>
            <a:r>
              <a:rPr lang="en-US" sz="1400" spc="-1" dirty="0" err="1">
                <a:solidFill>
                  <a:srgbClr val="000000"/>
                </a:solidFill>
                <a:latin typeface="Arial"/>
                <a:ea typeface="Arial"/>
              </a:rPr>
              <a:t>dữ</a:t>
            </a:r>
            <a:r>
              <a:rPr lang="en-US" sz="1400" spc="-1" dirty="0">
                <a:solidFill>
                  <a:srgbClr val="000000"/>
                </a:solidFill>
                <a:latin typeface="Arial"/>
                <a:ea typeface="Arial"/>
              </a:rPr>
              <a:t> </a:t>
            </a:r>
            <a:r>
              <a:rPr lang="en-US" sz="1400" spc="-1" dirty="0" err="1">
                <a:solidFill>
                  <a:srgbClr val="000000"/>
                </a:solidFill>
                <a:latin typeface="Arial"/>
                <a:ea typeface="Arial"/>
              </a:rPr>
              <a:t>liệu</a:t>
            </a:r>
            <a:r>
              <a:rPr lang="en-US" sz="1400" spc="-1" dirty="0">
                <a:solidFill>
                  <a:srgbClr val="000000"/>
                </a:solidFill>
                <a:latin typeface="Arial"/>
                <a:ea typeface="Arial"/>
              </a:rPr>
              <a:t> </a:t>
            </a:r>
            <a:r>
              <a:rPr lang="en-US" sz="1400" spc="-1" dirty="0" err="1">
                <a:solidFill>
                  <a:srgbClr val="000000"/>
                </a:solidFill>
                <a:latin typeface="Arial"/>
                <a:ea typeface="Arial"/>
              </a:rPr>
              <a:t>lên</a:t>
            </a:r>
            <a:r>
              <a:rPr lang="en-US" sz="1400" spc="-1" dirty="0">
                <a:solidFill>
                  <a:srgbClr val="000000"/>
                </a:solidFill>
                <a:latin typeface="Arial"/>
                <a:ea typeface="Arial"/>
              </a:rPr>
              <a:t> HDFS:</a:t>
            </a:r>
            <a:endParaRPr lang="en-US" sz="1400" b="0" strike="noStrike" spc="-1" dirty="0">
              <a:latin typeface="Arial"/>
            </a:endParaRPr>
          </a:p>
        </p:txBody>
      </p:sp>
      <p:pic>
        <p:nvPicPr>
          <p:cNvPr id="3" name="Picture 2">
            <a:extLst>
              <a:ext uri="{FF2B5EF4-FFF2-40B4-BE49-F238E27FC236}">
                <a16:creationId xmlns:a16="http://schemas.microsoft.com/office/drawing/2014/main" id="{CAC15998-C9D1-CDF4-D66B-A8CA1568E6F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0661" y="1092834"/>
            <a:ext cx="6531426" cy="3712266"/>
          </a:xfrm>
          <a:prstGeom prst="rect">
            <a:avLst/>
          </a:prstGeom>
          <a:noFill/>
          <a:ln>
            <a:noFill/>
          </a:ln>
        </p:spPr>
      </p:pic>
    </p:spTree>
    <p:extLst>
      <p:ext uri="{BB962C8B-B14F-4D97-AF65-F5344CB8AC3E}">
        <p14:creationId xmlns:p14="http://schemas.microsoft.com/office/powerpoint/2010/main" val="262822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a:solidFill>
                  <a:srgbClr val="494949"/>
                </a:solidFill>
                <a:latin typeface="Calibri"/>
                <a:ea typeface="Fjalla One"/>
              </a:rPr>
              <a:t>Spark</a:t>
            </a:r>
            <a:endParaRPr lang="en-US" sz="2800" b="0" strike="noStrike" spc="-1">
              <a:solidFill>
                <a:srgbClr val="000000"/>
              </a:solidFill>
              <a:latin typeface="Arial"/>
            </a:endParaRPr>
          </a:p>
        </p:txBody>
      </p:sp>
      <p:sp>
        <p:nvSpPr>
          <p:cNvPr id="462" name="CustomShape 2"/>
          <p:cNvSpPr/>
          <p:nvPr/>
        </p:nvSpPr>
        <p:spPr>
          <a:xfrm>
            <a:off x="822960" y="914400"/>
            <a:ext cx="3459835" cy="30632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400" b="0" strike="noStrike" spc="-1" dirty="0" err="1">
                <a:latin typeface="Arial"/>
              </a:rPr>
              <a:t>Tạo</a:t>
            </a:r>
            <a:r>
              <a:rPr lang="en-US" sz="1400" b="0" strike="noStrike" spc="-1" dirty="0">
                <a:latin typeface="Arial"/>
              </a:rPr>
              <a:t> Spark Session </a:t>
            </a:r>
            <a:r>
              <a:rPr lang="en-US" sz="1400" b="0" strike="noStrike" spc="-1" dirty="0" err="1">
                <a:latin typeface="Arial"/>
              </a:rPr>
              <a:t>kết</a:t>
            </a:r>
            <a:r>
              <a:rPr lang="en-US" sz="1400" b="0" strike="noStrike" spc="-1" dirty="0">
                <a:latin typeface="Arial"/>
              </a:rPr>
              <a:t> </a:t>
            </a:r>
            <a:r>
              <a:rPr lang="en-US" sz="1400" b="0" strike="noStrike" spc="-1" dirty="0" err="1">
                <a:latin typeface="Arial"/>
              </a:rPr>
              <a:t>nối</a:t>
            </a:r>
            <a:r>
              <a:rPr lang="en-US" sz="1400" b="0" strike="noStrike" spc="-1" dirty="0">
                <a:latin typeface="Arial"/>
              </a:rPr>
              <a:t> </a:t>
            </a:r>
            <a:r>
              <a:rPr lang="en-US" sz="1400" b="0" strike="noStrike" spc="-1" dirty="0" err="1">
                <a:latin typeface="Arial"/>
              </a:rPr>
              <a:t>với</a:t>
            </a:r>
            <a:r>
              <a:rPr lang="en-US" sz="1400" b="0" strike="noStrike" spc="-1" dirty="0">
                <a:latin typeface="Arial"/>
              </a:rPr>
              <a:t> MongoDB:</a:t>
            </a:r>
          </a:p>
        </p:txBody>
      </p:sp>
      <p:pic>
        <p:nvPicPr>
          <p:cNvPr id="2" name="Hình ảnh 3" descr="Ảnh có chứa văn bản&#10;&#10;Mô tả được tạo tự động">
            <a:extLst>
              <a:ext uri="{FF2B5EF4-FFF2-40B4-BE49-F238E27FC236}">
                <a16:creationId xmlns:a16="http://schemas.microsoft.com/office/drawing/2014/main" id="{958989A8-8749-DE4C-7EDF-47534B009B69}"/>
              </a:ext>
            </a:extLst>
          </p:cNvPr>
          <p:cNvPicPr>
            <a:picLocks noChangeAspect="1"/>
          </p:cNvPicPr>
          <p:nvPr/>
        </p:nvPicPr>
        <p:blipFill>
          <a:blip r:embed="rId2"/>
          <a:stretch>
            <a:fillRect/>
          </a:stretch>
        </p:blipFill>
        <p:spPr>
          <a:xfrm>
            <a:off x="822960" y="1816965"/>
            <a:ext cx="6822249" cy="20331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extShape 1"/>
          <p:cNvSpPr txBox="1"/>
          <p:nvPr/>
        </p:nvSpPr>
        <p:spPr>
          <a:xfrm>
            <a:off x="2532960" y="338400"/>
            <a:ext cx="4087080" cy="575640"/>
          </a:xfrm>
          <a:prstGeom prst="rect">
            <a:avLst/>
          </a:prstGeom>
          <a:noFill/>
          <a:ln>
            <a:noFill/>
          </a:ln>
        </p:spPr>
        <p:txBody>
          <a:bodyPr tIns="91440" bIns="91440">
            <a:noAutofit/>
          </a:bodyPr>
          <a:lstStyle/>
          <a:p>
            <a:pPr algn="ctr">
              <a:lnSpc>
                <a:spcPct val="100000"/>
              </a:lnSpc>
              <a:tabLst>
                <a:tab pos="0" algn="l"/>
              </a:tabLst>
            </a:pPr>
            <a:r>
              <a:rPr lang="en" sz="2800" b="0" strike="noStrike" spc="-1">
                <a:solidFill>
                  <a:srgbClr val="494949"/>
                </a:solidFill>
                <a:latin typeface="Calibri"/>
                <a:ea typeface="Fjalla One"/>
              </a:rPr>
              <a:t>Spark</a:t>
            </a:r>
            <a:endParaRPr lang="en-US" sz="2800" b="0" strike="noStrike" spc="-1">
              <a:solidFill>
                <a:srgbClr val="000000"/>
              </a:solidFill>
              <a:latin typeface="Arial"/>
            </a:endParaRPr>
          </a:p>
        </p:txBody>
      </p:sp>
      <p:sp>
        <p:nvSpPr>
          <p:cNvPr id="462" name="CustomShape 2"/>
          <p:cNvSpPr/>
          <p:nvPr/>
        </p:nvSpPr>
        <p:spPr>
          <a:xfrm>
            <a:off x="822961" y="914400"/>
            <a:ext cx="6842874"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spc="-1" dirty="0" err="1">
                <a:latin typeface="Arial"/>
              </a:rPr>
              <a:t>Lấy</a:t>
            </a:r>
            <a:r>
              <a:rPr lang="en-US" sz="1400" spc="-1" dirty="0">
                <a:latin typeface="Arial"/>
              </a:rPr>
              <a:t> </a:t>
            </a:r>
            <a:r>
              <a:rPr lang="en-US" sz="1400" spc="-1" dirty="0" err="1">
                <a:latin typeface="Arial"/>
              </a:rPr>
              <a:t>dữ</a:t>
            </a:r>
            <a:r>
              <a:rPr lang="en-US" sz="1400" spc="-1" dirty="0">
                <a:latin typeface="Arial"/>
              </a:rPr>
              <a:t> </a:t>
            </a:r>
            <a:r>
              <a:rPr lang="en-US" sz="1400" spc="-1" dirty="0" err="1">
                <a:latin typeface="Arial"/>
              </a:rPr>
              <a:t>liệu</a:t>
            </a:r>
            <a:r>
              <a:rPr lang="en-US" sz="1400" spc="-1" dirty="0">
                <a:latin typeface="Arial"/>
              </a:rPr>
              <a:t> </a:t>
            </a:r>
            <a:r>
              <a:rPr lang="en-US" sz="1400" spc="-1" dirty="0" err="1">
                <a:latin typeface="Arial"/>
              </a:rPr>
              <a:t>từ</a:t>
            </a:r>
            <a:r>
              <a:rPr lang="en-US" sz="1400" spc="-1" dirty="0">
                <a:latin typeface="Arial"/>
              </a:rPr>
              <a:t> HDFS </a:t>
            </a:r>
            <a:r>
              <a:rPr lang="en-US" sz="1400" spc="-1" dirty="0" err="1">
                <a:latin typeface="Arial"/>
              </a:rPr>
              <a:t>đổ</a:t>
            </a:r>
            <a:r>
              <a:rPr lang="en-US" sz="1400" spc="-1" dirty="0">
                <a:latin typeface="Arial"/>
              </a:rPr>
              <a:t> </a:t>
            </a:r>
            <a:r>
              <a:rPr lang="en-US" sz="1400" spc="-1" dirty="0" err="1">
                <a:latin typeface="Arial"/>
              </a:rPr>
              <a:t>vào</a:t>
            </a:r>
            <a:r>
              <a:rPr lang="en-US" sz="1400" spc="-1" dirty="0">
                <a:latin typeface="Arial"/>
              </a:rPr>
              <a:t> Spark. Spark </a:t>
            </a:r>
            <a:r>
              <a:rPr lang="en-US" sz="1400" spc="-1" dirty="0" err="1">
                <a:latin typeface="Arial"/>
              </a:rPr>
              <a:t>đọc</a:t>
            </a:r>
            <a:r>
              <a:rPr lang="en-US" sz="1400" spc="-1" dirty="0">
                <a:latin typeface="Arial"/>
              </a:rPr>
              <a:t> </a:t>
            </a:r>
            <a:r>
              <a:rPr lang="en-US" sz="1400" spc="-1" dirty="0" err="1">
                <a:latin typeface="Arial"/>
              </a:rPr>
              <a:t>dữ</a:t>
            </a:r>
            <a:r>
              <a:rPr lang="en-US" sz="1400" spc="-1" dirty="0">
                <a:latin typeface="Arial"/>
              </a:rPr>
              <a:t> </a:t>
            </a:r>
            <a:r>
              <a:rPr lang="en-US" sz="1400" spc="-1" dirty="0" err="1">
                <a:latin typeface="Arial"/>
              </a:rPr>
              <a:t>liệu</a:t>
            </a:r>
            <a:r>
              <a:rPr lang="en-US" sz="1400" spc="-1" dirty="0">
                <a:latin typeface="Arial"/>
              </a:rPr>
              <a:t> file .csv </a:t>
            </a:r>
            <a:r>
              <a:rPr lang="en-US" sz="1400" spc="-1" dirty="0" err="1">
                <a:latin typeface="Arial"/>
              </a:rPr>
              <a:t>từ</a:t>
            </a:r>
            <a:r>
              <a:rPr lang="en-US" sz="1400" spc="-1" dirty="0">
                <a:latin typeface="Arial"/>
              </a:rPr>
              <a:t> HDFS </a:t>
            </a:r>
            <a:r>
              <a:rPr lang="en-US" sz="1400" spc="-1" dirty="0" err="1">
                <a:latin typeface="Arial"/>
              </a:rPr>
              <a:t>được</a:t>
            </a:r>
            <a:r>
              <a:rPr lang="en-US" sz="1400" spc="-1" dirty="0">
                <a:latin typeface="Arial"/>
              </a:rPr>
              <a:t> format </a:t>
            </a:r>
            <a:r>
              <a:rPr lang="en-US" sz="1400" spc="-1" dirty="0" err="1">
                <a:latin typeface="Arial"/>
              </a:rPr>
              <a:t>t</a:t>
            </a:r>
            <a:r>
              <a:rPr lang="en-US" sz="1400" b="0" strike="noStrike" spc="-1" dirty="0" err="1">
                <a:latin typeface="Arial"/>
              </a:rPr>
              <a:t>hành</a:t>
            </a:r>
            <a:r>
              <a:rPr lang="en-US" sz="1400" b="0" strike="noStrike" spc="-1" dirty="0">
                <a:latin typeface="Arial"/>
              </a:rPr>
              <a:t> </a:t>
            </a:r>
            <a:r>
              <a:rPr lang="en-US" sz="1400" b="0" strike="noStrike" spc="-1" dirty="0" err="1">
                <a:latin typeface="Arial"/>
              </a:rPr>
              <a:t>DataFrame</a:t>
            </a:r>
            <a:r>
              <a:rPr lang="en-US" sz="1400" b="0" strike="noStrike" spc="-1" dirty="0">
                <a:latin typeface="Arial"/>
              </a:rPr>
              <a:t>:</a:t>
            </a:r>
          </a:p>
        </p:txBody>
      </p:sp>
      <p:pic>
        <p:nvPicPr>
          <p:cNvPr id="3" name="Hình ảnh 9" descr="Ảnh có chứa văn bản&#10;&#10;Mô tả được tạo tự động">
            <a:extLst>
              <a:ext uri="{FF2B5EF4-FFF2-40B4-BE49-F238E27FC236}">
                <a16:creationId xmlns:a16="http://schemas.microsoft.com/office/drawing/2014/main" id="{9A2EBB72-CEA6-6EA2-1D0F-21B9A8F966FD}"/>
              </a:ext>
            </a:extLst>
          </p:cNvPr>
          <p:cNvPicPr>
            <a:picLocks noChangeAspect="1"/>
          </p:cNvPicPr>
          <p:nvPr/>
        </p:nvPicPr>
        <p:blipFill>
          <a:blip r:embed="rId2"/>
          <a:stretch>
            <a:fillRect/>
          </a:stretch>
        </p:blipFill>
        <p:spPr>
          <a:xfrm>
            <a:off x="822960" y="1876926"/>
            <a:ext cx="6794748" cy="1911303"/>
          </a:xfrm>
          <a:prstGeom prst="rect">
            <a:avLst/>
          </a:prstGeom>
        </p:spPr>
      </p:pic>
    </p:spTree>
    <p:extLst>
      <p:ext uri="{BB962C8B-B14F-4D97-AF65-F5344CB8AC3E}">
        <p14:creationId xmlns:p14="http://schemas.microsoft.com/office/powerpoint/2010/main" val="2811447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9301CC6265AF4F8BA1325538829AC8" ma:contentTypeVersion="12" ma:contentTypeDescription="Create a new document." ma:contentTypeScope="" ma:versionID="6d8456758209bc00ee14b80976b304d3">
  <xsd:schema xmlns:xsd="http://www.w3.org/2001/XMLSchema" xmlns:xs="http://www.w3.org/2001/XMLSchema" xmlns:p="http://schemas.microsoft.com/office/2006/metadata/properties" xmlns:ns2="70b3ff9a-6043-49d4-a182-de05a6beabab" xmlns:ns3="5bc9fc12-b010-4747-97c3-b550cf1e244c" targetNamespace="http://schemas.microsoft.com/office/2006/metadata/properties" ma:root="true" ma:fieldsID="7181fc1f2a66c208a47df634e07248c0" ns2:_="" ns3:_="">
    <xsd:import namespace="70b3ff9a-6043-49d4-a182-de05a6beabab"/>
    <xsd:import namespace="5bc9fc12-b010-4747-97c3-b550cf1e244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3ff9a-6043-49d4-a182-de05a6beab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bc9fc12-b010-4747-97c3-b550cf1e244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66ad850-e975-47d5-b007-5d28bbece95e}" ma:internalName="TaxCatchAll" ma:showField="CatchAllData" ma:web="5bc9fc12-b010-4747-97c3-b550cf1e244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bc9fc12-b010-4747-97c3-b550cf1e244c" xsi:nil="true"/>
    <lcf76f155ced4ddcb4097134ff3c332f xmlns="70b3ff9a-6043-49d4-a182-de05a6beaba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E04142-CCD1-4A74-8A89-DE4FF507D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b3ff9a-6043-49d4-a182-de05a6beabab"/>
    <ds:schemaRef ds:uri="5bc9fc12-b010-4747-97c3-b550cf1e2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3D8C9B-7618-46BC-A53A-A3C3917B78CE}">
  <ds:schemaRefs>
    <ds:schemaRef ds:uri="http://schemas.microsoft.com/office/2006/metadata/properties"/>
    <ds:schemaRef ds:uri="http://schemas.microsoft.com/office/infopath/2007/PartnerControls"/>
    <ds:schemaRef ds:uri="5bc9fc12-b010-4747-97c3-b550cf1e244c"/>
    <ds:schemaRef ds:uri="70b3ff9a-6043-49d4-a182-de05a6beabab"/>
  </ds:schemaRefs>
</ds:datastoreItem>
</file>

<file path=customXml/itemProps3.xml><?xml version="1.0" encoding="utf-8"?>
<ds:datastoreItem xmlns:ds="http://schemas.openxmlformats.org/officeDocument/2006/customXml" ds:itemID="{027C44FF-08CC-4376-9CC3-7EAD85FA7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383</TotalTime>
  <Words>641</Words>
  <Application>Microsoft Office PowerPoint</Application>
  <PresentationFormat>On-screen Show (16:9)</PresentationFormat>
  <Paragraphs>60</Paragraphs>
  <Slides>20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Barlow Semi Condensed</vt:lpstr>
      <vt:lpstr>Barlow Semi Condensed Medium</vt:lpstr>
      <vt:lpstr>Calibri</vt:lpstr>
      <vt:lpstr>Fjalla One</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Lưu trữ và phân tích dữ liệu tuyển dụng</dc:title>
  <dc:subject/>
  <dc:creator/>
  <dc:description/>
  <cp:lastModifiedBy>do trong dat 20190164</cp:lastModifiedBy>
  <cp:revision>10</cp:revision>
  <dcterms:modified xsi:type="dcterms:W3CDTF">2023-02-10T00:53:22Z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y fmtid="{D5CDD505-2E9C-101B-9397-08002B2CF9AE}" pid="12" name="ContentTypeId">
    <vt:lpwstr>0x0101006B9301CC6265AF4F8BA1325538829AC8</vt:lpwstr>
  </property>
</Properties>
</file>