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E41-C434-B64B-BCA7-984DB141A8CE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DB0E-27D2-4C4A-9C7A-04F3950E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1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E41-C434-B64B-BCA7-984DB141A8CE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DB0E-27D2-4C4A-9C7A-04F3950E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1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E41-C434-B64B-BCA7-984DB141A8CE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DB0E-27D2-4C4A-9C7A-04F3950E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3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E41-C434-B64B-BCA7-984DB141A8CE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DB0E-27D2-4C4A-9C7A-04F3950E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7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E41-C434-B64B-BCA7-984DB141A8CE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DB0E-27D2-4C4A-9C7A-04F3950E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7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E41-C434-B64B-BCA7-984DB141A8CE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DB0E-27D2-4C4A-9C7A-04F3950E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8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E41-C434-B64B-BCA7-984DB141A8CE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DB0E-27D2-4C4A-9C7A-04F3950E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42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E41-C434-B64B-BCA7-984DB141A8CE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DB0E-27D2-4C4A-9C7A-04F3950E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6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E41-C434-B64B-BCA7-984DB141A8CE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DB0E-27D2-4C4A-9C7A-04F3950E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3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E41-C434-B64B-BCA7-984DB141A8CE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DB0E-27D2-4C4A-9C7A-04F3950E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1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7E41-C434-B64B-BCA7-984DB141A8CE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2DB0E-27D2-4C4A-9C7A-04F3950E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7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77E41-C434-B64B-BCA7-984DB141A8CE}" type="datetimeFigureOut">
              <a:rPr lang="en-US" smtClean="0"/>
              <a:t>05/10/2015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2DB0E-27D2-4C4A-9C7A-04F3950E7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79778" y="5455355"/>
            <a:ext cx="2342444" cy="931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9778" y="4202289"/>
            <a:ext cx="2342444" cy="931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79778" y="2802466"/>
            <a:ext cx="2342444" cy="931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9778" y="1450622"/>
            <a:ext cx="2342444" cy="931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9778" y="282222"/>
            <a:ext cx="2342444" cy="931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0889" y="409222"/>
            <a:ext cx="860778" cy="33866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34445" y="747889"/>
            <a:ext cx="860778" cy="338667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0889" y="1577622"/>
            <a:ext cx="860778" cy="33866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0889" y="1916289"/>
            <a:ext cx="860778" cy="338667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0889" y="2929466"/>
            <a:ext cx="860778" cy="33866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81667" y="3268133"/>
            <a:ext cx="860778" cy="338667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0889" y="4329289"/>
            <a:ext cx="860778" cy="33866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51278" y="4667956"/>
            <a:ext cx="860778" cy="338667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86178" y="5582355"/>
            <a:ext cx="595489" cy="33866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0889" y="5921022"/>
            <a:ext cx="860778" cy="338667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6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10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Yiannis Gatsoulis</dc:creator>
  <cp:lastModifiedBy>Yiannis Gatsoulis</cp:lastModifiedBy>
  <cp:revision>6</cp:revision>
  <dcterms:created xsi:type="dcterms:W3CDTF">2015-10-05T00:20:44Z</dcterms:created>
  <dcterms:modified xsi:type="dcterms:W3CDTF">2015-10-05T09:27:59Z</dcterms:modified>
</cp:coreProperties>
</file>