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399E-9157-804B-9D0F-B4EA0522DA6B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D13B-C739-D943-A044-6FB9E66D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6378" y="406780"/>
            <a:ext cx="917222" cy="62088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0" y="762000"/>
            <a:ext cx="917222" cy="6796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6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406779"/>
            <a:ext cx="67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QSR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2222" y="1041512"/>
            <a:ext cx="49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lib</a:t>
            </a:r>
            <a:endParaRPr lang="en-US" sz="2000" i="1" dirty="0"/>
          </a:p>
        </p:txBody>
      </p:sp>
      <p:sp>
        <p:nvSpPr>
          <p:cNvPr id="11" name="Rectangle 10"/>
          <p:cNvSpPr/>
          <p:nvPr/>
        </p:nvSpPr>
        <p:spPr>
          <a:xfrm>
            <a:off x="1322925" y="3115580"/>
            <a:ext cx="917222" cy="62088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lib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35000" y="2633513"/>
            <a:ext cx="917222" cy="6796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6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9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QSR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455833" y="5400052"/>
            <a:ext cx="917222" cy="62088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7222" y="5124848"/>
            <a:ext cx="917222" cy="6796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6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9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30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Yiannis Gatsoulis</dc:creator>
  <cp:lastModifiedBy>Yiannis Gatsoulis</cp:lastModifiedBy>
  <cp:revision>3</cp:revision>
  <dcterms:created xsi:type="dcterms:W3CDTF">2015-10-05T09:34:08Z</dcterms:created>
  <dcterms:modified xsi:type="dcterms:W3CDTF">2015-10-05T10:09:32Z</dcterms:modified>
</cp:coreProperties>
</file>