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2F528F"/>
    <a:srgbClr val="FFC000"/>
    <a:srgbClr val="FFFFCC"/>
    <a:srgbClr val="ED7D31"/>
    <a:srgbClr val="F0D118"/>
    <a:srgbClr val="F88008"/>
    <a:srgbClr val="E9AF1F"/>
    <a:srgbClr val="BEB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13BA5-B956-F741-93E2-8A05685FFD0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0C65-2AF4-CD49-8866-AAA80C3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8E29-AA1C-4A4B-88C1-1F10405D2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C907A-7B55-40B5-B2A2-9EB493617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EB00-8C25-4160-9AB4-B3167D3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F17A-D77D-433C-84AE-78BEC13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91E8-7650-4F5C-9E29-BA7501C6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50B-07FF-4A80-8CD1-3F96966E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72F4E-0437-47C2-B65A-FBEAD33CB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C92C-59E6-4A8E-8355-9CC9AF0B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327B-650A-4333-8164-3503002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241D-DD2E-4998-A714-BBA61D82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93F19-1004-4B76-B913-291278A35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A6969-ADC5-4D74-97CC-2D78DE90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C6A5-7719-4279-82C1-CDA709B1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167F-9ED8-4F68-8EA7-B47343D5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484E-EAC4-4329-B8CE-68179BB8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14A3-25AB-4BCC-B740-9A386A70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E7FA-9889-448E-AAF0-E0CD30C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C6F5-5700-44D0-B1F8-2852162B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3560-D267-4B95-A6EC-C420BB87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4C51-58CB-4D31-A68B-0355B246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3DFC-6FDB-4BCC-9806-052E59CB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E64CB-CB7A-48FA-912F-2137C627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B4AC-5920-476D-B646-C449EA7C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8729-6AB1-4078-9E6C-345B2B3C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D665-3445-4882-B275-A9D0BAC1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B58E-ACC8-4F81-8685-0A5CA9B9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6069-0E18-415D-A5C6-E4DB91225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E8911-319E-4040-8B5A-A8146E9E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B017F-BB1F-4B6F-8914-90542C3C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D8A07-C125-4874-AACF-A34E87F9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2CB05-17A6-4893-A7B3-FDBA3E4D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45B3-4EAF-4784-ABB2-926A5EAD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A7E61-4D5A-4F4A-9DC7-93F0CCCC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2F91D-946D-42F7-B065-2F323073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628C4-BD01-4288-9903-B4C20F874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DB7E5-A168-45B7-87BE-D46735EAD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54B34-C8B4-4777-A960-52E6BBE7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D2EC8-B3CB-4318-95BA-29FD7329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C3940-E77B-4544-AEDD-6106DC56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4B21-5B29-48B4-B09C-443B0FFE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CE3F3-1757-4D43-84E2-549BD749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165DF-5B7A-4DC8-A01D-E5FA4E04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2DB6A-A138-4BC1-9D28-3CA0328B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5142A-6BBA-4C66-9331-A5DED15B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4B223-CFE7-4F42-BE68-9CF7D30B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79A59-9943-4EB7-A2F8-15E78831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5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2408-5DD8-4600-838A-986E55FA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6516-9569-4493-8D9C-FD3DB03E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F1F73-F2FE-411C-85BB-7137B9F6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75AE-DD43-47ED-9353-2981910F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41421-2D19-4385-A05E-1C0E2A35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7F275-3E40-4873-BCBF-4C581478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DDD-6551-4D2D-8879-1826E1FB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DCD5-20FA-47CB-8373-5CA5AC5AC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ECFBB-91C8-4429-A2A7-097C36EF6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B268-666D-409B-AB54-AE7F075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E44B3-375C-42F8-9B40-D6BFFC43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809D-04D0-4960-B595-15967345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2C003-87CA-4D63-9A07-54FAC84B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0D3F-541F-4DEF-B01C-188FB662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B9A35-511F-4ADE-ACEC-E713A4E7D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CEE9-28B3-4BEE-B788-23D0A3A35C1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73B6-9852-4671-B1E6-FA65B7D4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E64-2D5A-42FC-B655-4E7552B85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D7D82B-553E-4D6E-8779-4DC10988A76D}"/>
              </a:ext>
            </a:extLst>
          </p:cNvPr>
          <p:cNvSpPr/>
          <p:nvPr/>
        </p:nvSpPr>
        <p:spPr>
          <a:xfrm>
            <a:off x="3570065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7C77-A825-4E7C-86FA-67045776C117}"/>
              </a:ext>
            </a:extLst>
          </p:cNvPr>
          <p:cNvSpPr/>
          <p:nvPr/>
        </p:nvSpPr>
        <p:spPr>
          <a:xfrm rot="1963380">
            <a:off x="3737854" y="5130685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D3AB3F-9BDD-454C-BA88-7B8D7E63A8DC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846902" y="4818896"/>
            <a:ext cx="588502" cy="38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2D5738-DC03-4A5A-A7AE-3EE470DF682A}"/>
              </a:ext>
            </a:extLst>
          </p:cNvPr>
          <p:cNvSpPr/>
          <p:nvPr/>
        </p:nvSpPr>
        <p:spPr>
          <a:xfrm rot="4700213">
            <a:off x="3901333" y="4627720"/>
            <a:ext cx="571088" cy="3823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4CA7A-DC4D-42D8-B983-EF969DECBD55}"/>
              </a:ext>
            </a:extLst>
          </p:cNvPr>
          <p:cNvSpPr txBox="1"/>
          <p:nvPr/>
        </p:nvSpPr>
        <p:spPr>
          <a:xfrm>
            <a:off x="4326995" y="4860193"/>
            <a:ext cx="47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5617EA-5503-4E15-88E3-9F120FB8EFC2}"/>
              </a:ext>
            </a:extLst>
          </p:cNvPr>
          <p:cNvCxnSpPr/>
          <p:nvPr/>
        </p:nvCxnSpPr>
        <p:spPr>
          <a:xfrm>
            <a:off x="4027265" y="4374279"/>
            <a:ext cx="167789" cy="12010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B891C5-560E-4A90-A7E7-B66FB0803B99}"/>
              </a:ext>
            </a:extLst>
          </p:cNvPr>
          <p:cNvSpPr txBox="1"/>
          <p:nvPr/>
        </p:nvSpPr>
        <p:spPr>
          <a:xfrm>
            <a:off x="3761629" y="5011049"/>
            <a:ext cx="45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2B7FBF-C957-4603-8A7C-AB5016851423}"/>
              </a:ext>
            </a:extLst>
          </p:cNvPr>
          <p:cNvSpPr/>
          <p:nvPr/>
        </p:nvSpPr>
        <p:spPr>
          <a:xfrm>
            <a:off x="3101109" y="696286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EC42D-8574-4E2D-BBBC-D4002B215F79}"/>
              </a:ext>
            </a:extLst>
          </p:cNvPr>
          <p:cNvSpPr/>
          <p:nvPr/>
        </p:nvSpPr>
        <p:spPr>
          <a:xfrm rot="1963380">
            <a:off x="4518875" y="2231261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5C4529-601B-463F-AD7A-7362D70CF0A7}"/>
              </a:ext>
            </a:extLst>
          </p:cNvPr>
          <p:cNvCxnSpPr>
            <a:cxnSpLocks/>
          </p:cNvCxnSpPr>
          <p:nvPr/>
        </p:nvCxnSpPr>
        <p:spPr>
          <a:xfrm>
            <a:off x="3558308" y="1140903"/>
            <a:ext cx="1417767" cy="15349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E7B9D84-F695-4AAA-8C15-9BAFDEF70214}"/>
              </a:ext>
            </a:extLst>
          </p:cNvPr>
          <p:cNvSpPr/>
          <p:nvPr/>
        </p:nvSpPr>
        <p:spPr>
          <a:xfrm>
            <a:off x="4686665" y="473978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EA4532-B67F-4444-B9D1-5D9EE3114611}"/>
              </a:ext>
            </a:extLst>
          </p:cNvPr>
          <p:cNvSpPr/>
          <p:nvPr/>
        </p:nvSpPr>
        <p:spPr>
          <a:xfrm>
            <a:off x="7106861" y="896755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BEE9FB-297A-4D6F-9433-6C1404B30DEF}"/>
              </a:ext>
            </a:extLst>
          </p:cNvPr>
          <p:cNvCxnSpPr>
            <a:cxnSpLocks/>
          </p:cNvCxnSpPr>
          <p:nvPr/>
        </p:nvCxnSpPr>
        <p:spPr>
          <a:xfrm flipH="1">
            <a:off x="4976075" y="906328"/>
            <a:ext cx="167790" cy="17695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E491B-05B7-4B8E-8702-B3A2CC0ABD3D}"/>
              </a:ext>
            </a:extLst>
          </p:cNvPr>
          <p:cNvCxnSpPr>
            <a:cxnSpLocks/>
          </p:cNvCxnSpPr>
          <p:nvPr/>
        </p:nvCxnSpPr>
        <p:spPr>
          <a:xfrm flipH="1">
            <a:off x="4976075" y="1329105"/>
            <a:ext cx="2587986" cy="13467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48A196-6CB7-41A5-81F1-388B041BB0F3}"/>
              </a:ext>
            </a:extLst>
          </p:cNvPr>
          <p:cNvSpPr txBox="1"/>
          <p:nvPr/>
        </p:nvSpPr>
        <p:spPr>
          <a:xfrm>
            <a:off x="4015509" y="1765316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63754F-2716-46C6-806A-ED98F4EC271C}"/>
              </a:ext>
            </a:extLst>
          </p:cNvPr>
          <p:cNvSpPr txBox="1"/>
          <p:nvPr/>
        </p:nvSpPr>
        <p:spPr>
          <a:xfrm>
            <a:off x="4876919" y="1582220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DB6A2-D09F-4771-A584-96843009A704}"/>
              </a:ext>
            </a:extLst>
          </p:cNvPr>
          <p:cNvSpPr txBox="1"/>
          <p:nvPr/>
        </p:nvSpPr>
        <p:spPr>
          <a:xfrm>
            <a:off x="6161212" y="1916172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0ECF2E-9447-4A47-A26B-41613F946370}"/>
              </a:ext>
            </a:extLst>
          </p:cNvPr>
          <p:cNvSpPr/>
          <p:nvPr/>
        </p:nvSpPr>
        <p:spPr>
          <a:xfrm rot="1963380">
            <a:off x="9083884" y="4271183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47DC2B-774B-493E-81AB-E57F1C0040C1}"/>
              </a:ext>
            </a:extLst>
          </p:cNvPr>
          <p:cNvSpPr/>
          <p:nvPr/>
        </p:nvSpPr>
        <p:spPr>
          <a:xfrm>
            <a:off x="7171872" y="360354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1A2948-EA33-4B35-8BE9-2B54F2BFFEDA}"/>
              </a:ext>
            </a:extLst>
          </p:cNvPr>
          <p:cNvSpPr/>
          <p:nvPr/>
        </p:nvSpPr>
        <p:spPr>
          <a:xfrm>
            <a:off x="9120133" y="2260674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2E0270-F4D0-459A-8613-96273AA7DD30}"/>
              </a:ext>
            </a:extLst>
          </p:cNvPr>
          <p:cNvSpPr/>
          <p:nvPr/>
        </p:nvSpPr>
        <p:spPr>
          <a:xfrm>
            <a:off x="11017976" y="343263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89CFB1-569A-4628-89D0-2F98B6871507}"/>
              </a:ext>
            </a:extLst>
          </p:cNvPr>
          <p:cNvSpPr/>
          <p:nvPr/>
        </p:nvSpPr>
        <p:spPr>
          <a:xfrm>
            <a:off x="9794148" y="5669039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2DA856-A700-4C3E-95A0-57611E1C36DA}"/>
              </a:ext>
            </a:extLst>
          </p:cNvPr>
          <p:cNvCxnSpPr>
            <a:cxnSpLocks/>
          </p:cNvCxnSpPr>
          <p:nvPr/>
        </p:nvCxnSpPr>
        <p:spPr>
          <a:xfrm flipH="1" flipV="1">
            <a:off x="7629199" y="4048164"/>
            <a:ext cx="1911885" cy="6676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FB6189-53A8-48E7-AD33-3274E7C1D918}"/>
              </a:ext>
            </a:extLst>
          </p:cNvPr>
          <p:cNvCxnSpPr>
            <a:cxnSpLocks/>
          </p:cNvCxnSpPr>
          <p:nvPr/>
        </p:nvCxnSpPr>
        <p:spPr>
          <a:xfrm flipV="1">
            <a:off x="9541084" y="2675878"/>
            <a:ext cx="36249" cy="20399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E5D60B-3206-4DBD-8743-30F29B3E5474}"/>
              </a:ext>
            </a:extLst>
          </p:cNvPr>
          <p:cNvCxnSpPr>
            <a:cxnSpLocks/>
          </p:cNvCxnSpPr>
          <p:nvPr/>
        </p:nvCxnSpPr>
        <p:spPr>
          <a:xfrm flipV="1">
            <a:off x="9541084" y="3853697"/>
            <a:ext cx="1934092" cy="8621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E9B383-3A3D-4CE5-A7F9-9B7D390210C2}"/>
              </a:ext>
            </a:extLst>
          </p:cNvPr>
          <p:cNvCxnSpPr>
            <a:cxnSpLocks/>
          </p:cNvCxnSpPr>
          <p:nvPr/>
        </p:nvCxnSpPr>
        <p:spPr>
          <a:xfrm>
            <a:off x="9541084" y="4715800"/>
            <a:ext cx="792100" cy="14115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7190ED8E-C2E7-4880-BFAF-A33703E534B2}"/>
              </a:ext>
            </a:extLst>
          </p:cNvPr>
          <p:cNvSpPr/>
          <p:nvPr/>
        </p:nvSpPr>
        <p:spPr>
          <a:xfrm rot="17247469">
            <a:off x="8479027" y="3884523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8D6E79D3-807F-46D5-9EEB-F75E480537D8}"/>
              </a:ext>
            </a:extLst>
          </p:cNvPr>
          <p:cNvSpPr/>
          <p:nvPr/>
        </p:nvSpPr>
        <p:spPr>
          <a:xfrm rot="21093658">
            <a:off x="8899350" y="3641561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ADFD1D01-C9CE-4595-B3FF-EDA1E5446BDB}"/>
              </a:ext>
            </a:extLst>
          </p:cNvPr>
          <p:cNvSpPr/>
          <p:nvPr/>
        </p:nvSpPr>
        <p:spPr>
          <a:xfrm rot="4149056">
            <a:off x="8800382" y="3910225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D86371-200E-4CF1-8FE4-8D23492528A6}"/>
              </a:ext>
            </a:extLst>
          </p:cNvPr>
          <p:cNvSpPr txBox="1"/>
          <p:nvPr/>
        </p:nvSpPr>
        <p:spPr>
          <a:xfrm>
            <a:off x="8668193" y="3704256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A9B770-E3CB-4F62-A86F-27A30C6D43B7}"/>
              </a:ext>
            </a:extLst>
          </p:cNvPr>
          <p:cNvSpPr txBox="1"/>
          <p:nvPr/>
        </p:nvSpPr>
        <p:spPr>
          <a:xfrm>
            <a:off x="10080339" y="3500744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75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500777-32AF-4157-87EE-CE0F7837CCA4}"/>
              </a:ext>
            </a:extLst>
          </p:cNvPr>
          <p:cNvSpPr txBox="1"/>
          <p:nvPr/>
        </p:nvSpPr>
        <p:spPr>
          <a:xfrm>
            <a:off x="10299992" y="4782782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A57756-618E-471B-A7A3-984E5C9C132F}"/>
              </a:ext>
            </a:extLst>
          </p:cNvPr>
          <p:cNvSpPr/>
          <p:nvPr/>
        </p:nvSpPr>
        <p:spPr>
          <a:xfrm>
            <a:off x="2073182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630BFA-C3BB-4114-B309-01AEC6ABCF62}"/>
              </a:ext>
            </a:extLst>
          </p:cNvPr>
          <p:cNvSpPr/>
          <p:nvPr/>
        </p:nvSpPr>
        <p:spPr>
          <a:xfrm rot="1043469">
            <a:off x="2026415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487672-49EB-4D13-A9C9-3F3048DDF050}"/>
              </a:ext>
            </a:extLst>
          </p:cNvPr>
          <p:cNvCxnSpPr>
            <a:cxnSpLocks/>
          </p:cNvCxnSpPr>
          <p:nvPr/>
        </p:nvCxnSpPr>
        <p:spPr>
          <a:xfrm flipH="1" flipV="1">
            <a:off x="2049369" y="4818896"/>
            <a:ext cx="763503" cy="2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D47DFBBD-AC9E-45E5-B50C-592DE9351BFA}"/>
              </a:ext>
            </a:extLst>
          </p:cNvPr>
          <p:cNvSpPr/>
          <p:nvPr/>
        </p:nvSpPr>
        <p:spPr>
          <a:xfrm rot="4700213">
            <a:off x="2414356" y="4627720"/>
            <a:ext cx="571088" cy="382352"/>
          </a:xfrm>
          <a:prstGeom prst="arc">
            <a:avLst>
              <a:gd name="adj1" fmla="val 16200000"/>
              <a:gd name="adj2" fmla="val 20390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02D488-C1BB-4BDE-94D1-7B270F92F8E3}"/>
              </a:ext>
            </a:extLst>
          </p:cNvPr>
          <p:cNvSpPr txBox="1"/>
          <p:nvPr/>
        </p:nvSpPr>
        <p:spPr>
          <a:xfrm>
            <a:off x="2940663" y="475095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AB2A44-FC3D-4A9D-912A-4A4F2DB71B86}"/>
              </a:ext>
            </a:extLst>
          </p:cNvPr>
          <p:cNvCxnSpPr>
            <a:cxnSpLocks/>
          </p:cNvCxnSpPr>
          <p:nvPr/>
        </p:nvCxnSpPr>
        <p:spPr>
          <a:xfrm flipH="1">
            <a:off x="2483463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FFA45A-6605-45E8-8DEE-821860B8C2B5}"/>
              </a:ext>
            </a:extLst>
          </p:cNvPr>
          <p:cNvSpPr txBox="1"/>
          <p:nvPr/>
        </p:nvSpPr>
        <p:spPr>
          <a:xfrm>
            <a:off x="2172522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C2F94D-A6CC-4EFA-A2F7-DFCAC0B81D48}"/>
              </a:ext>
            </a:extLst>
          </p:cNvPr>
          <p:cNvSpPr/>
          <p:nvPr/>
        </p:nvSpPr>
        <p:spPr>
          <a:xfrm>
            <a:off x="539209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7F0ACD-2EE0-4C04-BA61-9E7BA5FB5F82}"/>
              </a:ext>
            </a:extLst>
          </p:cNvPr>
          <p:cNvSpPr/>
          <p:nvPr/>
        </p:nvSpPr>
        <p:spPr>
          <a:xfrm>
            <a:off x="492442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E4361C-5763-4A19-A4A0-533382C56EF9}"/>
              </a:ext>
            </a:extLst>
          </p:cNvPr>
          <p:cNvCxnSpPr>
            <a:cxnSpLocks/>
          </p:cNvCxnSpPr>
          <p:nvPr/>
        </p:nvCxnSpPr>
        <p:spPr>
          <a:xfrm flipH="1" flipV="1">
            <a:off x="149841" y="4953676"/>
            <a:ext cx="1242157" cy="2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>
            <a:extLst>
              <a:ext uri="{FF2B5EF4-FFF2-40B4-BE49-F238E27FC236}">
                <a16:creationId xmlns:a16="http://schemas.microsoft.com/office/drawing/2014/main" id="{6A1D5682-5660-49E9-839A-EE2D74CA2D64}"/>
              </a:ext>
            </a:extLst>
          </p:cNvPr>
          <p:cNvSpPr/>
          <p:nvPr/>
        </p:nvSpPr>
        <p:spPr>
          <a:xfrm rot="4700213">
            <a:off x="880383" y="4627720"/>
            <a:ext cx="571088" cy="382352"/>
          </a:xfrm>
          <a:prstGeom prst="arc">
            <a:avLst>
              <a:gd name="adj1" fmla="val 16200000"/>
              <a:gd name="adj2" fmla="val 19067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A4E7B5-8BA3-4C5A-BDA6-71B18DCBF293}"/>
              </a:ext>
            </a:extLst>
          </p:cNvPr>
          <p:cNvCxnSpPr>
            <a:cxnSpLocks/>
          </p:cNvCxnSpPr>
          <p:nvPr/>
        </p:nvCxnSpPr>
        <p:spPr>
          <a:xfrm flipH="1">
            <a:off x="949490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3750BD-183A-46B7-A55C-CAA1D8C214E7}"/>
              </a:ext>
            </a:extLst>
          </p:cNvPr>
          <p:cNvSpPr txBox="1"/>
          <p:nvPr/>
        </p:nvSpPr>
        <p:spPr>
          <a:xfrm>
            <a:off x="638549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8B8B0-A951-49F0-85F0-A8A6AA5E6E95}"/>
              </a:ext>
            </a:extLst>
          </p:cNvPr>
          <p:cNvSpPr txBox="1"/>
          <p:nvPr/>
        </p:nvSpPr>
        <p:spPr>
          <a:xfrm>
            <a:off x="1406992" y="471554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1CB67F-D31C-4216-A665-B08FAF8C2DAA}"/>
              </a:ext>
            </a:extLst>
          </p:cNvPr>
          <p:cNvSpPr txBox="1"/>
          <p:nvPr/>
        </p:nvSpPr>
        <p:spPr>
          <a:xfrm>
            <a:off x="3153174" y="1571844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851A16-20AA-4159-A588-636180D2DBE5}"/>
              </a:ext>
            </a:extLst>
          </p:cNvPr>
          <p:cNvSpPr txBox="1"/>
          <p:nvPr/>
        </p:nvSpPr>
        <p:spPr>
          <a:xfrm>
            <a:off x="7345097" y="1785989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End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7ED0A31-FB05-4394-B94A-3FC85081BD6B}"/>
              </a:ext>
            </a:extLst>
          </p:cNvPr>
          <p:cNvCxnSpPr>
            <a:cxnSpLocks/>
          </p:cNvCxnSpPr>
          <p:nvPr/>
        </p:nvCxnSpPr>
        <p:spPr>
          <a:xfrm>
            <a:off x="3567735" y="1140903"/>
            <a:ext cx="3996326" cy="1764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1D27053-BA99-41A7-BA4C-3E8766AD5AB0}"/>
              </a:ext>
            </a:extLst>
          </p:cNvPr>
          <p:cNvSpPr txBox="1"/>
          <p:nvPr/>
        </p:nvSpPr>
        <p:spPr>
          <a:xfrm>
            <a:off x="5894266" y="956591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9893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486610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50581" y="114330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82830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693296" y="2864148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1449113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2251370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3053628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3855885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4675397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2449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2774707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3582058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4373816" y="3317290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1526589" y="37638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2303387" y="37471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3000905" y="3769234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3787605" y="3760607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4630803" y="3747156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right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1449113" y="1624277"/>
            <a:ext cx="4555428" cy="1693013"/>
          </a:xfrm>
          <a:prstGeom prst="bentConnector5">
            <a:avLst>
              <a:gd name="adj1" fmla="val -5018"/>
              <a:gd name="adj2" fmla="val 50000"/>
              <a:gd name="adj3" fmla="val 10501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1434157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1400169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  <a:stCxn id="7" idx="2"/>
            <a:endCxn id="74" idx="0"/>
          </p:cNvCxnSpPr>
          <p:nvPr/>
        </p:nvCxnSpPr>
        <p:spPr>
          <a:xfrm>
            <a:off x="5745576" y="1855580"/>
            <a:ext cx="14574" cy="42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776355" y="2141745"/>
            <a:ext cx="3139821" cy="6665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071FB92-52BA-4047-9C3B-0DF356EA2D96}"/>
              </a:ext>
            </a:extLst>
          </p:cNvPr>
          <p:cNvSpPr/>
          <p:nvPr/>
        </p:nvSpPr>
        <p:spPr>
          <a:xfrm>
            <a:off x="2238352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9D6269-D8D6-4229-A1DB-F2E4DC0C7276}"/>
              </a:ext>
            </a:extLst>
          </p:cNvPr>
          <p:cNvSpPr txBox="1"/>
          <p:nvPr/>
        </p:nvSpPr>
        <p:spPr>
          <a:xfrm>
            <a:off x="2204364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E2EDC82-6CF2-4C59-A6F0-1E17DE428D4E}"/>
              </a:ext>
            </a:extLst>
          </p:cNvPr>
          <p:cNvSpPr/>
          <p:nvPr/>
        </p:nvSpPr>
        <p:spPr>
          <a:xfrm>
            <a:off x="3045853" y="2292525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5745-09A1-4EC1-B01D-9DB06BF0AF4F}"/>
              </a:ext>
            </a:extLst>
          </p:cNvPr>
          <p:cNvSpPr txBox="1"/>
          <p:nvPr/>
        </p:nvSpPr>
        <p:spPr>
          <a:xfrm>
            <a:off x="3004264" y="2280796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7FC58C9-59CA-4A53-BCB8-073F5897C06F}"/>
              </a:ext>
            </a:extLst>
          </p:cNvPr>
          <p:cNvSpPr/>
          <p:nvPr/>
        </p:nvSpPr>
        <p:spPr>
          <a:xfrm>
            <a:off x="3865623" y="227772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483802-D635-4643-87AC-2A50287CAC69}"/>
              </a:ext>
            </a:extLst>
          </p:cNvPr>
          <p:cNvSpPr txBox="1"/>
          <p:nvPr/>
        </p:nvSpPr>
        <p:spPr>
          <a:xfrm>
            <a:off x="3831635" y="227579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26FF03-D8CC-4691-96A6-ABD1FF5DAA00}"/>
              </a:ext>
            </a:extLst>
          </p:cNvPr>
          <p:cNvSpPr/>
          <p:nvPr/>
        </p:nvSpPr>
        <p:spPr>
          <a:xfrm>
            <a:off x="4657582" y="228016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B6451C-D866-4ED4-92D4-6C12BCFE1AFC}"/>
              </a:ext>
            </a:extLst>
          </p:cNvPr>
          <p:cNvSpPr txBox="1"/>
          <p:nvPr/>
        </p:nvSpPr>
        <p:spPr>
          <a:xfrm>
            <a:off x="4616686" y="227136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6E20ECB-B114-47EE-9587-795EA9ED08AF}"/>
              </a:ext>
            </a:extLst>
          </p:cNvPr>
          <p:cNvSpPr/>
          <p:nvPr/>
        </p:nvSpPr>
        <p:spPr>
          <a:xfrm>
            <a:off x="5484566" y="2273293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4908D9-F1C5-4A11-89D8-C3DD4B5B79A3}"/>
              </a:ext>
            </a:extLst>
          </p:cNvPr>
          <p:cNvSpPr txBox="1"/>
          <p:nvPr/>
        </p:nvSpPr>
        <p:spPr>
          <a:xfrm>
            <a:off x="5433213" y="228093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DF57C-EFF2-46C4-A5B2-A696AE1CFEE9}"/>
              </a:ext>
            </a:extLst>
          </p:cNvPr>
          <p:cNvCxnSpPr>
            <a:cxnSpLocks/>
            <a:stCxn id="63" idx="2"/>
            <a:endCxn id="99" idx="1"/>
          </p:cNvCxnSpPr>
          <p:nvPr/>
        </p:nvCxnSpPr>
        <p:spPr>
          <a:xfrm>
            <a:off x="2531301" y="2650217"/>
            <a:ext cx="2384875" cy="15805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83113E-B0E8-493B-A137-904E3221D105}"/>
              </a:ext>
            </a:extLst>
          </p:cNvPr>
          <p:cNvCxnSpPr>
            <a:cxnSpLocks/>
            <a:stCxn id="65" idx="2"/>
            <a:endCxn id="99" idx="1"/>
          </p:cNvCxnSpPr>
          <p:nvPr/>
        </p:nvCxnSpPr>
        <p:spPr>
          <a:xfrm>
            <a:off x="3331201" y="2650128"/>
            <a:ext cx="1584975" cy="15814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0280651-2EE6-4BB5-8A36-D743C539FCA3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>
            <a:off x="4158572" y="2645123"/>
            <a:ext cx="840030" cy="1292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7418A-2C2A-408F-9001-4ECA2C235DB7}"/>
              </a:ext>
            </a:extLst>
          </p:cNvPr>
          <p:cNvCxnSpPr>
            <a:cxnSpLocks/>
            <a:stCxn id="69" idx="2"/>
            <a:endCxn id="99" idx="0"/>
          </p:cNvCxnSpPr>
          <p:nvPr/>
        </p:nvCxnSpPr>
        <p:spPr>
          <a:xfrm>
            <a:off x="4943623" y="2640693"/>
            <a:ext cx="54979" cy="1337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DEE1DAE-401A-4DA7-A82F-E4A9C8BA4EB9}"/>
              </a:ext>
            </a:extLst>
          </p:cNvPr>
          <p:cNvCxnSpPr>
            <a:cxnSpLocks/>
            <a:stCxn id="74" idx="2"/>
            <a:endCxn id="99" idx="7"/>
          </p:cNvCxnSpPr>
          <p:nvPr/>
        </p:nvCxnSpPr>
        <p:spPr>
          <a:xfrm flipH="1">
            <a:off x="5081027" y="2650267"/>
            <a:ext cx="679123" cy="1580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64B931DD-CC3F-458D-9DF6-4FCE6E515463}"/>
              </a:ext>
            </a:extLst>
          </p:cNvPr>
          <p:cNvSpPr/>
          <p:nvPr/>
        </p:nvSpPr>
        <p:spPr>
          <a:xfrm>
            <a:off x="4882034" y="2774397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959F5F-1DAA-4545-86B8-94F732D7D0B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924325" y="2977716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F14C737-A78C-478F-AA9D-7F449E42CD50}"/>
              </a:ext>
            </a:extLst>
          </p:cNvPr>
          <p:cNvSpPr txBox="1"/>
          <p:nvPr/>
        </p:nvSpPr>
        <p:spPr>
          <a:xfrm>
            <a:off x="4855366" y="26995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43EEBF-911B-43D3-AD02-F5A2BC83D39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27105" y="185419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5E3483F-3B6B-4E35-B87F-88CB9A9439E1}"/>
              </a:ext>
            </a:extLst>
          </p:cNvPr>
          <p:cNvCxnSpPr>
            <a:cxnSpLocks/>
          </p:cNvCxnSpPr>
          <p:nvPr/>
        </p:nvCxnSpPr>
        <p:spPr>
          <a:xfrm>
            <a:off x="2544707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3274E5-EF5D-482A-A226-2686DC869430}"/>
              </a:ext>
            </a:extLst>
          </p:cNvPr>
          <p:cNvCxnSpPr>
            <a:cxnSpLocks/>
          </p:cNvCxnSpPr>
          <p:nvPr/>
        </p:nvCxnSpPr>
        <p:spPr>
          <a:xfrm>
            <a:off x="3331201" y="186947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C186335-86F0-4645-8941-0AD4476D7FFD}"/>
              </a:ext>
            </a:extLst>
          </p:cNvPr>
          <p:cNvCxnSpPr>
            <a:cxnSpLocks/>
          </p:cNvCxnSpPr>
          <p:nvPr/>
        </p:nvCxnSpPr>
        <p:spPr>
          <a:xfrm>
            <a:off x="4148111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E04DF3-0887-4E42-9078-24C1E3091B38}"/>
              </a:ext>
            </a:extLst>
          </p:cNvPr>
          <p:cNvCxnSpPr>
            <a:cxnSpLocks/>
          </p:cNvCxnSpPr>
          <p:nvPr/>
        </p:nvCxnSpPr>
        <p:spPr>
          <a:xfrm>
            <a:off x="4933671" y="1851265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2F8A7549-EA7C-4264-B330-ECCFEEC63114}"/>
              </a:ext>
            </a:extLst>
          </p:cNvPr>
          <p:cNvSpPr/>
          <p:nvPr/>
        </p:nvSpPr>
        <p:spPr>
          <a:xfrm>
            <a:off x="569419" y="646912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6B304C-115A-421D-85F0-5BFE12F2F938}"/>
              </a:ext>
            </a:extLst>
          </p:cNvPr>
          <p:cNvSpPr txBox="1"/>
          <p:nvPr/>
        </p:nvSpPr>
        <p:spPr>
          <a:xfrm>
            <a:off x="520796" y="587564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71831E1-8500-4509-80BC-D0C2EF755EBA}"/>
              </a:ext>
            </a:extLst>
          </p:cNvPr>
          <p:cNvSpPr/>
          <p:nvPr/>
        </p:nvSpPr>
        <p:spPr>
          <a:xfrm>
            <a:off x="519316" y="3991170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7FE2079-F83B-4567-A66B-819062D12FC4}"/>
              </a:ext>
            </a:extLst>
          </p:cNvPr>
          <p:cNvSpPr txBox="1"/>
          <p:nvPr/>
        </p:nvSpPr>
        <p:spPr>
          <a:xfrm>
            <a:off x="470693" y="3931822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01683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486610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50581" y="114330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71815" y="113464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693296" y="2987702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1449113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2251370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3053628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3855885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4675397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2449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2774707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3582058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4373816" y="3440844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1526589" y="38874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2303387" y="387071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3000905" y="389278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3787605" y="3884161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4630803" y="387071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right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1449113" y="1624277"/>
            <a:ext cx="4555428" cy="1816567"/>
          </a:xfrm>
          <a:prstGeom prst="bentConnector5">
            <a:avLst>
              <a:gd name="adj1" fmla="val -5018"/>
              <a:gd name="adj2" fmla="val 50000"/>
              <a:gd name="adj3" fmla="val 10501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1434157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1400169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  <a:stCxn id="7" idx="2"/>
            <a:endCxn id="74" idx="0"/>
          </p:cNvCxnSpPr>
          <p:nvPr/>
        </p:nvCxnSpPr>
        <p:spPr>
          <a:xfrm>
            <a:off x="5745576" y="1855580"/>
            <a:ext cx="14574" cy="42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707600" y="2228230"/>
            <a:ext cx="3139821" cy="6665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071FB92-52BA-4047-9C3B-0DF356EA2D96}"/>
              </a:ext>
            </a:extLst>
          </p:cNvPr>
          <p:cNvSpPr/>
          <p:nvPr/>
        </p:nvSpPr>
        <p:spPr>
          <a:xfrm>
            <a:off x="2238352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9D6269-D8D6-4229-A1DB-F2E4DC0C7276}"/>
              </a:ext>
            </a:extLst>
          </p:cNvPr>
          <p:cNvSpPr txBox="1"/>
          <p:nvPr/>
        </p:nvSpPr>
        <p:spPr>
          <a:xfrm>
            <a:off x="2204364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E2EDC82-6CF2-4C59-A6F0-1E17DE428D4E}"/>
              </a:ext>
            </a:extLst>
          </p:cNvPr>
          <p:cNvSpPr/>
          <p:nvPr/>
        </p:nvSpPr>
        <p:spPr>
          <a:xfrm>
            <a:off x="3045853" y="2292525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5745-09A1-4EC1-B01D-9DB06BF0AF4F}"/>
              </a:ext>
            </a:extLst>
          </p:cNvPr>
          <p:cNvSpPr txBox="1"/>
          <p:nvPr/>
        </p:nvSpPr>
        <p:spPr>
          <a:xfrm>
            <a:off x="3004264" y="2280796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7FC58C9-59CA-4A53-BCB8-073F5897C06F}"/>
              </a:ext>
            </a:extLst>
          </p:cNvPr>
          <p:cNvSpPr/>
          <p:nvPr/>
        </p:nvSpPr>
        <p:spPr>
          <a:xfrm>
            <a:off x="3865623" y="227772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483802-D635-4643-87AC-2A50287CAC69}"/>
              </a:ext>
            </a:extLst>
          </p:cNvPr>
          <p:cNvSpPr txBox="1"/>
          <p:nvPr/>
        </p:nvSpPr>
        <p:spPr>
          <a:xfrm>
            <a:off x="3831635" y="227579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26FF03-D8CC-4691-96A6-ABD1FF5DAA00}"/>
              </a:ext>
            </a:extLst>
          </p:cNvPr>
          <p:cNvSpPr/>
          <p:nvPr/>
        </p:nvSpPr>
        <p:spPr>
          <a:xfrm>
            <a:off x="4657582" y="228016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B6451C-D866-4ED4-92D4-6C12BCFE1AFC}"/>
              </a:ext>
            </a:extLst>
          </p:cNvPr>
          <p:cNvSpPr txBox="1"/>
          <p:nvPr/>
        </p:nvSpPr>
        <p:spPr>
          <a:xfrm>
            <a:off x="4616686" y="227136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6E20ECB-B114-47EE-9587-795EA9ED08AF}"/>
              </a:ext>
            </a:extLst>
          </p:cNvPr>
          <p:cNvSpPr/>
          <p:nvPr/>
        </p:nvSpPr>
        <p:spPr>
          <a:xfrm>
            <a:off x="5484566" y="2273293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4908D9-F1C5-4A11-89D8-C3DD4B5B79A3}"/>
              </a:ext>
            </a:extLst>
          </p:cNvPr>
          <p:cNvSpPr txBox="1"/>
          <p:nvPr/>
        </p:nvSpPr>
        <p:spPr>
          <a:xfrm>
            <a:off x="5433213" y="228093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DF57C-EFF2-46C4-A5B2-A696AE1CFEE9}"/>
              </a:ext>
            </a:extLst>
          </p:cNvPr>
          <p:cNvCxnSpPr>
            <a:cxnSpLocks/>
            <a:stCxn id="63" idx="2"/>
            <a:endCxn id="99" idx="1"/>
          </p:cNvCxnSpPr>
          <p:nvPr/>
        </p:nvCxnSpPr>
        <p:spPr>
          <a:xfrm>
            <a:off x="2531301" y="2650217"/>
            <a:ext cx="2316120" cy="24453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83113E-B0E8-493B-A137-904E3221D105}"/>
              </a:ext>
            </a:extLst>
          </p:cNvPr>
          <p:cNvCxnSpPr>
            <a:cxnSpLocks/>
            <a:stCxn id="65" idx="2"/>
            <a:endCxn id="99" idx="1"/>
          </p:cNvCxnSpPr>
          <p:nvPr/>
        </p:nvCxnSpPr>
        <p:spPr>
          <a:xfrm>
            <a:off x="3331201" y="2650128"/>
            <a:ext cx="1516220" cy="2446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0280651-2EE6-4BB5-8A36-D743C539FCA3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>
            <a:off x="4158572" y="2645123"/>
            <a:ext cx="771275" cy="2157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7418A-2C2A-408F-9001-4ECA2C235DB7}"/>
              </a:ext>
            </a:extLst>
          </p:cNvPr>
          <p:cNvCxnSpPr>
            <a:cxnSpLocks/>
            <a:stCxn id="69" idx="2"/>
            <a:endCxn id="99" idx="0"/>
          </p:cNvCxnSpPr>
          <p:nvPr/>
        </p:nvCxnSpPr>
        <p:spPr>
          <a:xfrm flipH="1">
            <a:off x="4929847" y="2640693"/>
            <a:ext cx="13776" cy="2201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DEE1DAE-401A-4DA7-A82F-E4A9C8BA4EB9}"/>
              </a:ext>
            </a:extLst>
          </p:cNvPr>
          <p:cNvCxnSpPr>
            <a:cxnSpLocks/>
            <a:stCxn id="74" idx="2"/>
            <a:endCxn id="99" idx="7"/>
          </p:cNvCxnSpPr>
          <p:nvPr/>
        </p:nvCxnSpPr>
        <p:spPr>
          <a:xfrm flipH="1">
            <a:off x="5012272" y="2650267"/>
            <a:ext cx="747878" cy="2444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64B931DD-CC3F-458D-9DF6-4FCE6E515463}"/>
              </a:ext>
            </a:extLst>
          </p:cNvPr>
          <p:cNvSpPr/>
          <p:nvPr/>
        </p:nvSpPr>
        <p:spPr>
          <a:xfrm>
            <a:off x="4813279" y="2860882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959F5F-1DAA-4545-86B8-94F732D7D0B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924325" y="3101270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F14C737-A78C-478F-AA9D-7F449E42CD50}"/>
              </a:ext>
            </a:extLst>
          </p:cNvPr>
          <p:cNvSpPr txBox="1"/>
          <p:nvPr/>
        </p:nvSpPr>
        <p:spPr>
          <a:xfrm>
            <a:off x="4786611" y="2786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43EEBF-911B-43D3-AD02-F5A2BC83D39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27105" y="185419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5E3483F-3B6B-4E35-B87F-88CB9A9439E1}"/>
              </a:ext>
            </a:extLst>
          </p:cNvPr>
          <p:cNvCxnSpPr>
            <a:cxnSpLocks/>
          </p:cNvCxnSpPr>
          <p:nvPr/>
        </p:nvCxnSpPr>
        <p:spPr>
          <a:xfrm>
            <a:off x="2544707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3274E5-EF5D-482A-A226-2686DC869430}"/>
              </a:ext>
            </a:extLst>
          </p:cNvPr>
          <p:cNvCxnSpPr>
            <a:cxnSpLocks/>
          </p:cNvCxnSpPr>
          <p:nvPr/>
        </p:nvCxnSpPr>
        <p:spPr>
          <a:xfrm>
            <a:off x="3331201" y="186947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C186335-86F0-4645-8941-0AD4476D7FFD}"/>
              </a:ext>
            </a:extLst>
          </p:cNvPr>
          <p:cNvCxnSpPr>
            <a:cxnSpLocks/>
          </p:cNvCxnSpPr>
          <p:nvPr/>
        </p:nvCxnSpPr>
        <p:spPr>
          <a:xfrm>
            <a:off x="4148111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E04DF3-0887-4E42-9078-24C1E3091B38}"/>
              </a:ext>
            </a:extLst>
          </p:cNvPr>
          <p:cNvCxnSpPr>
            <a:cxnSpLocks/>
          </p:cNvCxnSpPr>
          <p:nvPr/>
        </p:nvCxnSpPr>
        <p:spPr>
          <a:xfrm>
            <a:off x="4933671" y="1851265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4E19BC3-C760-4816-85AA-596B8FE06DB9}"/>
              </a:ext>
            </a:extLst>
          </p:cNvPr>
          <p:cNvSpPr/>
          <p:nvPr/>
        </p:nvSpPr>
        <p:spPr>
          <a:xfrm>
            <a:off x="5628817" y="2865249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A79BFB-E49A-4FF9-B7CE-DE54A18CB6C0}"/>
              </a:ext>
            </a:extLst>
          </p:cNvPr>
          <p:cNvCxnSpPr>
            <a:cxnSpLocks/>
          </p:cNvCxnSpPr>
          <p:nvPr/>
        </p:nvCxnSpPr>
        <p:spPr>
          <a:xfrm>
            <a:off x="5739863" y="3105637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9FAB053-2119-434D-8EAB-F920DAE6FC4A}"/>
              </a:ext>
            </a:extLst>
          </p:cNvPr>
          <p:cNvSpPr txBox="1"/>
          <p:nvPr/>
        </p:nvSpPr>
        <p:spPr>
          <a:xfrm>
            <a:off x="5602149" y="27904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CAE666B-5E35-4707-99A8-44040AB23ACE}"/>
              </a:ext>
            </a:extLst>
          </p:cNvPr>
          <p:cNvSpPr/>
          <p:nvPr/>
        </p:nvSpPr>
        <p:spPr>
          <a:xfrm>
            <a:off x="5484101" y="3212343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F84182-C41F-431B-98AF-EA45F6FD2877}"/>
              </a:ext>
            </a:extLst>
          </p:cNvPr>
          <p:cNvCxnSpPr>
            <a:cxnSpLocks/>
          </p:cNvCxnSpPr>
          <p:nvPr/>
        </p:nvCxnSpPr>
        <p:spPr>
          <a:xfrm>
            <a:off x="5212163" y="3440844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8A3DBC7-6A4A-4011-92A9-F412C17B1C66}"/>
              </a:ext>
            </a:extLst>
          </p:cNvPr>
          <p:cNvCxnSpPr>
            <a:cxnSpLocks/>
            <a:stCxn id="53" idx="2"/>
            <a:endCxn id="97" idx="1"/>
          </p:cNvCxnSpPr>
          <p:nvPr/>
        </p:nvCxnSpPr>
        <p:spPr>
          <a:xfrm rot="5400000" flipH="1" flipV="1">
            <a:off x="5713911" y="2594115"/>
            <a:ext cx="874507" cy="2417348"/>
          </a:xfrm>
          <a:prstGeom prst="bentConnector4">
            <a:avLst>
              <a:gd name="adj1" fmla="val -26140"/>
              <a:gd name="adj2" fmla="val 56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CF8D233-9171-43A4-85BD-ABAB646831AF}"/>
              </a:ext>
            </a:extLst>
          </p:cNvPr>
          <p:cNvSpPr/>
          <p:nvPr/>
        </p:nvSpPr>
        <p:spPr>
          <a:xfrm>
            <a:off x="6933692" y="725635"/>
            <a:ext cx="1980076" cy="3671716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C379F05-9D02-40C3-B3D8-D5C8F2A4BF93}"/>
              </a:ext>
            </a:extLst>
          </p:cNvPr>
          <p:cNvSpPr/>
          <p:nvPr/>
        </p:nvSpPr>
        <p:spPr>
          <a:xfrm>
            <a:off x="569419" y="646912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F620889-9BC3-4B0A-999B-A4762BA52D7D}"/>
              </a:ext>
            </a:extLst>
          </p:cNvPr>
          <p:cNvSpPr txBox="1"/>
          <p:nvPr/>
        </p:nvSpPr>
        <p:spPr>
          <a:xfrm>
            <a:off x="520796" y="587564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6783E9E-03EC-4CFD-9ACF-E5C9F8EFECCE}"/>
              </a:ext>
            </a:extLst>
          </p:cNvPr>
          <p:cNvSpPr/>
          <p:nvPr/>
        </p:nvSpPr>
        <p:spPr>
          <a:xfrm>
            <a:off x="510040" y="4066570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9A4FFC-4F86-470C-B3D2-6AB4593827BB}"/>
              </a:ext>
            </a:extLst>
          </p:cNvPr>
          <p:cNvSpPr txBox="1"/>
          <p:nvPr/>
        </p:nvSpPr>
        <p:spPr>
          <a:xfrm>
            <a:off x="461417" y="4007222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83E2CFB-6708-4833-B0CA-B876E4D361C0}"/>
              </a:ext>
            </a:extLst>
          </p:cNvPr>
          <p:cNvSpPr/>
          <p:nvPr/>
        </p:nvSpPr>
        <p:spPr>
          <a:xfrm>
            <a:off x="6860920" y="643711"/>
            <a:ext cx="1040496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017ADC-0EB7-4510-9903-7A71892B45B1}"/>
              </a:ext>
            </a:extLst>
          </p:cNvPr>
          <p:cNvSpPr txBox="1"/>
          <p:nvPr/>
        </p:nvSpPr>
        <p:spPr>
          <a:xfrm>
            <a:off x="6830662" y="588701"/>
            <a:ext cx="129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0791D3D-41FC-439D-AD1D-54793BFB8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11" y="1241716"/>
            <a:ext cx="1124193" cy="112734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CC91B1D-2395-4DA2-9868-217682F6E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39" y="2801864"/>
            <a:ext cx="1124193" cy="1127342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871657-5E12-4A0B-A06D-9D016DA554B1}"/>
              </a:ext>
            </a:extLst>
          </p:cNvPr>
          <p:cNvCxnSpPr>
            <a:cxnSpLocks/>
          </p:cNvCxnSpPr>
          <p:nvPr/>
        </p:nvCxnSpPr>
        <p:spPr>
          <a:xfrm flipV="1">
            <a:off x="7921707" y="2413185"/>
            <a:ext cx="0" cy="35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44DB605-9103-4AB6-B8BC-00C223121746}"/>
              </a:ext>
            </a:extLst>
          </p:cNvPr>
          <p:cNvCxnSpPr>
            <a:cxnSpLocks/>
            <a:stCxn id="86" idx="1"/>
            <a:endCxn id="82" idx="3"/>
          </p:cNvCxnSpPr>
          <p:nvPr/>
        </p:nvCxnSpPr>
        <p:spPr>
          <a:xfrm rot="10800000" flipV="1">
            <a:off x="5902231" y="1805387"/>
            <a:ext cx="1457380" cy="1169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9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EEE7D-DDBC-4999-B8E9-1B93BD4DA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37"/>
            <a:ext cx="11963691" cy="3119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AF3AF4-97D7-4233-97A1-812DFF21D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1963691" cy="31195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D4858D-1579-46ED-945F-373075443B57}"/>
              </a:ext>
            </a:extLst>
          </p:cNvPr>
          <p:cNvCxnSpPr/>
          <p:nvPr/>
        </p:nvCxnSpPr>
        <p:spPr>
          <a:xfrm flipH="1">
            <a:off x="906011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8DA18-F22B-4240-99EC-103C2B60CB73}"/>
              </a:ext>
            </a:extLst>
          </p:cNvPr>
          <p:cNvCxnSpPr/>
          <p:nvPr/>
        </p:nvCxnSpPr>
        <p:spPr>
          <a:xfrm flipH="1">
            <a:off x="3826778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B91BA8-2599-4B20-9A44-399398B2E3BF}"/>
              </a:ext>
            </a:extLst>
          </p:cNvPr>
          <p:cNvCxnSpPr/>
          <p:nvPr/>
        </p:nvCxnSpPr>
        <p:spPr>
          <a:xfrm flipH="1">
            <a:off x="6747545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3E477F-4891-42AB-A7C1-2A9E3FF2678D}"/>
              </a:ext>
            </a:extLst>
          </p:cNvPr>
          <p:cNvCxnSpPr/>
          <p:nvPr/>
        </p:nvCxnSpPr>
        <p:spPr>
          <a:xfrm flipH="1">
            <a:off x="9690682" y="1754697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8D9EB5-4075-4491-AD17-410C0A0F003B}"/>
              </a:ext>
            </a:extLst>
          </p:cNvPr>
          <p:cNvCxnSpPr>
            <a:cxnSpLocks/>
          </p:cNvCxnSpPr>
          <p:nvPr/>
        </p:nvCxnSpPr>
        <p:spPr>
          <a:xfrm flipV="1">
            <a:off x="3937729" y="1703703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D1B6FD-66B5-4ECD-8D45-817A7337C525}"/>
              </a:ext>
            </a:extLst>
          </p:cNvPr>
          <p:cNvCxnSpPr>
            <a:cxnSpLocks/>
          </p:cNvCxnSpPr>
          <p:nvPr/>
        </p:nvCxnSpPr>
        <p:spPr>
          <a:xfrm flipV="1">
            <a:off x="6892344" y="1717932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4C37-CBA2-4923-88C6-9D97D1870769}"/>
              </a:ext>
            </a:extLst>
          </p:cNvPr>
          <p:cNvCxnSpPr>
            <a:cxnSpLocks/>
          </p:cNvCxnSpPr>
          <p:nvPr/>
        </p:nvCxnSpPr>
        <p:spPr>
          <a:xfrm flipV="1">
            <a:off x="9821885" y="1717932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B259F9-8D1C-4506-BF7F-3DE4CA2EF538}"/>
              </a:ext>
            </a:extLst>
          </p:cNvPr>
          <p:cNvCxnSpPr>
            <a:cxnSpLocks/>
          </p:cNvCxnSpPr>
          <p:nvPr/>
        </p:nvCxnSpPr>
        <p:spPr>
          <a:xfrm flipH="1">
            <a:off x="6793684" y="1622363"/>
            <a:ext cx="811727" cy="46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C2559-CA3F-40C2-BA33-AD7E19E34273}"/>
              </a:ext>
            </a:extLst>
          </p:cNvPr>
          <p:cNvCxnSpPr>
            <a:cxnSpLocks/>
          </p:cNvCxnSpPr>
          <p:nvPr/>
        </p:nvCxnSpPr>
        <p:spPr>
          <a:xfrm flipH="1">
            <a:off x="9773174" y="1620060"/>
            <a:ext cx="821515" cy="46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2BFA1E-9A35-4DEE-BF3B-1BADA58CD6C8}"/>
              </a:ext>
            </a:extLst>
          </p:cNvPr>
          <p:cNvCxnSpPr>
            <a:cxnSpLocks/>
          </p:cNvCxnSpPr>
          <p:nvPr/>
        </p:nvCxnSpPr>
        <p:spPr>
          <a:xfrm flipV="1">
            <a:off x="9768206" y="1216404"/>
            <a:ext cx="298492" cy="83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294C3B-13D8-4B0B-897D-8A0183DDA223}"/>
              </a:ext>
            </a:extLst>
          </p:cNvPr>
          <p:cNvCxnSpPr>
            <a:cxnSpLocks/>
          </p:cNvCxnSpPr>
          <p:nvPr/>
        </p:nvCxnSpPr>
        <p:spPr>
          <a:xfrm>
            <a:off x="1044430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8CE298-CE79-449C-9B63-77A668C7E92D}"/>
              </a:ext>
            </a:extLst>
          </p:cNvPr>
          <p:cNvCxnSpPr>
            <a:cxnSpLocks/>
          </p:cNvCxnSpPr>
          <p:nvPr/>
        </p:nvCxnSpPr>
        <p:spPr>
          <a:xfrm>
            <a:off x="3937729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017DD6-542E-4763-B104-693068FA2833}"/>
              </a:ext>
            </a:extLst>
          </p:cNvPr>
          <p:cNvCxnSpPr>
            <a:cxnSpLocks/>
          </p:cNvCxnSpPr>
          <p:nvPr/>
        </p:nvCxnSpPr>
        <p:spPr>
          <a:xfrm>
            <a:off x="6892344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77271B-CB42-47BB-B523-26882F2F3EA2}"/>
              </a:ext>
            </a:extLst>
          </p:cNvPr>
          <p:cNvCxnSpPr>
            <a:cxnSpLocks/>
          </p:cNvCxnSpPr>
          <p:nvPr/>
        </p:nvCxnSpPr>
        <p:spPr>
          <a:xfrm>
            <a:off x="9821885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6270A8-4926-4615-8712-193B3B9E359D}"/>
              </a:ext>
            </a:extLst>
          </p:cNvPr>
          <p:cNvCxnSpPr>
            <a:cxnSpLocks/>
          </p:cNvCxnSpPr>
          <p:nvPr/>
        </p:nvCxnSpPr>
        <p:spPr>
          <a:xfrm flipV="1">
            <a:off x="4291465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BF1E0-AA4F-4FB4-8B4A-217F916B2E30}"/>
              </a:ext>
            </a:extLst>
          </p:cNvPr>
          <p:cNvCxnSpPr>
            <a:cxnSpLocks/>
          </p:cNvCxnSpPr>
          <p:nvPr/>
        </p:nvCxnSpPr>
        <p:spPr>
          <a:xfrm flipV="1">
            <a:off x="7226057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6E4E93-72B4-412D-97AD-FC51579F4774}"/>
              </a:ext>
            </a:extLst>
          </p:cNvPr>
          <p:cNvCxnSpPr>
            <a:cxnSpLocks/>
          </p:cNvCxnSpPr>
          <p:nvPr/>
        </p:nvCxnSpPr>
        <p:spPr>
          <a:xfrm flipV="1">
            <a:off x="10160649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7913FB-ADF3-478B-A7BD-808D637E1178}"/>
              </a:ext>
            </a:extLst>
          </p:cNvPr>
          <p:cNvCxnSpPr>
            <a:cxnSpLocks/>
          </p:cNvCxnSpPr>
          <p:nvPr/>
        </p:nvCxnSpPr>
        <p:spPr>
          <a:xfrm flipH="1">
            <a:off x="7605411" y="5223437"/>
            <a:ext cx="371111" cy="10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BE330E-4F9C-481A-9CBD-2E75ECEFF2F4}"/>
              </a:ext>
            </a:extLst>
          </p:cNvPr>
          <p:cNvCxnSpPr>
            <a:cxnSpLocks/>
          </p:cNvCxnSpPr>
          <p:nvPr/>
        </p:nvCxnSpPr>
        <p:spPr>
          <a:xfrm flipH="1">
            <a:off x="10540003" y="5223437"/>
            <a:ext cx="371111" cy="10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2C8C94-0B48-4DA4-B68C-D84E92C20ED9}"/>
              </a:ext>
            </a:extLst>
          </p:cNvPr>
          <p:cNvCxnSpPr>
            <a:cxnSpLocks/>
          </p:cNvCxnSpPr>
          <p:nvPr/>
        </p:nvCxnSpPr>
        <p:spPr>
          <a:xfrm flipV="1">
            <a:off x="10460803" y="4429387"/>
            <a:ext cx="450311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7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30A05C0-383E-4F3E-8B92-28A2A36B5C6F}"/>
              </a:ext>
            </a:extLst>
          </p:cNvPr>
          <p:cNvSpPr/>
          <p:nvPr/>
        </p:nvSpPr>
        <p:spPr>
          <a:xfrm>
            <a:off x="4223020" y="1551962"/>
            <a:ext cx="3108960" cy="310896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38BF84-235B-44EB-82A4-4AAAE1A83572}"/>
              </a:ext>
            </a:extLst>
          </p:cNvPr>
          <p:cNvSpPr/>
          <p:nvPr/>
        </p:nvSpPr>
        <p:spPr>
          <a:xfrm>
            <a:off x="5227182" y="274880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Result state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813E74-5D5D-41B3-AC8E-2D8089EF4EA4}"/>
              </a:ext>
            </a:extLst>
          </p:cNvPr>
          <p:cNvSpPr/>
          <p:nvPr/>
        </p:nvSpPr>
        <p:spPr>
          <a:xfrm>
            <a:off x="5318622" y="17714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Trajectory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6DC0F6-B294-40EC-9357-97000B5E53A4}"/>
              </a:ext>
            </a:extLst>
          </p:cNvPr>
          <p:cNvSpPr/>
          <p:nvPr/>
        </p:nvSpPr>
        <p:spPr>
          <a:xfrm>
            <a:off x="4437778" y="2652320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99CCE1-25F1-4D49-A3D5-BC34CCE9F888}"/>
              </a:ext>
            </a:extLst>
          </p:cNvPr>
          <p:cNvSpPr/>
          <p:nvPr/>
        </p:nvSpPr>
        <p:spPr>
          <a:xfrm>
            <a:off x="5318622" y="353316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02B953-9241-4083-950A-E1CEDCB04E73}"/>
              </a:ext>
            </a:extLst>
          </p:cNvPr>
          <p:cNvSpPr/>
          <p:nvPr/>
        </p:nvSpPr>
        <p:spPr>
          <a:xfrm>
            <a:off x="6199466" y="265232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7C1577-F27D-4B27-8BA5-058C4817B7A6}"/>
              </a:ext>
            </a:extLst>
          </p:cNvPr>
          <p:cNvSpPr/>
          <p:nvPr/>
        </p:nvSpPr>
        <p:spPr>
          <a:xfrm>
            <a:off x="2941182" y="2560880"/>
            <a:ext cx="1097280" cy="1097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Skills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BD9123-4339-49C8-BB06-276216FFA5A3}"/>
              </a:ext>
            </a:extLst>
          </p:cNvPr>
          <p:cNvSpPr/>
          <p:nvPr/>
        </p:nvSpPr>
        <p:spPr>
          <a:xfrm>
            <a:off x="7513182" y="2532079"/>
            <a:ext cx="1097280" cy="1097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Manner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9ED82-4F60-45CD-B3E5-7F509BB0B12C}"/>
              </a:ext>
            </a:extLst>
          </p:cNvPr>
          <p:cNvSpPr/>
          <p:nvPr/>
        </p:nvSpPr>
        <p:spPr>
          <a:xfrm>
            <a:off x="5227182" y="4846880"/>
            <a:ext cx="1097280" cy="1097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Symbolic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5D74FA-E319-41C3-BEF6-83D16CB48FAF}"/>
              </a:ext>
            </a:extLst>
          </p:cNvPr>
          <p:cNvSpPr/>
          <p:nvPr/>
        </p:nvSpPr>
        <p:spPr>
          <a:xfrm>
            <a:off x="5736113" y="4418619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5CAD5C-B79A-45AC-BBD9-6850196C1269}"/>
              </a:ext>
            </a:extLst>
          </p:cNvPr>
          <p:cNvSpPr/>
          <p:nvPr/>
        </p:nvSpPr>
        <p:spPr>
          <a:xfrm>
            <a:off x="5736113" y="4775151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7E04F1-2E80-4DCB-8FFF-F82B3740DAEA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5781833" y="4510059"/>
            <a:ext cx="0" cy="26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29B6344-B2A0-40E0-9625-7DA25DF432A3}"/>
              </a:ext>
            </a:extLst>
          </p:cNvPr>
          <p:cNvSpPr/>
          <p:nvPr/>
        </p:nvSpPr>
        <p:spPr>
          <a:xfrm>
            <a:off x="5736113" y="1346293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B4BC29-62C2-4F1F-B65D-B69EA37A2279}"/>
              </a:ext>
            </a:extLst>
          </p:cNvPr>
          <p:cNvSpPr/>
          <p:nvPr/>
        </p:nvSpPr>
        <p:spPr>
          <a:xfrm>
            <a:off x="5736113" y="1702825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DE1CC5-AAD7-447E-AF51-57871CF574C6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5781833" y="1437733"/>
            <a:ext cx="0" cy="26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CB1ED6-4EA5-4DC4-BE04-30A32471DE6B}"/>
              </a:ext>
            </a:extLst>
          </p:cNvPr>
          <p:cNvGrpSpPr/>
          <p:nvPr/>
        </p:nvGrpSpPr>
        <p:grpSpPr>
          <a:xfrm rot="5400000">
            <a:off x="7292132" y="2882456"/>
            <a:ext cx="91440" cy="447972"/>
            <a:chOff x="2941181" y="1090568"/>
            <a:chExt cx="91440" cy="44797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2083C3B-1F1B-40CD-998B-71CEAC41DFCF}"/>
                </a:ext>
              </a:extLst>
            </p:cNvPr>
            <p:cNvSpPr/>
            <p:nvPr/>
          </p:nvSpPr>
          <p:spPr>
            <a:xfrm>
              <a:off x="2941181" y="1090568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4DFE51-A6EA-4724-8FAB-1435940973C0}"/>
                </a:ext>
              </a:extLst>
            </p:cNvPr>
            <p:cNvSpPr/>
            <p:nvPr/>
          </p:nvSpPr>
          <p:spPr>
            <a:xfrm>
              <a:off x="2941181" y="1447100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8AED743-14CC-4B5C-8AC8-3A3AEACB193B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2986901" y="1182008"/>
              <a:ext cx="0" cy="265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7FD7D9-C58C-41E4-A1EE-1FCB232094B6}"/>
              </a:ext>
            </a:extLst>
          </p:cNvPr>
          <p:cNvGrpSpPr/>
          <p:nvPr/>
        </p:nvGrpSpPr>
        <p:grpSpPr>
          <a:xfrm rot="5400000">
            <a:off x="4192400" y="2882456"/>
            <a:ext cx="91440" cy="447972"/>
            <a:chOff x="2941181" y="1090568"/>
            <a:chExt cx="91440" cy="4479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D68A78-6624-4222-B3FC-BCF20A329101}"/>
                </a:ext>
              </a:extLst>
            </p:cNvPr>
            <p:cNvSpPr/>
            <p:nvPr/>
          </p:nvSpPr>
          <p:spPr>
            <a:xfrm>
              <a:off x="2941181" y="1090568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C51B31C-4881-4E35-BB9F-AAD3B2BB8A7B}"/>
                </a:ext>
              </a:extLst>
            </p:cNvPr>
            <p:cNvSpPr/>
            <p:nvPr/>
          </p:nvSpPr>
          <p:spPr>
            <a:xfrm>
              <a:off x="2941181" y="1447100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F6025FF-CD92-4C68-8401-0486467B3072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2986901" y="1182008"/>
              <a:ext cx="0" cy="265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17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2530910" y="705060"/>
            <a:ext cx="1826301" cy="206146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Process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2A212E-9B63-46FC-9884-88D4763D42EB}"/>
              </a:ext>
            </a:extLst>
          </p:cNvPr>
          <p:cNvSpPr/>
          <p:nvPr/>
        </p:nvSpPr>
        <p:spPr>
          <a:xfrm>
            <a:off x="4709638" y="158729"/>
            <a:ext cx="2531335" cy="1365074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Progress learner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685186-CF23-43DD-BA60-8179CB6E3D96}"/>
              </a:ext>
            </a:extLst>
          </p:cNvPr>
          <p:cNvSpPr/>
          <p:nvPr/>
        </p:nvSpPr>
        <p:spPr>
          <a:xfrm>
            <a:off x="141448" y="707528"/>
            <a:ext cx="1873924" cy="2058991"/>
          </a:xfrm>
          <a:prstGeom prst="roundRect">
            <a:avLst/>
          </a:prstGeom>
          <a:solidFill>
            <a:srgbClr val="4472C4">
              <a:alpha val="6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Capture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E89CB0-53F1-47DF-8456-7C960A098DB3}"/>
              </a:ext>
            </a:extLst>
          </p:cNvPr>
          <p:cNvCxnSpPr>
            <a:cxnSpLocks/>
          </p:cNvCxnSpPr>
          <p:nvPr/>
        </p:nvCxnSpPr>
        <p:spPr>
          <a:xfrm flipV="1">
            <a:off x="2091491" y="1738374"/>
            <a:ext cx="38815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4397601" y="1726263"/>
            <a:ext cx="280732" cy="95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1447D9-0C99-4CE3-929E-B866B70FD89D}"/>
              </a:ext>
            </a:extLst>
          </p:cNvPr>
          <p:cNvSpPr/>
          <p:nvPr/>
        </p:nvSpPr>
        <p:spPr>
          <a:xfrm>
            <a:off x="4703413" y="1795411"/>
            <a:ext cx="2531334" cy="1463725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RL algorithms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35F283D-BC6C-4318-A026-FEC37EEAAD3F}"/>
              </a:ext>
            </a:extLst>
          </p:cNvPr>
          <p:cNvSpPr/>
          <p:nvPr/>
        </p:nvSpPr>
        <p:spPr>
          <a:xfrm>
            <a:off x="7871836" y="1191135"/>
            <a:ext cx="2621751" cy="1085108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2D Visualizer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8FED3-E637-4762-A3DE-ADDC79E2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49" y="1582479"/>
            <a:ext cx="2621750" cy="625832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500AEF-3D61-48B2-ABF2-9F6A1F903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96" y="548693"/>
            <a:ext cx="1717299" cy="94134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455E8B-21C1-49B3-9466-FAE9441C2501}"/>
              </a:ext>
            </a:extLst>
          </p:cNvPr>
          <p:cNvCxnSpPr>
            <a:cxnSpLocks/>
          </p:cNvCxnSpPr>
          <p:nvPr/>
        </p:nvCxnSpPr>
        <p:spPr>
          <a:xfrm>
            <a:off x="7285786" y="2302083"/>
            <a:ext cx="5067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4B89276-CDE2-41B8-8809-D63CA05E6560}"/>
              </a:ext>
            </a:extLst>
          </p:cNvPr>
          <p:cNvSpPr/>
          <p:nvPr/>
        </p:nvSpPr>
        <p:spPr>
          <a:xfrm>
            <a:off x="7871836" y="2302083"/>
            <a:ext cx="2621751" cy="135488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3D Visualizer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BE1242C-1971-466F-8150-0F98A68EB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41" y="2692968"/>
            <a:ext cx="1409354" cy="963998"/>
          </a:xfrm>
          <a:prstGeom prst="rect">
            <a:avLst/>
          </a:prstGeom>
        </p:spPr>
      </p:pic>
      <p:pic>
        <p:nvPicPr>
          <p:cNvPr id="1026" name="Picture 2" descr="drl.png">
            <a:extLst>
              <a:ext uri="{FF2B5EF4-FFF2-40B4-BE49-F238E27FC236}">
                <a16:creationId xmlns:a16="http://schemas.microsoft.com/office/drawing/2014/main" id="{DAD2A131-9B1F-4EE6-AEB7-648C92A3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996" y="2302083"/>
            <a:ext cx="1672422" cy="7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aphic 45" descr="User">
            <a:extLst>
              <a:ext uri="{FF2B5EF4-FFF2-40B4-BE49-F238E27FC236}">
                <a16:creationId xmlns:a16="http://schemas.microsoft.com/office/drawing/2014/main" id="{99ED5493-5C2F-4962-94D8-4AA8EAFCB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5409" y="1085173"/>
            <a:ext cx="914400" cy="9144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8B6EFD3-B617-46F5-A1AF-10E68C1FE390}"/>
              </a:ext>
            </a:extLst>
          </p:cNvPr>
          <p:cNvSpPr/>
          <p:nvPr/>
        </p:nvSpPr>
        <p:spPr>
          <a:xfrm>
            <a:off x="8440534" y="35692"/>
            <a:ext cx="1529861" cy="40870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Interactive learner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1F7EA4-3C03-44B5-9F73-17E73B616260}"/>
              </a:ext>
            </a:extLst>
          </p:cNvPr>
          <p:cNvCxnSpPr>
            <a:cxnSpLocks/>
          </p:cNvCxnSpPr>
          <p:nvPr/>
        </p:nvCxnSpPr>
        <p:spPr>
          <a:xfrm flipH="1" flipV="1">
            <a:off x="10065140" y="158730"/>
            <a:ext cx="1093238" cy="106639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8D8D98-4192-4511-A113-55F1A6C6A21D}"/>
              </a:ext>
            </a:extLst>
          </p:cNvPr>
          <p:cNvCxnSpPr>
            <a:cxnSpLocks/>
          </p:cNvCxnSpPr>
          <p:nvPr/>
        </p:nvCxnSpPr>
        <p:spPr>
          <a:xfrm flipH="1">
            <a:off x="7285786" y="180228"/>
            <a:ext cx="1041752" cy="6027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2DB57A-2E65-4C11-A9EE-FEA2BEB8AE55}"/>
              </a:ext>
            </a:extLst>
          </p:cNvPr>
          <p:cNvSpPr/>
          <p:nvPr/>
        </p:nvSpPr>
        <p:spPr>
          <a:xfrm>
            <a:off x="8440534" y="490490"/>
            <a:ext cx="1529861" cy="44872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Automatic </a:t>
            </a:r>
            <a:r>
              <a:rPr lang="en-US" sz="1400" dirty="0"/>
              <a:t>Evaluator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364D252-9F9E-45B8-BE33-E44DA2E0ABAB}"/>
              </a:ext>
            </a:extLst>
          </p:cNvPr>
          <p:cNvCxnSpPr>
            <a:cxnSpLocks/>
          </p:cNvCxnSpPr>
          <p:nvPr/>
        </p:nvCxnSpPr>
        <p:spPr>
          <a:xfrm flipH="1" flipV="1">
            <a:off x="10139263" y="771884"/>
            <a:ext cx="1019115" cy="63800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394B79-118A-4C0A-A769-C8825D54793C}"/>
              </a:ext>
            </a:extLst>
          </p:cNvPr>
          <p:cNvCxnSpPr>
            <a:cxnSpLocks/>
          </p:cNvCxnSpPr>
          <p:nvPr/>
        </p:nvCxnSpPr>
        <p:spPr>
          <a:xfrm>
            <a:off x="10538400" y="1713344"/>
            <a:ext cx="617356" cy="129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7F6AA3F-ABC3-44C4-AEA6-F5A243ECA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99" y="1191135"/>
            <a:ext cx="1521744" cy="1476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4984F2-9946-4302-9D49-8D61B5221C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" y="1523803"/>
            <a:ext cx="1695197" cy="102422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80E4A8B-E082-423E-9AAD-076E3391580D}"/>
              </a:ext>
            </a:extLst>
          </p:cNvPr>
          <p:cNvCxnSpPr>
            <a:cxnSpLocks/>
          </p:cNvCxnSpPr>
          <p:nvPr/>
        </p:nvCxnSpPr>
        <p:spPr>
          <a:xfrm flipV="1">
            <a:off x="10597036" y="1999573"/>
            <a:ext cx="702337" cy="11262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EEF98B-0AA2-4442-97EE-9699B04EB8FD}"/>
              </a:ext>
            </a:extLst>
          </p:cNvPr>
          <p:cNvCxnSpPr>
            <a:cxnSpLocks/>
          </p:cNvCxnSpPr>
          <p:nvPr/>
        </p:nvCxnSpPr>
        <p:spPr>
          <a:xfrm flipH="1">
            <a:off x="10526674" y="1838277"/>
            <a:ext cx="613508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F128CD-95A1-4146-9287-9E4E0230A95D}"/>
              </a:ext>
            </a:extLst>
          </p:cNvPr>
          <p:cNvCxnSpPr>
            <a:cxnSpLocks/>
          </p:cNvCxnSpPr>
          <p:nvPr/>
        </p:nvCxnSpPr>
        <p:spPr>
          <a:xfrm flipH="1">
            <a:off x="10648820" y="2094075"/>
            <a:ext cx="756296" cy="119306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530DD2-64A5-4F3B-B204-C66FC95845E9}"/>
              </a:ext>
            </a:extLst>
          </p:cNvPr>
          <p:cNvCxnSpPr>
            <a:cxnSpLocks/>
          </p:cNvCxnSpPr>
          <p:nvPr/>
        </p:nvCxnSpPr>
        <p:spPr>
          <a:xfrm flipH="1">
            <a:off x="9205118" y="939214"/>
            <a:ext cx="346" cy="23499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CDDEDA8-768B-4C90-91A1-B73E5DC76B87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5969080" y="1490033"/>
            <a:ext cx="1566" cy="305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0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3136837" y="1916915"/>
            <a:ext cx="1826301" cy="206146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Process data</a:t>
            </a:r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85685186-CF23-43DD-BA60-8179CB6E3D96}"/>
              </a:ext>
            </a:extLst>
          </p:cNvPr>
          <p:cNvSpPr/>
          <p:nvPr/>
        </p:nvSpPr>
        <p:spPr>
          <a:xfrm>
            <a:off x="747375" y="1919383"/>
            <a:ext cx="1873924" cy="2058991"/>
          </a:xfrm>
          <a:prstGeom prst="roundRect">
            <a:avLst/>
          </a:prstGeom>
          <a:solidFill>
            <a:srgbClr val="4472C4">
              <a:alpha val="6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Capture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E89CB0-53F1-47DF-8456-7C960A098DB3}"/>
              </a:ext>
            </a:extLst>
          </p:cNvPr>
          <p:cNvCxnSpPr>
            <a:cxnSpLocks/>
          </p:cNvCxnSpPr>
          <p:nvPr/>
        </p:nvCxnSpPr>
        <p:spPr>
          <a:xfrm flipV="1">
            <a:off x="2697418" y="2950229"/>
            <a:ext cx="38815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5003528" y="2947646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7F6AA3F-ABC3-44C4-AEA6-F5A243ECA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26" y="2402990"/>
            <a:ext cx="1521744" cy="1476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984F2-9946-4302-9D49-8D61B5221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92" y="2735658"/>
            <a:ext cx="1695197" cy="102422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5478676" y="1907386"/>
            <a:ext cx="1826301" cy="206146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ML algorithms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7304977" y="2972650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7820515" y="1907385"/>
            <a:ext cx="1826301" cy="206146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Visualization,</a:t>
            </a:r>
          </a:p>
          <a:p>
            <a:pPr algn="ctr"/>
            <a:r>
              <a:rPr lang="en-US" sz="1600" dirty="0"/>
              <a:t>Interaction and</a:t>
            </a:r>
          </a:p>
          <a:p>
            <a:pPr algn="ctr"/>
            <a:r>
              <a:rPr lang="en-US" sz="16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6886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2456296" y="2036435"/>
            <a:ext cx="5663822" cy="2199995"/>
          </a:xfrm>
          <a:prstGeom prst="round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ML algorithms</a:t>
            </a:r>
          </a:p>
        </p:txBody>
      </p:sp>
      <p:sp>
        <p:nvSpPr>
          <p:cNvPr id="3" name="Rectangle: Rounded Corners 16">
            <a:extLst>
              <a:ext uri="{FF2B5EF4-FFF2-40B4-BE49-F238E27FC236}">
                <a16:creationId xmlns:a16="http://schemas.microsoft.com/office/drawing/2014/main" id="{392A212E-9B63-46FC-9884-88D4763D42EB}"/>
              </a:ext>
            </a:extLst>
          </p:cNvPr>
          <p:cNvSpPr/>
          <p:nvPr/>
        </p:nvSpPr>
        <p:spPr>
          <a:xfrm>
            <a:off x="2588345" y="2587823"/>
            <a:ext cx="2531335" cy="1520848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Action understanding</a:t>
            </a:r>
          </a:p>
        </p:txBody>
      </p:sp>
      <p:sp>
        <p:nvSpPr>
          <p:cNvPr id="4" name="Rectangle: Rounded Corners 17">
            <a:extLst>
              <a:ext uri="{FF2B5EF4-FFF2-40B4-BE49-F238E27FC236}">
                <a16:creationId xmlns:a16="http://schemas.microsoft.com/office/drawing/2014/main" id="{651447D9-0C99-4CE3-929E-B866B70FD89D}"/>
              </a:ext>
            </a:extLst>
          </p:cNvPr>
          <p:cNvSpPr/>
          <p:nvPr/>
        </p:nvSpPr>
        <p:spPr>
          <a:xfrm>
            <a:off x="5450951" y="2587824"/>
            <a:ext cx="2531334" cy="1515687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Action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00AEF-3D61-48B2-ABF2-9F6A1F903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03" y="2977788"/>
            <a:ext cx="1717299" cy="941340"/>
          </a:xfrm>
          <a:prstGeom prst="rect">
            <a:avLst/>
          </a:prstGeom>
        </p:spPr>
      </p:pic>
      <p:pic>
        <p:nvPicPr>
          <p:cNvPr id="6" name="Picture 2" descr="drl.png">
            <a:extLst>
              <a:ext uri="{FF2B5EF4-FFF2-40B4-BE49-F238E27FC236}">
                <a16:creationId xmlns:a16="http://schemas.microsoft.com/office/drawing/2014/main" id="{DAD2A131-9B1F-4EE6-AEB7-648C92A3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57" y="2977143"/>
            <a:ext cx="2240549" cy="104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DDEDA8-768B-4C90-91A1-B73E5DC76B87}"/>
              </a:ext>
            </a:extLst>
          </p:cNvPr>
          <p:cNvCxnSpPr>
            <a:cxnSpLocks/>
          </p:cNvCxnSpPr>
          <p:nvPr/>
        </p:nvCxnSpPr>
        <p:spPr>
          <a:xfrm flipV="1">
            <a:off x="5147818" y="3270361"/>
            <a:ext cx="303133" cy="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1963443" y="3095741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8224733" y="3100005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8641109" y="2520231"/>
            <a:ext cx="1466704" cy="1148530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Visualization,</a:t>
            </a:r>
          </a:p>
          <a:p>
            <a:pPr algn="ctr"/>
            <a:r>
              <a:rPr lang="en-US" sz="1600" dirty="0"/>
              <a:t>Interaction and</a:t>
            </a:r>
          </a:p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12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419120" y="2515967"/>
            <a:ext cx="1466704" cy="1148530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Capture and Process</a:t>
            </a:r>
          </a:p>
        </p:txBody>
      </p:sp>
    </p:spTree>
    <p:extLst>
      <p:ext uri="{BB962C8B-B14F-4D97-AF65-F5344CB8AC3E}">
        <p14:creationId xmlns:p14="http://schemas.microsoft.com/office/powerpoint/2010/main" val="54760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5760722" y="668740"/>
            <a:ext cx="2800067" cy="4353636"/>
          </a:xfrm>
          <a:prstGeom prst="round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/>
              <a:t>Visualization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035F283D-BC6C-4318-A026-FEC37EEAAD3F}"/>
              </a:ext>
            </a:extLst>
          </p:cNvPr>
          <p:cNvSpPr/>
          <p:nvPr/>
        </p:nvSpPr>
        <p:spPr>
          <a:xfrm>
            <a:off x="5835589" y="2440361"/>
            <a:ext cx="2621751" cy="1085108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2D Visualizer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8FED3-E637-4762-A3DE-ADDC79E2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02" y="2831705"/>
            <a:ext cx="2621750" cy="62583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Rectangle: Rounded Corners 29">
            <a:extLst>
              <a:ext uri="{FF2B5EF4-FFF2-40B4-BE49-F238E27FC236}">
                <a16:creationId xmlns:a16="http://schemas.microsoft.com/office/drawing/2014/main" id="{94B89276-CDE2-41B8-8809-D63CA05E6560}"/>
              </a:ext>
            </a:extLst>
          </p:cNvPr>
          <p:cNvSpPr/>
          <p:nvPr/>
        </p:nvSpPr>
        <p:spPr>
          <a:xfrm>
            <a:off x="5835589" y="3571654"/>
            <a:ext cx="2621751" cy="135488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3D Visualizer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1242C-1971-466F-8150-0F98A68E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94" y="3962539"/>
            <a:ext cx="1409354" cy="963998"/>
          </a:xfrm>
          <a:prstGeom prst="rect">
            <a:avLst/>
          </a:prstGeom>
        </p:spPr>
      </p:pic>
      <p:pic>
        <p:nvPicPr>
          <p:cNvPr id="6" name="Graphic 45" descr="User">
            <a:extLst>
              <a:ext uri="{FF2B5EF4-FFF2-40B4-BE49-F238E27FC236}">
                <a16:creationId xmlns:a16="http://schemas.microsoft.com/office/drawing/2014/main" id="{99ED5493-5C2F-4962-94D8-4AA8EAFCB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9162" y="2354744"/>
            <a:ext cx="914400" cy="914400"/>
          </a:xfrm>
          <a:prstGeom prst="rect">
            <a:avLst/>
          </a:prstGeom>
        </p:spPr>
      </p:pic>
      <p:sp>
        <p:nvSpPr>
          <p:cNvPr id="9" name="Rectangle: Rounded Corners 55">
            <a:extLst>
              <a:ext uri="{FF2B5EF4-FFF2-40B4-BE49-F238E27FC236}">
                <a16:creationId xmlns:a16="http://schemas.microsoft.com/office/drawing/2014/main" id="{112DB57A-2E65-4C11-A9EE-FEA2BEB8AE55}"/>
              </a:ext>
            </a:extLst>
          </p:cNvPr>
          <p:cNvSpPr/>
          <p:nvPr/>
        </p:nvSpPr>
        <p:spPr>
          <a:xfrm>
            <a:off x="6404287" y="1760061"/>
            <a:ext cx="1529861" cy="44872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Automatic </a:t>
            </a:r>
            <a:r>
              <a:rPr lang="en-US" sz="1400" dirty="0"/>
              <a:t>Evaluator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64D252-9F9E-45B8-BE33-E44DA2E0ABAB}"/>
              </a:ext>
            </a:extLst>
          </p:cNvPr>
          <p:cNvCxnSpPr>
            <a:cxnSpLocks/>
          </p:cNvCxnSpPr>
          <p:nvPr/>
        </p:nvCxnSpPr>
        <p:spPr>
          <a:xfrm flipH="1" flipV="1">
            <a:off x="8103016" y="2041455"/>
            <a:ext cx="1019115" cy="63800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394B79-118A-4C0A-A769-C8825D54793C}"/>
              </a:ext>
            </a:extLst>
          </p:cNvPr>
          <p:cNvCxnSpPr>
            <a:cxnSpLocks/>
          </p:cNvCxnSpPr>
          <p:nvPr/>
        </p:nvCxnSpPr>
        <p:spPr>
          <a:xfrm>
            <a:off x="8502153" y="2982915"/>
            <a:ext cx="617356" cy="129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0E4A8B-E082-423E-9AAD-076E3391580D}"/>
              </a:ext>
            </a:extLst>
          </p:cNvPr>
          <p:cNvCxnSpPr>
            <a:cxnSpLocks/>
          </p:cNvCxnSpPr>
          <p:nvPr/>
        </p:nvCxnSpPr>
        <p:spPr>
          <a:xfrm flipV="1">
            <a:off x="8560789" y="3269144"/>
            <a:ext cx="702337" cy="11262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EEF98B-0AA2-4442-97EE-9699B04EB8FD}"/>
              </a:ext>
            </a:extLst>
          </p:cNvPr>
          <p:cNvCxnSpPr>
            <a:cxnSpLocks/>
          </p:cNvCxnSpPr>
          <p:nvPr/>
        </p:nvCxnSpPr>
        <p:spPr>
          <a:xfrm flipH="1">
            <a:off x="8490427" y="3107848"/>
            <a:ext cx="613508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F128CD-95A1-4146-9287-9E4E0230A95D}"/>
              </a:ext>
            </a:extLst>
          </p:cNvPr>
          <p:cNvCxnSpPr>
            <a:cxnSpLocks/>
          </p:cNvCxnSpPr>
          <p:nvPr/>
        </p:nvCxnSpPr>
        <p:spPr>
          <a:xfrm flipH="1">
            <a:off x="8612573" y="3363646"/>
            <a:ext cx="756296" cy="119306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530DD2-64A5-4F3B-B204-C66FC95845E9}"/>
              </a:ext>
            </a:extLst>
          </p:cNvPr>
          <p:cNvCxnSpPr>
            <a:cxnSpLocks/>
          </p:cNvCxnSpPr>
          <p:nvPr/>
        </p:nvCxnSpPr>
        <p:spPr>
          <a:xfrm flipH="1">
            <a:off x="7168871" y="2208785"/>
            <a:ext cx="346" cy="23499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4015174" y="2679265"/>
            <a:ext cx="1290230" cy="650950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ML algorithms</a:t>
            </a: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2281024" y="2679265"/>
            <a:ext cx="1299039" cy="667487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Capture and Process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3599640" y="2998723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5331540" y="3013008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47">
            <a:extLst>
              <a:ext uri="{FF2B5EF4-FFF2-40B4-BE49-F238E27FC236}">
                <a16:creationId xmlns:a16="http://schemas.microsoft.com/office/drawing/2014/main" id="{C8B6EFD3-B617-46F5-A1AF-10E68C1FE390}"/>
              </a:ext>
            </a:extLst>
          </p:cNvPr>
          <p:cNvSpPr/>
          <p:nvPr/>
        </p:nvSpPr>
        <p:spPr>
          <a:xfrm>
            <a:off x="6400754" y="1216865"/>
            <a:ext cx="1529861" cy="40870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Interactive learner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1F7EA4-3C03-44B5-9F73-17E73B616260}"/>
              </a:ext>
            </a:extLst>
          </p:cNvPr>
          <p:cNvCxnSpPr>
            <a:cxnSpLocks/>
          </p:cNvCxnSpPr>
          <p:nvPr/>
        </p:nvCxnSpPr>
        <p:spPr>
          <a:xfrm flipH="1" flipV="1">
            <a:off x="8025360" y="1339903"/>
            <a:ext cx="1093238" cy="106639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H="1">
            <a:off x="4773733" y="1444982"/>
            <a:ext cx="1523572" cy="1177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34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914581-A239-4E4E-B903-6745EFC22AD8}"/>
              </a:ext>
            </a:extLst>
          </p:cNvPr>
          <p:cNvSpPr/>
          <p:nvPr/>
        </p:nvSpPr>
        <p:spPr>
          <a:xfrm>
            <a:off x="1139252" y="979387"/>
            <a:ext cx="7255240" cy="4899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32DDBE-82BA-40A2-A0AF-233720047F03}"/>
              </a:ext>
            </a:extLst>
          </p:cNvPr>
          <p:cNvSpPr/>
          <p:nvPr/>
        </p:nvSpPr>
        <p:spPr>
          <a:xfrm>
            <a:off x="159062" y="1706410"/>
            <a:ext cx="560466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5052D7-E5CB-48F3-A028-F5E95FB36588}"/>
              </a:ext>
            </a:extLst>
          </p:cNvPr>
          <p:cNvSpPr/>
          <p:nvPr/>
        </p:nvSpPr>
        <p:spPr>
          <a:xfrm>
            <a:off x="8822959" y="1706409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788756-02EC-4EE5-B325-FCDB75AEE49C}"/>
              </a:ext>
            </a:extLst>
          </p:cNvPr>
          <p:cNvSpPr/>
          <p:nvPr/>
        </p:nvSpPr>
        <p:spPr>
          <a:xfrm>
            <a:off x="150486" y="4338701"/>
            <a:ext cx="571541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473AB6-3DD9-46BF-9529-7D20333B2005}"/>
              </a:ext>
            </a:extLst>
          </p:cNvPr>
          <p:cNvSpPr/>
          <p:nvPr/>
        </p:nvSpPr>
        <p:spPr>
          <a:xfrm>
            <a:off x="8822959" y="4338701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E63A6-5FA5-4600-B696-CBDA35913C43}"/>
              </a:ext>
            </a:extLst>
          </p:cNvPr>
          <p:cNvSpPr txBox="1"/>
          <p:nvPr/>
        </p:nvSpPr>
        <p:spPr>
          <a:xfrm>
            <a:off x="8910816" y="208267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62023-1D3C-4B2E-8E40-A0A208CF4185}"/>
              </a:ext>
            </a:extLst>
          </p:cNvPr>
          <p:cNvSpPr txBox="1"/>
          <p:nvPr/>
        </p:nvSpPr>
        <p:spPr>
          <a:xfrm>
            <a:off x="154448" y="2095435"/>
            <a:ext cx="58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98D9A-3046-40FA-B5FA-2CDEF516980C}"/>
              </a:ext>
            </a:extLst>
          </p:cNvPr>
          <p:cNvSpPr txBox="1"/>
          <p:nvPr/>
        </p:nvSpPr>
        <p:spPr>
          <a:xfrm>
            <a:off x="8882923" y="4728441"/>
            <a:ext cx="53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DD838-C752-4D23-BDEE-5538E688C7E1}"/>
              </a:ext>
            </a:extLst>
          </p:cNvPr>
          <p:cNvSpPr txBox="1"/>
          <p:nvPr/>
        </p:nvSpPr>
        <p:spPr>
          <a:xfrm>
            <a:off x="137315" y="4714967"/>
            <a:ext cx="65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F4E720-B3FA-4FBA-A184-5CE6CCEC4183}"/>
              </a:ext>
            </a:extLst>
          </p:cNvPr>
          <p:cNvSpPr/>
          <p:nvPr/>
        </p:nvSpPr>
        <p:spPr>
          <a:xfrm>
            <a:off x="4156026" y="208267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6EACFC-6292-4E3C-BCE6-7DEC921732E8}"/>
              </a:ext>
            </a:extLst>
          </p:cNvPr>
          <p:cNvSpPr txBox="1"/>
          <p:nvPr/>
        </p:nvSpPr>
        <p:spPr>
          <a:xfrm>
            <a:off x="4139248" y="1878940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961153-DC95-40FF-813D-6D1B0EDB07E4}"/>
              </a:ext>
            </a:extLst>
          </p:cNvPr>
          <p:cNvSpPr/>
          <p:nvPr/>
        </p:nvSpPr>
        <p:spPr>
          <a:xfrm>
            <a:off x="4156026" y="30550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CB9919-5300-4C6D-A32B-2145B5C8C760}"/>
              </a:ext>
            </a:extLst>
          </p:cNvPr>
          <p:cNvSpPr txBox="1"/>
          <p:nvPr/>
        </p:nvSpPr>
        <p:spPr>
          <a:xfrm>
            <a:off x="4162630" y="28134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DF3DEB-7DA8-4866-99D6-1B7FA5BFB161}"/>
              </a:ext>
            </a:extLst>
          </p:cNvPr>
          <p:cNvSpPr/>
          <p:nvPr/>
        </p:nvSpPr>
        <p:spPr>
          <a:xfrm>
            <a:off x="2106741" y="20845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01121-C7FA-4829-A43A-9E9F0F558C94}"/>
              </a:ext>
            </a:extLst>
          </p:cNvPr>
          <p:cNvSpPr txBox="1"/>
          <p:nvPr/>
        </p:nvSpPr>
        <p:spPr>
          <a:xfrm>
            <a:off x="2113345" y="184297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597FC9-D08D-4DB2-B50D-85636DDFB1FD}"/>
              </a:ext>
            </a:extLst>
          </p:cNvPr>
          <p:cNvSpPr/>
          <p:nvPr/>
        </p:nvSpPr>
        <p:spPr>
          <a:xfrm>
            <a:off x="1948242" y="3861215"/>
            <a:ext cx="712303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ED3904-79E6-409C-91B0-E81DB2961D2C}"/>
              </a:ext>
            </a:extLst>
          </p:cNvPr>
          <p:cNvSpPr txBox="1"/>
          <p:nvPr/>
        </p:nvSpPr>
        <p:spPr>
          <a:xfrm>
            <a:off x="1977654" y="3755791"/>
            <a:ext cx="71230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80A81C2-7C6A-4B24-B208-7F298E1C0E51}"/>
              </a:ext>
            </a:extLst>
          </p:cNvPr>
          <p:cNvSpPr/>
          <p:nvPr/>
        </p:nvSpPr>
        <p:spPr>
          <a:xfrm>
            <a:off x="2940828" y="3866118"/>
            <a:ext cx="76246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06BB0-E53B-4452-BDAD-7FF69E592EE0}"/>
              </a:ext>
            </a:extLst>
          </p:cNvPr>
          <p:cNvSpPr txBox="1"/>
          <p:nvPr/>
        </p:nvSpPr>
        <p:spPr>
          <a:xfrm>
            <a:off x="2871625" y="3755791"/>
            <a:ext cx="835291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2351EFF-5F89-497A-AF10-0EDDFFC00225}"/>
              </a:ext>
            </a:extLst>
          </p:cNvPr>
          <p:cNvSpPr/>
          <p:nvPr/>
        </p:nvSpPr>
        <p:spPr>
          <a:xfrm>
            <a:off x="3959553" y="3861214"/>
            <a:ext cx="89411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0CF74-1325-4D92-B5AE-C43070380391}"/>
              </a:ext>
            </a:extLst>
          </p:cNvPr>
          <p:cNvSpPr txBox="1"/>
          <p:nvPr/>
        </p:nvSpPr>
        <p:spPr>
          <a:xfrm>
            <a:off x="4041926" y="3879613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CEC292D-F4FB-4DD9-85A6-EEBE46A66933}"/>
              </a:ext>
            </a:extLst>
          </p:cNvPr>
          <p:cNvSpPr/>
          <p:nvPr/>
        </p:nvSpPr>
        <p:spPr>
          <a:xfrm>
            <a:off x="5200706" y="3861214"/>
            <a:ext cx="835291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014880-C9D7-4317-AF22-0050B4F80F42}"/>
              </a:ext>
            </a:extLst>
          </p:cNvPr>
          <p:cNvSpPr txBox="1"/>
          <p:nvPr/>
        </p:nvSpPr>
        <p:spPr>
          <a:xfrm>
            <a:off x="5230118" y="3755790"/>
            <a:ext cx="805879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7D8724-7FD9-4046-9348-F2245B47710B}"/>
              </a:ext>
            </a:extLst>
          </p:cNvPr>
          <p:cNvSpPr/>
          <p:nvPr/>
        </p:nvSpPr>
        <p:spPr>
          <a:xfrm>
            <a:off x="6801784" y="38052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B6C862-7F07-4CBA-946D-26F483DBC050}"/>
              </a:ext>
            </a:extLst>
          </p:cNvPr>
          <p:cNvSpPr txBox="1"/>
          <p:nvPr/>
        </p:nvSpPr>
        <p:spPr>
          <a:xfrm>
            <a:off x="6808388" y="35636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9BDACA-3909-4CFB-A88C-7D3315995DA3}"/>
              </a:ext>
            </a:extLst>
          </p:cNvPr>
          <p:cNvCxnSpPr>
            <a:cxnSpLocks/>
          </p:cNvCxnSpPr>
          <p:nvPr/>
        </p:nvCxnSpPr>
        <p:spPr>
          <a:xfrm>
            <a:off x="2121734" y="4979001"/>
            <a:ext cx="357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12E1AA-1968-4300-91A8-7CF36E3AA370}"/>
              </a:ext>
            </a:extLst>
          </p:cNvPr>
          <p:cNvCxnSpPr>
            <a:cxnSpLocks/>
          </p:cNvCxnSpPr>
          <p:nvPr/>
        </p:nvCxnSpPr>
        <p:spPr>
          <a:xfrm flipH="1" flipV="1">
            <a:off x="5672883" y="4297364"/>
            <a:ext cx="14991" cy="687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D1E2AE-9C37-4CBC-A5D0-1D1754742BF4}"/>
              </a:ext>
            </a:extLst>
          </p:cNvPr>
          <p:cNvCxnSpPr>
            <a:cxnSpLocks/>
          </p:cNvCxnSpPr>
          <p:nvPr/>
        </p:nvCxnSpPr>
        <p:spPr>
          <a:xfrm flipV="1">
            <a:off x="2325974" y="4314698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58C605-0A41-4BD5-8F08-9BEDFB850058}"/>
              </a:ext>
            </a:extLst>
          </p:cNvPr>
          <p:cNvCxnSpPr>
            <a:cxnSpLocks/>
          </p:cNvCxnSpPr>
          <p:nvPr/>
        </p:nvCxnSpPr>
        <p:spPr>
          <a:xfrm flipV="1">
            <a:off x="3289080" y="4301226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E76A4A-A3C2-44C7-9F3E-00E3832D73DF}"/>
              </a:ext>
            </a:extLst>
          </p:cNvPr>
          <p:cNvCxnSpPr>
            <a:cxnSpLocks/>
          </p:cNvCxnSpPr>
          <p:nvPr/>
        </p:nvCxnSpPr>
        <p:spPr>
          <a:xfrm flipV="1">
            <a:off x="4384626" y="4300931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C110DDE-E2E3-4ABE-8981-F2CD4B5FC04D}"/>
              </a:ext>
            </a:extLst>
          </p:cNvPr>
          <p:cNvSpPr/>
          <p:nvPr/>
        </p:nvSpPr>
        <p:spPr>
          <a:xfrm>
            <a:off x="1099279" y="6140646"/>
            <a:ext cx="1296024" cy="388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A05D1D-6B80-4CCC-A3BF-A7C6EF6F9220}"/>
              </a:ext>
            </a:extLst>
          </p:cNvPr>
          <p:cNvSpPr txBox="1"/>
          <p:nvPr/>
        </p:nvSpPr>
        <p:spPr>
          <a:xfrm>
            <a:off x="1565929" y="6091743"/>
            <a:ext cx="4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B377B1-A31C-4940-9FC5-68F51D8CB3E4}"/>
              </a:ext>
            </a:extLst>
          </p:cNvPr>
          <p:cNvCxnSpPr>
            <a:cxnSpLocks/>
          </p:cNvCxnSpPr>
          <p:nvPr/>
        </p:nvCxnSpPr>
        <p:spPr>
          <a:xfrm flipH="1" flipV="1">
            <a:off x="1747290" y="5176632"/>
            <a:ext cx="1" cy="915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0DADC8-F850-433A-B179-F83CBD72ECA6}"/>
              </a:ext>
            </a:extLst>
          </p:cNvPr>
          <p:cNvCxnSpPr>
            <a:cxnSpLocks/>
          </p:cNvCxnSpPr>
          <p:nvPr/>
        </p:nvCxnSpPr>
        <p:spPr>
          <a:xfrm flipV="1">
            <a:off x="794479" y="4959274"/>
            <a:ext cx="694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A10EFA-2433-4F2C-9F95-C92F0DB56444}"/>
              </a:ext>
            </a:extLst>
          </p:cNvPr>
          <p:cNvCxnSpPr>
            <a:cxnSpLocks/>
          </p:cNvCxnSpPr>
          <p:nvPr/>
        </p:nvCxnSpPr>
        <p:spPr>
          <a:xfrm flipV="1">
            <a:off x="752790" y="2326268"/>
            <a:ext cx="136894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0EAD45-4DAA-4B32-BC8F-A34C37E2ED90}"/>
              </a:ext>
            </a:extLst>
          </p:cNvPr>
          <p:cNvCxnSpPr>
            <a:cxnSpLocks/>
          </p:cNvCxnSpPr>
          <p:nvPr/>
        </p:nvCxnSpPr>
        <p:spPr>
          <a:xfrm>
            <a:off x="2644756" y="2331532"/>
            <a:ext cx="1447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788DE3-1E1C-48C9-8CF3-17B02D346DFE}"/>
              </a:ext>
            </a:extLst>
          </p:cNvPr>
          <p:cNvCxnSpPr>
            <a:cxnSpLocks/>
          </p:cNvCxnSpPr>
          <p:nvPr/>
        </p:nvCxnSpPr>
        <p:spPr>
          <a:xfrm flipV="1">
            <a:off x="4656565" y="2291026"/>
            <a:ext cx="4082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528A05-F9CC-4597-B7A6-5B5C6F2D2CF3}"/>
              </a:ext>
            </a:extLst>
          </p:cNvPr>
          <p:cNvCxnSpPr>
            <a:cxnSpLocks/>
          </p:cNvCxnSpPr>
          <p:nvPr/>
        </p:nvCxnSpPr>
        <p:spPr>
          <a:xfrm>
            <a:off x="7062862" y="2311278"/>
            <a:ext cx="0" cy="609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6E001C-CAA2-4547-93C1-5A36EC504C91}"/>
              </a:ext>
            </a:extLst>
          </p:cNvPr>
          <p:cNvCxnSpPr>
            <a:cxnSpLocks/>
          </p:cNvCxnSpPr>
          <p:nvPr/>
        </p:nvCxnSpPr>
        <p:spPr>
          <a:xfrm>
            <a:off x="7058707" y="3352376"/>
            <a:ext cx="0" cy="452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59B5F-1521-4E94-8756-E968997AC0EA}"/>
              </a:ext>
            </a:extLst>
          </p:cNvPr>
          <p:cNvCxnSpPr>
            <a:cxnSpLocks/>
          </p:cNvCxnSpPr>
          <p:nvPr/>
        </p:nvCxnSpPr>
        <p:spPr>
          <a:xfrm>
            <a:off x="6059384" y="4065026"/>
            <a:ext cx="731160" cy="9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8779C99-985D-40F1-93C6-B044744B79C1}"/>
              </a:ext>
            </a:extLst>
          </p:cNvPr>
          <p:cNvCxnSpPr>
            <a:cxnSpLocks/>
          </p:cNvCxnSpPr>
          <p:nvPr/>
        </p:nvCxnSpPr>
        <p:spPr>
          <a:xfrm flipV="1">
            <a:off x="7051978" y="4985831"/>
            <a:ext cx="173736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463498-C054-4570-B7CD-3773A1F556C2}"/>
              </a:ext>
            </a:extLst>
          </p:cNvPr>
          <p:cNvCxnSpPr>
            <a:cxnSpLocks/>
          </p:cNvCxnSpPr>
          <p:nvPr/>
        </p:nvCxnSpPr>
        <p:spPr>
          <a:xfrm>
            <a:off x="7058707" y="4323871"/>
            <a:ext cx="0" cy="67501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53F6042-4E43-4D95-B9F9-CD4844950042}"/>
              </a:ext>
            </a:extLst>
          </p:cNvPr>
          <p:cNvCxnSpPr>
            <a:cxnSpLocks/>
          </p:cNvCxnSpPr>
          <p:nvPr/>
        </p:nvCxnSpPr>
        <p:spPr>
          <a:xfrm flipH="1" flipV="1">
            <a:off x="2308485" y="2548328"/>
            <a:ext cx="2884" cy="1261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6BDD1F-1FA9-4116-9D3B-4178129501BD}"/>
              </a:ext>
            </a:extLst>
          </p:cNvPr>
          <p:cNvCxnSpPr>
            <a:cxnSpLocks/>
          </p:cNvCxnSpPr>
          <p:nvPr/>
        </p:nvCxnSpPr>
        <p:spPr>
          <a:xfrm flipV="1">
            <a:off x="4384626" y="3537679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6DA73F-261D-4A24-AAE9-86B41D383342}"/>
              </a:ext>
            </a:extLst>
          </p:cNvPr>
          <p:cNvCxnSpPr>
            <a:cxnSpLocks/>
          </p:cNvCxnSpPr>
          <p:nvPr/>
        </p:nvCxnSpPr>
        <p:spPr>
          <a:xfrm flipV="1">
            <a:off x="4392118" y="2584909"/>
            <a:ext cx="0" cy="44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F57930E-7C39-4E10-ABD6-62F7A9F6F6C0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3414903" y="3127392"/>
            <a:ext cx="548640" cy="8229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0FDF223-49FE-48B5-8105-AE5C03541234}"/>
              </a:ext>
            </a:extLst>
          </p:cNvPr>
          <p:cNvSpPr/>
          <p:nvPr/>
        </p:nvSpPr>
        <p:spPr>
          <a:xfrm>
            <a:off x="9836457" y="2025915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44DEFCC-6FE0-4C9A-90C5-322E35CD86CC}"/>
              </a:ext>
            </a:extLst>
          </p:cNvPr>
          <p:cNvSpPr txBox="1"/>
          <p:nvPr/>
        </p:nvSpPr>
        <p:spPr>
          <a:xfrm>
            <a:off x="9869048" y="2033080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415FF9C-4E51-47E6-A810-0DB9BC67434B}"/>
              </a:ext>
            </a:extLst>
          </p:cNvPr>
          <p:cNvSpPr/>
          <p:nvPr/>
        </p:nvSpPr>
        <p:spPr>
          <a:xfrm>
            <a:off x="9836457" y="2645774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DBE5BF-4C35-469E-9423-F21C9717749E}"/>
              </a:ext>
            </a:extLst>
          </p:cNvPr>
          <p:cNvSpPr txBox="1"/>
          <p:nvPr/>
        </p:nvSpPr>
        <p:spPr>
          <a:xfrm>
            <a:off x="9869048" y="2652939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/>
              <a:t>σ</a:t>
            </a:r>
            <a:endParaRPr lang="en-US" sz="2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53FF920-DD70-420C-851C-F86EA0467CD1}"/>
              </a:ext>
            </a:extLst>
          </p:cNvPr>
          <p:cNvSpPr/>
          <p:nvPr/>
        </p:nvSpPr>
        <p:spPr>
          <a:xfrm>
            <a:off x="10005973" y="3866344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35B6930-B182-4D59-963D-AC66036C7D11}"/>
              </a:ext>
            </a:extLst>
          </p:cNvPr>
          <p:cNvSpPr txBox="1"/>
          <p:nvPr/>
        </p:nvSpPr>
        <p:spPr>
          <a:xfrm>
            <a:off x="10005973" y="3662607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8D33199-F90C-4043-9771-3DC0DD0A9B10}"/>
              </a:ext>
            </a:extLst>
          </p:cNvPr>
          <p:cNvSpPr/>
          <p:nvPr/>
        </p:nvSpPr>
        <p:spPr>
          <a:xfrm>
            <a:off x="10003845" y="45074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FD2BCAB-C6A0-4483-863F-3A7A12752883}"/>
              </a:ext>
            </a:extLst>
          </p:cNvPr>
          <p:cNvSpPr txBox="1"/>
          <p:nvPr/>
        </p:nvSpPr>
        <p:spPr>
          <a:xfrm>
            <a:off x="10063808" y="432583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3CEE-29DC-4008-A226-F356E41F4282}"/>
              </a:ext>
            </a:extLst>
          </p:cNvPr>
          <p:cNvSpPr txBox="1"/>
          <p:nvPr/>
        </p:nvSpPr>
        <p:spPr>
          <a:xfrm>
            <a:off x="10586792" y="2645774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sigma activation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A63BD4B-8C4C-4331-A43F-500E8AFC8C0D}"/>
              </a:ext>
            </a:extLst>
          </p:cNvPr>
          <p:cNvSpPr/>
          <p:nvPr/>
        </p:nvSpPr>
        <p:spPr>
          <a:xfrm>
            <a:off x="10022017" y="325446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6F33F6F-3E19-454E-94EF-23CFA5081AD2}"/>
              </a:ext>
            </a:extLst>
          </p:cNvPr>
          <p:cNvSpPr txBox="1"/>
          <p:nvPr/>
        </p:nvSpPr>
        <p:spPr>
          <a:xfrm>
            <a:off x="10037010" y="301286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5EFB462-99AE-4F17-8522-5A0D0E82DE8F}"/>
              </a:ext>
            </a:extLst>
          </p:cNvPr>
          <p:cNvSpPr/>
          <p:nvPr/>
        </p:nvSpPr>
        <p:spPr>
          <a:xfrm>
            <a:off x="1522227" y="469963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27444FB-5B7D-43FB-8E36-C9C374F58F22}"/>
              </a:ext>
            </a:extLst>
          </p:cNvPr>
          <p:cNvSpPr txBox="1"/>
          <p:nvPr/>
        </p:nvSpPr>
        <p:spPr>
          <a:xfrm>
            <a:off x="1582190" y="451799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8816C32-D0AC-4011-AC2C-4424918B7638}"/>
              </a:ext>
            </a:extLst>
          </p:cNvPr>
          <p:cNvSpPr txBox="1"/>
          <p:nvPr/>
        </p:nvSpPr>
        <p:spPr>
          <a:xfrm>
            <a:off x="10637182" y="3299793"/>
            <a:ext cx="148455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multiplication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522E75F-4E11-4DDC-801A-6E04670EF9D5}"/>
              </a:ext>
            </a:extLst>
          </p:cNvPr>
          <p:cNvSpPr txBox="1"/>
          <p:nvPr/>
        </p:nvSpPr>
        <p:spPr>
          <a:xfrm>
            <a:off x="10623084" y="3871075"/>
            <a:ext cx="129450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sum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A7384-E3CA-48CF-BDB6-61BC8823AE78}"/>
              </a:ext>
            </a:extLst>
          </p:cNvPr>
          <p:cNvSpPr txBox="1"/>
          <p:nvPr/>
        </p:nvSpPr>
        <p:spPr>
          <a:xfrm>
            <a:off x="10637182" y="4478208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 err="1"/>
              <a:t>Concatena-tion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8503FC-5C70-4514-881F-508DE62A0122}"/>
              </a:ext>
            </a:extLst>
          </p:cNvPr>
          <p:cNvSpPr txBox="1"/>
          <p:nvPr/>
        </p:nvSpPr>
        <p:spPr>
          <a:xfrm>
            <a:off x="10200592" y="133452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Notes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6D17C53-6A36-4700-A452-5851B52AA5CB}"/>
              </a:ext>
            </a:extLst>
          </p:cNvPr>
          <p:cNvSpPr txBox="1"/>
          <p:nvPr/>
        </p:nvSpPr>
        <p:spPr>
          <a:xfrm>
            <a:off x="1364883" y="6484890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D2ABD3C-249C-4E0F-9A26-7B19C626AB6D}"/>
              </a:ext>
            </a:extLst>
          </p:cNvPr>
          <p:cNvCxnSpPr>
            <a:cxnSpLocks/>
          </p:cNvCxnSpPr>
          <p:nvPr/>
        </p:nvCxnSpPr>
        <p:spPr>
          <a:xfrm flipH="1" flipV="1">
            <a:off x="7633727" y="501461"/>
            <a:ext cx="0" cy="4478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5B97FB0-2812-4419-BBCE-BDC62EC46C4B}"/>
              </a:ext>
            </a:extLst>
          </p:cNvPr>
          <p:cNvSpPr txBox="1"/>
          <p:nvPr/>
        </p:nvSpPr>
        <p:spPr>
          <a:xfrm>
            <a:off x="7131729" y="85166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9F894DB-58C8-4E3F-8A27-C157A75AD1C1}"/>
              </a:ext>
            </a:extLst>
          </p:cNvPr>
          <p:cNvSpPr txBox="1"/>
          <p:nvPr/>
        </p:nvSpPr>
        <p:spPr>
          <a:xfrm>
            <a:off x="10623084" y="1956882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tanh activation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76957CB-1431-45B6-B929-E672ACFEC176}"/>
              </a:ext>
            </a:extLst>
          </p:cNvPr>
          <p:cNvSpPr/>
          <p:nvPr/>
        </p:nvSpPr>
        <p:spPr>
          <a:xfrm>
            <a:off x="6540498" y="2920614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C3148-9D40-4B6A-9C9F-7955A3565BF1}"/>
              </a:ext>
            </a:extLst>
          </p:cNvPr>
          <p:cNvSpPr txBox="1"/>
          <p:nvPr/>
        </p:nvSpPr>
        <p:spPr>
          <a:xfrm>
            <a:off x="6641061" y="2956622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FD1242-AAB9-4A0B-A129-CBEC0249A7EB}"/>
              </a:ext>
            </a:extLst>
          </p:cNvPr>
          <p:cNvSpPr/>
          <p:nvPr/>
        </p:nvSpPr>
        <p:spPr>
          <a:xfrm>
            <a:off x="9735894" y="5154098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4CBED89-677D-4679-BE03-40975E54DD2B}"/>
              </a:ext>
            </a:extLst>
          </p:cNvPr>
          <p:cNvSpPr txBox="1"/>
          <p:nvPr/>
        </p:nvSpPr>
        <p:spPr>
          <a:xfrm>
            <a:off x="9836457" y="5190106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DCDA8F5-4E24-4329-A002-EC707B7B6650}"/>
              </a:ext>
            </a:extLst>
          </p:cNvPr>
          <p:cNvSpPr txBox="1"/>
          <p:nvPr/>
        </p:nvSpPr>
        <p:spPr>
          <a:xfrm>
            <a:off x="10677831" y="5105699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Element-wise tanh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A7F537-EE19-430B-9E41-12B4BA8D1558}"/>
              </a:ext>
            </a:extLst>
          </p:cNvPr>
          <p:cNvSpPr txBox="1"/>
          <p:nvPr/>
        </p:nvSpPr>
        <p:spPr>
          <a:xfrm>
            <a:off x="189409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6702C0-D16B-4E70-8A95-FC6B21C214FB}"/>
              </a:ext>
            </a:extLst>
          </p:cNvPr>
          <p:cNvSpPr txBox="1"/>
          <p:nvPr/>
        </p:nvSpPr>
        <p:spPr>
          <a:xfrm>
            <a:off x="2827719" y="3265961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A67A7FF-F06D-4621-B42A-E565E8891CC0}"/>
              </a:ext>
            </a:extLst>
          </p:cNvPr>
          <p:cNvSpPr txBox="1"/>
          <p:nvPr/>
        </p:nvSpPr>
        <p:spPr>
          <a:xfrm>
            <a:off x="459875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F293963-C8ED-44E4-A1E9-363322ED6920}"/>
              </a:ext>
            </a:extLst>
          </p:cNvPr>
          <p:cNvSpPr txBox="1"/>
          <p:nvPr/>
        </p:nvSpPr>
        <p:spPr>
          <a:xfrm>
            <a:off x="6651553" y="329858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30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3C7C9-9588-4B26-B285-D7B7501A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6" y="0"/>
            <a:ext cx="2905530" cy="25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74012-7500-4728-B206-C08E36F56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18" y="71447"/>
            <a:ext cx="3143689" cy="23625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398746-2C5E-4F8D-8404-238C0B24285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120456" y="1252712"/>
            <a:ext cx="110956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1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046559-76B1-4B20-AFC3-A184F6A26DA8}"/>
              </a:ext>
            </a:extLst>
          </p:cNvPr>
          <p:cNvSpPr/>
          <p:nvPr/>
        </p:nvSpPr>
        <p:spPr>
          <a:xfrm>
            <a:off x="4572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2E523-AFD4-470A-B5A4-D4FD95BB5667}"/>
              </a:ext>
            </a:extLst>
          </p:cNvPr>
          <p:cNvSpPr/>
          <p:nvPr/>
        </p:nvSpPr>
        <p:spPr>
          <a:xfrm>
            <a:off x="7620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5F6E83-51F5-48F9-A041-22E1D41212E2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60960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317DD76-A72D-499F-80F0-6F2F0FD89C21}"/>
              </a:ext>
            </a:extLst>
          </p:cNvPr>
          <p:cNvSpPr/>
          <p:nvPr/>
        </p:nvSpPr>
        <p:spPr>
          <a:xfrm>
            <a:off x="106045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9A6D03-8D13-4C1E-B575-2CE9A12D38F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0805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5E4009-0B8B-46DE-98CC-30D763A2EF0A}"/>
              </a:ext>
            </a:extLst>
          </p:cNvPr>
          <p:cNvSpPr txBox="1"/>
          <p:nvPr/>
        </p:nvSpPr>
        <p:spPr>
          <a:xfrm>
            <a:off x="214926" y="348615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1765-A52D-4A7B-89E0-3111434BC633}"/>
              </a:ext>
            </a:extLst>
          </p:cNvPr>
          <p:cNvSpPr txBox="1"/>
          <p:nvPr/>
        </p:nvSpPr>
        <p:spPr>
          <a:xfrm>
            <a:off x="5654464" y="2084237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6655B-02BC-4FF6-8B89-B24582D26F73}"/>
              </a:ext>
            </a:extLst>
          </p:cNvPr>
          <p:cNvSpPr txBox="1"/>
          <p:nvPr/>
        </p:nvSpPr>
        <p:spPr>
          <a:xfrm>
            <a:off x="5648352" y="298683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91A3-B836-4EB9-87D5-1ECFA764E730}"/>
              </a:ext>
            </a:extLst>
          </p:cNvPr>
          <p:cNvSpPr txBox="1"/>
          <p:nvPr/>
        </p:nvSpPr>
        <p:spPr>
          <a:xfrm>
            <a:off x="5656502" y="3514123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A9F4A-3E8E-4E51-9444-250EF46B1B4C}"/>
              </a:ext>
            </a:extLst>
          </p:cNvPr>
          <p:cNvSpPr txBox="1"/>
          <p:nvPr/>
        </p:nvSpPr>
        <p:spPr>
          <a:xfrm>
            <a:off x="5648352" y="403637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4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609B135-BD24-46C9-9103-7320116A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75094"/>
              </p:ext>
            </p:extLst>
          </p:nvPr>
        </p:nvGraphicFramePr>
        <p:xfrm>
          <a:off x="5123102" y="251824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E9A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3235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3D89B1-6AA5-474F-902C-EA45738F225C}"/>
              </a:ext>
            </a:extLst>
          </p:cNvPr>
          <p:cNvSpPr/>
          <p:nvPr/>
        </p:nvSpPr>
        <p:spPr>
          <a:xfrm>
            <a:off x="2458182" y="2428143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C157BC-C125-4386-8294-916A17BED447}"/>
              </a:ext>
            </a:extLst>
          </p:cNvPr>
          <p:cNvCxnSpPr>
            <a:cxnSpLocks/>
          </p:cNvCxnSpPr>
          <p:nvPr/>
        </p:nvCxnSpPr>
        <p:spPr>
          <a:xfrm flipV="1">
            <a:off x="3120456" y="2058811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B69C37-357D-43D5-BB10-A2181B616379}"/>
              </a:ext>
            </a:extLst>
          </p:cNvPr>
          <p:cNvCxnSpPr>
            <a:cxnSpLocks/>
          </p:cNvCxnSpPr>
          <p:nvPr/>
        </p:nvCxnSpPr>
        <p:spPr>
          <a:xfrm flipV="1">
            <a:off x="3120456" y="2890749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F7FECF-C6E5-4E56-A680-E27BD1A10453}"/>
              </a:ext>
            </a:extLst>
          </p:cNvPr>
          <p:cNvSpPr txBox="1"/>
          <p:nvPr/>
        </p:nvSpPr>
        <p:spPr>
          <a:xfrm>
            <a:off x="2960732" y="318407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6BF751-21E4-44C0-B5FD-BF3FF709E75A}"/>
              </a:ext>
            </a:extLst>
          </p:cNvPr>
          <p:cNvSpPr txBox="1"/>
          <p:nvPr/>
        </p:nvSpPr>
        <p:spPr>
          <a:xfrm>
            <a:off x="2960732" y="1742870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2DAC25-E78A-464D-8C54-EF24A28A0481}"/>
              </a:ext>
            </a:extLst>
          </p:cNvPr>
          <p:cNvCxnSpPr>
            <a:stCxn id="13" idx="3"/>
          </p:cNvCxnSpPr>
          <p:nvPr/>
        </p:nvCxnSpPr>
        <p:spPr>
          <a:xfrm>
            <a:off x="3782730" y="2659446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5E4C95-2AC6-433C-9CCE-59FB1EE86A21}"/>
              </a:ext>
            </a:extLst>
          </p:cNvPr>
          <p:cNvCxnSpPr>
            <a:cxnSpLocks/>
          </p:cNvCxnSpPr>
          <p:nvPr/>
        </p:nvCxnSpPr>
        <p:spPr>
          <a:xfrm>
            <a:off x="4046724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7E4AC8-37FB-406D-8BE2-7F79F64EF8C6}"/>
              </a:ext>
            </a:extLst>
          </p:cNvPr>
          <p:cNvCxnSpPr>
            <a:cxnSpLocks/>
          </p:cNvCxnSpPr>
          <p:nvPr/>
        </p:nvCxnSpPr>
        <p:spPr>
          <a:xfrm>
            <a:off x="2260600" y="2243477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B88E84-A8B4-446E-AB4A-253B7B55F93D}"/>
              </a:ext>
            </a:extLst>
          </p:cNvPr>
          <p:cNvCxnSpPr>
            <a:cxnSpLocks/>
          </p:cNvCxnSpPr>
          <p:nvPr/>
        </p:nvCxnSpPr>
        <p:spPr>
          <a:xfrm>
            <a:off x="2255185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E56ED3-A94E-43DC-A64A-C0E085201D22}"/>
              </a:ext>
            </a:extLst>
          </p:cNvPr>
          <p:cNvCxnSpPr>
            <a:endCxn id="13" idx="1"/>
          </p:cNvCxnSpPr>
          <p:nvPr/>
        </p:nvCxnSpPr>
        <p:spPr>
          <a:xfrm>
            <a:off x="2255185" y="2659446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C7A2DDB-F9CD-42B8-9C14-FE50082EC04B}"/>
              </a:ext>
            </a:extLst>
          </p:cNvPr>
          <p:cNvSpPr/>
          <p:nvPr/>
        </p:nvSpPr>
        <p:spPr>
          <a:xfrm>
            <a:off x="2458182" y="4640810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2BFE3-364B-4E3B-B785-DC727459A650}"/>
              </a:ext>
            </a:extLst>
          </p:cNvPr>
          <p:cNvCxnSpPr>
            <a:cxnSpLocks/>
          </p:cNvCxnSpPr>
          <p:nvPr/>
        </p:nvCxnSpPr>
        <p:spPr>
          <a:xfrm flipV="1">
            <a:off x="3120456" y="4271478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269363-C655-4FBC-9E07-FEA047A8D64A}"/>
              </a:ext>
            </a:extLst>
          </p:cNvPr>
          <p:cNvCxnSpPr>
            <a:cxnSpLocks/>
          </p:cNvCxnSpPr>
          <p:nvPr/>
        </p:nvCxnSpPr>
        <p:spPr>
          <a:xfrm flipV="1">
            <a:off x="3120456" y="510341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C42874-5819-4CF8-9F92-B38D0F441AC5}"/>
              </a:ext>
            </a:extLst>
          </p:cNvPr>
          <p:cNvSpPr txBox="1"/>
          <p:nvPr/>
        </p:nvSpPr>
        <p:spPr>
          <a:xfrm>
            <a:off x="2960732" y="5396744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85FFE9-A2D6-46AC-880A-FA5D0C61E488}"/>
              </a:ext>
            </a:extLst>
          </p:cNvPr>
          <p:cNvSpPr txBox="1"/>
          <p:nvPr/>
        </p:nvSpPr>
        <p:spPr>
          <a:xfrm>
            <a:off x="2960732" y="395553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C7C6F-3C20-4F93-AE0E-CE58BF5C6155}"/>
              </a:ext>
            </a:extLst>
          </p:cNvPr>
          <p:cNvCxnSpPr>
            <a:stCxn id="23" idx="3"/>
          </p:cNvCxnSpPr>
          <p:nvPr/>
        </p:nvCxnSpPr>
        <p:spPr>
          <a:xfrm>
            <a:off x="3782730" y="4872113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E19176-9EDC-4E86-BF0E-365BEC1494CD}"/>
              </a:ext>
            </a:extLst>
          </p:cNvPr>
          <p:cNvCxnSpPr>
            <a:cxnSpLocks/>
          </p:cNvCxnSpPr>
          <p:nvPr/>
        </p:nvCxnSpPr>
        <p:spPr>
          <a:xfrm>
            <a:off x="4046724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17D626-198D-40C2-8CD2-891144E0140B}"/>
              </a:ext>
            </a:extLst>
          </p:cNvPr>
          <p:cNvCxnSpPr>
            <a:cxnSpLocks/>
          </p:cNvCxnSpPr>
          <p:nvPr/>
        </p:nvCxnSpPr>
        <p:spPr>
          <a:xfrm>
            <a:off x="2260600" y="4456144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A78E2-D30C-4B8C-9873-2BC0536E22FE}"/>
              </a:ext>
            </a:extLst>
          </p:cNvPr>
          <p:cNvCxnSpPr>
            <a:cxnSpLocks/>
          </p:cNvCxnSpPr>
          <p:nvPr/>
        </p:nvCxnSpPr>
        <p:spPr>
          <a:xfrm>
            <a:off x="2255185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C09C6B-71A3-4048-A450-28EC347EBBCA}"/>
              </a:ext>
            </a:extLst>
          </p:cNvPr>
          <p:cNvCxnSpPr>
            <a:endCxn id="23" idx="1"/>
          </p:cNvCxnSpPr>
          <p:nvPr/>
        </p:nvCxnSpPr>
        <p:spPr>
          <a:xfrm>
            <a:off x="2255185" y="4872113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036EA09-E54C-43C4-8098-2F654841A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91064"/>
              </p:ext>
            </p:extLst>
          </p:nvPr>
        </p:nvGraphicFramePr>
        <p:xfrm>
          <a:off x="5121064" y="498430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3235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CC22822-0C52-4346-B380-07C31C6B7A41}"/>
              </a:ext>
            </a:extLst>
          </p:cNvPr>
          <p:cNvSpPr txBox="1"/>
          <p:nvPr/>
        </p:nvSpPr>
        <p:spPr>
          <a:xfrm>
            <a:off x="2960732" y="3567932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391174-B401-420C-962A-572EB0BB9650}"/>
              </a:ext>
            </a:extLst>
          </p:cNvPr>
          <p:cNvCxnSpPr>
            <a:cxnSpLocks/>
          </p:cNvCxnSpPr>
          <p:nvPr/>
        </p:nvCxnSpPr>
        <p:spPr>
          <a:xfrm flipV="1">
            <a:off x="1310028" y="2890749"/>
            <a:ext cx="633072" cy="3168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07A80B-BE86-4285-868B-DDB0A86F8A63}"/>
              </a:ext>
            </a:extLst>
          </p:cNvPr>
          <p:cNvCxnSpPr>
            <a:cxnSpLocks/>
          </p:cNvCxnSpPr>
          <p:nvPr/>
        </p:nvCxnSpPr>
        <p:spPr>
          <a:xfrm>
            <a:off x="1310028" y="3803002"/>
            <a:ext cx="596319" cy="3218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E38F0-4441-48FE-B9F6-748248582410}"/>
              </a:ext>
            </a:extLst>
          </p:cNvPr>
          <p:cNvCxnSpPr>
            <a:cxnSpLocks/>
          </p:cNvCxnSpPr>
          <p:nvPr/>
        </p:nvCxnSpPr>
        <p:spPr>
          <a:xfrm>
            <a:off x="4269912" y="2637356"/>
            <a:ext cx="6830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CA0F65-478B-41B6-A175-71EB14118FFE}"/>
              </a:ext>
            </a:extLst>
          </p:cNvPr>
          <p:cNvCxnSpPr>
            <a:cxnSpLocks/>
          </p:cNvCxnSpPr>
          <p:nvPr/>
        </p:nvCxnSpPr>
        <p:spPr>
          <a:xfrm flipV="1">
            <a:off x="4242718" y="5103416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DFD0D5-D4C9-42E5-9BCB-E239D5CFF302}"/>
              </a:ext>
            </a:extLst>
          </p:cNvPr>
          <p:cNvCxnSpPr>
            <a:cxnSpLocks/>
          </p:cNvCxnSpPr>
          <p:nvPr/>
        </p:nvCxnSpPr>
        <p:spPr>
          <a:xfrm>
            <a:off x="4269910" y="3889542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B5DEF5-ADAC-4770-88E8-DE4477D867DF}"/>
              </a:ext>
            </a:extLst>
          </p:cNvPr>
          <p:cNvSpPr txBox="1"/>
          <p:nvPr/>
        </p:nvSpPr>
        <p:spPr>
          <a:xfrm>
            <a:off x="4705788" y="1643926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Last layer before 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99014F-759A-45ED-8521-E69146BF751C}"/>
              </a:ext>
            </a:extLst>
          </p:cNvPr>
          <p:cNvSpPr txBox="1"/>
          <p:nvPr/>
        </p:nvSpPr>
        <p:spPr>
          <a:xfrm>
            <a:off x="7999031" y="1687652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Label constraint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18AA22-F9FC-4C52-B70A-9FC64D25585A}"/>
              </a:ext>
            </a:extLst>
          </p:cNvPr>
          <p:cNvSpPr txBox="1"/>
          <p:nvPr/>
        </p:nvSpPr>
        <p:spPr>
          <a:xfrm>
            <a:off x="8950028" y="2662537"/>
            <a:ext cx="107394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36A3B-46C0-46F4-9721-A260ACA9CA2A}"/>
              </a:ext>
            </a:extLst>
          </p:cNvPr>
          <p:cNvSpPr txBox="1"/>
          <p:nvPr/>
        </p:nvSpPr>
        <p:spPr>
          <a:xfrm>
            <a:off x="8035629" y="351054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DD0D7D-4B57-4C26-9158-17DD5A01AD0F}"/>
              </a:ext>
            </a:extLst>
          </p:cNvPr>
          <p:cNvSpPr txBox="1"/>
          <p:nvPr/>
        </p:nvSpPr>
        <p:spPr>
          <a:xfrm>
            <a:off x="5665126" y="4559289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C2F238-6EEC-41BE-B687-7D66F703787F}"/>
              </a:ext>
            </a:extLst>
          </p:cNvPr>
          <p:cNvSpPr txBox="1"/>
          <p:nvPr/>
        </p:nvSpPr>
        <p:spPr>
          <a:xfrm>
            <a:off x="8127686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AD70-A13B-498B-AD08-8A553D25C9CD}"/>
              </a:ext>
            </a:extLst>
          </p:cNvPr>
          <p:cNvSpPr txBox="1"/>
          <p:nvPr/>
        </p:nvSpPr>
        <p:spPr>
          <a:xfrm>
            <a:off x="9978344" y="3536004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133AF0-0AE2-4567-A432-78A00B24B18A}"/>
              </a:ext>
            </a:extLst>
          </p:cNvPr>
          <p:cNvSpPr txBox="1"/>
          <p:nvPr/>
        </p:nvSpPr>
        <p:spPr>
          <a:xfrm>
            <a:off x="9903395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4E60D4-E755-456D-A736-D65E28CC45C8}"/>
              </a:ext>
            </a:extLst>
          </p:cNvPr>
          <p:cNvCxnSpPr/>
          <p:nvPr/>
        </p:nvCxnSpPr>
        <p:spPr>
          <a:xfrm flipH="1">
            <a:off x="8812446" y="3193083"/>
            <a:ext cx="229640" cy="2235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EADEE5-8EEE-4AEC-B3ED-88AE95FBB56E}"/>
              </a:ext>
            </a:extLst>
          </p:cNvPr>
          <p:cNvCxnSpPr>
            <a:cxnSpLocks/>
          </p:cNvCxnSpPr>
          <p:nvPr/>
        </p:nvCxnSpPr>
        <p:spPr>
          <a:xfrm flipH="1">
            <a:off x="9121911" y="3743855"/>
            <a:ext cx="7814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CC7907-EF0A-4234-98E4-9261FE11D301}"/>
              </a:ext>
            </a:extLst>
          </p:cNvPr>
          <p:cNvCxnSpPr>
            <a:cxnSpLocks/>
          </p:cNvCxnSpPr>
          <p:nvPr/>
        </p:nvCxnSpPr>
        <p:spPr>
          <a:xfrm flipH="1">
            <a:off x="9121911" y="4051603"/>
            <a:ext cx="781484" cy="613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7DA87D-012F-4550-B0AF-0D434F492661}"/>
              </a:ext>
            </a:extLst>
          </p:cNvPr>
          <p:cNvCxnSpPr>
            <a:cxnSpLocks/>
          </p:cNvCxnSpPr>
          <p:nvPr/>
        </p:nvCxnSpPr>
        <p:spPr>
          <a:xfrm flipH="1">
            <a:off x="10435544" y="4051603"/>
            <a:ext cx="1" cy="4289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7B4909-1799-4242-A313-6BCECD743882}"/>
              </a:ext>
            </a:extLst>
          </p:cNvPr>
          <p:cNvCxnSpPr>
            <a:cxnSpLocks/>
          </p:cNvCxnSpPr>
          <p:nvPr/>
        </p:nvCxnSpPr>
        <p:spPr>
          <a:xfrm>
            <a:off x="10023979" y="3099810"/>
            <a:ext cx="411565" cy="3477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F2F035-FB64-449A-861B-BA7E7BBA631B}"/>
              </a:ext>
            </a:extLst>
          </p:cNvPr>
          <p:cNvCxnSpPr>
            <a:cxnSpLocks/>
          </p:cNvCxnSpPr>
          <p:nvPr/>
        </p:nvCxnSpPr>
        <p:spPr>
          <a:xfrm>
            <a:off x="7538864" y="3909299"/>
            <a:ext cx="424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A726BE3-15E1-4661-B11B-C66AB66F1361}"/>
              </a:ext>
            </a:extLst>
          </p:cNvPr>
          <p:cNvSpPr txBox="1"/>
          <p:nvPr/>
        </p:nvSpPr>
        <p:spPr>
          <a:xfrm>
            <a:off x="4378219" y="2299683"/>
            <a:ext cx="3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435B57-DE81-4985-A638-4618A3425116}"/>
              </a:ext>
            </a:extLst>
          </p:cNvPr>
          <p:cNvSpPr txBox="1"/>
          <p:nvPr/>
        </p:nvSpPr>
        <p:spPr>
          <a:xfrm>
            <a:off x="4378218" y="4702836"/>
            <a:ext cx="3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E49995-4E38-48EA-9DC6-8E18779507E8}"/>
              </a:ext>
            </a:extLst>
          </p:cNvPr>
          <p:cNvSpPr txBox="1"/>
          <p:nvPr/>
        </p:nvSpPr>
        <p:spPr>
          <a:xfrm>
            <a:off x="9298322" y="2283498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48D3A4-D8B2-4D2E-BBA9-76E356476D62}"/>
              </a:ext>
            </a:extLst>
          </p:cNvPr>
          <p:cNvSpPr txBox="1"/>
          <p:nvPr/>
        </p:nvSpPr>
        <p:spPr>
          <a:xfrm>
            <a:off x="8319461" y="3155700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5F6083-98C1-43D2-8F88-84425B7B0AF5}"/>
              </a:ext>
            </a:extLst>
          </p:cNvPr>
          <p:cNvSpPr txBox="1"/>
          <p:nvPr/>
        </p:nvSpPr>
        <p:spPr>
          <a:xfrm>
            <a:off x="10409757" y="318407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4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6554A-B5CC-4256-8AFE-CBD5E3458BE1}"/>
              </a:ext>
            </a:extLst>
          </p:cNvPr>
          <p:cNvSpPr txBox="1"/>
          <p:nvPr/>
        </p:nvSpPr>
        <p:spPr>
          <a:xfrm>
            <a:off x="8319461" y="423642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3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425A48-8EEA-41DE-BE3B-89B421C66DE7}"/>
              </a:ext>
            </a:extLst>
          </p:cNvPr>
          <p:cNvSpPr txBox="1"/>
          <p:nvPr/>
        </p:nvSpPr>
        <p:spPr>
          <a:xfrm>
            <a:off x="10532198" y="425228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419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CB4EF-F639-4EC2-A88B-E1649E400742}"/>
              </a:ext>
            </a:extLst>
          </p:cNvPr>
          <p:cNvSpPr txBox="1"/>
          <p:nvPr/>
        </p:nvSpPr>
        <p:spPr>
          <a:xfrm>
            <a:off x="3045395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F2432-12B6-44FF-89EA-AF36A9F1275B}"/>
              </a:ext>
            </a:extLst>
          </p:cNvPr>
          <p:cNvSpPr txBox="1"/>
          <p:nvPr/>
        </p:nvSpPr>
        <p:spPr>
          <a:xfrm>
            <a:off x="1507829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DE496-DDB1-4F49-ADD5-C0308BBE4AD9}"/>
              </a:ext>
            </a:extLst>
          </p:cNvPr>
          <p:cNvSpPr txBox="1"/>
          <p:nvPr/>
        </p:nvSpPr>
        <p:spPr>
          <a:xfrm>
            <a:off x="451580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14111-22B5-43AD-A2AD-3F4F3F0F586B}"/>
              </a:ext>
            </a:extLst>
          </p:cNvPr>
          <p:cNvSpPr txBox="1"/>
          <p:nvPr/>
        </p:nvSpPr>
        <p:spPr>
          <a:xfrm>
            <a:off x="3045395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B9736-711A-4EDA-8AC7-7949AAECBFFF}"/>
              </a:ext>
            </a:extLst>
          </p:cNvPr>
          <p:cNvSpPr txBox="1"/>
          <p:nvPr/>
        </p:nvSpPr>
        <p:spPr>
          <a:xfrm>
            <a:off x="4515805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77817C-FC04-43F8-9CA5-DE098557443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965029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9B91C7-3D80-42D6-A7E7-4A043DF94C18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2422229" y="3711129"/>
            <a:ext cx="20935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7E3E23-EAF0-4E3C-957F-A7A01F14413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502595" y="2717014"/>
            <a:ext cx="0" cy="300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771C8C-A8CE-43B8-A129-F811EF752376}"/>
              </a:ext>
            </a:extLst>
          </p:cNvPr>
          <p:cNvCxnSpPr>
            <a:cxnSpLocks/>
          </p:cNvCxnSpPr>
          <p:nvPr/>
        </p:nvCxnSpPr>
        <p:spPr>
          <a:xfrm flipH="1">
            <a:off x="4973005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9601E5-34FF-45D8-8A9B-7C4F63B0B73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10093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321A3F-9642-4136-B8B3-7A2C1DBE260D}"/>
              </a:ext>
            </a:extLst>
          </p:cNvPr>
          <p:cNvCxnSpPr>
            <a:cxnSpLocks/>
          </p:cNvCxnSpPr>
          <p:nvPr/>
        </p:nvCxnSpPr>
        <p:spPr>
          <a:xfrm>
            <a:off x="3975100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9C4B12-9575-42A0-931B-37967373D2E4}"/>
              </a:ext>
            </a:extLst>
          </p:cNvPr>
          <p:cNvCxnSpPr>
            <a:cxnSpLocks/>
          </p:cNvCxnSpPr>
          <p:nvPr/>
        </p:nvCxnSpPr>
        <p:spPr>
          <a:xfrm flipV="1">
            <a:off x="2401988" y="3327400"/>
            <a:ext cx="625953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41E11F-5050-4972-8ACB-E95E64E257C2}"/>
              </a:ext>
            </a:extLst>
          </p:cNvPr>
          <p:cNvSpPr txBox="1"/>
          <p:nvPr/>
        </p:nvSpPr>
        <p:spPr>
          <a:xfrm>
            <a:off x="7980981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630EF7-909F-46DA-8195-F89F91389AD1}"/>
              </a:ext>
            </a:extLst>
          </p:cNvPr>
          <p:cNvSpPr txBox="1"/>
          <p:nvPr/>
        </p:nvSpPr>
        <p:spPr>
          <a:xfrm>
            <a:off x="644341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0E8A58-F370-4BC1-BB68-970DAB740BF9}"/>
              </a:ext>
            </a:extLst>
          </p:cNvPr>
          <p:cNvSpPr txBox="1"/>
          <p:nvPr/>
        </p:nvSpPr>
        <p:spPr>
          <a:xfrm>
            <a:off x="9451391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5426B6-2C35-4618-A602-78B016F3075F}"/>
              </a:ext>
            </a:extLst>
          </p:cNvPr>
          <p:cNvSpPr txBox="1"/>
          <p:nvPr/>
        </p:nvSpPr>
        <p:spPr>
          <a:xfrm>
            <a:off x="7980981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F0AC-9C90-49D3-9CB2-A87CB754803D}"/>
              </a:ext>
            </a:extLst>
          </p:cNvPr>
          <p:cNvSpPr txBox="1"/>
          <p:nvPr/>
        </p:nvSpPr>
        <p:spPr>
          <a:xfrm>
            <a:off x="9451391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27A70F-FEB9-4EBA-BD8D-4784E84AE2F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900615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B6B7B-858C-4BE5-B045-7169B83125C4}"/>
              </a:ext>
            </a:extLst>
          </p:cNvPr>
          <p:cNvCxnSpPr>
            <a:cxnSpLocks/>
          </p:cNvCxnSpPr>
          <p:nvPr/>
        </p:nvCxnSpPr>
        <p:spPr>
          <a:xfrm flipH="1">
            <a:off x="9908591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F890B4-C9F8-4D90-A5F8-F04B03CA6B1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845679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6A6B11-ACA8-4EE3-856F-822C04FB1DB5}"/>
              </a:ext>
            </a:extLst>
          </p:cNvPr>
          <p:cNvCxnSpPr>
            <a:cxnSpLocks/>
          </p:cNvCxnSpPr>
          <p:nvPr/>
        </p:nvCxnSpPr>
        <p:spPr>
          <a:xfrm>
            <a:off x="8910686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5361AB-62A7-4AF2-A26F-03460AF27524}"/>
              </a:ext>
            </a:extLst>
          </p:cNvPr>
          <p:cNvCxnSpPr>
            <a:cxnSpLocks/>
          </p:cNvCxnSpPr>
          <p:nvPr/>
        </p:nvCxnSpPr>
        <p:spPr>
          <a:xfrm flipV="1">
            <a:off x="5521611" y="3327400"/>
            <a:ext cx="73520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2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3516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356859" y="3357752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A1-collapse-B, </a:t>
            </a:r>
            <a:r>
              <a:rPr lang="en-US" sz="1600" dirty="0"/>
              <a:t>z</a:t>
            </a:r>
            <a:r>
              <a:rPr lang="en-US" sz="1600" baseline="-25000" dirty="0"/>
              <a:t>A2-collapse-B </a:t>
            </a:r>
            <a:r>
              <a:rPr lang="en-US" sz="1600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</p:spTree>
    <p:extLst>
      <p:ext uri="{BB962C8B-B14F-4D97-AF65-F5344CB8AC3E}">
        <p14:creationId xmlns:p14="http://schemas.microsoft.com/office/powerpoint/2010/main" val="223863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060101" y="3238956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A1-collapse-update-B, </a:t>
            </a:r>
            <a:r>
              <a:rPr lang="en-US" sz="1600" dirty="0"/>
              <a:t>z</a:t>
            </a:r>
            <a:r>
              <a:rPr lang="en-US" sz="1600" baseline="-25000" dirty="0"/>
              <a:t>A2-collapse-update-B </a:t>
            </a:r>
            <a:r>
              <a:rPr lang="en-US" sz="1600" dirty="0"/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7274415" y="3814784"/>
            <a:ext cx="914400" cy="369332"/>
          </a:xfrm>
          <a:prstGeom prst="rect">
            <a:avLst/>
          </a:prstGeom>
          <a:ln w="28575"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411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3362991" y="380147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429249" y="381909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820191" y="3274153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81422" y="3291778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3" y="2911002"/>
            <a:ext cx="12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3288395" y="4170805"/>
            <a:ext cx="121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409729" y="4184116"/>
            <a:ext cx="111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0469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229720" y="380313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681893" y="3275812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196051" y="4172464"/>
            <a:ext cx="114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7273289" y="3814784"/>
            <a:ext cx="914400" cy="369332"/>
          </a:xfrm>
          <a:prstGeom prst="rect">
            <a:avLst/>
          </a:prstGeom>
          <a:ln w="28575"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6659671" y="4209682"/>
            <a:ext cx="22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best: { A</a:t>
            </a:r>
            <a:r>
              <a:rPr lang="en-US" baseline="-25000" dirty="0"/>
              <a:t>1</a:t>
            </a:r>
            <a:r>
              <a:rPr lang="en-US" dirty="0"/>
              <a:t>: B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: B</a:t>
            </a:r>
            <a:r>
              <a:rPr lang="en-US" baseline="-25000" dirty="0"/>
              <a:t>1 </a:t>
            </a:r>
            <a:r>
              <a:rPr lang="en-US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060101" y="3238956"/>
            <a:ext cx="341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A1-collapse-predict-B, </a:t>
            </a:r>
            <a:r>
              <a:rPr lang="en-US" sz="1600" dirty="0"/>
              <a:t>z</a:t>
            </a:r>
            <a:r>
              <a:rPr lang="en-US" sz="1600" baseline="-25000" dirty="0"/>
              <a:t>A2-collapse-predict-B </a:t>
            </a:r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29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503312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49258" y="113893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82830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5218986" y="2938733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5811576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6613833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7416091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8218348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9037860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B691D6-F01A-4FB9-B673-98056E45A5DE}"/>
              </a:ext>
            </a:extLst>
          </p:cNvPr>
          <p:cNvSpPr/>
          <p:nvPr/>
        </p:nvSpPr>
        <p:spPr>
          <a:xfrm>
            <a:off x="9840117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334912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7137170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7944521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8736279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8FBCE-EC9A-485C-B986-EA98116ADB4F}"/>
              </a:ext>
            </a:extLst>
          </p:cNvPr>
          <p:cNvCxnSpPr>
            <a:cxnSpLocks/>
          </p:cNvCxnSpPr>
          <p:nvPr/>
        </p:nvCxnSpPr>
        <p:spPr>
          <a:xfrm>
            <a:off x="9555791" y="3372199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5889052" y="381913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6665850" y="38024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7363368" y="379846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8150068" y="380639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CDABC5-02A7-4BF1-A366-3140D077C443}"/>
              </a:ext>
            </a:extLst>
          </p:cNvPr>
          <p:cNvSpPr txBox="1"/>
          <p:nvPr/>
        </p:nvSpPr>
        <p:spPr>
          <a:xfrm>
            <a:off x="9650946" y="3813203"/>
            <a:ext cx="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&lt;STOP&gt;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8985137" y="378106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FD590E3-1D31-4D15-89A6-8F28AF6B7B52}"/>
              </a:ext>
            </a:extLst>
          </p:cNvPr>
          <p:cNvSpPr/>
          <p:nvPr/>
        </p:nvSpPr>
        <p:spPr>
          <a:xfrm>
            <a:off x="7881646" y="1089711"/>
            <a:ext cx="1848950" cy="601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ED0134-DA30-4452-B29E-A1C753AAB4CC}"/>
              </a:ext>
            </a:extLst>
          </p:cNvPr>
          <p:cNvSpPr txBox="1"/>
          <p:nvPr/>
        </p:nvSpPr>
        <p:spPr>
          <a:xfrm>
            <a:off x="8398845" y="1193394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59F7475-0E63-41A6-9572-8850B1631D7B}"/>
              </a:ext>
            </a:extLst>
          </p:cNvPr>
          <p:cNvSpPr/>
          <p:nvPr/>
        </p:nvSpPr>
        <p:spPr>
          <a:xfrm>
            <a:off x="2032593" y="3141261"/>
            <a:ext cx="1848950" cy="601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BCCEF3-61C3-4A50-96A0-38AFB5A77292}"/>
              </a:ext>
            </a:extLst>
          </p:cNvPr>
          <p:cNvSpPr txBox="1"/>
          <p:nvPr/>
        </p:nvSpPr>
        <p:spPr>
          <a:xfrm>
            <a:off x="2470663" y="3244334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5811576" y="1624277"/>
            <a:ext cx="209667" cy="1748287"/>
          </a:xfrm>
          <a:prstGeom prst="bentConnector5">
            <a:avLst>
              <a:gd name="adj1" fmla="val -109030"/>
              <a:gd name="adj2" fmla="val 50000"/>
              <a:gd name="adj3" fmla="val 20903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4964056" y="2338159"/>
            <a:ext cx="2348272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5067820" y="2331050"/>
            <a:ext cx="23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Embedded Instruction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</p:cNvCxnSpPr>
          <p:nvPr/>
        </p:nvCxnSpPr>
        <p:spPr>
          <a:xfrm>
            <a:off x="5770992" y="1855580"/>
            <a:ext cx="0" cy="47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70542" y="2707491"/>
            <a:ext cx="0" cy="4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5A4AE1-D9E6-4C41-A7CD-D68AD515B035}"/>
              </a:ext>
            </a:extLst>
          </p:cNvPr>
          <p:cNvCxnSpPr>
            <a:cxnSpLocks/>
          </p:cNvCxnSpPr>
          <p:nvPr/>
        </p:nvCxnSpPr>
        <p:spPr>
          <a:xfrm>
            <a:off x="6096000" y="2707491"/>
            <a:ext cx="772763" cy="4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ECE99E-D9F6-4330-B6DC-C588633822AD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241956" y="2700382"/>
            <a:ext cx="1433100" cy="44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7CBC93-290C-4906-813F-532E01C6A0C7}"/>
              </a:ext>
            </a:extLst>
          </p:cNvPr>
          <p:cNvCxnSpPr>
            <a:cxnSpLocks/>
          </p:cNvCxnSpPr>
          <p:nvPr/>
        </p:nvCxnSpPr>
        <p:spPr>
          <a:xfrm>
            <a:off x="6474372" y="2719249"/>
            <a:ext cx="2026316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02D476C-4604-4C99-904C-6CA254100100}"/>
              </a:ext>
            </a:extLst>
          </p:cNvPr>
          <p:cNvCxnSpPr>
            <a:cxnSpLocks/>
          </p:cNvCxnSpPr>
          <p:nvPr/>
        </p:nvCxnSpPr>
        <p:spPr>
          <a:xfrm>
            <a:off x="6702317" y="2714072"/>
            <a:ext cx="2594508" cy="41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3469EED-43AA-4BA8-BACA-64BD58E66DF1}"/>
              </a:ext>
            </a:extLst>
          </p:cNvPr>
          <p:cNvCxnSpPr>
            <a:cxnSpLocks/>
          </p:cNvCxnSpPr>
          <p:nvPr/>
        </p:nvCxnSpPr>
        <p:spPr>
          <a:xfrm>
            <a:off x="6958506" y="2707431"/>
            <a:ext cx="3110800" cy="43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27826</TotalTime>
  <Words>362</Words>
  <Application>Microsoft Office PowerPoint</Application>
  <PresentationFormat>Widescreen</PresentationFormat>
  <Paragraphs>242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162</cp:revision>
  <dcterms:created xsi:type="dcterms:W3CDTF">2018-04-03T18:39:16Z</dcterms:created>
  <dcterms:modified xsi:type="dcterms:W3CDTF">2018-06-20T13:30:07Z</dcterms:modified>
</cp:coreProperties>
</file>