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89A-AF7A-47AE-BA32-8688E758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3CE-E0E9-4393-8B8D-8BBF4B440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B82D-052C-4C7C-936D-C5C2F3E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D36-C9F3-40A7-A870-1643EB3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E3A-9CBF-406D-AD9E-C30B14C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404-51D4-4F5D-9B67-76DD07A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4AEA-0AFC-4A59-A567-F6CACBA0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1BC-E46D-4C30-9A0E-E3F139D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A65C-408E-43CC-96E8-3933678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A191-74AB-4319-BC75-859A2A34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03B2-3327-45D5-A69E-988FED90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87AF-B2D4-4CB4-9EFD-40298214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5ED6-5BC3-407D-A56B-42C9FCF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1E9-DF51-4C21-B9DE-DAD2E52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775-1E6E-43C5-A33E-59C6525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E6C-A2C3-4381-85E3-4BF2CB4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0846-DED7-406F-AB94-C210C04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C72B-A3A1-44D9-BCB7-FB95A6F8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A48E-CCE6-4CD8-8756-22CBC1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A945-0931-45A0-A23F-605647D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E8E-7332-4AFF-80B3-73449055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A35E-A516-4EC9-83CB-2707F031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0929-DF88-4449-A893-C0E9664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F53-BA08-44B9-9450-C7B1428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DB3-3FE7-4FA7-9E69-7047675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DF-D3B3-493A-ACC3-8215188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74F-58FC-49EE-B7F0-F6D3C99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049-489A-45A5-AAF1-022B7375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EC8C-CBFD-44FA-BBB0-B2A2AE4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2302-0DAE-4249-8349-D5D04E3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2E34-773C-414C-8F2E-867452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291-96BF-438D-9632-AA07ED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2F7F-601C-47CB-9ACF-15AEE0E9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7F53-ECE7-4DAB-BC27-0E01F9C8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A5E2-9F33-499D-B731-4B737F2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7369-A82F-40F8-8EEF-BFC44FA9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854D-007B-41CA-84D7-A978032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9F55-C31C-438A-B3E4-F7829278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6D26-BB94-462A-BB85-6C365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738-559C-4576-9DE1-0B2EF81E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554-AB13-43F9-8382-3805E2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47-6747-48CD-A75C-E3EA65A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246C-1055-4F58-ADF8-8BFC08E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4200-121A-4E6C-A69A-DDA977D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83A5-35AF-42E0-AF2C-24B081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DCA3-627C-417C-8B1F-47C5381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8A8-C716-45EC-8E83-F8BE53B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333-653A-4B3A-97F3-69691DF1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5557-0345-4B17-95C9-7921AC9A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9B3F-81B4-432D-AB96-286709D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F707-3F72-41AC-AEB1-1531B69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FB95-825B-45DE-BEF9-E7907F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A32-1039-4891-A904-E4992C80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AA06-A1C2-448F-A035-6C7DF98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ACD4-B699-4A69-9D59-8EBB9BC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BAB9-1530-4B56-9D83-D202B7C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024D-3476-412B-8D0F-C47D47E6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326C-922B-435B-9C74-02F05AB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79A9-739A-414D-9CA2-5DD153E1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3D4E-B5DB-44E7-AD93-28CD8FE7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F72F-FC3B-4EE9-A2B6-0871DDF5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B5A3-E293-4A93-A517-004E35C7CEF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AE05-265B-450F-854F-00BFCFA9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003-F88C-482E-82D3-375C9248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645920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35819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365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/>
          <p:nvPr/>
        </p:nvCxnSpPr>
        <p:spPr>
          <a:xfrm>
            <a:off x="4995512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/>
          <p:nvPr/>
        </p:nvCxnSpPr>
        <p:spPr>
          <a:xfrm>
            <a:off x="6543575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7977" y="2632509"/>
            <a:ext cx="8024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044341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60363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6867" y="1698859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>
            <a:cxnSpLocks/>
          </p:cNvCxnSpPr>
          <p:nvPr/>
        </p:nvCxnSpPr>
        <p:spPr>
          <a:xfrm flipV="1">
            <a:off x="4603282" y="2247499"/>
            <a:ext cx="1037122" cy="16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>
            <a:cxnSpLocks/>
          </p:cNvCxnSpPr>
          <p:nvPr/>
        </p:nvCxnSpPr>
        <p:spPr>
          <a:xfrm>
            <a:off x="6495448" y="2286001"/>
            <a:ext cx="1081238" cy="15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187" y="2247499"/>
            <a:ext cx="0" cy="63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58CB25-B662-40B5-A1B7-8F55EA76A3C6}"/>
              </a:ext>
            </a:extLst>
          </p:cNvPr>
          <p:cNvSpPr/>
          <p:nvPr/>
        </p:nvSpPr>
        <p:spPr>
          <a:xfrm>
            <a:off x="2457378" y="282719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EC8B9-774D-40AA-8386-5E14A7597E48}"/>
              </a:ext>
            </a:extLst>
          </p:cNvPr>
          <p:cNvSpPr/>
          <p:nvPr/>
        </p:nvSpPr>
        <p:spPr>
          <a:xfrm>
            <a:off x="1908738" y="2278554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C96CB-79C4-4484-8A5E-0D8C5E3EBF00}"/>
              </a:ext>
            </a:extLst>
          </p:cNvPr>
          <p:cNvSpPr/>
          <p:nvPr/>
        </p:nvSpPr>
        <p:spPr>
          <a:xfrm>
            <a:off x="1360098" y="1729914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8A3AC-790E-4BB4-A306-63CB749D0CD9}"/>
              </a:ext>
            </a:extLst>
          </p:cNvPr>
          <p:cNvSpPr/>
          <p:nvPr/>
        </p:nvSpPr>
        <p:spPr>
          <a:xfrm>
            <a:off x="537138" y="906954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D163F-4EB2-4A9D-BA97-7C071324396C}"/>
              </a:ext>
            </a:extLst>
          </p:cNvPr>
          <p:cNvCxnSpPr>
            <a:cxnSpLocks/>
          </p:cNvCxnSpPr>
          <p:nvPr/>
        </p:nvCxnSpPr>
        <p:spPr>
          <a:xfrm flipH="1" flipV="1">
            <a:off x="1794294" y="1130060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1DD4CC-7914-4E1F-A3FD-C1410E52AF22}"/>
              </a:ext>
            </a:extLst>
          </p:cNvPr>
          <p:cNvCxnSpPr>
            <a:cxnSpLocks/>
          </p:cNvCxnSpPr>
          <p:nvPr/>
        </p:nvCxnSpPr>
        <p:spPr>
          <a:xfrm flipV="1">
            <a:off x="750498" y="2309627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DF67-0126-4619-9011-1A539E1F33E3}"/>
              </a:ext>
            </a:extLst>
          </p:cNvPr>
          <p:cNvCxnSpPr>
            <a:cxnSpLocks/>
          </p:cNvCxnSpPr>
          <p:nvPr/>
        </p:nvCxnSpPr>
        <p:spPr>
          <a:xfrm flipV="1">
            <a:off x="1867286" y="1086929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4450F4-F1BB-4FF4-BDB7-55E4A19219BC}"/>
              </a:ext>
            </a:extLst>
          </p:cNvPr>
          <p:cNvCxnSpPr>
            <a:cxnSpLocks/>
          </p:cNvCxnSpPr>
          <p:nvPr/>
        </p:nvCxnSpPr>
        <p:spPr>
          <a:xfrm>
            <a:off x="655608" y="2366759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8EC2A-357E-45FE-BDF3-5C1F7EEAEFB2}"/>
              </a:ext>
            </a:extLst>
          </p:cNvPr>
          <p:cNvSpPr txBox="1"/>
          <p:nvPr/>
        </p:nvSpPr>
        <p:spPr>
          <a:xfrm>
            <a:off x="2564311" y="2366757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C0F00-8C87-402B-ACE4-2D46D1B562A2}"/>
              </a:ext>
            </a:extLst>
          </p:cNvPr>
          <p:cNvSpPr txBox="1"/>
          <p:nvPr/>
        </p:nvSpPr>
        <p:spPr>
          <a:xfrm>
            <a:off x="3143165" y="2937686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823A5-655A-4CE6-9271-3867636F9CEF}"/>
              </a:ext>
            </a:extLst>
          </p:cNvPr>
          <p:cNvSpPr/>
          <p:nvPr/>
        </p:nvSpPr>
        <p:spPr>
          <a:xfrm rot="942390">
            <a:off x="3113500" y="292385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737C-7EA1-43DE-8701-62EEA9A4EDDA}"/>
              </a:ext>
            </a:extLst>
          </p:cNvPr>
          <p:cNvSpPr txBox="1"/>
          <p:nvPr/>
        </p:nvSpPr>
        <p:spPr>
          <a:xfrm>
            <a:off x="2984361" y="2488772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EE0EA-E61E-4C98-9A16-391C3365F057}"/>
              </a:ext>
            </a:extLst>
          </p:cNvPr>
          <p:cNvSpPr txBox="1"/>
          <p:nvPr/>
        </p:nvSpPr>
        <p:spPr>
          <a:xfrm>
            <a:off x="3315415" y="213592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49BC2-7B8F-4282-9AB4-0290E5D8C188}"/>
              </a:ext>
            </a:extLst>
          </p:cNvPr>
          <p:cNvSpPr txBox="1"/>
          <p:nvPr/>
        </p:nvSpPr>
        <p:spPr>
          <a:xfrm>
            <a:off x="3809003" y="167759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A9B45-D157-46B9-A077-830BAC705189}"/>
              </a:ext>
            </a:extLst>
          </p:cNvPr>
          <p:cNvSpPr txBox="1"/>
          <p:nvPr/>
        </p:nvSpPr>
        <p:spPr>
          <a:xfrm>
            <a:off x="2587232" y="186084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5FE4AE-2C74-4120-BC4C-FB8CE380E787}"/>
              </a:ext>
            </a:extLst>
          </p:cNvPr>
          <p:cNvSpPr txBox="1"/>
          <p:nvPr/>
        </p:nvSpPr>
        <p:spPr>
          <a:xfrm>
            <a:off x="2587232" y="121593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45BC6A-02ED-46A5-A506-E3F199C3328B}"/>
              </a:ext>
            </a:extLst>
          </p:cNvPr>
          <p:cNvSpPr/>
          <p:nvPr/>
        </p:nvSpPr>
        <p:spPr>
          <a:xfrm>
            <a:off x="8553378" y="278006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C6212A3-B1AD-44C7-8CA6-73CAB0893E00}"/>
              </a:ext>
            </a:extLst>
          </p:cNvPr>
          <p:cNvSpPr/>
          <p:nvPr/>
        </p:nvSpPr>
        <p:spPr>
          <a:xfrm>
            <a:off x="8004738" y="2231426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6F6063C-DBC3-416B-A422-0F57BB879B1D}"/>
              </a:ext>
            </a:extLst>
          </p:cNvPr>
          <p:cNvSpPr/>
          <p:nvPr/>
        </p:nvSpPr>
        <p:spPr>
          <a:xfrm>
            <a:off x="7456098" y="1682786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CEF861C-667B-40E7-B454-E1F7C36038EB}"/>
              </a:ext>
            </a:extLst>
          </p:cNvPr>
          <p:cNvSpPr/>
          <p:nvPr/>
        </p:nvSpPr>
        <p:spPr>
          <a:xfrm>
            <a:off x="6633138" y="859826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4C9DE6E-C25D-41C7-A8CC-217B5752091C}"/>
              </a:ext>
            </a:extLst>
          </p:cNvPr>
          <p:cNvCxnSpPr>
            <a:cxnSpLocks/>
          </p:cNvCxnSpPr>
          <p:nvPr/>
        </p:nvCxnSpPr>
        <p:spPr>
          <a:xfrm flipH="1" flipV="1">
            <a:off x="7890294" y="1082932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A492C9-9691-4FF2-B3D6-59E74BE19EBD}"/>
              </a:ext>
            </a:extLst>
          </p:cNvPr>
          <p:cNvCxnSpPr>
            <a:cxnSpLocks/>
          </p:cNvCxnSpPr>
          <p:nvPr/>
        </p:nvCxnSpPr>
        <p:spPr>
          <a:xfrm flipV="1">
            <a:off x="6846498" y="2262499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C6D1E7-F804-4D27-8113-15969A349F46}"/>
              </a:ext>
            </a:extLst>
          </p:cNvPr>
          <p:cNvCxnSpPr>
            <a:cxnSpLocks/>
          </p:cNvCxnSpPr>
          <p:nvPr/>
        </p:nvCxnSpPr>
        <p:spPr>
          <a:xfrm flipV="1">
            <a:off x="7963286" y="1039801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6D19AF-10F9-41FA-B0F5-B6AD6A233AA1}"/>
              </a:ext>
            </a:extLst>
          </p:cNvPr>
          <p:cNvCxnSpPr>
            <a:cxnSpLocks/>
          </p:cNvCxnSpPr>
          <p:nvPr/>
        </p:nvCxnSpPr>
        <p:spPr>
          <a:xfrm>
            <a:off x="6751608" y="2319631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CAF30AE-9086-4071-A3E3-F94C951BBDD0}"/>
              </a:ext>
            </a:extLst>
          </p:cNvPr>
          <p:cNvSpPr txBox="1"/>
          <p:nvPr/>
        </p:nvSpPr>
        <p:spPr>
          <a:xfrm>
            <a:off x="8699361" y="2346929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50F5BA-6959-49A8-8ACE-D5EEC7448AFE}"/>
              </a:ext>
            </a:extLst>
          </p:cNvPr>
          <p:cNvSpPr/>
          <p:nvPr/>
        </p:nvSpPr>
        <p:spPr>
          <a:xfrm>
            <a:off x="8567729" y="1698323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FE6D16-212C-45DA-AE0D-5728F53F177D}"/>
              </a:ext>
            </a:extLst>
          </p:cNvPr>
          <p:cNvSpPr txBox="1"/>
          <p:nvPr/>
        </p:nvSpPr>
        <p:spPr>
          <a:xfrm>
            <a:off x="7828246" y="2056268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3468DE-1364-450E-81C6-D0547B96F68B}"/>
              </a:ext>
            </a:extLst>
          </p:cNvPr>
          <p:cNvSpPr txBox="1"/>
          <p:nvPr/>
        </p:nvSpPr>
        <p:spPr>
          <a:xfrm>
            <a:off x="9541110" y="202647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8D9D63-0F59-48C8-85C8-C318513F297C}"/>
              </a:ext>
            </a:extLst>
          </p:cNvPr>
          <p:cNvSpPr txBox="1"/>
          <p:nvPr/>
        </p:nvSpPr>
        <p:spPr>
          <a:xfrm>
            <a:off x="8677115" y="171189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863F1D-694F-43B4-BB00-3355ED8AC6B7}"/>
              </a:ext>
            </a:extLst>
          </p:cNvPr>
          <p:cNvSpPr txBox="1"/>
          <p:nvPr/>
        </p:nvSpPr>
        <p:spPr>
          <a:xfrm>
            <a:off x="8664855" y="10727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67AB92B-A990-4301-B797-337ED9172B41}"/>
              </a:ext>
            </a:extLst>
          </p:cNvPr>
          <p:cNvSpPr/>
          <p:nvPr/>
        </p:nvSpPr>
        <p:spPr>
          <a:xfrm rot="15597998">
            <a:off x="7973893" y="1858918"/>
            <a:ext cx="1450937" cy="1645921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B4B474-F30E-4E5A-A72E-FF3EDBE2901A}"/>
              </a:ext>
            </a:extLst>
          </p:cNvPr>
          <p:cNvSpPr/>
          <p:nvPr/>
        </p:nvSpPr>
        <p:spPr>
          <a:xfrm rot="19105020">
            <a:off x="8328647" y="1924693"/>
            <a:ext cx="1480883" cy="1589824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4BAA6CB-3D04-490C-ADA8-09C8CFA0BB7E}"/>
              </a:ext>
            </a:extLst>
          </p:cNvPr>
          <p:cNvCxnSpPr>
            <a:cxnSpLocks/>
          </p:cNvCxnSpPr>
          <p:nvPr/>
        </p:nvCxnSpPr>
        <p:spPr>
          <a:xfrm>
            <a:off x="8844951" y="2232090"/>
            <a:ext cx="5751" cy="166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7A5D56-B401-49D0-86E6-A621B9873FCD}"/>
              </a:ext>
            </a:extLst>
          </p:cNvPr>
          <p:cNvCxnSpPr>
            <a:cxnSpLocks/>
          </p:cNvCxnSpPr>
          <p:nvPr/>
        </p:nvCxnSpPr>
        <p:spPr>
          <a:xfrm flipH="1" flipV="1">
            <a:off x="8833449" y="1431985"/>
            <a:ext cx="5698" cy="26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5730D1E-51DF-4233-BAED-ED63FB1AE14C}"/>
              </a:ext>
            </a:extLst>
          </p:cNvPr>
          <p:cNvSpPr txBox="1"/>
          <p:nvPr/>
        </p:nvSpPr>
        <p:spPr>
          <a:xfrm>
            <a:off x="1473016" y="2988380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48CF12-2E9A-4CD3-BC66-3A77D476F313}"/>
              </a:ext>
            </a:extLst>
          </p:cNvPr>
          <p:cNvSpPr txBox="1"/>
          <p:nvPr/>
        </p:nvSpPr>
        <p:spPr>
          <a:xfrm>
            <a:off x="2564311" y="39488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484FD-4592-47F4-839A-BF101592039D}"/>
              </a:ext>
            </a:extLst>
          </p:cNvPr>
          <p:cNvSpPr/>
          <p:nvPr/>
        </p:nvSpPr>
        <p:spPr>
          <a:xfrm>
            <a:off x="4608897" y="288036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9B53-CC63-4CE0-A53D-BDE83B4A1883}"/>
              </a:ext>
            </a:extLst>
          </p:cNvPr>
          <p:cNvSpPr/>
          <p:nvPr/>
        </p:nvSpPr>
        <p:spPr>
          <a:xfrm>
            <a:off x="6320591" y="23317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02F4-5662-4F06-B3A4-5A428F1AD063}"/>
              </a:ext>
            </a:extLst>
          </p:cNvPr>
          <p:cNvSpPr/>
          <p:nvPr/>
        </p:nvSpPr>
        <p:spPr>
          <a:xfrm rot="1320000">
            <a:off x="6403038" y="3511787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0950-187B-41F5-9489-ECE3094A26A3}"/>
              </a:ext>
            </a:extLst>
          </p:cNvPr>
          <p:cNvSpPr/>
          <p:nvPr/>
        </p:nvSpPr>
        <p:spPr>
          <a:xfrm rot="2700000">
            <a:off x="7936662" y="233172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A2861-1412-47F3-80E8-AD2A65BD43E2}"/>
              </a:ext>
            </a:extLst>
          </p:cNvPr>
          <p:cNvSpPr/>
          <p:nvPr/>
        </p:nvSpPr>
        <p:spPr>
          <a:xfrm rot="4020000">
            <a:off x="7964912" y="349332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41B6-1529-4194-9EC1-8E6DAB0407D1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C394-27C6-466B-81B1-A29763CACDF6}"/>
              </a:ext>
            </a:extLst>
          </p:cNvPr>
          <p:cNvSpPr txBox="1"/>
          <p:nvPr/>
        </p:nvSpPr>
        <p:spPr>
          <a:xfrm>
            <a:off x="5951621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CC21-F1A6-4E1B-9CDC-1211D2D3DE2E}"/>
              </a:ext>
            </a:extLst>
          </p:cNvPr>
          <p:cNvSpPr txBox="1"/>
          <p:nvPr/>
        </p:nvSpPr>
        <p:spPr>
          <a:xfrm>
            <a:off x="7534276" y="242137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7F3B-A513-42D0-8760-F860BD9357BB}"/>
              </a:ext>
            </a:extLst>
          </p:cNvPr>
          <p:cNvSpPr txBox="1"/>
          <p:nvPr/>
        </p:nvSpPr>
        <p:spPr>
          <a:xfrm>
            <a:off x="7593633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2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44E6-1606-47E0-83A6-CE43927D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7" y="2945331"/>
            <a:ext cx="2249648" cy="2084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F3856-6E21-477A-8682-38B3980D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04" y="2945331"/>
            <a:ext cx="2249648" cy="2084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25BD-8D45-4969-BC43-9A3F12865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2" y="2945331"/>
            <a:ext cx="2249648" cy="2084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8DA552-25FD-4A06-AD48-AEA8D7A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80" y="2945331"/>
            <a:ext cx="2249649" cy="2084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E34C0-85C5-4563-B14E-C36298FA8936}"/>
              </a:ext>
            </a:extLst>
          </p:cNvPr>
          <p:cNvSpPr txBox="1"/>
          <p:nvPr/>
        </p:nvSpPr>
        <p:spPr>
          <a:xfrm>
            <a:off x="2204185" y="502956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4592-09AC-4B28-A53A-D8EEA1D0E97D}"/>
              </a:ext>
            </a:extLst>
          </p:cNvPr>
          <p:cNvSpPr txBox="1"/>
          <p:nvPr/>
        </p:nvSpPr>
        <p:spPr>
          <a:xfrm>
            <a:off x="4549026" y="5004029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642D5-16C5-432B-BAF9-C6C3821FACF1}"/>
              </a:ext>
            </a:extLst>
          </p:cNvPr>
          <p:cNvSpPr txBox="1"/>
          <p:nvPr/>
        </p:nvSpPr>
        <p:spPr>
          <a:xfrm>
            <a:off x="7119852" y="5004028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32EAEE-9683-4FDD-98E7-DEAB38431304}"/>
              </a:ext>
            </a:extLst>
          </p:cNvPr>
          <p:cNvSpPr txBox="1"/>
          <p:nvPr/>
        </p:nvSpPr>
        <p:spPr>
          <a:xfrm>
            <a:off x="9574691" y="5004028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19781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74812-230F-4389-B081-32BF73DD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" y="2301500"/>
            <a:ext cx="2249424" cy="208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2E286-AE9F-4362-B70E-7EF43EE4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58" y="2275963"/>
            <a:ext cx="2281021" cy="211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FA1DF-4A3E-46D9-99A2-D42561F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0" y="2272227"/>
            <a:ext cx="2281021" cy="211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12DA4-D913-4EC8-9936-305684017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2" y="2275963"/>
            <a:ext cx="2281021" cy="2113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D639D-E579-4137-9434-358042013FA1}"/>
              </a:ext>
            </a:extLst>
          </p:cNvPr>
          <p:cNvSpPr txBox="1"/>
          <p:nvPr/>
        </p:nvSpPr>
        <p:spPr>
          <a:xfrm>
            <a:off x="1298173" y="441106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D52FD-7D31-4D86-A99D-D56BECD0D950}"/>
              </a:ext>
            </a:extLst>
          </p:cNvPr>
          <p:cNvSpPr txBox="1"/>
          <p:nvPr/>
        </p:nvSpPr>
        <p:spPr>
          <a:xfrm>
            <a:off x="3643014" y="4385526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05C15-AE43-4651-B345-52D23E1A59F1}"/>
              </a:ext>
            </a:extLst>
          </p:cNvPr>
          <p:cNvSpPr txBox="1"/>
          <p:nvPr/>
        </p:nvSpPr>
        <p:spPr>
          <a:xfrm>
            <a:off x="6213840" y="4385525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E1AF3-8DF2-4ECD-B4AE-267741D36865}"/>
              </a:ext>
            </a:extLst>
          </p:cNvPr>
          <p:cNvSpPr txBox="1"/>
          <p:nvPr/>
        </p:nvSpPr>
        <p:spPr>
          <a:xfrm>
            <a:off x="8668679" y="4385525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0.94</a:t>
            </a:r>
          </a:p>
        </p:txBody>
      </p:sp>
    </p:spTree>
    <p:extLst>
      <p:ext uri="{BB962C8B-B14F-4D97-AF65-F5344CB8AC3E}">
        <p14:creationId xmlns:p14="http://schemas.microsoft.com/office/powerpoint/2010/main" val="27443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6476</TotalTime>
  <Words>26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LM Roman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27</cp:revision>
  <dcterms:created xsi:type="dcterms:W3CDTF">2018-01-22T03:54:15Z</dcterms:created>
  <dcterms:modified xsi:type="dcterms:W3CDTF">2018-05-01T00:31:20Z</dcterms:modified>
</cp:coreProperties>
</file>