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5821680" y="288757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5273040" y="2338939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4724400" y="1790299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3901440" y="967339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4985886" y="779646"/>
            <a:ext cx="2184935" cy="482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3628724" y="2088682"/>
            <a:ext cx="5043638" cy="221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4985886" y="635268"/>
            <a:ext cx="2184935" cy="508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3519638" y="2224639"/>
            <a:ext cx="5152724" cy="209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EDFCA-7D44-4CD2-8B6B-573F769D6F34}"/>
              </a:ext>
            </a:extLst>
          </p:cNvPr>
          <p:cNvSpPr txBox="1"/>
          <p:nvPr/>
        </p:nvSpPr>
        <p:spPr>
          <a:xfrm>
            <a:off x="6355450" y="261408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6507467" y="299807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6477802" y="2984235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6328203" y="3469378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5948130" y="354993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5535453" y="341106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317C7B-31FA-4DC9-986D-907F986013E5}"/>
              </a:ext>
            </a:extLst>
          </p:cNvPr>
          <p:cNvSpPr txBox="1"/>
          <p:nvPr/>
        </p:nvSpPr>
        <p:spPr>
          <a:xfrm>
            <a:off x="5344231" y="3073889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80798E-AB4F-4232-BB11-864E1570DAA0}"/>
              </a:ext>
            </a:extLst>
          </p:cNvPr>
          <p:cNvSpPr txBox="1"/>
          <p:nvPr/>
        </p:nvSpPr>
        <p:spPr>
          <a:xfrm>
            <a:off x="5487189" y="261408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5933974" y="194836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93658" y="500402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228304" y="500402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663891" y="500402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9</cp:revision>
  <dcterms:created xsi:type="dcterms:W3CDTF">2018-01-22T03:54:15Z</dcterms:created>
  <dcterms:modified xsi:type="dcterms:W3CDTF">2018-01-24T23:59:07Z</dcterms:modified>
</cp:coreProperties>
</file>