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118"/>
    <a:srgbClr val="F88008"/>
    <a:srgbClr val="E9AF1F"/>
    <a:srgbClr val="BEB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10" d="100"/>
          <a:sy n="110" d="100"/>
        </p:scale>
        <p:origin x="67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13BA5-B956-F741-93E2-8A05685FFD0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0C65-2AF4-CD49-8866-AAA80C3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0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08E29-AA1C-4A4B-88C1-1F10405D2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1C907A-7B55-40B5-B2A2-9EB493617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22EB00-8C25-4160-9AB4-B3167D3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0CF17A-D77D-433C-84AE-78BEC13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0691E8-7650-4F5C-9E29-BA7501C6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2F50B-07FF-4A80-8CD1-3F96966E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272F4E-0437-47C2-B65A-FBEAD33CB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3C92C-59E6-4A8E-8355-9CC9AF0B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4F327B-650A-4333-8164-3503002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0D241D-DD2E-4998-A714-BBA61D82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9693F19-1004-4B76-B913-291278A35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9A6969-ADC5-4D74-97CC-2D78DE90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42C6A5-7719-4279-82C1-CDA709B1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3F167F-9ED8-4F68-8EA7-B47343D5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1D484E-EAC4-4329-B8CE-68179BB8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9514A3-25AB-4BCC-B740-9A386A70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30E7FA-9889-448E-AAF0-E0CD30C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9C6F5-5700-44D0-B1F8-2852162B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703560-D267-4B95-A6EC-C420BB87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A04C51-58CB-4D31-A68B-0355B246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ED3DFC-6FDB-4BCC-9806-052E59CB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5E64CB-CB7A-48FA-912F-2137C627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05B4AC-5920-476D-B646-C449EA7C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448729-6AB1-4078-9E6C-345B2B3C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03D665-3445-4882-B275-A9D0BAC1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8B58E-ACC8-4F81-8685-0A5CA9B9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A86069-0E18-415D-A5C6-E4DB91225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CE8911-319E-4040-8B5A-A8146E9E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2B017F-BB1F-4B6F-8914-90542C3C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3D8A07-C125-4874-AACF-A34E87F9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72CB05-17A6-4893-A7B3-FDBA3E4D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1445B3-4EAF-4784-ABB2-926A5EAD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8A7E61-4D5A-4F4A-9DC7-93F0CCCC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A2F91D-946D-42F7-B065-2F323073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4E628C4-BD01-4288-9903-B4C20F874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58DB7E5-A168-45B7-87BE-D46735EAD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7354B34-C8B4-4777-A960-52E6BBE7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D6D2EC8-B3CB-4318-95BA-29FD7329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8BC3940-E77B-4544-AEDD-6106DC56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A4B21-5B29-48B4-B09C-443B0FFE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2CE3F3-1757-4D43-84E2-549BD749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54165DF-5B7A-4DC8-A01D-E5FA4E04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C2DB6A-A138-4BC1-9D28-3CA0328B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985142A-6BBA-4C66-9331-A5DED15B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E24B223-CFE7-4F42-BE68-9CF7D30B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279A59-9943-4EB7-A2F8-15E78831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5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462408-5DD8-4600-838A-986E55FA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336516-9569-4493-8D9C-FD3DB03E0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DF1F73-F2FE-411C-85BB-7137B9F6C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7075AE-DD43-47ED-9353-2981910F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541421-2D19-4385-A05E-1C0E2A35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C7F275-3E40-4873-BCBF-4C581478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84DDD-6551-4D2D-8879-1826E1FB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18CDCD5-20FA-47CB-8373-5CA5AC5AC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BECFBB-91C8-4429-A2A7-097C36EF6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24B268-666D-409B-AB54-AE7F075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A8E44B3-375C-42F8-9B40-D6BFFC43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64809D-04D0-4960-B595-15967345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772C003-87CA-4D63-9A07-54FAC84B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940D3F-541F-4DEF-B01C-188FB662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AB9A35-511F-4ADE-ACEC-E713A4E7D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CEE9-28B3-4BEE-B788-23D0A3A35C1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AF73B6-9852-4671-B1E6-FA65B7D47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AF3E64-2D5A-42FC-B655-4E7552B85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7D7D82B-553E-4D6E-8779-4DC10988A76D}"/>
              </a:ext>
            </a:extLst>
          </p:cNvPr>
          <p:cNvSpPr/>
          <p:nvPr/>
        </p:nvSpPr>
        <p:spPr>
          <a:xfrm>
            <a:off x="3570065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6ED7C77-A825-4E7C-86FA-67045776C117}"/>
              </a:ext>
            </a:extLst>
          </p:cNvPr>
          <p:cNvSpPr/>
          <p:nvPr/>
        </p:nvSpPr>
        <p:spPr>
          <a:xfrm rot="1963380">
            <a:off x="3737854" y="5130685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1D3AB3F-9BDD-454C-BA88-7B8D7E63A8DC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846902" y="4818896"/>
            <a:ext cx="588502" cy="38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xmlns="" id="{7B2D5738-DC03-4A5A-A7AE-3EE470DF682A}"/>
              </a:ext>
            </a:extLst>
          </p:cNvPr>
          <p:cNvSpPr/>
          <p:nvPr/>
        </p:nvSpPr>
        <p:spPr>
          <a:xfrm rot="4700213">
            <a:off x="3901333" y="4627720"/>
            <a:ext cx="571088" cy="3823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44CA7A-DC4D-42D8-B983-EF969DECBD55}"/>
              </a:ext>
            </a:extLst>
          </p:cNvPr>
          <p:cNvSpPr txBox="1"/>
          <p:nvPr/>
        </p:nvSpPr>
        <p:spPr>
          <a:xfrm>
            <a:off x="4326995" y="4860193"/>
            <a:ext cx="47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A5617EA-5503-4E15-88E3-9F120FB8EFC2}"/>
              </a:ext>
            </a:extLst>
          </p:cNvPr>
          <p:cNvCxnSpPr/>
          <p:nvPr/>
        </p:nvCxnSpPr>
        <p:spPr>
          <a:xfrm>
            <a:off x="4027265" y="4374279"/>
            <a:ext cx="167789" cy="12010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3B891C5-560E-4A90-A7E7-B66FB0803B99}"/>
              </a:ext>
            </a:extLst>
          </p:cNvPr>
          <p:cNvSpPr txBox="1"/>
          <p:nvPr/>
        </p:nvSpPr>
        <p:spPr>
          <a:xfrm>
            <a:off x="3761629" y="5011049"/>
            <a:ext cx="45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2B7FBF-C957-4603-8A7C-AB5016851423}"/>
              </a:ext>
            </a:extLst>
          </p:cNvPr>
          <p:cNvSpPr/>
          <p:nvPr/>
        </p:nvSpPr>
        <p:spPr>
          <a:xfrm>
            <a:off x="3101109" y="696286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F5EC42D-8574-4E2D-BBBC-D4002B215F79}"/>
              </a:ext>
            </a:extLst>
          </p:cNvPr>
          <p:cNvSpPr/>
          <p:nvPr/>
        </p:nvSpPr>
        <p:spPr>
          <a:xfrm rot="1963380">
            <a:off x="4518875" y="2231261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C35C4529-601B-463F-AD7A-7362D70CF0A7}"/>
              </a:ext>
            </a:extLst>
          </p:cNvPr>
          <p:cNvCxnSpPr>
            <a:cxnSpLocks/>
          </p:cNvCxnSpPr>
          <p:nvPr/>
        </p:nvCxnSpPr>
        <p:spPr>
          <a:xfrm>
            <a:off x="3558308" y="1140903"/>
            <a:ext cx="1417767" cy="15349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E7B9D84-F695-4AAA-8C15-9BAFDEF70214}"/>
              </a:ext>
            </a:extLst>
          </p:cNvPr>
          <p:cNvSpPr/>
          <p:nvPr/>
        </p:nvSpPr>
        <p:spPr>
          <a:xfrm>
            <a:off x="4686665" y="473978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2EA4532-B67F-4444-B9D1-5D9EE3114611}"/>
              </a:ext>
            </a:extLst>
          </p:cNvPr>
          <p:cNvSpPr/>
          <p:nvPr/>
        </p:nvSpPr>
        <p:spPr>
          <a:xfrm>
            <a:off x="7106861" y="896755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D0BEE9FB-297A-4D6F-9433-6C1404B30DEF}"/>
              </a:ext>
            </a:extLst>
          </p:cNvPr>
          <p:cNvCxnSpPr>
            <a:cxnSpLocks/>
          </p:cNvCxnSpPr>
          <p:nvPr/>
        </p:nvCxnSpPr>
        <p:spPr>
          <a:xfrm flipH="1">
            <a:off x="4976075" y="906328"/>
            <a:ext cx="167790" cy="17695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D9AE491B-05B7-4B8E-8702-B3A2CC0ABD3D}"/>
              </a:ext>
            </a:extLst>
          </p:cNvPr>
          <p:cNvCxnSpPr>
            <a:cxnSpLocks/>
          </p:cNvCxnSpPr>
          <p:nvPr/>
        </p:nvCxnSpPr>
        <p:spPr>
          <a:xfrm flipH="1">
            <a:off x="4976075" y="1329105"/>
            <a:ext cx="2587986" cy="13467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148A196-6CB7-41A5-81F1-388B041BB0F3}"/>
              </a:ext>
            </a:extLst>
          </p:cNvPr>
          <p:cNvSpPr txBox="1"/>
          <p:nvPr/>
        </p:nvSpPr>
        <p:spPr>
          <a:xfrm>
            <a:off x="4015509" y="1765316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D63754F-2716-46C6-806A-ED98F4EC271C}"/>
              </a:ext>
            </a:extLst>
          </p:cNvPr>
          <p:cNvSpPr txBox="1"/>
          <p:nvPr/>
        </p:nvSpPr>
        <p:spPr>
          <a:xfrm>
            <a:off x="4876919" y="1582220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F6DB6A2-D09F-4771-A584-96843009A704}"/>
              </a:ext>
            </a:extLst>
          </p:cNvPr>
          <p:cNvSpPr txBox="1"/>
          <p:nvPr/>
        </p:nvSpPr>
        <p:spPr>
          <a:xfrm>
            <a:off x="6161212" y="1916172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F90ECF2E-9447-4A47-A26B-41613F946370}"/>
              </a:ext>
            </a:extLst>
          </p:cNvPr>
          <p:cNvSpPr/>
          <p:nvPr/>
        </p:nvSpPr>
        <p:spPr>
          <a:xfrm rot="1963380">
            <a:off x="9083884" y="4271183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C47DC2B-774B-493E-81AB-E57F1C0040C1}"/>
              </a:ext>
            </a:extLst>
          </p:cNvPr>
          <p:cNvSpPr/>
          <p:nvPr/>
        </p:nvSpPr>
        <p:spPr>
          <a:xfrm>
            <a:off x="7171872" y="360354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B1A2948-EA33-4B35-8BE9-2B54F2BFFEDA}"/>
              </a:ext>
            </a:extLst>
          </p:cNvPr>
          <p:cNvSpPr/>
          <p:nvPr/>
        </p:nvSpPr>
        <p:spPr>
          <a:xfrm>
            <a:off x="9120133" y="2260674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62E0270-F4D0-459A-8613-96273AA7DD30}"/>
              </a:ext>
            </a:extLst>
          </p:cNvPr>
          <p:cNvSpPr/>
          <p:nvPr/>
        </p:nvSpPr>
        <p:spPr>
          <a:xfrm>
            <a:off x="11017976" y="343263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2089CFB1-569A-4628-89D0-2F98B6871507}"/>
              </a:ext>
            </a:extLst>
          </p:cNvPr>
          <p:cNvSpPr/>
          <p:nvPr/>
        </p:nvSpPr>
        <p:spPr>
          <a:xfrm>
            <a:off x="9794148" y="5669039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D52DA856-A700-4C3E-95A0-57611E1C36DA}"/>
              </a:ext>
            </a:extLst>
          </p:cNvPr>
          <p:cNvCxnSpPr>
            <a:cxnSpLocks/>
          </p:cNvCxnSpPr>
          <p:nvPr/>
        </p:nvCxnSpPr>
        <p:spPr>
          <a:xfrm flipH="1" flipV="1">
            <a:off x="7629199" y="4048164"/>
            <a:ext cx="1911885" cy="6676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BEFB6189-53A8-48E7-AD33-3274E7C1D918}"/>
              </a:ext>
            </a:extLst>
          </p:cNvPr>
          <p:cNvCxnSpPr>
            <a:cxnSpLocks/>
          </p:cNvCxnSpPr>
          <p:nvPr/>
        </p:nvCxnSpPr>
        <p:spPr>
          <a:xfrm flipV="1">
            <a:off x="9541084" y="2675878"/>
            <a:ext cx="36249" cy="20399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89E5D60B-3206-4DBD-8743-30F29B3E5474}"/>
              </a:ext>
            </a:extLst>
          </p:cNvPr>
          <p:cNvCxnSpPr>
            <a:cxnSpLocks/>
          </p:cNvCxnSpPr>
          <p:nvPr/>
        </p:nvCxnSpPr>
        <p:spPr>
          <a:xfrm flipV="1">
            <a:off x="9541084" y="3853697"/>
            <a:ext cx="1934092" cy="8621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5EE9B383-3A3D-4CE5-A7F9-9B7D390210C2}"/>
              </a:ext>
            </a:extLst>
          </p:cNvPr>
          <p:cNvCxnSpPr>
            <a:cxnSpLocks/>
          </p:cNvCxnSpPr>
          <p:nvPr/>
        </p:nvCxnSpPr>
        <p:spPr>
          <a:xfrm>
            <a:off x="9541084" y="4715800"/>
            <a:ext cx="792100" cy="14115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xmlns="" id="{7190ED8E-C2E7-4880-BFAF-A33703E534B2}"/>
              </a:ext>
            </a:extLst>
          </p:cNvPr>
          <p:cNvSpPr/>
          <p:nvPr/>
        </p:nvSpPr>
        <p:spPr>
          <a:xfrm rot="17247469">
            <a:off x="8479027" y="3884523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xmlns="" id="{8D6E79D3-807F-46D5-9EEB-F75E480537D8}"/>
              </a:ext>
            </a:extLst>
          </p:cNvPr>
          <p:cNvSpPr/>
          <p:nvPr/>
        </p:nvSpPr>
        <p:spPr>
          <a:xfrm rot="21093658">
            <a:off x="8899350" y="3641561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xmlns="" id="{ADFD1D01-C9CE-4595-B3FF-EDA1E5446BDB}"/>
              </a:ext>
            </a:extLst>
          </p:cNvPr>
          <p:cNvSpPr/>
          <p:nvPr/>
        </p:nvSpPr>
        <p:spPr>
          <a:xfrm rot="4149056">
            <a:off x="8800382" y="3910225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78D86371-200E-4CF1-8FE4-8D23492528A6}"/>
              </a:ext>
            </a:extLst>
          </p:cNvPr>
          <p:cNvSpPr txBox="1"/>
          <p:nvPr/>
        </p:nvSpPr>
        <p:spPr>
          <a:xfrm>
            <a:off x="8668193" y="3704256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6A9B770-E3CB-4F62-A86F-27A30C6D43B7}"/>
              </a:ext>
            </a:extLst>
          </p:cNvPr>
          <p:cNvSpPr txBox="1"/>
          <p:nvPr/>
        </p:nvSpPr>
        <p:spPr>
          <a:xfrm>
            <a:off x="10080339" y="3500744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75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8500777-32AF-4157-87EE-CE0F7837CCA4}"/>
              </a:ext>
            </a:extLst>
          </p:cNvPr>
          <p:cNvSpPr txBox="1"/>
          <p:nvPr/>
        </p:nvSpPr>
        <p:spPr>
          <a:xfrm>
            <a:off x="10299992" y="4782782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1A57756-618E-471B-A7A3-984E5C9C132F}"/>
              </a:ext>
            </a:extLst>
          </p:cNvPr>
          <p:cNvSpPr/>
          <p:nvPr/>
        </p:nvSpPr>
        <p:spPr>
          <a:xfrm>
            <a:off x="2073182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3C630BFA-C3BB-4114-B309-01AEC6ABCF62}"/>
              </a:ext>
            </a:extLst>
          </p:cNvPr>
          <p:cNvSpPr/>
          <p:nvPr/>
        </p:nvSpPr>
        <p:spPr>
          <a:xfrm rot="1043469">
            <a:off x="2026415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38487672-49EB-4D13-A9C9-3F3048DDF050}"/>
              </a:ext>
            </a:extLst>
          </p:cNvPr>
          <p:cNvCxnSpPr>
            <a:cxnSpLocks/>
          </p:cNvCxnSpPr>
          <p:nvPr/>
        </p:nvCxnSpPr>
        <p:spPr>
          <a:xfrm flipH="1" flipV="1">
            <a:off x="2049369" y="4818896"/>
            <a:ext cx="763503" cy="22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xmlns="" id="{D47DFBBD-AC9E-45E5-B50C-592DE9351BFA}"/>
              </a:ext>
            </a:extLst>
          </p:cNvPr>
          <p:cNvSpPr/>
          <p:nvPr/>
        </p:nvSpPr>
        <p:spPr>
          <a:xfrm rot="4700213">
            <a:off x="2414356" y="4627720"/>
            <a:ext cx="571088" cy="382352"/>
          </a:xfrm>
          <a:prstGeom prst="arc">
            <a:avLst>
              <a:gd name="adj1" fmla="val 16200000"/>
              <a:gd name="adj2" fmla="val 20390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902D488-C1BB-4BDE-94D1-7B270F92F8E3}"/>
              </a:ext>
            </a:extLst>
          </p:cNvPr>
          <p:cNvSpPr txBox="1"/>
          <p:nvPr/>
        </p:nvSpPr>
        <p:spPr>
          <a:xfrm>
            <a:off x="2940663" y="475095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BEAB2A44-FC3D-4A9D-912A-4A4F2DB71B86}"/>
              </a:ext>
            </a:extLst>
          </p:cNvPr>
          <p:cNvCxnSpPr>
            <a:cxnSpLocks/>
          </p:cNvCxnSpPr>
          <p:nvPr/>
        </p:nvCxnSpPr>
        <p:spPr>
          <a:xfrm flipH="1">
            <a:off x="2483463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BFFA45A-6605-45E8-8DEE-821860B8C2B5}"/>
              </a:ext>
            </a:extLst>
          </p:cNvPr>
          <p:cNvSpPr txBox="1"/>
          <p:nvPr/>
        </p:nvSpPr>
        <p:spPr>
          <a:xfrm>
            <a:off x="2172522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FC2F94D-A6CC-4EFA-A2F7-DFCAC0B81D48}"/>
              </a:ext>
            </a:extLst>
          </p:cNvPr>
          <p:cNvSpPr/>
          <p:nvPr/>
        </p:nvSpPr>
        <p:spPr>
          <a:xfrm>
            <a:off x="539209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A27F0ACD-2EE0-4C04-BA61-9E7BA5FB5F82}"/>
              </a:ext>
            </a:extLst>
          </p:cNvPr>
          <p:cNvSpPr/>
          <p:nvPr/>
        </p:nvSpPr>
        <p:spPr>
          <a:xfrm>
            <a:off x="492442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C4E4361C-5763-4A19-A4A0-533382C56EF9}"/>
              </a:ext>
            </a:extLst>
          </p:cNvPr>
          <p:cNvCxnSpPr>
            <a:cxnSpLocks/>
          </p:cNvCxnSpPr>
          <p:nvPr/>
        </p:nvCxnSpPr>
        <p:spPr>
          <a:xfrm flipH="1" flipV="1">
            <a:off x="149841" y="4953676"/>
            <a:ext cx="1242157" cy="2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c 79">
            <a:extLst>
              <a:ext uri="{FF2B5EF4-FFF2-40B4-BE49-F238E27FC236}">
                <a16:creationId xmlns:a16="http://schemas.microsoft.com/office/drawing/2014/main" xmlns="" id="{6A1D5682-5660-49E9-839A-EE2D74CA2D64}"/>
              </a:ext>
            </a:extLst>
          </p:cNvPr>
          <p:cNvSpPr/>
          <p:nvPr/>
        </p:nvSpPr>
        <p:spPr>
          <a:xfrm rot="4700213">
            <a:off x="880383" y="4627720"/>
            <a:ext cx="571088" cy="382352"/>
          </a:xfrm>
          <a:prstGeom prst="arc">
            <a:avLst>
              <a:gd name="adj1" fmla="val 16200000"/>
              <a:gd name="adj2" fmla="val 19067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4BA4E7B5-8BA3-4C5A-BDA6-71B18DCBF293}"/>
              </a:ext>
            </a:extLst>
          </p:cNvPr>
          <p:cNvCxnSpPr>
            <a:cxnSpLocks/>
          </p:cNvCxnSpPr>
          <p:nvPr/>
        </p:nvCxnSpPr>
        <p:spPr>
          <a:xfrm flipH="1">
            <a:off x="949490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413750BD-183A-46B7-A55C-CAA1D8C214E7}"/>
              </a:ext>
            </a:extLst>
          </p:cNvPr>
          <p:cNvSpPr txBox="1"/>
          <p:nvPr/>
        </p:nvSpPr>
        <p:spPr>
          <a:xfrm>
            <a:off x="638549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7A08B8B0-A951-49F0-85F0-A8A6AA5E6E95}"/>
              </a:ext>
            </a:extLst>
          </p:cNvPr>
          <p:cNvSpPr txBox="1"/>
          <p:nvPr/>
        </p:nvSpPr>
        <p:spPr>
          <a:xfrm>
            <a:off x="1406992" y="471554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5C1CB67F-D31C-4216-A665-B08FAF8C2DAA}"/>
              </a:ext>
            </a:extLst>
          </p:cNvPr>
          <p:cNvSpPr txBox="1"/>
          <p:nvPr/>
        </p:nvSpPr>
        <p:spPr>
          <a:xfrm>
            <a:off x="3153174" y="1571844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CE851A16-20AA-4159-A588-636180D2DBE5}"/>
              </a:ext>
            </a:extLst>
          </p:cNvPr>
          <p:cNvSpPr txBox="1"/>
          <p:nvPr/>
        </p:nvSpPr>
        <p:spPr>
          <a:xfrm>
            <a:off x="7345097" y="1785989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End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17ED0A31-FB05-4394-B94A-3FC85081BD6B}"/>
              </a:ext>
            </a:extLst>
          </p:cNvPr>
          <p:cNvCxnSpPr>
            <a:cxnSpLocks/>
          </p:cNvCxnSpPr>
          <p:nvPr/>
        </p:nvCxnSpPr>
        <p:spPr>
          <a:xfrm>
            <a:off x="3567735" y="1140903"/>
            <a:ext cx="3996326" cy="1764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1D27053-BA99-41A7-BA4C-3E8766AD5AB0}"/>
              </a:ext>
            </a:extLst>
          </p:cNvPr>
          <p:cNvSpPr txBox="1"/>
          <p:nvPr/>
        </p:nvSpPr>
        <p:spPr>
          <a:xfrm>
            <a:off x="5894266" y="956591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9893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94914581-A239-4E4E-B903-6745EFC22AD8}"/>
              </a:ext>
            </a:extLst>
          </p:cNvPr>
          <p:cNvSpPr/>
          <p:nvPr/>
        </p:nvSpPr>
        <p:spPr>
          <a:xfrm>
            <a:off x="1139252" y="979387"/>
            <a:ext cx="7255240" cy="4899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7032DDBE-82BA-40A2-A0AF-233720047F03}"/>
              </a:ext>
            </a:extLst>
          </p:cNvPr>
          <p:cNvSpPr/>
          <p:nvPr/>
        </p:nvSpPr>
        <p:spPr>
          <a:xfrm>
            <a:off x="159062" y="1706410"/>
            <a:ext cx="560466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6B5052D7-E5CB-48F3-A028-F5E95FB36588}"/>
              </a:ext>
            </a:extLst>
          </p:cNvPr>
          <p:cNvSpPr/>
          <p:nvPr/>
        </p:nvSpPr>
        <p:spPr>
          <a:xfrm>
            <a:off x="8822959" y="1706409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F5788756-02EC-4EE5-B325-FCDB75AEE49C}"/>
              </a:ext>
            </a:extLst>
          </p:cNvPr>
          <p:cNvSpPr/>
          <p:nvPr/>
        </p:nvSpPr>
        <p:spPr>
          <a:xfrm>
            <a:off x="150486" y="4338701"/>
            <a:ext cx="571541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6A473AB6-3DD9-46BF-9529-7D20333B2005}"/>
              </a:ext>
            </a:extLst>
          </p:cNvPr>
          <p:cNvSpPr/>
          <p:nvPr/>
        </p:nvSpPr>
        <p:spPr>
          <a:xfrm>
            <a:off x="8822959" y="4338701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4E63A6-5FA5-4600-B696-CBDA35913C43}"/>
              </a:ext>
            </a:extLst>
          </p:cNvPr>
          <p:cNvSpPr txBox="1"/>
          <p:nvPr/>
        </p:nvSpPr>
        <p:spPr>
          <a:xfrm>
            <a:off x="8910816" y="208267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6862023-1D3C-4B2E-8E40-A0A208CF4185}"/>
              </a:ext>
            </a:extLst>
          </p:cNvPr>
          <p:cNvSpPr txBox="1"/>
          <p:nvPr/>
        </p:nvSpPr>
        <p:spPr>
          <a:xfrm>
            <a:off x="154448" y="2095435"/>
            <a:ext cx="58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098D9A-3046-40FA-B5FA-2CDEF516980C}"/>
              </a:ext>
            </a:extLst>
          </p:cNvPr>
          <p:cNvSpPr txBox="1"/>
          <p:nvPr/>
        </p:nvSpPr>
        <p:spPr>
          <a:xfrm>
            <a:off x="8882923" y="4728441"/>
            <a:ext cx="53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8BDD838-C752-4D23-BDEE-5538E688C7E1}"/>
              </a:ext>
            </a:extLst>
          </p:cNvPr>
          <p:cNvSpPr txBox="1"/>
          <p:nvPr/>
        </p:nvSpPr>
        <p:spPr>
          <a:xfrm>
            <a:off x="137315" y="4714967"/>
            <a:ext cx="65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4EF4E720-B3FA-4FBA-A184-5CE6CCEC4183}"/>
              </a:ext>
            </a:extLst>
          </p:cNvPr>
          <p:cNvSpPr/>
          <p:nvPr/>
        </p:nvSpPr>
        <p:spPr>
          <a:xfrm>
            <a:off x="4156026" y="208267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C6EACFC-6292-4E3C-BCE6-7DEC921732E8}"/>
              </a:ext>
            </a:extLst>
          </p:cNvPr>
          <p:cNvSpPr txBox="1"/>
          <p:nvPr/>
        </p:nvSpPr>
        <p:spPr>
          <a:xfrm>
            <a:off x="4139248" y="1878940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7961153-DC95-40FF-813D-6D1B0EDB07E4}"/>
              </a:ext>
            </a:extLst>
          </p:cNvPr>
          <p:cNvSpPr/>
          <p:nvPr/>
        </p:nvSpPr>
        <p:spPr>
          <a:xfrm>
            <a:off x="4156026" y="30550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BCB9919-5300-4C6D-A32B-2145B5C8C760}"/>
              </a:ext>
            </a:extLst>
          </p:cNvPr>
          <p:cNvSpPr txBox="1"/>
          <p:nvPr/>
        </p:nvSpPr>
        <p:spPr>
          <a:xfrm>
            <a:off x="4162630" y="28134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3DF3DEB-7DA8-4866-99D6-1B7FA5BFB161}"/>
              </a:ext>
            </a:extLst>
          </p:cNvPr>
          <p:cNvSpPr/>
          <p:nvPr/>
        </p:nvSpPr>
        <p:spPr>
          <a:xfrm>
            <a:off x="2106741" y="20845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B001121-C7FA-4829-A43A-9E9F0F558C94}"/>
              </a:ext>
            </a:extLst>
          </p:cNvPr>
          <p:cNvSpPr txBox="1"/>
          <p:nvPr/>
        </p:nvSpPr>
        <p:spPr>
          <a:xfrm>
            <a:off x="2113345" y="184297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43597FC9-D08D-4DB2-B50D-85636DDFB1FD}"/>
              </a:ext>
            </a:extLst>
          </p:cNvPr>
          <p:cNvSpPr/>
          <p:nvPr/>
        </p:nvSpPr>
        <p:spPr>
          <a:xfrm>
            <a:off x="1948242" y="3861215"/>
            <a:ext cx="712303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9ED3904-79E6-409C-91B0-E81DB2961D2C}"/>
              </a:ext>
            </a:extLst>
          </p:cNvPr>
          <p:cNvSpPr txBox="1"/>
          <p:nvPr/>
        </p:nvSpPr>
        <p:spPr>
          <a:xfrm>
            <a:off x="1977654" y="3755791"/>
            <a:ext cx="71230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B80A81C2-7C6A-4B24-B208-7F298E1C0E51}"/>
              </a:ext>
            </a:extLst>
          </p:cNvPr>
          <p:cNvSpPr/>
          <p:nvPr/>
        </p:nvSpPr>
        <p:spPr>
          <a:xfrm>
            <a:off x="2940828" y="3866118"/>
            <a:ext cx="76246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6306BB0-E53B-4452-BDAD-7FF69E592EE0}"/>
              </a:ext>
            </a:extLst>
          </p:cNvPr>
          <p:cNvSpPr txBox="1"/>
          <p:nvPr/>
        </p:nvSpPr>
        <p:spPr>
          <a:xfrm>
            <a:off x="2871625" y="3755791"/>
            <a:ext cx="835291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E2351EFF-5F89-497A-AF10-0EDDFFC00225}"/>
              </a:ext>
            </a:extLst>
          </p:cNvPr>
          <p:cNvSpPr/>
          <p:nvPr/>
        </p:nvSpPr>
        <p:spPr>
          <a:xfrm>
            <a:off x="3959553" y="3861214"/>
            <a:ext cx="89411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B00CF74-1325-4D92-B5AE-C43070380391}"/>
              </a:ext>
            </a:extLst>
          </p:cNvPr>
          <p:cNvSpPr txBox="1"/>
          <p:nvPr/>
        </p:nvSpPr>
        <p:spPr>
          <a:xfrm>
            <a:off x="4041926" y="3879613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1CEC292D-F4FB-4DD9-85A6-EEBE46A66933}"/>
              </a:ext>
            </a:extLst>
          </p:cNvPr>
          <p:cNvSpPr/>
          <p:nvPr/>
        </p:nvSpPr>
        <p:spPr>
          <a:xfrm>
            <a:off x="5200706" y="3861214"/>
            <a:ext cx="835291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014880-C9D7-4317-AF22-0050B4F80F42}"/>
              </a:ext>
            </a:extLst>
          </p:cNvPr>
          <p:cNvSpPr txBox="1"/>
          <p:nvPr/>
        </p:nvSpPr>
        <p:spPr>
          <a:xfrm>
            <a:off x="5230118" y="3755790"/>
            <a:ext cx="805879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57D8724-7FD9-4046-9348-F2245B47710B}"/>
              </a:ext>
            </a:extLst>
          </p:cNvPr>
          <p:cNvSpPr/>
          <p:nvPr/>
        </p:nvSpPr>
        <p:spPr>
          <a:xfrm>
            <a:off x="6801784" y="38052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B6C862-7F07-4CBA-946D-26F483DBC050}"/>
              </a:ext>
            </a:extLst>
          </p:cNvPr>
          <p:cNvSpPr txBox="1"/>
          <p:nvPr/>
        </p:nvSpPr>
        <p:spPr>
          <a:xfrm>
            <a:off x="6808388" y="35636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79BDACA-3909-4CFB-A88C-7D3315995DA3}"/>
              </a:ext>
            </a:extLst>
          </p:cNvPr>
          <p:cNvCxnSpPr>
            <a:cxnSpLocks/>
          </p:cNvCxnSpPr>
          <p:nvPr/>
        </p:nvCxnSpPr>
        <p:spPr>
          <a:xfrm>
            <a:off x="2121734" y="4979001"/>
            <a:ext cx="357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DA12E1AA-1968-4300-91A8-7CF36E3AA370}"/>
              </a:ext>
            </a:extLst>
          </p:cNvPr>
          <p:cNvCxnSpPr>
            <a:cxnSpLocks/>
          </p:cNvCxnSpPr>
          <p:nvPr/>
        </p:nvCxnSpPr>
        <p:spPr>
          <a:xfrm flipH="1" flipV="1">
            <a:off x="5672883" y="4297364"/>
            <a:ext cx="14991" cy="687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2ED1E2AE-9C37-4CBC-A5D0-1D1754742BF4}"/>
              </a:ext>
            </a:extLst>
          </p:cNvPr>
          <p:cNvCxnSpPr>
            <a:cxnSpLocks/>
          </p:cNvCxnSpPr>
          <p:nvPr/>
        </p:nvCxnSpPr>
        <p:spPr>
          <a:xfrm flipV="1">
            <a:off x="2325974" y="4314698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D358C605-0A41-4BD5-8F08-9BEDFB850058}"/>
              </a:ext>
            </a:extLst>
          </p:cNvPr>
          <p:cNvCxnSpPr>
            <a:cxnSpLocks/>
          </p:cNvCxnSpPr>
          <p:nvPr/>
        </p:nvCxnSpPr>
        <p:spPr>
          <a:xfrm flipV="1">
            <a:off x="3289080" y="4301226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DFE76A4A-A3C2-44C7-9F3E-00E3832D73DF}"/>
              </a:ext>
            </a:extLst>
          </p:cNvPr>
          <p:cNvCxnSpPr>
            <a:cxnSpLocks/>
          </p:cNvCxnSpPr>
          <p:nvPr/>
        </p:nvCxnSpPr>
        <p:spPr>
          <a:xfrm flipV="1">
            <a:off x="4384626" y="4300931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CC110DDE-E2E3-4ABE-8981-F2CD4B5FC04D}"/>
              </a:ext>
            </a:extLst>
          </p:cNvPr>
          <p:cNvSpPr/>
          <p:nvPr/>
        </p:nvSpPr>
        <p:spPr>
          <a:xfrm>
            <a:off x="1099279" y="6140646"/>
            <a:ext cx="1296024" cy="388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3A05D1D-6B80-4CCC-A3BF-A7C6EF6F9220}"/>
              </a:ext>
            </a:extLst>
          </p:cNvPr>
          <p:cNvSpPr txBox="1"/>
          <p:nvPr/>
        </p:nvSpPr>
        <p:spPr>
          <a:xfrm>
            <a:off x="1565929" y="6091743"/>
            <a:ext cx="4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69B377B1-A31C-4940-9FC5-68F51D8CB3E4}"/>
              </a:ext>
            </a:extLst>
          </p:cNvPr>
          <p:cNvCxnSpPr>
            <a:cxnSpLocks/>
          </p:cNvCxnSpPr>
          <p:nvPr/>
        </p:nvCxnSpPr>
        <p:spPr>
          <a:xfrm flipH="1" flipV="1">
            <a:off x="1747290" y="5176632"/>
            <a:ext cx="1" cy="915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380DADC8-F850-433A-B179-F83CBD72ECA6}"/>
              </a:ext>
            </a:extLst>
          </p:cNvPr>
          <p:cNvCxnSpPr>
            <a:cxnSpLocks/>
          </p:cNvCxnSpPr>
          <p:nvPr/>
        </p:nvCxnSpPr>
        <p:spPr>
          <a:xfrm flipV="1">
            <a:off x="794479" y="4959274"/>
            <a:ext cx="694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12A10EFA-2433-4F2C-9F95-C92F0DB56444}"/>
              </a:ext>
            </a:extLst>
          </p:cNvPr>
          <p:cNvCxnSpPr>
            <a:cxnSpLocks/>
          </p:cNvCxnSpPr>
          <p:nvPr/>
        </p:nvCxnSpPr>
        <p:spPr>
          <a:xfrm flipV="1">
            <a:off x="752790" y="2326268"/>
            <a:ext cx="136894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400EAD45-4DAA-4B32-BC8F-A34C37E2ED90}"/>
              </a:ext>
            </a:extLst>
          </p:cNvPr>
          <p:cNvCxnSpPr>
            <a:cxnSpLocks/>
          </p:cNvCxnSpPr>
          <p:nvPr/>
        </p:nvCxnSpPr>
        <p:spPr>
          <a:xfrm>
            <a:off x="2644756" y="2331532"/>
            <a:ext cx="1447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F7788DE3-1E1C-48C9-8CF3-17B02D346DFE}"/>
              </a:ext>
            </a:extLst>
          </p:cNvPr>
          <p:cNvCxnSpPr>
            <a:cxnSpLocks/>
          </p:cNvCxnSpPr>
          <p:nvPr/>
        </p:nvCxnSpPr>
        <p:spPr>
          <a:xfrm flipV="1">
            <a:off x="4656565" y="2291026"/>
            <a:ext cx="4082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AE528A05-F9CC-4597-B7A6-5B5C6F2D2CF3}"/>
              </a:ext>
            </a:extLst>
          </p:cNvPr>
          <p:cNvCxnSpPr>
            <a:cxnSpLocks/>
          </p:cNvCxnSpPr>
          <p:nvPr/>
        </p:nvCxnSpPr>
        <p:spPr>
          <a:xfrm>
            <a:off x="7062862" y="2311278"/>
            <a:ext cx="0" cy="609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D56E001C-CAA2-4547-93C1-5A36EC504C91}"/>
              </a:ext>
            </a:extLst>
          </p:cNvPr>
          <p:cNvCxnSpPr>
            <a:cxnSpLocks/>
          </p:cNvCxnSpPr>
          <p:nvPr/>
        </p:nvCxnSpPr>
        <p:spPr>
          <a:xfrm>
            <a:off x="7058707" y="3352376"/>
            <a:ext cx="0" cy="452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4DC59B5F-1521-4E94-8756-E968997AC0EA}"/>
              </a:ext>
            </a:extLst>
          </p:cNvPr>
          <p:cNvCxnSpPr>
            <a:cxnSpLocks/>
          </p:cNvCxnSpPr>
          <p:nvPr/>
        </p:nvCxnSpPr>
        <p:spPr>
          <a:xfrm>
            <a:off x="6059384" y="4065026"/>
            <a:ext cx="731160" cy="9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F8779C99-985D-40F1-93C6-B044744B79C1}"/>
              </a:ext>
            </a:extLst>
          </p:cNvPr>
          <p:cNvCxnSpPr>
            <a:cxnSpLocks/>
          </p:cNvCxnSpPr>
          <p:nvPr/>
        </p:nvCxnSpPr>
        <p:spPr>
          <a:xfrm flipV="1">
            <a:off x="7051978" y="4985831"/>
            <a:ext cx="173736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12463498-C054-4570-B7CD-3773A1F556C2}"/>
              </a:ext>
            </a:extLst>
          </p:cNvPr>
          <p:cNvCxnSpPr>
            <a:cxnSpLocks/>
          </p:cNvCxnSpPr>
          <p:nvPr/>
        </p:nvCxnSpPr>
        <p:spPr>
          <a:xfrm>
            <a:off x="7058707" y="4323871"/>
            <a:ext cx="0" cy="67501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953F6042-4E43-4D95-B9F9-CD4844950042}"/>
              </a:ext>
            </a:extLst>
          </p:cNvPr>
          <p:cNvCxnSpPr>
            <a:cxnSpLocks/>
          </p:cNvCxnSpPr>
          <p:nvPr/>
        </p:nvCxnSpPr>
        <p:spPr>
          <a:xfrm flipH="1" flipV="1">
            <a:off x="2308485" y="2548328"/>
            <a:ext cx="2884" cy="1261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C56BDD1F-1FA9-4116-9D3B-4178129501BD}"/>
              </a:ext>
            </a:extLst>
          </p:cNvPr>
          <p:cNvCxnSpPr>
            <a:cxnSpLocks/>
          </p:cNvCxnSpPr>
          <p:nvPr/>
        </p:nvCxnSpPr>
        <p:spPr>
          <a:xfrm flipV="1">
            <a:off x="4384626" y="3537679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536DA73F-261D-4A24-AAE9-86B41D383342}"/>
              </a:ext>
            </a:extLst>
          </p:cNvPr>
          <p:cNvCxnSpPr>
            <a:cxnSpLocks/>
          </p:cNvCxnSpPr>
          <p:nvPr/>
        </p:nvCxnSpPr>
        <p:spPr>
          <a:xfrm flipV="1">
            <a:off x="4392118" y="2584909"/>
            <a:ext cx="0" cy="44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xmlns="" id="{9F57930E-7C39-4E10-ABD6-62F7A9F6F6C0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3414903" y="3127392"/>
            <a:ext cx="548640" cy="8229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xmlns="" id="{00FDF223-49FE-48B5-8105-AE5C03541234}"/>
              </a:ext>
            </a:extLst>
          </p:cNvPr>
          <p:cNvSpPr/>
          <p:nvPr/>
        </p:nvSpPr>
        <p:spPr>
          <a:xfrm>
            <a:off x="9836457" y="2025915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244DEFCC-6FE0-4C9A-90C5-322E35CD86CC}"/>
              </a:ext>
            </a:extLst>
          </p:cNvPr>
          <p:cNvSpPr txBox="1"/>
          <p:nvPr/>
        </p:nvSpPr>
        <p:spPr>
          <a:xfrm>
            <a:off x="9869048" y="2033080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xmlns="" id="{D415FF9C-4E51-47E6-A810-0DB9BC67434B}"/>
              </a:ext>
            </a:extLst>
          </p:cNvPr>
          <p:cNvSpPr/>
          <p:nvPr/>
        </p:nvSpPr>
        <p:spPr>
          <a:xfrm>
            <a:off x="9836457" y="2645774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94DBE5BF-4C35-469E-9423-F21C9717749E}"/>
              </a:ext>
            </a:extLst>
          </p:cNvPr>
          <p:cNvSpPr txBox="1"/>
          <p:nvPr/>
        </p:nvSpPr>
        <p:spPr>
          <a:xfrm>
            <a:off x="9869048" y="2652939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2400" dirty="0"/>
              <a:t>σ</a:t>
            </a:r>
            <a:endParaRPr lang="en-US" sz="24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xmlns="" id="{F53FF920-DD70-420C-851C-F86EA0467CD1}"/>
              </a:ext>
            </a:extLst>
          </p:cNvPr>
          <p:cNvSpPr/>
          <p:nvPr/>
        </p:nvSpPr>
        <p:spPr>
          <a:xfrm>
            <a:off x="10005973" y="3866344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035B6930-B182-4D59-963D-AC66036C7D11}"/>
              </a:ext>
            </a:extLst>
          </p:cNvPr>
          <p:cNvSpPr txBox="1"/>
          <p:nvPr/>
        </p:nvSpPr>
        <p:spPr>
          <a:xfrm>
            <a:off x="10005973" y="3662607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88D33199-F90C-4043-9771-3DC0DD0A9B10}"/>
              </a:ext>
            </a:extLst>
          </p:cNvPr>
          <p:cNvSpPr/>
          <p:nvPr/>
        </p:nvSpPr>
        <p:spPr>
          <a:xfrm>
            <a:off x="10003845" y="45074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0FD2BCAB-C6A0-4483-863F-3A7A12752883}"/>
              </a:ext>
            </a:extLst>
          </p:cNvPr>
          <p:cNvSpPr txBox="1"/>
          <p:nvPr/>
        </p:nvSpPr>
        <p:spPr>
          <a:xfrm>
            <a:off x="10063808" y="432583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AD33CEE-29DC-4008-A226-F356E41F4282}"/>
              </a:ext>
            </a:extLst>
          </p:cNvPr>
          <p:cNvSpPr txBox="1"/>
          <p:nvPr/>
        </p:nvSpPr>
        <p:spPr>
          <a:xfrm>
            <a:off x="10586792" y="2645774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sigma activation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xmlns="" id="{EA63BD4B-8C4C-4331-A43F-500E8AFC8C0D}"/>
              </a:ext>
            </a:extLst>
          </p:cNvPr>
          <p:cNvSpPr/>
          <p:nvPr/>
        </p:nvSpPr>
        <p:spPr>
          <a:xfrm>
            <a:off x="10022017" y="325446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6F33F6F-3E19-454E-94EF-23CFA5081AD2}"/>
              </a:ext>
            </a:extLst>
          </p:cNvPr>
          <p:cNvSpPr txBox="1"/>
          <p:nvPr/>
        </p:nvSpPr>
        <p:spPr>
          <a:xfrm>
            <a:off x="10037010" y="301286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xmlns="" id="{55EFB462-99AE-4F17-8522-5A0D0E82DE8F}"/>
              </a:ext>
            </a:extLst>
          </p:cNvPr>
          <p:cNvSpPr/>
          <p:nvPr/>
        </p:nvSpPr>
        <p:spPr>
          <a:xfrm>
            <a:off x="1522227" y="469963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227444FB-5B7D-43FB-8E36-C9C374F58F22}"/>
              </a:ext>
            </a:extLst>
          </p:cNvPr>
          <p:cNvSpPr txBox="1"/>
          <p:nvPr/>
        </p:nvSpPr>
        <p:spPr>
          <a:xfrm>
            <a:off x="1582190" y="451799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B8816C32-D0AC-4011-AC2C-4424918B7638}"/>
              </a:ext>
            </a:extLst>
          </p:cNvPr>
          <p:cNvSpPr txBox="1"/>
          <p:nvPr/>
        </p:nvSpPr>
        <p:spPr>
          <a:xfrm>
            <a:off x="10637182" y="3299793"/>
            <a:ext cx="148455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multiplication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5522E75F-4E11-4DDC-801A-6E04670EF9D5}"/>
              </a:ext>
            </a:extLst>
          </p:cNvPr>
          <p:cNvSpPr txBox="1"/>
          <p:nvPr/>
        </p:nvSpPr>
        <p:spPr>
          <a:xfrm>
            <a:off x="10623084" y="3871075"/>
            <a:ext cx="129450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sum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356A7384-E3CA-48CF-BDB6-61BC8823AE78}"/>
              </a:ext>
            </a:extLst>
          </p:cNvPr>
          <p:cNvSpPr txBox="1"/>
          <p:nvPr/>
        </p:nvSpPr>
        <p:spPr>
          <a:xfrm>
            <a:off x="10637182" y="4478208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 err="1"/>
              <a:t>Concatena-tion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798503FC-5C70-4514-881F-508DE62A0122}"/>
              </a:ext>
            </a:extLst>
          </p:cNvPr>
          <p:cNvSpPr txBox="1"/>
          <p:nvPr/>
        </p:nvSpPr>
        <p:spPr>
          <a:xfrm>
            <a:off x="10200592" y="133452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Notes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06D17C53-6A36-4700-A452-5851B52AA5CB}"/>
              </a:ext>
            </a:extLst>
          </p:cNvPr>
          <p:cNvSpPr txBox="1"/>
          <p:nvPr/>
        </p:nvSpPr>
        <p:spPr>
          <a:xfrm>
            <a:off x="1364883" y="6484890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FD2ABD3C-249C-4E0F-9A26-7B19C626AB6D}"/>
              </a:ext>
            </a:extLst>
          </p:cNvPr>
          <p:cNvCxnSpPr>
            <a:cxnSpLocks/>
          </p:cNvCxnSpPr>
          <p:nvPr/>
        </p:nvCxnSpPr>
        <p:spPr>
          <a:xfrm flipH="1" flipV="1">
            <a:off x="7633727" y="501461"/>
            <a:ext cx="0" cy="4478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55B97FB0-2812-4419-BBCE-BDC62EC46C4B}"/>
              </a:ext>
            </a:extLst>
          </p:cNvPr>
          <p:cNvSpPr txBox="1"/>
          <p:nvPr/>
        </p:nvSpPr>
        <p:spPr>
          <a:xfrm>
            <a:off x="7131729" y="85166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09F894DB-58C8-4E3F-8A27-C157A75AD1C1}"/>
              </a:ext>
            </a:extLst>
          </p:cNvPr>
          <p:cNvSpPr txBox="1"/>
          <p:nvPr/>
        </p:nvSpPr>
        <p:spPr>
          <a:xfrm>
            <a:off x="10623084" y="1956882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tanh activation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xmlns="" id="{A76957CB-1431-45B6-B929-E672ACFEC176}"/>
              </a:ext>
            </a:extLst>
          </p:cNvPr>
          <p:cNvSpPr/>
          <p:nvPr/>
        </p:nvSpPr>
        <p:spPr>
          <a:xfrm>
            <a:off x="6540498" y="2920614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33C3148-9D40-4B6A-9C9F-7955A3565BF1}"/>
              </a:ext>
            </a:extLst>
          </p:cNvPr>
          <p:cNvSpPr txBox="1"/>
          <p:nvPr/>
        </p:nvSpPr>
        <p:spPr>
          <a:xfrm>
            <a:off x="6641061" y="2956622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xmlns="" id="{DDFD1242-AAB9-4A0B-A129-CBEC0249A7EB}"/>
              </a:ext>
            </a:extLst>
          </p:cNvPr>
          <p:cNvSpPr/>
          <p:nvPr/>
        </p:nvSpPr>
        <p:spPr>
          <a:xfrm>
            <a:off x="9735894" y="5154098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94CBED89-677D-4679-BE03-40975E54DD2B}"/>
              </a:ext>
            </a:extLst>
          </p:cNvPr>
          <p:cNvSpPr txBox="1"/>
          <p:nvPr/>
        </p:nvSpPr>
        <p:spPr>
          <a:xfrm>
            <a:off x="9836457" y="5190106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0DCDA8F5-4E24-4329-A002-EC707B7B6650}"/>
              </a:ext>
            </a:extLst>
          </p:cNvPr>
          <p:cNvSpPr txBox="1"/>
          <p:nvPr/>
        </p:nvSpPr>
        <p:spPr>
          <a:xfrm>
            <a:off x="10677831" y="5105699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Element-wise tanh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D7A7F537-EE19-430B-9E41-12B4BA8D1558}"/>
              </a:ext>
            </a:extLst>
          </p:cNvPr>
          <p:cNvSpPr txBox="1"/>
          <p:nvPr/>
        </p:nvSpPr>
        <p:spPr>
          <a:xfrm>
            <a:off x="189409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CE6702C0-D16B-4E70-8A95-FC6B21C214FB}"/>
              </a:ext>
            </a:extLst>
          </p:cNvPr>
          <p:cNvSpPr txBox="1"/>
          <p:nvPr/>
        </p:nvSpPr>
        <p:spPr>
          <a:xfrm>
            <a:off x="2827719" y="3265961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EA67A7FF-F06D-4621-B42A-E565E8891CC0}"/>
              </a:ext>
            </a:extLst>
          </p:cNvPr>
          <p:cNvSpPr txBox="1"/>
          <p:nvPr/>
        </p:nvSpPr>
        <p:spPr>
          <a:xfrm>
            <a:off x="459875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5F293963-C8ED-44E4-A1E9-363322ED6920}"/>
              </a:ext>
            </a:extLst>
          </p:cNvPr>
          <p:cNvSpPr txBox="1"/>
          <p:nvPr/>
        </p:nvSpPr>
        <p:spPr>
          <a:xfrm>
            <a:off x="6651553" y="329858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30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093C7C9-9588-4B26-B285-D7B7501A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6" y="0"/>
            <a:ext cx="2905530" cy="25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874012-7500-4728-B206-C08E36F56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18" y="71447"/>
            <a:ext cx="3143689" cy="23625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3398746-2C5E-4F8D-8404-238C0B24285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120456" y="1252712"/>
            <a:ext cx="110956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1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E046559-76B1-4B20-AFC3-A184F6A26DA8}"/>
              </a:ext>
            </a:extLst>
          </p:cNvPr>
          <p:cNvSpPr/>
          <p:nvPr/>
        </p:nvSpPr>
        <p:spPr>
          <a:xfrm>
            <a:off x="4572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C42E523-AFD4-470A-B5A4-D4FD95BB5667}"/>
              </a:ext>
            </a:extLst>
          </p:cNvPr>
          <p:cNvSpPr/>
          <p:nvPr/>
        </p:nvSpPr>
        <p:spPr>
          <a:xfrm>
            <a:off x="7620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65F6E83-51F5-48F9-A041-22E1D41212E2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60960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17DD76-A72D-499F-80F0-6F2F0FD89C21}"/>
              </a:ext>
            </a:extLst>
          </p:cNvPr>
          <p:cNvSpPr/>
          <p:nvPr/>
        </p:nvSpPr>
        <p:spPr>
          <a:xfrm>
            <a:off x="106045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6B9A6D03-8D13-4C1E-B575-2CE9A12D38F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0805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5E4009-0B8B-46DE-98CC-30D763A2EF0A}"/>
              </a:ext>
            </a:extLst>
          </p:cNvPr>
          <p:cNvSpPr txBox="1"/>
          <p:nvPr/>
        </p:nvSpPr>
        <p:spPr>
          <a:xfrm>
            <a:off x="214926" y="348615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5781765-A52D-4A7B-89E0-3111434BC633}"/>
              </a:ext>
            </a:extLst>
          </p:cNvPr>
          <p:cNvSpPr txBox="1"/>
          <p:nvPr/>
        </p:nvSpPr>
        <p:spPr>
          <a:xfrm>
            <a:off x="5654464" y="2084237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06655B-02BC-4FF6-8B89-B24582D26F73}"/>
              </a:ext>
            </a:extLst>
          </p:cNvPr>
          <p:cNvSpPr txBox="1"/>
          <p:nvPr/>
        </p:nvSpPr>
        <p:spPr>
          <a:xfrm>
            <a:off x="5648352" y="298683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F1591A3-B836-4EB9-87D5-1ECFA764E730}"/>
              </a:ext>
            </a:extLst>
          </p:cNvPr>
          <p:cNvSpPr txBox="1"/>
          <p:nvPr/>
        </p:nvSpPr>
        <p:spPr>
          <a:xfrm>
            <a:off x="5656502" y="3514123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4CA9F4A-3E8E-4E51-9444-250EF46B1B4C}"/>
              </a:ext>
            </a:extLst>
          </p:cNvPr>
          <p:cNvSpPr txBox="1"/>
          <p:nvPr/>
        </p:nvSpPr>
        <p:spPr>
          <a:xfrm>
            <a:off x="5648352" y="403637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4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8609B135-BD24-46C9-9103-7320116A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75094"/>
              </p:ext>
            </p:extLst>
          </p:nvPr>
        </p:nvGraphicFramePr>
        <p:xfrm>
          <a:off x="5123102" y="251824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xmlns="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xmlns="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xmlns="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xmlns="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xmlns="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E9A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943235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553D89B1-6AA5-474F-902C-EA45738F225C}"/>
              </a:ext>
            </a:extLst>
          </p:cNvPr>
          <p:cNvSpPr/>
          <p:nvPr/>
        </p:nvSpPr>
        <p:spPr>
          <a:xfrm>
            <a:off x="2458182" y="2428143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99C157BC-C125-4386-8294-916A17BED447}"/>
              </a:ext>
            </a:extLst>
          </p:cNvPr>
          <p:cNvCxnSpPr>
            <a:cxnSpLocks/>
          </p:cNvCxnSpPr>
          <p:nvPr/>
        </p:nvCxnSpPr>
        <p:spPr>
          <a:xfrm flipV="1">
            <a:off x="3120456" y="2058811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CB69C37-357D-43D5-BB10-A2181B616379}"/>
              </a:ext>
            </a:extLst>
          </p:cNvPr>
          <p:cNvCxnSpPr>
            <a:cxnSpLocks/>
          </p:cNvCxnSpPr>
          <p:nvPr/>
        </p:nvCxnSpPr>
        <p:spPr>
          <a:xfrm flipV="1">
            <a:off x="3120456" y="2890749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5F7FECF-C6E5-4E56-A680-E27BD1A10453}"/>
              </a:ext>
            </a:extLst>
          </p:cNvPr>
          <p:cNvSpPr txBox="1"/>
          <p:nvPr/>
        </p:nvSpPr>
        <p:spPr>
          <a:xfrm>
            <a:off x="2960732" y="318407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56BF751-21E4-44C0-B5FD-BF3FF709E75A}"/>
              </a:ext>
            </a:extLst>
          </p:cNvPr>
          <p:cNvSpPr txBox="1"/>
          <p:nvPr/>
        </p:nvSpPr>
        <p:spPr>
          <a:xfrm>
            <a:off x="2960732" y="1742870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42DAC25-E78A-464D-8C54-EF24A28A0481}"/>
              </a:ext>
            </a:extLst>
          </p:cNvPr>
          <p:cNvCxnSpPr>
            <a:stCxn id="13" idx="3"/>
          </p:cNvCxnSpPr>
          <p:nvPr/>
        </p:nvCxnSpPr>
        <p:spPr>
          <a:xfrm>
            <a:off x="3782730" y="2659446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45E4C95-2AC6-433C-9CCE-59FB1EE86A21}"/>
              </a:ext>
            </a:extLst>
          </p:cNvPr>
          <p:cNvCxnSpPr>
            <a:cxnSpLocks/>
          </p:cNvCxnSpPr>
          <p:nvPr/>
        </p:nvCxnSpPr>
        <p:spPr>
          <a:xfrm>
            <a:off x="4046724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B7E4AC8-37FB-406D-8BE2-7F79F64EF8C6}"/>
              </a:ext>
            </a:extLst>
          </p:cNvPr>
          <p:cNvCxnSpPr>
            <a:cxnSpLocks/>
          </p:cNvCxnSpPr>
          <p:nvPr/>
        </p:nvCxnSpPr>
        <p:spPr>
          <a:xfrm>
            <a:off x="2260600" y="2243477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3B88E84-A8B4-446E-AB4A-253B7B55F93D}"/>
              </a:ext>
            </a:extLst>
          </p:cNvPr>
          <p:cNvCxnSpPr>
            <a:cxnSpLocks/>
          </p:cNvCxnSpPr>
          <p:nvPr/>
        </p:nvCxnSpPr>
        <p:spPr>
          <a:xfrm>
            <a:off x="2255185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DE56ED3-A94E-43DC-A64A-C0E085201D22}"/>
              </a:ext>
            </a:extLst>
          </p:cNvPr>
          <p:cNvCxnSpPr>
            <a:endCxn id="13" idx="1"/>
          </p:cNvCxnSpPr>
          <p:nvPr/>
        </p:nvCxnSpPr>
        <p:spPr>
          <a:xfrm>
            <a:off x="2255185" y="2659446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C7A2DDB-F9CD-42B8-9C14-FE50082EC04B}"/>
              </a:ext>
            </a:extLst>
          </p:cNvPr>
          <p:cNvSpPr/>
          <p:nvPr/>
        </p:nvSpPr>
        <p:spPr>
          <a:xfrm>
            <a:off x="2458182" y="4640810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49B2BFE3-364B-4E3B-B785-DC727459A650}"/>
              </a:ext>
            </a:extLst>
          </p:cNvPr>
          <p:cNvCxnSpPr>
            <a:cxnSpLocks/>
          </p:cNvCxnSpPr>
          <p:nvPr/>
        </p:nvCxnSpPr>
        <p:spPr>
          <a:xfrm flipV="1">
            <a:off x="3120456" y="4271478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6269363-C655-4FBC-9E07-FEA047A8D64A}"/>
              </a:ext>
            </a:extLst>
          </p:cNvPr>
          <p:cNvCxnSpPr>
            <a:cxnSpLocks/>
          </p:cNvCxnSpPr>
          <p:nvPr/>
        </p:nvCxnSpPr>
        <p:spPr>
          <a:xfrm flipV="1">
            <a:off x="3120456" y="510341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0C42874-5819-4CF8-9F92-B38D0F441AC5}"/>
              </a:ext>
            </a:extLst>
          </p:cNvPr>
          <p:cNvSpPr txBox="1"/>
          <p:nvPr/>
        </p:nvSpPr>
        <p:spPr>
          <a:xfrm>
            <a:off x="2960732" y="5396744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D85FFE9-A2D6-46AC-880A-FA5D0C61E488}"/>
              </a:ext>
            </a:extLst>
          </p:cNvPr>
          <p:cNvSpPr txBox="1"/>
          <p:nvPr/>
        </p:nvSpPr>
        <p:spPr>
          <a:xfrm>
            <a:off x="2960732" y="395553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0C4C7C6F-3C20-4F93-AE0E-CE58BF5C6155}"/>
              </a:ext>
            </a:extLst>
          </p:cNvPr>
          <p:cNvCxnSpPr>
            <a:stCxn id="23" idx="3"/>
          </p:cNvCxnSpPr>
          <p:nvPr/>
        </p:nvCxnSpPr>
        <p:spPr>
          <a:xfrm>
            <a:off x="3782730" y="4872113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F7E19176-9EDC-4E86-BF0E-365BEC1494CD}"/>
              </a:ext>
            </a:extLst>
          </p:cNvPr>
          <p:cNvCxnSpPr>
            <a:cxnSpLocks/>
          </p:cNvCxnSpPr>
          <p:nvPr/>
        </p:nvCxnSpPr>
        <p:spPr>
          <a:xfrm>
            <a:off x="4046724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A17D626-198D-40C2-8CD2-891144E0140B}"/>
              </a:ext>
            </a:extLst>
          </p:cNvPr>
          <p:cNvCxnSpPr>
            <a:cxnSpLocks/>
          </p:cNvCxnSpPr>
          <p:nvPr/>
        </p:nvCxnSpPr>
        <p:spPr>
          <a:xfrm>
            <a:off x="2260600" y="4456144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46A78E2-D30C-4B8C-9873-2BC0536E22FE}"/>
              </a:ext>
            </a:extLst>
          </p:cNvPr>
          <p:cNvCxnSpPr>
            <a:cxnSpLocks/>
          </p:cNvCxnSpPr>
          <p:nvPr/>
        </p:nvCxnSpPr>
        <p:spPr>
          <a:xfrm>
            <a:off x="2255185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7FC09C6B-71A3-4048-A450-28EC347EBBCA}"/>
              </a:ext>
            </a:extLst>
          </p:cNvPr>
          <p:cNvCxnSpPr>
            <a:endCxn id="23" idx="1"/>
          </p:cNvCxnSpPr>
          <p:nvPr/>
        </p:nvCxnSpPr>
        <p:spPr>
          <a:xfrm>
            <a:off x="2255185" y="4872113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7036EA09-E54C-43C4-8098-2F654841A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91064"/>
              </p:ext>
            </p:extLst>
          </p:nvPr>
        </p:nvGraphicFramePr>
        <p:xfrm>
          <a:off x="5121064" y="498430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xmlns="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xmlns="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xmlns="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xmlns="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xmlns="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943235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CC22822-0C52-4346-B380-07C31C6B7A41}"/>
              </a:ext>
            </a:extLst>
          </p:cNvPr>
          <p:cNvSpPr txBox="1"/>
          <p:nvPr/>
        </p:nvSpPr>
        <p:spPr>
          <a:xfrm>
            <a:off x="2960732" y="3567932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FD391174-B401-420C-962A-572EB0BB9650}"/>
              </a:ext>
            </a:extLst>
          </p:cNvPr>
          <p:cNvCxnSpPr>
            <a:cxnSpLocks/>
          </p:cNvCxnSpPr>
          <p:nvPr/>
        </p:nvCxnSpPr>
        <p:spPr>
          <a:xfrm flipV="1">
            <a:off x="1310028" y="2890749"/>
            <a:ext cx="633072" cy="3168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BC07A80B-BE86-4285-868B-DDB0A86F8A63}"/>
              </a:ext>
            </a:extLst>
          </p:cNvPr>
          <p:cNvCxnSpPr>
            <a:cxnSpLocks/>
          </p:cNvCxnSpPr>
          <p:nvPr/>
        </p:nvCxnSpPr>
        <p:spPr>
          <a:xfrm>
            <a:off x="1310028" y="3803002"/>
            <a:ext cx="596319" cy="3218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ED4E38F0-4441-48FE-B9F6-748248582410}"/>
              </a:ext>
            </a:extLst>
          </p:cNvPr>
          <p:cNvCxnSpPr>
            <a:cxnSpLocks/>
          </p:cNvCxnSpPr>
          <p:nvPr/>
        </p:nvCxnSpPr>
        <p:spPr>
          <a:xfrm>
            <a:off x="4269912" y="2637356"/>
            <a:ext cx="6830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CBCA0F65-478B-41B6-A175-71EB14118FFE}"/>
              </a:ext>
            </a:extLst>
          </p:cNvPr>
          <p:cNvCxnSpPr>
            <a:cxnSpLocks/>
          </p:cNvCxnSpPr>
          <p:nvPr/>
        </p:nvCxnSpPr>
        <p:spPr>
          <a:xfrm flipV="1">
            <a:off x="4242718" y="5103416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B3DFD0D5-D4C9-42E5-9BCB-E239D5CFF302}"/>
              </a:ext>
            </a:extLst>
          </p:cNvPr>
          <p:cNvCxnSpPr>
            <a:cxnSpLocks/>
          </p:cNvCxnSpPr>
          <p:nvPr/>
        </p:nvCxnSpPr>
        <p:spPr>
          <a:xfrm>
            <a:off x="4269910" y="3889542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3B5DEF5-ADAC-4770-88E8-DE4477D867DF}"/>
              </a:ext>
            </a:extLst>
          </p:cNvPr>
          <p:cNvSpPr txBox="1"/>
          <p:nvPr/>
        </p:nvSpPr>
        <p:spPr>
          <a:xfrm>
            <a:off x="4705788" y="1643926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Last layer before 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699014F-759A-45ED-8521-E69146BF751C}"/>
              </a:ext>
            </a:extLst>
          </p:cNvPr>
          <p:cNvSpPr txBox="1"/>
          <p:nvPr/>
        </p:nvSpPr>
        <p:spPr>
          <a:xfrm>
            <a:off x="7999031" y="1687652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Label constraint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318AA22-F9FC-4C52-B70A-9FC64D25585A}"/>
              </a:ext>
            </a:extLst>
          </p:cNvPr>
          <p:cNvSpPr txBox="1"/>
          <p:nvPr/>
        </p:nvSpPr>
        <p:spPr>
          <a:xfrm>
            <a:off x="8988995" y="2662537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FA36A3B-46C0-46F4-9721-A260ACA9CA2A}"/>
              </a:ext>
            </a:extLst>
          </p:cNvPr>
          <p:cNvSpPr txBox="1"/>
          <p:nvPr/>
        </p:nvSpPr>
        <p:spPr>
          <a:xfrm>
            <a:off x="8035629" y="351054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2DD0D7D-4B57-4C26-9158-17DD5A01AD0F}"/>
              </a:ext>
            </a:extLst>
          </p:cNvPr>
          <p:cNvSpPr txBox="1"/>
          <p:nvPr/>
        </p:nvSpPr>
        <p:spPr>
          <a:xfrm>
            <a:off x="5665126" y="4559289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0C2F238-6EEC-41BE-B687-7D66F703787F}"/>
              </a:ext>
            </a:extLst>
          </p:cNvPr>
          <p:cNvSpPr txBox="1"/>
          <p:nvPr/>
        </p:nvSpPr>
        <p:spPr>
          <a:xfrm>
            <a:off x="8127686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A10AD70-A13B-498B-AD08-8A553D25C9CD}"/>
              </a:ext>
            </a:extLst>
          </p:cNvPr>
          <p:cNvSpPr txBox="1"/>
          <p:nvPr/>
        </p:nvSpPr>
        <p:spPr>
          <a:xfrm>
            <a:off x="9978344" y="3536004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C133AF0-0AE2-4567-A432-78A00B24B18A}"/>
              </a:ext>
            </a:extLst>
          </p:cNvPr>
          <p:cNvSpPr txBox="1"/>
          <p:nvPr/>
        </p:nvSpPr>
        <p:spPr>
          <a:xfrm>
            <a:off x="9903395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5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AA4E60D4-E755-456D-A736-D65E28CC45C8}"/>
              </a:ext>
            </a:extLst>
          </p:cNvPr>
          <p:cNvCxnSpPr/>
          <p:nvPr/>
        </p:nvCxnSpPr>
        <p:spPr>
          <a:xfrm flipH="1">
            <a:off x="8812446" y="3193083"/>
            <a:ext cx="229640" cy="2235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80EADEE5-8EEE-4AEC-B3ED-88AE95FBB56E}"/>
              </a:ext>
            </a:extLst>
          </p:cNvPr>
          <p:cNvCxnSpPr>
            <a:cxnSpLocks/>
          </p:cNvCxnSpPr>
          <p:nvPr/>
        </p:nvCxnSpPr>
        <p:spPr>
          <a:xfrm flipH="1">
            <a:off x="9121911" y="3743855"/>
            <a:ext cx="7814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50CC7907-EF0A-4234-98E4-9261FE11D301}"/>
              </a:ext>
            </a:extLst>
          </p:cNvPr>
          <p:cNvCxnSpPr>
            <a:cxnSpLocks/>
          </p:cNvCxnSpPr>
          <p:nvPr/>
        </p:nvCxnSpPr>
        <p:spPr>
          <a:xfrm flipH="1">
            <a:off x="9121911" y="4051603"/>
            <a:ext cx="781484" cy="613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387DA87D-012F-4550-B0AF-0D434F492661}"/>
              </a:ext>
            </a:extLst>
          </p:cNvPr>
          <p:cNvCxnSpPr>
            <a:cxnSpLocks/>
          </p:cNvCxnSpPr>
          <p:nvPr/>
        </p:nvCxnSpPr>
        <p:spPr>
          <a:xfrm flipH="1">
            <a:off x="10435544" y="4051603"/>
            <a:ext cx="1" cy="4289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447B4909-1799-4242-A313-6BCECD743882}"/>
              </a:ext>
            </a:extLst>
          </p:cNvPr>
          <p:cNvCxnSpPr>
            <a:cxnSpLocks/>
          </p:cNvCxnSpPr>
          <p:nvPr/>
        </p:nvCxnSpPr>
        <p:spPr>
          <a:xfrm>
            <a:off x="10023979" y="3099810"/>
            <a:ext cx="411565" cy="3477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4FF2F035-FB64-449A-861B-BA7E7BBA631B}"/>
              </a:ext>
            </a:extLst>
          </p:cNvPr>
          <p:cNvCxnSpPr>
            <a:cxnSpLocks/>
          </p:cNvCxnSpPr>
          <p:nvPr/>
        </p:nvCxnSpPr>
        <p:spPr>
          <a:xfrm>
            <a:off x="7538864" y="3909299"/>
            <a:ext cx="424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19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6CB4EF-F639-4EC2-A88B-E1649E400742}"/>
              </a:ext>
            </a:extLst>
          </p:cNvPr>
          <p:cNvSpPr txBox="1"/>
          <p:nvPr/>
        </p:nvSpPr>
        <p:spPr>
          <a:xfrm>
            <a:off x="3045395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64F2432-12B6-44FF-89EA-AF36A9F1275B}"/>
              </a:ext>
            </a:extLst>
          </p:cNvPr>
          <p:cNvSpPr txBox="1"/>
          <p:nvPr/>
        </p:nvSpPr>
        <p:spPr>
          <a:xfrm>
            <a:off x="1507829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FDE496-DDB1-4F49-ADD5-C0308BBE4AD9}"/>
              </a:ext>
            </a:extLst>
          </p:cNvPr>
          <p:cNvSpPr txBox="1"/>
          <p:nvPr/>
        </p:nvSpPr>
        <p:spPr>
          <a:xfrm>
            <a:off x="451580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E14111-22B5-43AD-A2AD-3F4F3F0F586B}"/>
              </a:ext>
            </a:extLst>
          </p:cNvPr>
          <p:cNvSpPr txBox="1"/>
          <p:nvPr/>
        </p:nvSpPr>
        <p:spPr>
          <a:xfrm>
            <a:off x="3045395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CB9736-711A-4EDA-8AC7-7949AAECBFFF}"/>
              </a:ext>
            </a:extLst>
          </p:cNvPr>
          <p:cNvSpPr txBox="1"/>
          <p:nvPr/>
        </p:nvSpPr>
        <p:spPr>
          <a:xfrm>
            <a:off x="4515805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677817C-FC04-43F8-9CA5-DE098557443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965029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289B91C7-3D80-42D6-A7E7-4A043DF94C18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2422229" y="3711129"/>
            <a:ext cx="20935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77E3E23-EAF0-4E3C-957F-A7A01F14413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502595" y="2717014"/>
            <a:ext cx="0" cy="300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D771C8C-A8CE-43B8-A129-F811EF752376}"/>
              </a:ext>
            </a:extLst>
          </p:cNvPr>
          <p:cNvCxnSpPr>
            <a:cxnSpLocks/>
          </p:cNvCxnSpPr>
          <p:nvPr/>
        </p:nvCxnSpPr>
        <p:spPr>
          <a:xfrm flipH="1">
            <a:off x="4973005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29601E5-34FF-45D8-8A9B-7C4F63B0B73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10093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69321A3F-9642-4136-B8B3-7A2C1DBE260D}"/>
              </a:ext>
            </a:extLst>
          </p:cNvPr>
          <p:cNvCxnSpPr>
            <a:cxnSpLocks/>
          </p:cNvCxnSpPr>
          <p:nvPr/>
        </p:nvCxnSpPr>
        <p:spPr>
          <a:xfrm>
            <a:off x="3975100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E79C4B12-9575-42A0-931B-37967373D2E4}"/>
              </a:ext>
            </a:extLst>
          </p:cNvPr>
          <p:cNvCxnSpPr>
            <a:cxnSpLocks/>
          </p:cNvCxnSpPr>
          <p:nvPr/>
        </p:nvCxnSpPr>
        <p:spPr>
          <a:xfrm flipV="1">
            <a:off x="2401988" y="3327400"/>
            <a:ext cx="625953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A41E11F-5050-4972-8ACB-E95E64E257C2}"/>
              </a:ext>
            </a:extLst>
          </p:cNvPr>
          <p:cNvSpPr txBox="1"/>
          <p:nvPr/>
        </p:nvSpPr>
        <p:spPr>
          <a:xfrm>
            <a:off x="7980981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1630EF7-909F-46DA-8195-F89F91389AD1}"/>
              </a:ext>
            </a:extLst>
          </p:cNvPr>
          <p:cNvSpPr txBox="1"/>
          <p:nvPr/>
        </p:nvSpPr>
        <p:spPr>
          <a:xfrm>
            <a:off x="644341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20E8A58-F370-4BC1-BB68-970DAB740BF9}"/>
              </a:ext>
            </a:extLst>
          </p:cNvPr>
          <p:cNvSpPr txBox="1"/>
          <p:nvPr/>
        </p:nvSpPr>
        <p:spPr>
          <a:xfrm>
            <a:off x="9451391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45426B6-2C35-4618-A602-78B016F3075F}"/>
              </a:ext>
            </a:extLst>
          </p:cNvPr>
          <p:cNvSpPr txBox="1"/>
          <p:nvPr/>
        </p:nvSpPr>
        <p:spPr>
          <a:xfrm>
            <a:off x="7980981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AA6F0AC-9C90-49D3-9CB2-A87CB754803D}"/>
              </a:ext>
            </a:extLst>
          </p:cNvPr>
          <p:cNvSpPr txBox="1"/>
          <p:nvPr/>
        </p:nvSpPr>
        <p:spPr>
          <a:xfrm>
            <a:off x="9451391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027A70F-FEB9-4EBA-BD8D-4784E84AE2F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900615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2DAB6B7B-858C-4BE5-B045-7169B83125C4}"/>
              </a:ext>
            </a:extLst>
          </p:cNvPr>
          <p:cNvCxnSpPr>
            <a:cxnSpLocks/>
          </p:cNvCxnSpPr>
          <p:nvPr/>
        </p:nvCxnSpPr>
        <p:spPr>
          <a:xfrm flipH="1">
            <a:off x="9908591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61F890B4-C9F8-4D90-A5F8-F04B03CA6B1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845679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CE6A6B11-ACA8-4EE3-856F-822C04FB1DB5}"/>
              </a:ext>
            </a:extLst>
          </p:cNvPr>
          <p:cNvCxnSpPr>
            <a:cxnSpLocks/>
          </p:cNvCxnSpPr>
          <p:nvPr/>
        </p:nvCxnSpPr>
        <p:spPr>
          <a:xfrm>
            <a:off x="8910686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8D5361AB-62A7-4AF2-A26F-03460AF27524}"/>
              </a:ext>
            </a:extLst>
          </p:cNvPr>
          <p:cNvCxnSpPr>
            <a:cxnSpLocks/>
          </p:cNvCxnSpPr>
          <p:nvPr/>
        </p:nvCxnSpPr>
        <p:spPr>
          <a:xfrm flipV="1">
            <a:off x="5521611" y="3327400"/>
            <a:ext cx="73520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2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A83922D-83C0-4D3A-8D2B-D10F5A269A49}"/>
              </a:ext>
            </a:extLst>
          </p:cNvPr>
          <p:cNvSpPr txBox="1"/>
          <p:nvPr/>
        </p:nvSpPr>
        <p:spPr>
          <a:xfrm>
            <a:off x="2886656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60457E-9694-4FD2-AD1B-ABC40BCCEF6E}"/>
              </a:ext>
            </a:extLst>
          </p:cNvPr>
          <p:cNvSpPr txBox="1"/>
          <p:nvPr/>
        </p:nvSpPr>
        <p:spPr>
          <a:xfrm>
            <a:off x="5894632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43856" y="3291779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46805" y="3291779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5C58377-0256-48FB-9F11-57095ABF12D1}"/>
              </a:ext>
            </a:extLst>
          </p:cNvPr>
          <p:cNvSpPr txBox="1"/>
          <p:nvPr/>
        </p:nvSpPr>
        <p:spPr>
          <a:xfrm>
            <a:off x="3352244" y="2911002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EA34E98-46AE-495E-935A-BCA3DD438A1C}"/>
              </a:ext>
            </a:extLst>
          </p:cNvPr>
          <p:cNvSpPr txBox="1"/>
          <p:nvPr/>
        </p:nvSpPr>
        <p:spPr>
          <a:xfrm>
            <a:off x="2812061" y="4188431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953B78F-7CB1-4242-8CE0-81A54CF17095}"/>
              </a:ext>
            </a:extLst>
          </p:cNvPr>
          <p:cNvSpPr txBox="1"/>
          <p:nvPr/>
        </p:nvSpPr>
        <p:spPr>
          <a:xfrm>
            <a:off x="5875113" y="4184117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9671FA46-DF74-4283-A04E-23970139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35166"/>
              </p:ext>
            </p:extLst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xmlns="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xmlns="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xmlns="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36573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30AD9B3-76C6-49C8-9B54-C2793ECC7AF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7257013-11BB-4114-A5EA-B38CD66D8013}"/>
              </a:ext>
            </a:extLst>
          </p:cNvPr>
          <p:cNvSpPr txBox="1"/>
          <p:nvPr/>
        </p:nvSpPr>
        <p:spPr>
          <a:xfrm>
            <a:off x="9665819" y="381478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F45EA73-2870-4B5F-B8CA-5519D32761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17992" y="3287464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6E1AB84-D600-481B-83A4-92AA186623A3}"/>
              </a:ext>
            </a:extLst>
          </p:cNvPr>
          <p:cNvSpPr txBox="1"/>
          <p:nvPr/>
        </p:nvSpPr>
        <p:spPr>
          <a:xfrm>
            <a:off x="9632150" y="4184116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EDED0DC-2158-43E4-957F-4A20DDA0FD5B}"/>
              </a:ext>
            </a:extLst>
          </p:cNvPr>
          <p:cNvSpPr txBox="1"/>
          <p:nvPr/>
        </p:nvSpPr>
        <p:spPr>
          <a:xfrm>
            <a:off x="7356859" y="3357752"/>
            <a:ext cx="320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A1-collapse-B, </a:t>
            </a:r>
            <a:r>
              <a:rPr lang="en-US" sz="1600" dirty="0"/>
              <a:t>z</a:t>
            </a:r>
            <a:r>
              <a:rPr lang="en-US" sz="1600" baseline="-25000" dirty="0"/>
              <a:t>A2-collapse-B </a:t>
            </a:r>
            <a:r>
              <a:rPr lang="en-US" sz="1600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</p:spTree>
    <p:extLst>
      <p:ext uri="{BB962C8B-B14F-4D97-AF65-F5344CB8AC3E}">
        <p14:creationId xmlns:p14="http://schemas.microsoft.com/office/powerpoint/2010/main" val="223863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A83922D-83C0-4D3A-8D2B-D10F5A269A49}"/>
              </a:ext>
            </a:extLst>
          </p:cNvPr>
          <p:cNvSpPr txBox="1"/>
          <p:nvPr/>
        </p:nvSpPr>
        <p:spPr>
          <a:xfrm>
            <a:off x="2886656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60457E-9694-4FD2-AD1B-ABC40BCCEF6E}"/>
              </a:ext>
            </a:extLst>
          </p:cNvPr>
          <p:cNvSpPr txBox="1"/>
          <p:nvPr/>
        </p:nvSpPr>
        <p:spPr>
          <a:xfrm>
            <a:off x="5894632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43856" y="3291779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46805" y="3291779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5C58377-0256-48FB-9F11-57095ABF12D1}"/>
              </a:ext>
            </a:extLst>
          </p:cNvPr>
          <p:cNvSpPr txBox="1"/>
          <p:nvPr/>
        </p:nvSpPr>
        <p:spPr>
          <a:xfrm>
            <a:off x="3352244" y="2911002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A34E98-46AE-495E-935A-BCA3DD438A1C}"/>
              </a:ext>
            </a:extLst>
          </p:cNvPr>
          <p:cNvSpPr txBox="1"/>
          <p:nvPr/>
        </p:nvSpPr>
        <p:spPr>
          <a:xfrm>
            <a:off x="2812061" y="4188431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53B78F-7CB1-4242-8CE0-81A54CF17095}"/>
              </a:ext>
            </a:extLst>
          </p:cNvPr>
          <p:cNvSpPr txBox="1"/>
          <p:nvPr/>
        </p:nvSpPr>
        <p:spPr>
          <a:xfrm>
            <a:off x="5875113" y="4184117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9671FA46-DF74-4283-A04E-2397013972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xmlns="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xmlns="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xmlns="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36573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30AD9B3-76C6-49C8-9B54-C2793ECC7AF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7257013-11BB-4114-A5EA-B38CD66D8013}"/>
              </a:ext>
            </a:extLst>
          </p:cNvPr>
          <p:cNvSpPr txBox="1"/>
          <p:nvPr/>
        </p:nvSpPr>
        <p:spPr>
          <a:xfrm>
            <a:off x="9665819" y="381478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F45EA73-2870-4B5F-B8CA-5519D32761AC}"/>
              </a:ext>
            </a:extLst>
          </p:cNvPr>
          <p:cNvCxnSpPr>
            <a:cxnSpLocks/>
          </p:cNvCxnSpPr>
          <p:nvPr/>
        </p:nvCxnSpPr>
        <p:spPr>
          <a:xfrm>
            <a:off x="9117992" y="3287464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6E1AB84-D600-481B-83A4-92AA186623A3}"/>
              </a:ext>
            </a:extLst>
          </p:cNvPr>
          <p:cNvSpPr txBox="1"/>
          <p:nvPr/>
        </p:nvSpPr>
        <p:spPr>
          <a:xfrm>
            <a:off x="9632150" y="4184116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EDED0DC-2158-43E4-957F-4A20DDA0FD5B}"/>
              </a:ext>
            </a:extLst>
          </p:cNvPr>
          <p:cNvSpPr txBox="1"/>
          <p:nvPr/>
        </p:nvSpPr>
        <p:spPr>
          <a:xfrm>
            <a:off x="7060101" y="3238956"/>
            <a:ext cx="320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</a:t>
            </a:r>
            <a:r>
              <a:rPr lang="en-US" sz="1600" dirty="0" smtClean="0"/>
              <a:t>z</a:t>
            </a:r>
            <a:r>
              <a:rPr lang="en-US" sz="1600" baseline="-25000" dirty="0" smtClean="0"/>
              <a:t>A1-collapse-update-B</a:t>
            </a:r>
            <a:r>
              <a:rPr lang="en-US" sz="1600" baseline="-25000" dirty="0"/>
              <a:t>, </a:t>
            </a:r>
            <a:r>
              <a:rPr lang="en-US" sz="1600" dirty="0" smtClean="0"/>
              <a:t>z</a:t>
            </a:r>
            <a:r>
              <a:rPr lang="en-US" sz="1600" baseline="-25000" dirty="0" smtClean="0"/>
              <a:t>A2-collapse-update-B </a:t>
            </a:r>
            <a:r>
              <a:rPr lang="en-US" sz="1600" dirty="0"/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A83922D-83C0-4D3A-8D2B-D10F5A269A49}"/>
              </a:ext>
            </a:extLst>
          </p:cNvPr>
          <p:cNvSpPr txBox="1"/>
          <p:nvPr/>
        </p:nvSpPr>
        <p:spPr>
          <a:xfrm>
            <a:off x="7274415" y="3814784"/>
            <a:ext cx="914400" cy="369332"/>
          </a:xfrm>
          <a:prstGeom prst="rect">
            <a:avLst/>
          </a:prstGeom>
          <a:ln w="28575"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5411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A83922D-83C0-4D3A-8D2B-D10F5A269A49}"/>
              </a:ext>
            </a:extLst>
          </p:cNvPr>
          <p:cNvSpPr txBox="1"/>
          <p:nvPr/>
        </p:nvSpPr>
        <p:spPr>
          <a:xfrm>
            <a:off x="3362991" y="380147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60457E-9694-4FD2-AD1B-ABC40BCCEF6E}"/>
              </a:ext>
            </a:extLst>
          </p:cNvPr>
          <p:cNvSpPr txBox="1"/>
          <p:nvPr/>
        </p:nvSpPr>
        <p:spPr>
          <a:xfrm>
            <a:off x="5429249" y="381909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820191" y="3274153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81422" y="3291778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5C58377-0256-48FB-9F11-57095ABF12D1}"/>
              </a:ext>
            </a:extLst>
          </p:cNvPr>
          <p:cNvSpPr txBox="1"/>
          <p:nvPr/>
        </p:nvSpPr>
        <p:spPr>
          <a:xfrm>
            <a:off x="3352243" y="2911002"/>
            <a:ext cx="12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EA34E98-46AE-495E-935A-BCA3DD438A1C}"/>
              </a:ext>
            </a:extLst>
          </p:cNvPr>
          <p:cNvSpPr txBox="1"/>
          <p:nvPr/>
        </p:nvSpPr>
        <p:spPr>
          <a:xfrm>
            <a:off x="3288395" y="4170805"/>
            <a:ext cx="121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953B78F-7CB1-4242-8CE0-81A54CF17095}"/>
              </a:ext>
            </a:extLst>
          </p:cNvPr>
          <p:cNvSpPr txBox="1"/>
          <p:nvPr/>
        </p:nvSpPr>
        <p:spPr>
          <a:xfrm>
            <a:off x="5409729" y="4184116"/>
            <a:ext cx="111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</a:t>
            </a:r>
            <a:r>
              <a:rPr lang="en-US" dirty="0" smtClean="0"/>
              <a:t>z</a:t>
            </a:r>
            <a:r>
              <a:rPr lang="en-US" baseline="-25000" dirty="0" smtClean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9671FA46-DF74-4283-A04E-23970139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04696"/>
              </p:ext>
            </p:extLst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xmlns="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xmlns="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xmlns="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36573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30AD9B3-76C6-49C8-9B54-C2793ECC7AF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7257013-11BB-4114-A5EA-B38CD66D8013}"/>
              </a:ext>
            </a:extLst>
          </p:cNvPr>
          <p:cNvSpPr txBox="1"/>
          <p:nvPr/>
        </p:nvSpPr>
        <p:spPr>
          <a:xfrm>
            <a:off x="9229720" y="380313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F45EA73-2870-4B5F-B8CA-5519D32761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681893" y="3275812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6E1AB84-D600-481B-83A4-92AA186623A3}"/>
              </a:ext>
            </a:extLst>
          </p:cNvPr>
          <p:cNvSpPr txBox="1"/>
          <p:nvPr/>
        </p:nvSpPr>
        <p:spPr>
          <a:xfrm>
            <a:off x="9196051" y="4172464"/>
            <a:ext cx="114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A83922D-83C0-4D3A-8D2B-D10F5A269A49}"/>
              </a:ext>
            </a:extLst>
          </p:cNvPr>
          <p:cNvSpPr txBox="1"/>
          <p:nvPr/>
        </p:nvSpPr>
        <p:spPr>
          <a:xfrm>
            <a:off x="7273289" y="3814784"/>
            <a:ext cx="914400" cy="369332"/>
          </a:xfrm>
          <a:prstGeom prst="rect">
            <a:avLst/>
          </a:prstGeom>
          <a:ln w="28575"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EA34E98-46AE-495E-935A-BCA3DD438A1C}"/>
              </a:ext>
            </a:extLst>
          </p:cNvPr>
          <p:cNvSpPr txBox="1"/>
          <p:nvPr/>
        </p:nvSpPr>
        <p:spPr>
          <a:xfrm>
            <a:off x="6659671" y="4209682"/>
            <a:ext cx="22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est: { A</a:t>
            </a:r>
            <a:r>
              <a:rPr lang="en-US" baseline="-25000" dirty="0" smtClean="0"/>
              <a:t>1</a:t>
            </a:r>
            <a:r>
              <a:rPr lang="en-US" dirty="0" smtClean="0"/>
              <a:t>: B</a:t>
            </a:r>
            <a:r>
              <a:rPr lang="en-US" baseline="-25000" dirty="0" smtClean="0"/>
              <a:t>2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: B</a:t>
            </a:r>
            <a:r>
              <a:rPr lang="en-US" baseline="-25000" dirty="0" smtClean="0"/>
              <a:t>1 </a:t>
            </a:r>
            <a:r>
              <a:rPr lang="en-US" dirty="0"/>
              <a:t>}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EDED0DC-2158-43E4-957F-4A20DDA0FD5B}"/>
              </a:ext>
            </a:extLst>
          </p:cNvPr>
          <p:cNvSpPr txBox="1"/>
          <p:nvPr/>
        </p:nvSpPr>
        <p:spPr>
          <a:xfrm>
            <a:off x="7060101" y="3238956"/>
            <a:ext cx="3414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</a:t>
            </a:r>
            <a:r>
              <a:rPr lang="en-US" sz="1600" dirty="0" smtClean="0"/>
              <a:t>z</a:t>
            </a:r>
            <a:r>
              <a:rPr lang="en-US" sz="1600" baseline="-25000" dirty="0" smtClean="0"/>
              <a:t>A1-collapse-predict-B</a:t>
            </a:r>
            <a:r>
              <a:rPr lang="en-US" sz="1600" baseline="-25000" dirty="0"/>
              <a:t>, </a:t>
            </a:r>
            <a:r>
              <a:rPr lang="en-US" sz="1600" dirty="0" smtClean="0"/>
              <a:t>z</a:t>
            </a:r>
            <a:r>
              <a:rPr lang="en-US" sz="1600" baseline="-25000" dirty="0" smtClean="0"/>
              <a:t>A2-collapse-predict-B </a:t>
            </a:r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29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12139</TotalTime>
  <Words>234</Words>
  <Application>Microsoft Macintosh PowerPoint</Application>
  <PresentationFormat>Widescreen</PresentationFormat>
  <Paragraphs>139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103</cp:revision>
  <dcterms:created xsi:type="dcterms:W3CDTF">2018-04-03T18:39:16Z</dcterms:created>
  <dcterms:modified xsi:type="dcterms:W3CDTF">2018-04-12T05:10:12Z</dcterms:modified>
</cp:coreProperties>
</file>