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  <a:srgbClr val="2F528F"/>
    <a:srgbClr val="FFC000"/>
    <a:srgbClr val="FFFFCC"/>
    <a:srgbClr val="ED7D31"/>
    <a:srgbClr val="F0D118"/>
    <a:srgbClr val="F88008"/>
    <a:srgbClr val="E9AF1F"/>
    <a:srgbClr val="BEB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8" autoAdjust="0"/>
    <p:restoredTop sz="94660"/>
  </p:normalViewPr>
  <p:slideViewPr>
    <p:cSldViewPr snapToGrid="0">
      <p:cViewPr varScale="1">
        <p:scale>
          <a:sx n="94" d="100"/>
          <a:sy n="94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13BA5-B956-F741-93E2-8A05685FFD03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80C65-2AF4-CD49-8866-AAA80C38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0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408E29-AA1C-4A4B-88C1-1F10405D2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A1C907A-7B55-40B5-B2A2-9EB493617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22EB00-8C25-4160-9AB4-B3167D32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0CF17A-D77D-433C-84AE-78BEC137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0691E8-7650-4F5C-9E29-BA7501C6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9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02F50B-07FF-4A80-8CD1-3F96966E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2272F4E-0437-47C2-B65A-FBEAD33CB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73C92C-59E6-4A8E-8355-9CC9AF0B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4F327B-650A-4333-8164-3503002F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0D241D-DD2E-4998-A714-BBA61D82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4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9693F19-1004-4B76-B913-291278A35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D9A6969-ADC5-4D74-97CC-2D78DE904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42C6A5-7719-4279-82C1-CDA709B17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3F167F-9ED8-4F68-8EA7-B47343D5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1D484E-EAC4-4329-B8CE-68179BB8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1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9514A3-25AB-4BCC-B740-9A386A70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30E7FA-9889-448E-AAF0-E0CD30C94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A9C6F5-5700-44D0-B1F8-2852162B0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703560-D267-4B95-A6EC-C420BB87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A04C51-58CB-4D31-A68B-0355B246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4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ED3DFC-6FDB-4BCC-9806-052E59CBF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75E64CB-CB7A-48FA-912F-2137C627B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05B4AC-5920-476D-B646-C449EA7C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448729-6AB1-4078-9E6C-345B2B3C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03D665-3445-4882-B275-A9D0BAC1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58B58E-ACC8-4F81-8685-0A5CA9B9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A86069-0E18-415D-A5C6-E4DB91225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DCE8911-319E-4040-8B5A-A8146E9E1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72B017F-BB1F-4B6F-8914-90542C3C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53D8A07-C125-4874-AACF-A34E87F9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572CB05-17A6-4893-A7B3-FDBA3E4DA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8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1445B3-4EAF-4784-ABB2-926A5EAD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8A7E61-4D5A-4F4A-9DC7-93F0CCCC9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7A2F91D-946D-42F7-B065-2F323073C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4E628C4-BD01-4288-9903-B4C20F874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58DB7E5-A168-45B7-87BE-D46735EAD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7354B34-C8B4-4777-A960-52E6BBE7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6/19/18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D6D2EC8-B3CB-4318-95BA-29FD7329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8BC3940-E77B-4544-AEDD-6106DC56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8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4A4B21-5B29-48B4-B09C-443B0FFE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2CE3F3-1757-4D43-84E2-549BD749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54165DF-5B7A-4DC8-A01D-E5FA4E04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C2DB6A-A138-4BC1-9D28-3CA0328B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985142A-6BBA-4C66-9331-A5DED15B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6/19/18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E24B223-CFE7-4F42-BE68-9CF7D30B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D279A59-9943-4EB7-A2F8-15E78831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5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462408-5DD8-4600-838A-986E55FA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336516-9569-4493-8D9C-FD3DB03E0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DF1F73-F2FE-411C-85BB-7137B9F6C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7075AE-DD43-47ED-9353-2981910F7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1541421-2D19-4385-A05E-1C0E2A35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4C7F275-3E40-4873-BCBF-4C581478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3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B84DDD-6551-4D2D-8879-1826E1FB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18CDCD5-20FA-47CB-8373-5CA5AC5AC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EBECFBB-91C8-4429-A2A7-097C36EF6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424B268-666D-409B-AB54-AE7F0753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A8E44B3-375C-42F8-9B40-D6BFFC43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64809D-04D0-4960-B595-15967345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9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772C003-87CA-4D63-9A07-54FAC84B4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940D3F-541F-4DEF-B01C-188FB662C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AB9A35-511F-4ADE-ACEC-E713A4E7D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CEE9-28B3-4BEE-B788-23D0A3A35C13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AF73B6-9852-4671-B1E6-FA65B7D47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AF3E64-2D5A-42FC-B655-4E7552B85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9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sv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7" Type="http://schemas.openxmlformats.org/officeDocument/2006/relationships/image" Target="../media/image12.sv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7D7D82B-553E-4D6E-8779-4DC10988A76D}"/>
              </a:ext>
            </a:extLst>
          </p:cNvPr>
          <p:cNvSpPr/>
          <p:nvPr/>
        </p:nvSpPr>
        <p:spPr>
          <a:xfrm>
            <a:off x="3570065" y="3929662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6ED7C77-A825-4E7C-86FA-67045776C117}"/>
              </a:ext>
            </a:extLst>
          </p:cNvPr>
          <p:cNvSpPr/>
          <p:nvPr/>
        </p:nvSpPr>
        <p:spPr>
          <a:xfrm rot="1963380">
            <a:off x="3737854" y="5130685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11D3AB3F-9BDD-454C-BA88-7B8D7E63A8DC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3846902" y="4818896"/>
            <a:ext cx="588502" cy="38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xmlns="" id="{7B2D5738-DC03-4A5A-A7AE-3EE470DF682A}"/>
              </a:ext>
            </a:extLst>
          </p:cNvPr>
          <p:cNvSpPr/>
          <p:nvPr/>
        </p:nvSpPr>
        <p:spPr>
          <a:xfrm rot="4700213">
            <a:off x="3901333" y="4627720"/>
            <a:ext cx="571088" cy="38235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C44CA7A-DC4D-42D8-B983-EF969DECBD55}"/>
              </a:ext>
            </a:extLst>
          </p:cNvPr>
          <p:cNvSpPr txBox="1"/>
          <p:nvPr/>
        </p:nvSpPr>
        <p:spPr>
          <a:xfrm>
            <a:off x="4326995" y="4860193"/>
            <a:ext cx="476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  <a:r>
              <a:rPr lang="en-US" sz="1400" baseline="30000" dirty="0"/>
              <a:t>o</a:t>
            </a:r>
            <a:endParaRPr lang="en-US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1A5617EA-5503-4E15-88E3-9F120FB8EFC2}"/>
              </a:ext>
            </a:extLst>
          </p:cNvPr>
          <p:cNvCxnSpPr/>
          <p:nvPr/>
        </p:nvCxnSpPr>
        <p:spPr>
          <a:xfrm>
            <a:off x="4027265" y="4374279"/>
            <a:ext cx="167789" cy="12010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3B891C5-560E-4A90-A7E7-B66FB0803B99}"/>
              </a:ext>
            </a:extLst>
          </p:cNvPr>
          <p:cNvSpPr txBox="1"/>
          <p:nvPr/>
        </p:nvSpPr>
        <p:spPr>
          <a:xfrm>
            <a:off x="3761629" y="5011049"/>
            <a:ext cx="451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42B7FBF-C957-4603-8A7C-AB5016851423}"/>
              </a:ext>
            </a:extLst>
          </p:cNvPr>
          <p:cNvSpPr/>
          <p:nvPr/>
        </p:nvSpPr>
        <p:spPr>
          <a:xfrm>
            <a:off x="3101109" y="696286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F5EC42D-8574-4E2D-BBBC-D4002B215F79}"/>
              </a:ext>
            </a:extLst>
          </p:cNvPr>
          <p:cNvSpPr/>
          <p:nvPr/>
        </p:nvSpPr>
        <p:spPr>
          <a:xfrm rot="1963380">
            <a:off x="4518875" y="2231261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C35C4529-601B-463F-AD7A-7362D70CF0A7}"/>
              </a:ext>
            </a:extLst>
          </p:cNvPr>
          <p:cNvCxnSpPr>
            <a:cxnSpLocks/>
          </p:cNvCxnSpPr>
          <p:nvPr/>
        </p:nvCxnSpPr>
        <p:spPr>
          <a:xfrm>
            <a:off x="3558308" y="1140903"/>
            <a:ext cx="1417767" cy="153497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8E7B9D84-F695-4AAA-8C15-9BAFDEF70214}"/>
              </a:ext>
            </a:extLst>
          </p:cNvPr>
          <p:cNvSpPr/>
          <p:nvPr/>
        </p:nvSpPr>
        <p:spPr>
          <a:xfrm>
            <a:off x="4686665" y="473978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2EA4532-B67F-4444-B9D1-5D9EE3114611}"/>
              </a:ext>
            </a:extLst>
          </p:cNvPr>
          <p:cNvSpPr/>
          <p:nvPr/>
        </p:nvSpPr>
        <p:spPr>
          <a:xfrm>
            <a:off x="7106861" y="896755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D0BEE9FB-297A-4D6F-9433-6C1404B30DEF}"/>
              </a:ext>
            </a:extLst>
          </p:cNvPr>
          <p:cNvCxnSpPr>
            <a:cxnSpLocks/>
          </p:cNvCxnSpPr>
          <p:nvPr/>
        </p:nvCxnSpPr>
        <p:spPr>
          <a:xfrm flipH="1">
            <a:off x="4976075" y="906328"/>
            <a:ext cx="167790" cy="17695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D9AE491B-05B7-4B8E-8702-B3A2CC0ABD3D}"/>
              </a:ext>
            </a:extLst>
          </p:cNvPr>
          <p:cNvCxnSpPr>
            <a:cxnSpLocks/>
          </p:cNvCxnSpPr>
          <p:nvPr/>
        </p:nvCxnSpPr>
        <p:spPr>
          <a:xfrm flipH="1">
            <a:off x="4976075" y="1329105"/>
            <a:ext cx="2587986" cy="134677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148A196-6CB7-41A5-81F1-388B041BB0F3}"/>
              </a:ext>
            </a:extLst>
          </p:cNvPr>
          <p:cNvSpPr txBox="1"/>
          <p:nvPr/>
        </p:nvSpPr>
        <p:spPr>
          <a:xfrm>
            <a:off x="4015509" y="1765316"/>
            <a:ext cx="266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D63754F-2716-46C6-806A-ED98F4EC271C}"/>
              </a:ext>
            </a:extLst>
          </p:cNvPr>
          <p:cNvSpPr txBox="1"/>
          <p:nvPr/>
        </p:nvSpPr>
        <p:spPr>
          <a:xfrm>
            <a:off x="4876919" y="1582220"/>
            <a:ext cx="266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F6DB6A2-D09F-4771-A584-96843009A704}"/>
              </a:ext>
            </a:extLst>
          </p:cNvPr>
          <p:cNvSpPr txBox="1"/>
          <p:nvPr/>
        </p:nvSpPr>
        <p:spPr>
          <a:xfrm>
            <a:off x="6161212" y="1916172"/>
            <a:ext cx="266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F90ECF2E-9447-4A47-A26B-41613F946370}"/>
              </a:ext>
            </a:extLst>
          </p:cNvPr>
          <p:cNvSpPr/>
          <p:nvPr/>
        </p:nvSpPr>
        <p:spPr>
          <a:xfrm rot="1963380">
            <a:off x="9083884" y="4271183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5C47DC2B-774B-493E-81AB-E57F1C0040C1}"/>
              </a:ext>
            </a:extLst>
          </p:cNvPr>
          <p:cNvSpPr/>
          <p:nvPr/>
        </p:nvSpPr>
        <p:spPr>
          <a:xfrm>
            <a:off x="7171872" y="3603547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FB1A2948-EA33-4B35-8BE9-2B54F2BFFEDA}"/>
              </a:ext>
            </a:extLst>
          </p:cNvPr>
          <p:cNvSpPr/>
          <p:nvPr/>
        </p:nvSpPr>
        <p:spPr>
          <a:xfrm>
            <a:off x="9120133" y="2260674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E62E0270-F4D0-459A-8613-96273AA7DD30}"/>
              </a:ext>
            </a:extLst>
          </p:cNvPr>
          <p:cNvSpPr/>
          <p:nvPr/>
        </p:nvSpPr>
        <p:spPr>
          <a:xfrm>
            <a:off x="11017976" y="3432637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2089CFB1-569A-4628-89D0-2F98B6871507}"/>
              </a:ext>
            </a:extLst>
          </p:cNvPr>
          <p:cNvSpPr/>
          <p:nvPr/>
        </p:nvSpPr>
        <p:spPr>
          <a:xfrm>
            <a:off x="9794148" y="5669039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D52DA856-A700-4C3E-95A0-57611E1C36DA}"/>
              </a:ext>
            </a:extLst>
          </p:cNvPr>
          <p:cNvCxnSpPr>
            <a:cxnSpLocks/>
          </p:cNvCxnSpPr>
          <p:nvPr/>
        </p:nvCxnSpPr>
        <p:spPr>
          <a:xfrm flipH="1" flipV="1">
            <a:off x="7629199" y="4048164"/>
            <a:ext cx="1911885" cy="6676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BEFB6189-53A8-48E7-AD33-3274E7C1D918}"/>
              </a:ext>
            </a:extLst>
          </p:cNvPr>
          <p:cNvCxnSpPr>
            <a:cxnSpLocks/>
          </p:cNvCxnSpPr>
          <p:nvPr/>
        </p:nvCxnSpPr>
        <p:spPr>
          <a:xfrm flipV="1">
            <a:off x="9541084" y="2675878"/>
            <a:ext cx="36249" cy="20399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89E5D60B-3206-4DBD-8743-30F29B3E5474}"/>
              </a:ext>
            </a:extLst>
          </p:cNvPr>
          <p:cNvCxnSpPr>
            <a:cxnSpLocks/>
          </p:cNvCxnSpPr>
          <p:nvPr/>
        </p:nvCxnSpPr>
        <p:spPr>
          <a:xfrm flipV="1">
            <a:off x="9541084" y="3853697"/>
            <a:ext cx="1934092" cy="8621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5EE9B383-3A3D-4CE5-A7F9-9B7D390210C2}"/>
              </a:ext>
            </a:extLst>
          </p:cNvPr>
          <p:cNvCxnSpPr>
            <a:cxnSpLocks/>
          </p:cNvCxnSpPr>
          <p:nvPr/>
        </p:nvCxnSpPr>
        <p:spPr>
          <a:xfrm>
            <a:off x="9541084" y="4715800"/>
            <a:ext cx="792100" cy="141151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xmlns="" id="{7190ED8E-C2E7-4880-BFAF-A33703E534B2}"/>
              </a:ext>
            </a:extLst>
          </p:cNvPr>
          <p:cNvSpPr/>
          <p:nvPr/>
        </p:nvSpPr>
        <p:spPr>
          <a:xfrm rot="17247469">
            <a:off x="8479027" y="3884523"/>
            <a:ext cx="1635148" cy="1487458"/>
          </a:xfrm>
          <a:prstGeom prst="arc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xmlns="" id="{8D6E79D3-807F-46D5-9EEB-F75E480537D8}"/>
              </a:ext>
            </a:extLst>
          </p:cNvPr>
          <p:cNvSpPr/>
          <p:nvPr/>
        </p:nvSpPr>
        <p:spPr>
          <a:xfrm rot="21093658">
            <a:off x="8899350" y="3641561"/>
            <a:ext cx="1635148" cy="1487458"/>
          </a:xfrm>
          <a:prstGeom prst="arc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xmlns="" id="{ADFD1D01-C9CE-4595-B3FF-EDA1E5446BDB}"/>
              </a:ext>
            </a:extLst>
          </p:cNvPr>
          <p:cNvSpPr/>
          <p:nvPr/>
        </p:nvSpPr>
        <p:spPr>
          <a:xfrm rot="4149056">
            <a:off x="8800382" y="3910225"/>
            <a:ext cx="1635148" cy="1487458"/>
          </a:xfrm>
          <a:prstGeom prst="arc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78D86371-200E-4CF1-8FE4-8D23492528A6}"/>
              </a:ext>
            </a:extLst>
          </p:cNvPr>
          <p:cNvSpPr txBox="1"/>
          <p:nvPr/>
        </p:nvSpPr>
        <p:spPr>
          <a:xfrm>
            <a:off x="8668193" y="3704256"/>
            <a:ext cx="44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80</a:t>
            </a:r>
            <a:r>
              <a:rPr lang="en-US" sz="1400" baseline="30000" dirty="0"/>
              <a:t>o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36A9B770-E3CB-4F62-A86F-27A30C6D43B7}"/>
              </a:ext>
            </a:extLst>
          </p:cNvPr>
          <p:cNvSpPr txBox="1"/>
          <p:nvPr/>
        </p:nvSpPr>
        <p:spPr>
          <a:xfrm>
            <a:off x="10080339" y="3500744"/>
            <a:ext cx="44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75</a:t>
            </a:r>
            <a:r>
              <a:rPr lang="en-US" sz="1400" baseline="30000" dirty="0"/>
              <a:t>o</a:t>
            </a:r>
            <a:endParaRPr 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18500777-32AF-4157-87EE-CE0F7837CCA4}"/>
              </a:ext>
            </a:extLst>
          </p:cNvPr>
          <p:cNvSpPr txBox="1"/>
          <p:nvPr/>
        </p:nvSpPr>
        <p:spPr>
          <a:xfrm>
            <a:off x="10299992" y="4782782"/>
            <a:ext cx="44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90</a:t>
            </a:r>
            <a:r>
              <a:rPr lang="en-US" sz="1400" baseline="30000" dirty="0"/>
              <a:t>o</a:t>
            </a:r>
            <a:endParaRPr 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C1A57756-618E-471B-A7A3-984E5C9C132F}"/>
              </a:ext>
            </a:extLst>
          </p:cNvPr>
          <p:cNvSpPr/>
          <p:nvPr/>
        </p:nvSpPr>
        <p:spPr>
          <a:xfrm>
            <a:off x="2073182" y="3929662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3C630BFA-C3BB-4114-B309-01AEC6ABCF62}"/>
              </a:ext>
            </a:extLst>
          </p:cNvPr>
          <p:cNvSpPr/>
          <p:nvPr/>
        </p:nvSpPr>
        <p:spPr>
          <a:xfrm rot="1043469">
            <a:off x="2026415" y="4964587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38487672-49EB-4D13-A9C9-3F3048DDF050}"/>
              </a:ext>
            </a:extLst>
          </p:cNvPr>
          <p:cNvCxnSpPr>
            <a:cxnSpLocks/>
          </p:cNvCxnSpPr>
          <p:nvPr/>
        </p:nvCxnSpPr>
        <p:spPr>
          <a:xfrm flipH="1" flipV="1">
            <a:off x="2049369" y="4818896"/>
            <a:ext cx="763503" cy="228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c 68">
            <a:extLst>
              <a:ext uri="{FF2B5EF4-FFF2-40B4-BE49-F238E27FC236}">
                <a16:creationId xmlns:a16="http://schemas.microsoft.com/office/drawing/2014/main" xmlns="" id="{D47DFBBD-AC9E-45E5-B50C-592DE9351BFA}"/>
              </a:ext>
            </a:extLst>
          </p:cNvPr>
          <p:cNvSpPr/>
          <p:nvPr/>
        </p:nvSpPr>
        <p:spPr>
          <a:xfrm rot="4700213">
            <a:off x="2414356" y="4627720"/>
            <a:ext cx="571088" cy="382352"/>
          </a:xfrm>
          <a:prstGeom prst="arc">
            <a:avLst>
              <a:gd name="adj1" fmla="val 16200000"/>
              <a:gd name="adj2" fmla="val 203900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3902D488-C1BB-4BDE-94D1-7B270F92F8E3}"/>
              </a:ext>
            </a:extLst>
          </p:cNvPr>
          <p:cNvSpPr txBox="1"/>
          <p:nvPr/>
        </p:nvSpPr>
        <p:spPr>
          <a:xfrm>
            <a:off x="2940663" y="4750955"/>
            <a:ext cx="510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</a:t>
            </a:r>
            <a:r>
              <a:rPr lang="en-US" sz="1400" baseline="30000" dirty="0"/>
              <a:t>o</a:t>
            </a:r>
            <a:endParaRPr lang="en-US" sz="14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xmlns="" id="{BEAB2A44-FC3D-4A9D-912A-4A4F2DB71B86}"/>
              </a:ext>
            </a:extLst>
          </p:cNvPr>
          <p:cNvCxnSpPr>
            <a:cxnSpLocks/>
          </p:cNvCxnSpPr>
          <p:nvPr/>
        </p:nvCxnSpPr>
        <p:spPr>
          <a:xfrm flipH="1">
            <a:off x="2483463" y="4374279"/>
            <a:ext cx="46920" cy="10349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DBFFA45A-6605-45E8-8DEE-821860B8C2B5}"/>
              </a:ext>
            </a:extLst>
          </p:cNvPr>
          <p:cNvSpPr txBox="1"/>
          <p:nvPr/>
        </p:nvSpPr>
        <p:spPr>
          <a:xfrm>
            <a:off x="2172522" y="4958198"/>
            <a:ext cx="410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DFC2F94D-A6CC-4EFA-A2F7-DFCAC0B81D48}"/>
              </a:ext>
            </a:extLst>
          </p:cNvPr>
          <p:cNvSpPr/>
          <p:nvPr/>
        </p:nvSpPr>
        <p:spPr>
          <a:xfrm>
            <a:off x="539209" y="3929662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A27F0ACD-2EE0-4C04-BA61-9E7BA5FB5F82}"/>
              </a:ext>
            </a:extLst>
          </p:cNvPr>
          <p:cNvSpPr/>
          <p:nvPr/>
        </p:nvSpPr>
        <p:spPr>
          <a:xfrm>
            <a:off x="492442" y="4964587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C4E4361C-5763-4A19-A4A0-533382C56EF9}"/>
              </a:ext>
            </a:extLst>
          </p:cNvPr>
          <p:cNvCxnSpPr>
            <a:cxnSpLocks/>
          </p:cNvCxnSpPr>
          <p:nvPr/>
        </p:nvCxnSpPr>
        <p:spPr>
          <a:xfrm flipH="1" flipV="1">
            <a:off x="149841" y="4953676"/>
            <a:ext cx="1242157" cy="27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rc 79">
            <a:extLst>
              <a:ext uri="{FF2B5EF4-FFF2-40B4-BE49-F238E27FC236}">
                <a16:creationId xmlns:a16="http://schemas.microsoft.com/office/drawing/2014/main" xmlns="" id="{6A1D5682-5660-49E9-839A-EE2D74CA2D64}"/>
              </a:ext>
            </a:extLst>
          </p:cNvPr>
          <p:cNvSpPr/>
          <p:nvPr/>
        </p:nvSpPr>
        <p:spPr>
          <a:xfrm rot="4700213">
            <a:off x="880383" y="4627720"/>
            <a:ext cx="571088" cy="382352"/>
          </a:xfrm>
          <a:prstGeom prst="arc">
            <a:avLst>
              <a:gd name="adj1" fmla="val 16200000"/>
              <a:gd name="adj2" fmla="val 190670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4BA4E7B5-8BA3-4C5A-BDA6-71B18DCBF293}"/>
              </a:ext>
            </a:extLst>
          </p:cNvPr>
          <p:cNvCxnSpPr>
            <a:cxnSpLocks/>
          </p:cNvCxnSpPr>
          <p:nvPr/>
        </p:nvCxnSpPr>
        <p:spPr>
          <a:xfrm flipH="1">
            <a:off x="949490" y="4374279"/>
            <a:ext cx="46920" cy="10349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413750BD-183A-46B7-A55C-CAA1D8C214E7}"/>
              </a:ext>
            </a:extLst>
          </p:cNvPr>
          <p:cNvSpPr txBox="1"/>
          <p:nvPr/>
        </p:nvSpPr>
        <p:spPr>
          <a:xfrm>
            <a:off x="638549" y="4958198"/>
            <a:ext cx="410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7A08B8B0-A951-49F0-85F0-A8A6AA5E6E95}"/>
              </a:ext>
            </a:extLst>
          </p:cNvPr>
          <p:cNvSpPr txBox="1"/>
          <p:nvPr/>
        </p:nvSpPr>
        <p:spPr>
          <a:xfrm>
            <a:off x="1406992" y="4715545"/>
            <a:ext cx="510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r>
              <a:rPr lang="en-US" sz="1400" baseline="30000" dirty="0"/>
              <a:t>o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5C1CB67F-D31C-4216-A665-B08FAF8C2DAA}"/>
              </a:ext>
            </a:extLst>
          </p:cNvPr>
          <p:cNvSpPr txBox="1"/>
          <p:nvPr/>
        </p:nvSpPr>
        <p:spPr>
          <a:xfrm>
            <a:off x="3153174" y="1571844"/>
            <a:ext cx="742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CE851A16-20AA-4159-A588-636180D2DBE5}"/>
              </a:ext>
            </a:extLst>
          </p:cNvPr>
          <p:cNvSpPr txBox="1"/>
          <p:nvPr/>
        </p:nvSpPr>
        <p:spPr>
          <a:xfrm>
            <a:off x="7345097" y="1785989"/>
            <a:ext cx="742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End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17ED0A31-FB05-4394-B94A-3FC85081BD6B}"/>
              </a:ext>
            </a:extLst>
          </p:cNvPr>
          <p:cNvCxnSpPr>
            <a:cxnSpLocks/>
          </p:cNvCxnSpPr>
          <p:nvPr/>
        </p:nvCxnSpPr>
        <p:spPr>
          <a:xfrm>
            <a:off x="3567735" y="1140903"/>
            <a:ext cx="3996326" cy="1764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A1D27053-BA99-41A7-BA4C-3E8766AD5AB0}"/>
              </a:ext>
            </a:extLst>
          </p:cNvPr>
          <p:cNvSpPr txBox="1"/>
          <p:nvPr/>
        </p:nvSpPr>
        <p:spPr>
          <a:xfrm>
            <a:off x="5894266" y="956591"/>
            <a:ext cx="266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9893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52D972A3-F302-4452-A04E-F64AC18D1BF2}"/>
              </a:ext>
            </a:extLst>
          </p:cNvPr>
          <p:cNvSpPr/>
          <p:nvPr/>
        </p:nvSpPr>
        <p:spPr>
          <a:xfrm>
            <a:off x="686778" y="707367"/>
            <a:ext cx="5929682" cy="1388852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9E52F8D7-DBF2-4E8B-AFAA-4D56E1F02B4A}"/>
              </a:ext>
            </a:extLst>
          </p:cNvPr>
          <p:cNvSpPr/>
          <p:nvPr/>
        </p:nvSpPr>
        <p:spPr>
          <a:xfrm>
            <a:off x="1474771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FB9D4E79-E50D-4CE5-9BFD-639CDEA9C361}"/>
              </a:ext>
            </a:extLst>
          </p:cNvPr>
          <p:cNvSpPr/>
          <p:nvPr/>
        </p:nvSpPr>
        <p:spPr>
          <a:xfrm>
            <a:off x="2277028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54FCC0BC-83C4-4EC5-8200-D3C032395413}"/>
              </a:ext>
            </a:extLst>
          </p:cNvPr>
          <p:cNvSpPr/>
          <p:nvPr/>
        </p:nvSpPr>
        <p:spPr>
          <a:xfrm>
            <a:off x="3079286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B323D3DA-6C4C-483B-A265-E1648AAE9F31}"/>
              </a:ext>
            </a:extLst>
          </p:cNvPr>
          <p:cNvSpPr/>
          <p:nvPr/>
        </p:nvSpPr>
        <p:spPr>
          <a:xfrm>
            <a:off x="3881543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CE1AEA6F-E8FC-463A-87B9-B77F1A182117}"/>
              </a:ext>
            </a:extLst>
          </p:cNvPr>
          <p:cNvSpPr/>
          <p:nvPr/>
        </p:nvSpPr>
        <p:spPr>
          <a:xfrm>
            <a:off x="4701055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7524F206-68F6-4057-96FA-0FA4B6D703E0}"/>
              </a:ext>
            </a:extLst>
          </p:cNvPr>
          <p:cNvSpPr/>
          <p:nvPr/>
        </p:nvSpPr>
        <p:spPr>
          <a:xfrm>
            <a:off x="5486610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7D569CC-AB6E-4AB4-A738-1D5394F64074}"/>
              </a:ext>
            </a:extLst>
          </p:cNvPr>
          <p:cNvSpPr txBox="1"/>
          <p:nvPr/>
        </p:nvSpPr>
        <p:spPr>
          <a:xfrm>
            <a:off x="1526789" y="78451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4A64AAC-2133-43E2-94AE-0C3EDEA5A5D4}"/>
              </a:ext>
            </a:extLst>
          </p:cNvPr>
          <p:cNvSpPr txBox="1"/>
          <p:nvPr/>
        </p:nvSpPr>
        <p:spPr>
          <a:xfrm>
            <a:off x="2356196" y="7919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7AE7B13-98DE-451E-A7B7-9679211DEFEF}"/>
              </a:ext>
            </a:extLst>
          </p:cNvPr>
          <p:cNvSpPr txBox="1"/>
          <p:nvPr/>
        </p:nvSpPr>
        <p:spPr>
          <a:xfrm>
            <a:off x="3078325" y="79197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31DCA54-54B8-4A6E-A1D7-C22E21207B4C}"/>
              </a:ext>
            </a:extLst>
          </p:cNvPr>
          <p:cNvSpPr txBox="1"/>
          <p:nvPr/>
        </p:nvSpPr>
        <p:spPr>
          <a:xfrm>
            <a:off x="3853086" y="791975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7ECD308-15DE-4EE9-9792-EB9D2B469122}"/>
              </a:ext>
            </a:extLst>
          </p:cNvPr>
          <p:cNvSpPr txBox="1"/>
          <p:nvPr/>
        </p:nvSpPr>
        <p:spPr>
          <a:xfrm>
            <a:off x="4513987" y="789074"/>
            <a:ext cx="101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between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98D2B87-0E92-4293-8317-F0E47FA6320C}"/>
              </a:ext>
            </a:extLst>
          </p:cNvPr>
          <p:cNvSpPr txBox="1"/>
          <p:nvPr/>
        </p:nvSpPr>
        <p:spPr>
          <a:xfrm>
            <a:off x="5522388" y="78907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CAD1505F-1341-4EBC-98EC-B86F01DAA206}"/>
              </a:ext>
            </a:extLst>
          </p:cNvPr>
          <p:cNvCxnSpPr/>
          <p:nvPr/>
        </p:nvCxnSpPr>
        <p:spPr>
          <a:xfrm>
            <a:off x="1000664" y="1624277"/>
            <a:ext cx="474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41437FCA-0489-4A93-9EA1-0E355B67EBA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998107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B4B4A916-9F19-45DD-94B6-712E0AAEC3BB}"/>
              </a:ext>
            </a:extLst>
          </p:cNvPr>
          <p:cNvCxnSpPr>
            <a:cxnSpLocks/>
          </p:cNvCxnSpPr>
          <p:nvPr/>
        </p:nvCxnSpPr>
        <p:spPr>
          <a:xfrm>
            <a:off x="2800365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48D68B77-C404-443E-AC35-B169B7A2862B}"/>
              </a:ext>
            </a:extLst>
          </p:cNvPr>
          <p:cNvCxnSpPr>
            <a:cxnSpLocks/>
          </p:cNvCxnSpPr>
          <p:nvPr/>
        </p:nvCxnSpPr>
        <p:spPr>
          <a:xfrm>
            <a:off x="3607716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BCBBC2B7-26CF-4A3B-B2E1-931A8771EA2D}"/>
              </a:ext>
            </a:extLst>
          </p:cNvPr>
          <p:cNvCxnSpPr>
            <a:cxnSpLocks/>
          </p:cNvCxnSpPr>
          <p:nvPr/>
        </p:nvCxnSpPr>
        <p:spPr>
          <a:xfrm>
            <a:off x="4399474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FEA8050E-6422-44C2-9B68-0AF04676375E}"/>
              </a:ext>
            </a:extLst>
          </p:cNvPr>
          <p:cNvCxnSpPr>
            <a:cxnSpLocks/>
          </p:cNvCxnSpPr>
          <p:nvPr/>
        </p:nvCxnSpPr>
        <p:spPr>
          <a:xfrm>
            <a:off x="5218986" y="1623912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6C6083B2-59A5-4F8D-821F-9CAAC13DC964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1733737" y="1153850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2D70DE12-2334-4B10-9F45-841587FCD4CD}"/>
              </a:ext>
            </a:extLst>
          </p:cNvPr>
          <p:cNvCxnSpPr>
            <a:cxnSpLocks/>
          </p:cNvCxnSpPr>
          <p:nvPr/>
        </p:nvCxnSpPr>
        <p:spPr>
          <a:xfrm>
            <a:off x="2567309" y="1161307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E73C5F05-5520-46D1-95D7-161591915C2B}"/>
              </a:ext>
            </a:extLst>
          </p:cNvPr>
          <p:cNvCxnSpPr>
            <a:cxnSpLocks/>
          </p:cNvCxnSpPr>
          <p:nvPr/>
        </p:nvCxnSpPr>
        <p:spPr>
          <a:xfrm>
            <a:off x="3331202" y="1146393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0888F945-405D-4E3F-BC0F-144BFC766F96}"/>
              </a:ext>
            </a:extLst>
          </p:cNvPr>
          <p:cNvCxnSpPr>
            <a:cxnSpLocks/>
          </p:cNvCxnSpPr>
          <p:nvPr/>
        </p:nvCxnSpPr>
        <p:spPr>
          <a:xfrm>
            <a:off x="4164774" y="1153850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9BF50DBE-B764-45CF-B2B4-1558795639A7}"/>
              </a:ext>
            </a:extLst>
          </p:cNvPr>
          <p:cNvCxnSpPr>
            <a:cxnSpLocks/>
          </p:cNvCxnSpPr>
          <p:nvPr/>
        </p:nvCxnSpPr>
        <p:spPr>
          <a:xfrm>
            <a:off x="4950581" y="1143306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A54C6FE5-3ED5-4509-ADB1-A1C8E165475F}"/>
              </a:ext>
            </a:extLst>
          </p:cNvPr>
          <p:cNvCxnSpPr>
            <a:cxnSpLocks/>
          </p:cNvCxnSpPr>
          <p:nvPr/>
        </p:nvCxnSpPr>
        <p:spPr>
          <a:xfrm>
            <a:off x="5782830" y="1146393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94F3A193-70EB-4D76-92B1-AE430DDBED34}"/>
              </a:ext>
            </a:extLst>
          </p:cNvPr>
          <p:cNvSpPr/>
          <p:nvPr/>
        </p:nvSpPr>
        <p:spPr>
          <a:xfrm>
            <a:off x="693296" y="2864148"/>
            <a:ext cx="5929682" cy="1388852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10E90756-F749-4FE3-A061-3270921C4259}"/>
              </a:ext>
            </a:extLst>
          </p:cNvPr>
          <p:cNvSpPr/>
          <p:nvPr/>
        </p:nvSpPr>
        <p:spPr>
          <a:xfrm>
            <a:off x="1449113" y="3085987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E8573890-4F6E-499A-B59C-69276790FBAE}"/>
              </a:ext>
            </a:extLst>
          </p:cNvPr>
          <p:cNvSpPr/>
          <p:nvPr/>
        </p:nvSpPr>
        <p:spPr>
          <a:xfrm>
            <a:off x="2251370" y="3085987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xmlns="" id="{5CF50304-F9A7-4CFF-A73F-A01CF0402B77}"/>
              </a:ext>
            </a:extLst>
          </p:cNvPr>
          <p:cNvSpPr/>
          <p:nvPr/>
        </p:nvSpPr>
        <p:spPr>
          <a:xfrm>
            <a:off x="3053628" y="3085987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xmlns="" id="{790C8837-9486-4D59-9299-4DAB3423D000}"/>
              </a:ext>
            </a:extLst>
          </p:cNvPr>
          <p:cNvSpPr/>
          <p:nvPr/>
        </p:nvSpPr>
        <p:spPr>
          <a:xfrm>
            <a:off x="3855885" y="3085987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0E37DD49-6775-444A-9F58-43FC8A77CC1A}"/>
              </a:ext>
            </a:extLst>
          </p:cNvPr>
          <p:cNvSpPr/>
          <p:nvPr/>
        </p:nvSpPr>
        <p:spPr>
          <a:xfrm>
            <a:off x="4675397" y="3085987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DD6C188E-BBA2-4E8D-9F33-F3C6D7746BA8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972449" y="3317290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93D99B21-2F4E-4B67-BB26-2BCB781D7584}"/>
              </a:ext>
            </a:extLst>
          </p:cNvPr>
          <p:cNvCxnSpPr>
            <a:cxnSpLocks/>
          </p:cNvCxnSpPr>
          <p:nvPr/>
        </p:nvCxnSpPr>
        <p:spPr>
          <a:xfrm>
            <a:off x="2774707" y="3317290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EFB76A24-A05A-4BBF-A818-E52DF5D6E287}"/>
              </a:ext>
            </a:extLst>
          </p:cNvPr>
          <p:cNvCxnSpPr>
            <a:cxnSpLocks/>
          </p:cNvCxnSpPr>
          <p:nvPr/>
        </p:nvCxnSpPr>
        <p:spPr>
          <a:xfrm>
            <a:off x="3582058" y="3317290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9C8718E4-C645-46F2-BC3C-1E8C42909DC6}"/>
              </a:ext>
            </a:extLst>
          </p:cNvPr>
          <p:cNvCxnSpPr>
            <a:cxnSpLocks/>
          </p:cNvCxnSpPr>
          <p:nvPr/>
        </p:nvCxnSpPr>
        <p:spPr>
          <a:xfrm>
            <a:off x="4373816" y="3317290"/>
            <a:ext cx="2789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EDCDAC0B-C1D4-4E26-B617-B6351702C2C5}"/>
              </a:ext>
            </a:extLst>
          </p:cNvPr>
          <p:cNvSpPr txBox="1"/>
          <p:nvPr/>
        </p:nvSpPr>
        <p:spPr>
          <a:xfrm>
            <a:off x="1526589" y="376386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08CA946-35F9-4DAA-9F33-2D48D22A4FDB}"/>
              </a:ext>
            </a:extLst>
          </p:cNvPr>
          <p:cNvSpPr txBox="1"/>
          <p:nvPr/>
        </p:nvSpPr>
        <p:spPr>
          <a:xfrm>
            <a:off x="2303387" y="37471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5B61A25-AB36-4516-984F-A555E7EC59E9}"/>
              </a:ext>
            </a:extLst>
          </p:cNvPr>
          <p:cNvSpPr txBox="1"/>
          <p:nvPr/>
        </p:nvSpPr>
        <p:spPr>
          <a:xfrm>
            <a:off x="3000905" y="3769234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34B4AD24-6EE8-4099-9D86-59BA91728BDC}"/>
              </a:ext>
            </a:extLst>
          </p:cNvPr>
          <p:cNvSpPr txBox="1"/>
          <p:nvPr/>
        </p:nvSpPr>
        <p:spPr>
          <a:xfrm>
            <a:off x="3787605" y="3760607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1B8EB08-3F04-439A-BF8B-1F4A78A28793}"/>
              </a:ext>
            </a:extLst>
          </p:cNvPr>
          <p:cNvSpPr txBox="1"/>
          <p:nvPr/>
        </p:nvSpPr>
        <p:spPr>
          <a:xfrm>
            <a:off x="6114978" y="7919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E287DFCA-712C-4D8E-A92D-5185DCF8C889}"/>
              </a:ext>
            </a:extLst>
          </p:cNvPr>
          <p:cNvSpPr txBox="1"/>
          <p:nvPr/>
        </p:nvSpPr>
        <p:spPr>
          <a:xfrm>
            <a:off x="4630803" y="3747156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right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xmlns="" id="{89E67229-5ECB-4CB9-A05F-0C0BA8164C90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H="1">
            <a:off x="1449113" y="1624277"/>
            <a:ext cx="4555428" cy="1693013"/>
          </a:xfrm>
          <a:prstGeom prst="bentConnector5">
            <a:avLst>
              <a:gd name="adj1" fmla="val -5018"/>
              <a:gd name="adj2" fmla="val 50000"/>
              <a:gd name="adj3" fmla="val 105018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xmlns="" id="{DD863BE4-1932-4E03-823B-70CC195DE697}"/>
              </a:ext>
            </a:extLst>
          </p:cNvPr>
          <p:cNvSpPr/>
          <p:nvPr/>
        </p:nvSpPr>
        <p:spPr>
          <a:xfrm>
            <a:off x="1434157" y="2282817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7C575B5-D9D1-4C9D-B546-2B4349BA0D63}"/>
              </a:ext>
            </a:extLst>
          </p:cNvPr>
          <p:cNvSpPr txBox="1"/>
          <p:nvPr/>
        </p:nvSpPr>
        <p:spPr>
          <a:xfrm>
            <a:off x="1400169" y="2280885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xmlns="" id="{730BFB8A-A40A-4E34-B150-2CE8F7C6FA58}"/>
              </a:ext>
            </a:extLst>
          </p:cNvPr>
          <p:cNvCxnSpPr>
            <a:cxnSpLocks/>
            <a:stCxn id="7" idx="2"/>
            <a:endCxn id="74" idx="0"/>
          </p:cNvCxnSpPr>
          <p:nvPr/>
        </p:nvCxnSpPr>
        <p:spPr>
          <a:xfrm>
            <a:off x="5745576" y="1855580"/>
            <a:ext cx="14574" cy="425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AEA0EED6-E661-431A-BF4A-006793D3489E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1776355" y="2141745"/>
            <a:ext cx="3139821" cy="666526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4071FB92-52BA-4047-9C3B-0DF356EA2D96}"/>
              </a:ext>
            </a:extLst>
          </p:cNvPr>
          <p:cNvSpPr/>
          <p:nvPr/>
        </p:nvSpPr>
        <p:spPr>
          <a:xfrm>
            <a:off x="2238352" y="2282817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99D6269-D8D6-4229-A1DB-F2E4DC0C7276}"/>
              </a:ext>
            </a:extLst>
          </p:cNvPr>
          <p:cNvSpPr txBox="1"/>
          <p:nvPr/>
        </p:nvSpPr>
        <p:spPr>
          <a:xfrm>
            <a:off x="2204364" y="2280885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6E2EDC82-6CF2-4C59-A6F0-1E17DE428D4E}"/>
              </a:ext>
            </a:extLst>
          </p:cNvPr>
          <p:cNvSpPr/>
          <p:nvPr/>
        </p:nvSpPr>
        <p:spPr>
          <a:xfrm>
            <a:off x="3045853" y="2292525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34655745-09A1-4EC1-B01D-9DB06BF0AF4F}"/>
              </a:ext>
            </a:extLst>
          </p:cNvPr>
          <p:cNvSpPr txBox="1"/>
          <p:nvPr/>
        </p:nvSpPr>
        <p:spPr>
          <a:xfrm>
            <a:off x="3004264" y="2280796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xmlns="" id="{F7FC58C9-59CA-4A53-BCB8-073F5897C06F}"/>
              </a:ext>
            </a:extLst>
          </p:cNvPr>
          <p:cNvSpPr/>
          <p:nvPr/>
        </p:nvSpPr>
        <p:spPr>
          <a:xfrm>
            <a:off x="3865623" y="2277722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29483802-D635-4643-87AC-2A50287CAC69}"/>
              </a:ext>
            </a:extLst>
          </p:cNvPr>
          <p:cNvSpPr txBox="1"/>
          <p:nvPr/>
        </p:nvSpPr>
        <p:spPr>
          <a:xfrm>
            <a:off x="3831635" y="2275791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xmlns="" id="{6E26FF03-D8CC-4691-96A6-ABD1FF5DAA00}"/>
              </a:ext>
            </a:extLst>
          </p:cNvPr>
          <p:cNvSpPr/>
          <p:nvPr/>
        </p:nvSpPr>
        <p:spPr>
          <a:xfrm>
            <a:off x="4657582" y="2280162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88B6451C-D866-4ED4-92D4-6C12BCFE1AFC}"/>
              </a:ext>
            </a:extLst>
          </p:cNvPr>
          <p:cNvSpPr txBox="1"/>
          <p:nvPr/>
        </p:nvSpPr>
        <p:spPr>
          <a:xfrm>
            <a:off x="4616686" y="2271361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xmlns="" id="{36E20ECB-B114-47EE-9587-795EA9ED08AF}"/>
              </a:ext>
            </a:extLst>
          </p:cNvPr>
          <p:cNvSpPr/>
          <p:nvPr/>
        </p:nvSpPr>
        <p:spPr>
          <a:xfrm>
            <a:off x="5484566" y="2273293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64908D9-F1C5-4A11-89D8-C3DD4B5B79A3}"/>
              </a:ext>
            </a:extLst>
          </p:cNvPr>
          <p:cNvSpPr txBox="1"/>
          <p:nvPr/>
        </p:nvSpPr>
        <p:spPr>
          <a:xfrm>
            <a:off x="5433213" y="2280935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F80DF57C-EFF2-46C4-A5B2-A696AE1CFEE9}"/>
              </a:ext>
            </a:extLst>
          </p:cNvPr>
          <p:cNvCxnSpPr>
            <a:cxnSpLocks/>
            <a:stCxn id="63" idx="2"/>
            <a:endCxn id="99" idx="1"/>
          </p:cNvCxnSpPr>
          <p:nvPr/>
        </p:nvCxnSpPr>
        <p:spPr>
          <a:xfrm>
            <a:off x="2531301" y="2650217"/>
            <a:ext cx="2384875" cy="15805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xmlns="" id="{2F83113E-B0E8-493B-A137-904E3221D105}"/>
              </a:ext>
            </a:extLst>
          </p:cNvPr>
          <p:cNvCxnSpPr>
            <a:cxnSpLocks/>
            <a:stCxn id="65" idx="2"/>
            <a:endCxn id="99" idx="1"/>
          </p:cNvCxnSpPr>
          <p:nvPr/>
        </p:nvCxnSpPr>
        <p:spPr>
          <a:xfrm>
            <a:off x="3331201" y="2650128"/>
            <a:ext cx="1584975" cy="158143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xmlns="" id="{90280651-2EE6-4BB5-8A36-D743C539FCA3}"/>
              </a:ext>
            </a:extLst>
          </p:cNvPr>
          <p:cNvCxnSpPr>
            <a:cxnSpLocks/>
            <a:stCxn id="67" idx="2"/>
            <a:endCxn id="99" idx="0"/>
          </p:cNvCxnSpPr>
          <p:nvPr/>
        </p:nvCxnSpPr>
        <p:spPr>
          <a:xfrm>
            <a:off x="4158572" y="2645123"/>
            <a:ext cx="840030" cy="12927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7F47418A-2C2A-408F-9001-4ECA2C235DB7}"/>
              </a:ext>
            </a:extLst>
          </p:cNvPr>
          <p:cNvCxnSpPr>
            <a:cxnSpLocks/>
            <a:stCxn id="69" idx="2"/>
            <a:endCxn id="99" idx="0"/>
          </p:cNvCxnSpPr>
          <p:nvPr/>
        </p:nvCxnSpPr>
        <p:spPr>
          <a:xfrm>
            <a:off x="4943623" y="2640693"/>
            <a:ext cx="54979" cy="13370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xmlns="" id="{7DEE1DAE-401A-4DA7-A82F-E4A9C8BA4EB9}"/>
              </a:ext>
            </a:extLst>
          </p:cNvPr>
          <p:cNvCxnSpPr>
            <a:cxnSpLocks/>
            <a:stCxn id="74" idx="2"/>
            <a:endCxn id="99" idx="7"/>
          </p:cNvCxnSpPr>
          <p:nvPr/>
        </p:nvCxnSpPr>
        <p:spPr>
          <a:xfrm flipH="1">
            <a:off x="5081027" y="2650267"/>
            <a:ext cx="679123" cy="15800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xmlns="" id="{64B931DD-CC3F-458D-9DF6-4FCE6E515463}"/>
              </a:ext>
            </a:extLst>
          </p:cNvPr>
          <p:cNvSpPr/>
          <p:nvPr/>
        </p:nvSpPr>
        <p:spPr>
          <a:xfrm>
            <a:off x="4882034" y="2774397"/>
            <a:ext cx="233135" cy="2313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xmlns="" id="{2C959F5F-1DAA-4545-86B8-94F732D7D0B6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4924325" y="2977716"/>
            <a:ext cx="10038" cy="10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DF14C737-A78C-478F-AA9D-7F449E42CD50}"/>
              </a:ext>
            </a:extLst>
          </p:cNvPr>
          <p:cNvSpPr txBox="1"/>
          <p:nvPr/>
        </p:nvSpPr>
        <p:spPr>
          <a:xfrm>
            <a:off x="4855366" y="26995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xmlns="" id="{D343EEBF-911B-43D3-AD02-F5A2BC83D39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1727105" y="1854191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xmlns="" id="{F5E3483F-3B6B-4E35-B87F-88CB9A9439E1}"/>
              </a:ext>
            </a:extLst>
          </p:cNvPr>
          <p:cNvCxnSpPr>
            <a:cxnSpLocks/>
          </p:cNvCxnSpPr>
          <p:nvPr/>
        </p:nvCxnSpPr>
        <p:spPr>
          <a:xfrm>
            <a:off x="2544707" y="1861293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xmlns="" id="{0B3274E5-EF5D-482A-A226-2686DC869430}"/>
              </a:ext>
            </a:extLst>
          </p:cNvPr>
          <p:cNvCxnSpPr>
            <a:cxnSpLocks/>
          </p:cNvCxnSpPr>
          <p:nvPr/>
        </p:nvCxnSpPr>
        <p:spPr>
          <a:xfrm>
            <a:off x="3331201" y="1869471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xmlns="" id="{6C186335-86F0-4645-8941-0AD4476D7FFD}"/>
              </a:ext>
            </a:extLst>
          </p:cNvPr>
          <p:cNvCxnSpPr>
            <a:cxnSpLocks/>
          </p:cNvCxnSpPr>
          <p:nvPr/>
        </p:nvCxnSpPr>
        <p:spPr>
          <a:xfrm>
            <a:off x="4148111" y="1861293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xmlns="" id="{A9E04DF3-0887-4E42-9078-24C1E3091B38}"/>
              </a:ext>
            </a:extLst>
          </p:cNvPr>
          <p:cNvCxnSpPr>
            <a:cxnSpLocks/>
          </p:cNvCxnSpPr>
          <p:nvPr/>
        </p:nvCxnSpPr>
        <p:spPr>
          <a:xfrm>
            <a:off x="4933671" y="1851265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xmlns="" id="{2F8A7549-EA7C-4264-B330-ECCFEEC63114}"/>
              </a:ext>
            </a:extLst>
          </p:cNvPr>
          <p:cNvSpPr/>
          <p:nvPr/>
        </p:nvSpPr>
        <p:spPr>
          <a:xfrm>
            <a:off x="569419" y="646912"/>
            <a:ext cx="833950" cy="2879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B46B304C-115A-421D-85F0-5BFE12F2F938}"/>
              </a:ext>
            </a:extLst>
          </p:cNvPr>
          <p:cNvSpPr txBox="1"/>
          <p:nvPr/>
        </p:nvSpPr>
        <p:spPr>
          <a:xfrm>
            <a:off x="520796" y="587564"/>
            <a:ext cx="101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xmlns="" id="{971831E1-8500-4509-80BC-D0C2EF755EBA}"/>
              </a:ext>
            </a:extLst>
          </p:cNvPr>
          <p:cNvSpPr/>
          <p:nvPr/>
        </p:nvSpPr>
        <p:spPr>
          <a:xfrm>
            <a:off x="519316" y="3991170"/>
            <a:ext cx="833950" cy="2879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F7FE2079-F83B-4567-A66B-819062D12FC4}"/>
              </a:ext>
            </a:extLst>
          </p:cNvPr>
          <p:cNvSpPr txBox="1"/>
          <p:nvPr/>
        </p:nvSpPr>
        <p:spPr>
          <a:xfrm>
            <a:off x="470693" y="3931822"/>
            <a:ext cx="101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2016830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52D972A3-F302-4452-A04E-F64AC18D1BF2}"/>
              </a:ext>
            </a:extLst>
          </p:cNvPr>
          <p:cNvSpPr/>
          <p:nvPr/>
        </p:nvSpPr>
        <p:spPr>
          <a:xfrm>
            <a:off x="686778" y="707367"/>
            <a:ext cx="5929682" cy="1388852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9E52F8D7-DBF2-4E8B-AFAA-4D56E1F02B4A}"/>
              </a:ext>
            </a:extLst>
          </p:cNvPr>
          <p:cNvSpPr/>
          <p:nvPr/>
        </p:nvSpPr>
        <p:spPr>
          <a:xfrm>
            <a:off x="1474771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FB9D4E79-E50D-4CE5-9BFD-639CDEA9C361}"/>
              </a:ext>
            </a:extLst>
          </p:cNvPr>
          <p:cNvSpPr/>
          <p:nvPr/>
        </p:nvSpPr>
        <p:spPr>
          <a:xfrm>
            <a:off x="2277028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54FCC0BC-83C4-4EC5-8200-D3C032395413}"/>
              </a:ext>
            </a:extLst>
          </p:cNvPr>
          <p:cNvSpPr/>
          <p:nvPr/>
        </p:nvSpPr>
        <p:spPr>
          <a:xfrm>
            <a:off x="3079286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B323D3DA-6C4C-483B-A265-E1648AAE9F31}"/>
              </a:ext>
            </a:extLst>
          </p:cNvPr>
          <p:cNvSpPr/>
          <p:nvPr/>
        </p:nvSpPr>
        <p:spPr>
          <a:xfrm>
            <a:off x="3881543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CE1AEA6F-E8FC-463A-87B9-B77F1A182117}"/>
              </a:ext>
            </a:extLst>
          </p:cNvPr>
          <p:cNvSpPr/>
          <p:nvPr/>
        </p:nvSpPr>
        <p:spPr>
          <a:xfrm>
            <a:off x="4701055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7524F206-68F6-4057-96FA-0FA4B6D703E0}"/>
              </a:ext>
            </a:extLst>
          </p:cNvPr>
          <p:cNvSpPr/>
          <p:nvPr/>
        </p:nvSpPr>
        <p:spPr>
          <a:xfrm>
            <a:off x="5486610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7D569CC-AB6E-4AB4-A738-1D5394F64074}"/>
              </a:ext>
            </a:extLst>
          </p:cNvPr>
          <p:cNvSpPr txBox="1"/>
          <p:nvPr/>
        </p:nvSpPr>
        <p:spPr>
          <a:xfrm>
            <a:off x="1526789" y="78451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4A64AAC-2133-43E2-94AE-0C3EDEA5A5D4}"/>
              </a:ext>
            </a:extLst>
          </p:cNvPr>
          <p:cNvSpPr txBox="1"/>
          <p:nvPr/>
        </p:nvSpPr>
        <p:spPr>
          <a:xfrm>
            <a:off x="2356196" y="7919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7AE7B13-98DE-451E-A7B7-9679211DEFEF}"/>
              </a:ext>
            </a:extLst>
          </p:cNvPr>
          <p:cNvSpPr txBox="1"/>
          <p:nvPr/>
        </p:nvSpPr>
        <p:spPr>
          <a:xfrm>
            <a:off x="3078325" y="79197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31DCA54-54B8-4A6E-A1D7-C22E21207B4C}"/>
              </a:ext>
            </a:extLst>
          </p:cNvPr>
          <p:cNvSpPr txBox="1"/>
          <p:nvPr/>
        </p:nvSpPr>
        <p:spPr>
          <a:xfrm>
            <a:off x="3853086" y="791975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7ECD308-15DE-4EE9-9792-EB9D2B469122}"/>
              </a:ext>
            </a:extLst>
          </p:cNvPr>
          <p:cNvSpPr txBox="1"/>
          <p:nvPr/>
        </p:nvSpPr>
        <p:spPr>
          <a:xfrm>
            <a:off x="4513987" y="789074"/>
            <a:ext cx="101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between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98D2B87-0E92-4293-8317-F0E47FA6320C}"/>
              </a:ext>
            </a:extLst>
          </p:cNvPr>
          <p:cNvSpPr txBox="1"/>
          <p:nvPr/>
        </p:nvSpPr>
        <p:spPr>
          <a:xfrm>
            <a:off x="5522388" y="78907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CAD1505F-1341-4EBC-98EC-B86F01DAA206}"/>
              </a:ext>
            </a:extLst>
          </p:cNvPr>
          <p:cNvCxnSpPr/>
          <p:nvPr/>
        </p:nvCxnSpPr>
        <p:spPr>
          <a:xfrm>
            <a:off x="1000664" y="1624277"/>
            <a:ext cx="474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41437FCA-0489-4A93-9EA1-0E355B67EBA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998107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B4B4A916-9F19-45DD-94B6-712E0AAEC3BB}"/>
              </a:ext>
            </a:extLst>
          </p:cNvPr>
          <p:cNvCxnSpPr>
            <a:cxnSpLocks/>
          </p:cNvCxnSpPr>
          <p:nvPr/>
        </p:nvCxnSpPr>
        <p:spPr>
          <a:xfrm>
            <a:off x="2800365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48D68B77-C404-443E-AC35-B169B7A2862B}"/>
              </a:ext>
            </a:extLst>
          </p:cNvPr>
          <p:cNvCxnSpPr>
            <a:cxnSpLocks/>
          </p:cNvCxnSpPr>
          <p:nvPr/>
        </p:nvCxnSpPr>
        <p:spPr>
          <a:xfrm>
            <a:off x="3607716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BCBBC2B7-26CF-4A3B-B2E1-931A8771EA2D}"/>
              </a:ext>
            </a:extLst>
          </p:cNvPr>
          <p:cNvCxnSpPr>
            <a:cxnSpLocks/>
          </p:cNvCxnSpPr>
          <p:nvPr/>
        </p:nvCxnSpPr>
        <p:spPr>
          <a:xfrm>
            <a:off x="4399474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FEA8050E-6422-44C2-9B68-0AF04676375E}"/>
              </a:ext>
            </a:extLst>
          </p:cNvPr>
          <p:cNvCxnSpPr>
            <a:cxnSpLocks/>
          </p:cNvCxnSpPr>
          <p:nvPr/>
        </p:nvCxnSpPr>
        <p:spPr>
          <a:xfrm>
            <a:off x="5218986" y="1623912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6C6083B2-59A5-4F8D-821F-9CAAC13DC964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1733737" y="1153850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2D70DE12-2334-4B10-9F45-841587FCD4CD}"/>
              </a:ext>
            </a:extLst>
          </p:cNvPr>
          <p:cNvCxnSpPr>
            <a:cxnSpLocks/>
          </p:cNvCxnSpPr>
          <p:nvPr/>
        </p:nvCxnSpPr>
        <p:spPr>
          <a:xfrm>
            <a:off x="2567309" y="1161307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E73C5F05-5520-46D1-95D7-161591915C2B}"/>
              </a:ext>
            </a:extLst>
          </p:cNvPr>
          <p:cNvCxnSpPr>
            <a:cxnSpLocks/>
          </p:cNvCxnSpPr>
          <p:nvPr/>
        </p:nvCxnSpPr>
        <p:spPr>
          <a:xfrm>
            <a:off x="3331202" y="1146393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0888F945-405D-4E3F-BC0F-144BFC766F96}"/>
              </a:ext>
            </a:extLst>
          </p:cNvPr>
          <p:cNvCxnSpPr>
            <a:cxnSpLocks/>
          </p:cNvCxnSpPr>
          <p:nvPr/>
        </p:nvCxnSpPr>
        <p:spPr>
          <a:xfrm>
            <a:off x="4164774" y="1153850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9BF50DBE-B764-45CF-B2B4-1558795639A7}"/>
              </a:ext>
            </a:extLst>
          </p:cNvPr>
          <p:cNvCxnSpPr>
            <a:cxnSpLocks/>
          </p:cNvCxnSpPr>
          <p:nvPr/>
        </p:nvCxnSpPr>
        <p:spPr>
          <a:xfrm>
            <a:off x="4950581" y="1143306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A54C6FE5-3ED5-4509-ADB1-A1C8E165475F}"/>
              </a:ext>
            </a:extLst>
          </p:cNvPr>
          <p:cNvCxnSpPr>
            <a:cxnSpLocks/>
          </p:cNvCxnSpPr>
          <p:nvPr/>
        </p:nvCxnSpPr>
        <p:spPr>
          <a:xfrm>
            <a:off x="5771815" y="1134643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94F3A193-70EB-4D76-92B1-AE430DDBED34}"/>
              </a:ext>
            </a:extLst>
          </p:cNvPr>
          <p:cNvSpPr/>
          <p:nvPr/>
        </p:nvSpPr>
        <p:spPr>
          <a:xfrm>
            <a:off x="693296" y="2987702"/>
            <a:ext cx="5929682" cy="1388852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10E90756-F749-4FE3-A061-3270921C4259}"/>
              </a:ext>
            </a:extLst>
          </p:cNvPr>
          <p:cNvSpPr/>
          <p:nvPr/>
        </p:nvSpPr>
        <p:spPr>
          <a:xfrm>
            <a:off x="1449113" y="320954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E8573890-4F6E-499A-B59C-69276790FBAE}"/>
              </a:ext>
            </a:extLst>
          </p:cNvPr>
          <p:cNvSpPr/>
          <p:nvPr/>
        </p:nvSpPr>
        <p:spPr>
          <a:xfrm>
            <a:off x="2251370" y="320954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xmlns="" id="{5CF50304-F9A7-4CFF-A73F-A01CF0402B77}"/>
              </a:ext>
            </a:extLst>
          </p:cNvPr>
          <p:cNvSpPr/>
          <p:nvPr/>
        </p:nvSpPr>
        <p:spPr>
          <a:xfrm>
            <a:off x="3053628" y="320954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xmlns="" id="{790C8837-9486-4D59-9299-4DAB3423D000}"/>
              </a:ext>
            </a:extLst>
          </p:cNvPr>
          <p:cNvSpPr/>
          <p:nvPr/>
        </p:nvSpPr>
        <p:spPr>
          <a:xfrm>
            <a:off x="3855885" y="320954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0E37DD49-6775-444A-9F58-43FC8A77CC1A}"/>
              </a:ext>
            </a:extLst>
          </p:cNvPr>
          <p:cNvSpPr/>
          <p:nvPr/>
        </p:nvSpPr>
        <p:spPr>
          <a:xfrm>
            <a:off x="4675397" y="320954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DD6C188E-BBA2-4E8D-9F33-F3C6D7746BA8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972449" y="344084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93D99B21-2F4E-4B67-BB26-2BCB781D7584}"/>
              </a:ext>
            </a:extLst>
          </p:cNvPr>
          <p:cNvCxnSpPr>
            <a:cxnSpLocks/>
          </p:cNvCxnSpPr>
          <p:nvPr/>
        </p:nvCxnSpPr>
        <p:spPr>
          <a:xfrm>
            <a:off x="2774707" y="344084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EFB76A24-A05A-4BBF-A818-E52DF5D6E287}"/>
              </a:ext>
            </a:extLst>
          </p:cNvPr>
          <p:cNvCxnSpPr>
            <a:cxnSpLocks/>
          </p:cNvCxnSpPr>
          <p:nvPr/>
        </p:nvCxnSpPr>
        <p:spPr>
          <a:xfrm>
            <a:off x="3582058" y="344084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9C8718E4-C645-46F2-BC3C-1E8C42909DC6}"/>
              </a:ext>
            </a:extLst>
          </p:cNvPr>
          <p:cNvCxnSpPr>
            <a:cxnSpLocks/>
          </p:cNvCxnSpPr>
          <p:nvPr/>
        </p:nvCxnSpPr>
        <p:spPr>
          <a:xfrm>
            <a:off x="4373816" y="3440844"/>
            <a:ext cx="2789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EDCDAC0B-C1D4-4E26-B617-B6351702C2C5}"/>
              </a:ext>
            </a:extLst>
          </p:cNvPr>
          <p:cNvSpPr txBox="1"/>
          <p:nvPr/>
        </p:nvSpPr>
        <p:spPr>
          <a:xfrm>
            <a:off x="1526589" y="38874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08CA946-35F9-4DAA-9F33-2D48D22A4FDB}"/>
              </a:ext>
            </a:extLst>
          </p:cNvPr>
          <p:cNvSpPr txBox="1"/>
          <p:nvPr/>
        </p:nvSpPr>
        <p:spPr>
          <a:xfrm>
            <a:off x="2303387" y="387071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5B61A25-AB36-4516-984F-A555E7EC59E9}"/>
              </a:ext>
            </a:extLst>
          </p:cNvPr>
          <p:cNvSpPr txBox="1"/>
          <p:nvPr/>
        </p:nvSpPr>
        <p:spPr>
          <a:xfrm>
            <a:off x="3000905" y="3892788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34B4AD24-6EE8-4099-9D86-59BA91728BDC}"/>
              </a:ext>
            </a:extLst>
          </p:cNvPr>
          <p:cNvSpPr txBox="1"/>
          <p:nvPr/>
        </p:nvSpPr>
        <p:spPr>
          <a:xfrm>
            <a:off x="3787605" y="3884161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1B8EB08-3F04-439A-BF8B-1F4A78A28793}"/>
              </a:ext>
            </a:extLst>
          </p:cNvPr>
          <p:cNvSpPr txBox="1"/>
          <p:nvPr/>
        </p:nvSpPr>
        <p:spPr>
          <a:xfrm>
            <a:off x="6114978" y="7919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E287DFCA-712C-4D8E-A92D-5185DCF8C889}"/>
              </a:ext>
            </a:extLst>
          </p:cNvPr>
          <p:cNvSpPr txBox="1"/>
          <p:nvPr/>
        </p:nvSpPr>
        <p:spPr>
          <a:xfrm>
            <a:off x="4630803" y="3870710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right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xmlns="" id="{89E67229-5ECB-4CB9-A05F-0C0BA8164C90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H="1">
            <a:off x="1449113" y="1624277"/>
            <a:ext cx="4555428" cy="1816567"/>
          </a:xfrm>
          <a:prstGeom prst="bentConnector5">
            <a:avLst>
              <a:gd name="adj1" fmla="val -5018"/>
              <a:gd name="adj2" fmla="val 50000"/>
              <a:gd name="adj3" fmla="val 105018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xmlns="" id="{DD863BE4-1932-4E03-823B-70CC195DE697}"/>
              </a:ext>
            </a:extLst>
          </p:cNvPr>
          <p:cNvSpPr/>
          <p:nvPr/>
        </p:nvSpPr>
        <p:spPr>
          <a:xfrm>
            <a:off x="1434157" y="2282817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7C575B5-D9D1-4C9D-B546-2B4349BA0D63}"/>
              </a:ext>
            </a:extLst>
          </p:cNvPr>
          <p:cNvSpPr txBox="1"/>
          <p:nvPr/>
        </p:nvSpPr>
        <p:spPr>
          <a:xfrm>
            <a:off x="1400169" y="2280885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xmlns="" id="{730BFB8A-A40A-4E34-B150-2CE8F7C6FA58}"/>
              </a:ext>
            </a:extLst>
          </p:cNvPr>
          <p:cNvCxnSpPr>
            <a:cxnSpLocks/>
            <a:stCxn id="7" idx="2"/>
            <a:endCxn id="74" idx="0"/>
          </p:cNvCxnSpPr>
          <p:nvPr/>
        </p:nvCxnSpPr>
        <p:spPr>
          <a:xfrm>
            <a:off x="5745576" y="1855580"/>
            <a:ext cx="14574" cy="425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AEA0EED6-E661-431A-BF4A-006793D3489E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1707600" y="2228230"/>
            <a:ext cx="3139821" cy="666526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4071FB92-52BA-4047-9C3B-0DF356EA2D96}"/>
              </a:ext>
            </a:extLst>
          </p:cNvPr>
          <p:cNvSpPr/>
          <p:nvPr/>
        </p:nvSpPr>
        <p:spPr>
          <a:xfrm>
            <a:off x="2238352" y="2282817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99D6269-D8D6-4229-A1DB-F2E4DC0C7276}"/>
              </a:ext>
            </a:extLst>
          </p:cNvPr>
          <p:cNvSpPr txBox="1"/>
          <p:nvPr/>
        </p:nvSpPr>
        <p:spPr>
          <a:xfrm>
            <a:off x="2204364" y="2280885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6E2EDC82-6CF2-4C59-A6F0-1E17DE428D4E}"/>
              </a:ext>
            </a:extLst>
          </p:cNvPr>
          <p:cNvSpPr/>
          <p:nvPr/>
        </p:nvSpPr>
        <p:spPr>
          <a:xfrm>
            <a:off x="3045853" y="2292525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34655745-09A1-4EC1-B01D-9DB06BF0AF4F}"/>
              </a:ext>
            </a:extLst>
          </p:cNvPr>
          <p:cNvSpPr txBox="1"/>
          <p:nvPr/>
        </p:nvSpPr>
        <p:spPr>
          <a:xfrm>
            <a:off x="3004264" y="2280796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xmlns="" id="{F7FC58C9-59CA-4A53-BCB8-073F5897C06F}"/>
              </a:ext>
            </a:extLst>
          </p:cNvPr>
          <p:cNvSpPr/>
          <p:nvPr/>
        </p:nvSpPr>
        <p:spPr>
          <a:xfrm>
            <a:off x="3865623" y="2277722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29483802-D635-4643-87AC-2A50287CAC69}"/>
              </a:ext>
            </a:extLst>
          </p:cNvPr>
          <p:cNvSpPr txBox="1"/>
          <p:nvPr/>
        </p:nvSpPr>
        <p:spPr>
          <a:xfrm>
            <a:off x="3831635" y="2275791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xmlns="" id="{6E26FF03-D8CC-4691-96A6-ABD1FF5DAA00}"/>
              </a:ext>
            </a:extLst>
          </p:cNvPr>
          <p:cNvSpPr/>
          <p:nvPr/>
        </p:nvSpPr>
        <p:spPr>
          <a:xfrm>
            <a:off x="4657582" y="2280162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88B6451C-D866-4ED4-92D4-6C12BCFE1AFC}"/>
              </a:ext>
            </a:extLst>
          </p:cNvPr>
          <p:cNvSpPr txBox="1"/>
          <p:nvPr/>
        </p:nvSpPr>
        <p:spPr>
          <a:xfrm>
            <a:off x="4616686" y="2271361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xmlns="" id="{36E20ECB-B114-47EE-9587-795EA9ED08AF}"/>
              </a:ext>
            </a:extLst>
          </p:cNvPr>
          <p:cNvSpPr/>
          <p:nvPr/>
        </p:nvSpPr>
        <p:spPr>
          <a:xfrm>
            <a:off x="5484566" y="2273293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64908D9-F1C5-4A11-89D8-C3DD4B5B79A3}"/>
              </a:ext>
            </a:extLst>
          </p:cNvPr>
          <p:cNvSpPr txBox="1"/>
          <p:nvPr/>
        </p:nvSpPr>
        <p:spPr>
          <a:xfrm>
            <a:off x="5433213" y="2280935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F80DF57C-EFF2-46C4-A5B2-A696AE1CFEE9}"/>
              </a:ext>
            </a:extLst>
          </p:cNvPr>
          <p:cNvCxnSpPr>
            <a:cxnSpLocks/>
            <a:stCxn id="63" idx="2"/>
            <a:endCxn id="99" idx="1"/>
          </p:cNvCxnSpPr>
          <p:nvPr/>
        </p:nvCxnSpPr>
        <p:spPr>
          <a:xfrm>
            <a:off x="2531301" y="2650217"/>
            <a:ext cx="2316120" cy="24453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xmlns="" id="{2F83113E-B0E8-493B-A137-904E3221D105}"/>
              </a:ext>
            </a:extLst>
          </p:cNvPr>
          <p:cNvCxnSpPr>
            <a:cxnSpLocks/>
            <a:stCxn id="65" idx="2"/>
            <a:endCxn id="99" idx="1"/>
          </p:cNvCxnSpPr>
          <p:nvPr/>
        </p:nvCxnSpPr>
        <p:spPr>
          <a:xfrm>
            <a:off x="3331201" y="2650128"/>
            <a:ext cx="1516220" cy="24462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xmlns="" id="{90280651-2EE6-4BB5-8A36-D743C539FCA3}"/>
              </a:ext>
            </a:extLst>
          </p:cNvPr>
          <p:cNvCxnSpPr>
            <a:cxnSpLocks/>
            <a:stCxn id="67" idx="2"/>
            <a:endCxn id="99" idx="0"/>
          </p:cNvCxnSpPr>
          <p:nvPr/>
        </p:nvCxnSpPr>
        <p:spPr>
          <a:xfrm>
            <a:off x="4158572" y="2645123"/>
            <a:ext cx="771275" cy="21575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7F47418A-2C2A-408F-9001-4ECA2C235DB7}"/>
              </a:ext>
            </a:extLst>
          </p:cNvPr>
          <p:cNvCxnSpPr>
            <a:cxnSpLocks/>
            <a:stCxn id="69" idx="2"/>
            <a:endCxn id="99" idx="0"/>
          </p:cNvCxnSpPr>
          <p:nvPr/>
        </p:nvCxnSpPr>
        <p:spPr>
          <a:xfrm flipH="1">
            <a:off x="4929847" y="2640693"/>
            <a:ext cx="13776" cy="22018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xmlns="" id="{7DEE1DAE-401A-4DA7-A82F-E4A9C8BA4EB9}"/>
              </a:ext>
            </a:extLst>
          </p:cNvPr>
          <p:cNvCxnSpPr>
            <a:cxnSpLocks/>
            <a:stCxn id="74" idx="2"/>
            <a:endCxn id="99" idx="7"/>
          </p:cNvCxnSpPr>
          <p:nvPr/>
        </p:nvCxnSpPr>
        <p:spPr>
          <a:xfrm flipH="1">
            <a:off x="5012272" y="2650267"/>
            <a:ext cx="747878" cy="24448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xmlns="" id="{64B931DD-CC3F-458D-9DF6-4FCE6E515463}"/>
              </a:ext>
            </a:extLst>
          </p:cNvPr>
          <p:cNvSpPr/>
          <p:nvPr/>
        </p:nvSpPr>
        <p:spPr>
          <a:xfrm>
            <a:off x="4813279" y="2860882"/>
            <a:ext cx="233135" cy="2313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xmlns="" id="{2C959F5F-1DAA-4545-86B8-94F732D7D0B6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4924325" y="3101270"/>
            <a:ext cx="10038" cy="10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DF14C737-A78C-478F-AA9D-7F449E42CD50}"/>
              </a:ext>
            </a:extLst>
          </p:cNvPr>
          <p:cNvSpPr txBox="1"/>
          <p:nvPr/>
        </p:nvSpPr>
        <p:spPr>
          <a:xfrm>
            <a:off x="4786611" y="27860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xmlns="" id="{D343EEBF-911B-43D3-AD02-F5A2BC83D39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1727105" y="1854191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xmlns="" id="{F5E3483F-3B6B-4E35-B87F-88CB9A9439E1}"/>
              </a:ext>
            </a:extLst>
          </p:cNvPr>
          <p:cNvCxnSpPr>
            <a:cxnSpLocks/>
          </p:cNvCxnSpPr>
          <p:nvPr/>
        </p:nvCxnSpPr>
        <p:spPr>
          <a:xfrm>
            <a:off x="2544707" y="1861293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xmlns="" id="{0B3274E5-EF5D-482A-A226-2686DC869430}"/>
              </a:ext>
            </a:extLst>
          </p:cNvPr>
          <p:cNvCxnSpPr>
            <a:cxnSpLocks/>
          </p:cNvCxnSpPr>
          <p:nvPr/>
        </p:nvCxnSpPr>
        <p:spPr>
          <a:xfrm>
            <a:off x="3331201" y="1869471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xmlns="" id="{6C186335-86F0-4645-8941-0AD4476D7FFD}"/>
              </a:ext>
            </a:extLst>
          </p:cNvPr>
          <p:cNvCxnSpPr>
            <a:cxnSpLocks/>
          </p:cNvCxnSpPr>
          <p:nvPr/>
        </p:nvCxnSpPr>
        <p:spPr>
          <a:xfrm>
            <a:off x="4148111" y="1861293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xmlns="" id="{A9E04DF3-0887-4E42-9078-24C1E3091B38}"/>
              </a:ext>
            </a:extLst>
          </p:cNvPr>
          <p:cNvCxnSpPr>
            <a:cxnSpLocks/>
          </p:cNvCxnSpPr>
          <p:nvPr/>
        </p:nvCxnSpPr>
        <p:spPr>
          <a:xfrm>
            <a:off x="4933671" y="1851265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xmlns="" id="{94E19BC3-C760-4816-85AA-596B8FE06DB9}"/>
              </a:ext>
            </a:extLst>
          </p:cNvPr>
          <p:cNvSpPr/>
          <p:nvPr/>
        </p:nvSpPr>
        <p:spPr>
          <a:xfrm>
            <a:off x="5628817" y="2865249"/>
            <a:ext cx="233135" cy="2313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D2A79BFB-E49A-4FF9-B7CE-DE54A18CB6C0}"/>
              </a:ext>
            </a:extLst>
          </p:cNvPr>
          <p:cNvCxnSpPr>
            <a:cxnSpLocks/>
          </p:cNvCxnSpPr>
          <p:nvPr/>
        </p:nvCxnSpPr>
        <p:spPr>
          <a:xfrm>
            <a:off x="5739863" y="3105637"/>
            <a:ext cx="10038" cy="10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79FAB053-2119-434D-8EAB-F920DAE6FC4A}"/>
              </a:ext>
            </a:extLst>
          </p:cNvPr>
          <p:cNvSpPr txBox="1"/>
          <p:nvPr/>
        </p:nvSpPr>
        <p:spPr>
          <a:xfrm>
            <a:off x="5602149" y="27904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xmlns="" id="{FCAE666B-5E35-4707-99A8-44040AB23ACE}"/>
              </a:ext>
            </a:extLst>
          </p:cNvPr>
          <p:cNvSpPr/>
          <p:nvPr/>
        </p:nvSpPr>
        <p:spPr>
          <a:xfrm>
            <a:off x="5484101" y="3212343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9DF84182-C41F-431B-98AF-EA45F6FD2877}"/>
              </a:ext>
            </a:extLst>
          </p:cNvPr>
          <p:cNvCxnSpPr>
            <a:cxnSpLocks/>
          </p:cNvCxnSpPr>
          <p:nvPr/>
        </p:nvCxnSpPr>
        <p:spPr>
          <a:xfrm>
            <a:off x="5212163" y="3440844"/>
            <a:ext cx="2789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xmlns="" id="{B8A3DBC7-6A4A-4011-92A9-F412C17B1C66}"/>
              </a:ext>
            </a:extLst>
          </p:cNvPr>
          <p:cNvCxnSpPr>
            <a:cxnSpLocks/>
            <a:stCxn id="53" idx="2"/>
            <a:endCxn id="97" idx="1"/>
          </p:cNvCxnSpPr>
          <p:nvPr/>
        </p:nvCxnSpPr>
        <p:spPr>
          <a:xfrm rot="5400000" flipH="1" flipV="1">
            <a:off x="5713911" y="2594115"/>
            <a:ext cx="874507" cy="2417348"/>
          </a:xfrm>
          <a:prstGeom prst="bentConnector4">
            <a:avLst>
              <a:gd name="adj1" fmla="val -26140"/>
              <a:gd name="adj2" fmla="val 56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xmlns="" id="{0CF8D233-9171-43A4-85BD-ABAB646831AF}"/>
              </a:ext>
            </a:extLst>
          </p:cNvPr>
          <p:cNvSpPr/>
          <p:nvPr/>
        </p:nvSpPr>
        <p:spPr>
          <a:xfrm>
            <a:off x="6933692" y="725635"/>
            <a:ext cx="1980076" cy="3671716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xmlns="" id="{5C379F05-9D02-40C3-B3D8-D5C8F2A4BF93}"/>
              </a:ext>
            </a:extLst>
          </p:cNvPr>
          <p:cNvSpPr/>
          <p:nvPr/>
        </p:nvSpPr>
        <p:spPr>
          <a:xfrm>
            <a:off x="569419" y="646912"/>
            <a:ext cx="833950" cy="2879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5F620889-9BC3-4B0A-999B-A4762BA52D7D}"/>
              </a:ext>
            </a:extLst>
          </p:cNvPr>
          <p:cNvSpPr txBox="1"/>
          <p:nvPr/>
        </p:nvSpPr>
        <p:spPr>
          <a:xfrm>
            <a:off x="520796" y="587564"/>
            <a:ext cx="101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xmlns="" id="{B6783E9E-03EC-4CFD-9ACF-E5C9F8EFECCE}"/>
              </a:ext>
            </a:extLst>
          </p:cNvPr>
          <p:cNvSpPr/>
          <p:nvPr/>
        </p:nvSpPr>
        <p:spPr>
          <a:xfrm>
            <a:off x="510040" y="4066570"/>
            <a:ext cx="833950" cy="2879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3E9A4FFC-4F86-470C-B3D2-6AB4593827BB}"/>
              </a:ext>
            </a:extLst>
          </p:cNvPr>
          <p:cNvSpPr txBox="1"/>
          <p:nvPr/>
        </p:nvSpPr>
        <p:spPr>
          <a:xfrm>
            <a:off x="461417" y="4007222"/>
            <a:ext cx="101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xmlns="" id="{183E2CFB-6708-4833-B0CA-B876E4D361C0}"/>
              </a:ext>
            </a:extLst>
          </p:cNvPr>
          <p:cNvSpPr/>
          <p:nvPr/>
        </p:nvSpPr>
        <p:spPr>
          <a:xfrm>
            <a:off x="6860920" y="643711"/>
            <a:ext cx="1040496" cy="2879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1E017ADC-0EB7-4510-9903-7A71892B45B1}"/>
              </a:ext>
            </a:extLst>
          </p:cNvPr>
          <p:cNvSpPr txBox="1"/>
          <p:nvPr/>
        </p:nvSpPr>
        <p:spPr>
          <a:xfrm>
            <a:off x="6830662" y="588701"/>
            <a:ext cx="129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xmlns="" id="{00791D3D-41FC-439D-AD1D-54793BFB8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611" y="1241716"/>
            <a:ext cx="1124193" cy="1127342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xmlns="" id="{1CC91B1D-2395-4DA2-9868-217682F6E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839" y="2801864"/>
            <a:ext cx="1124193" cy="1127342"/>
          </a:xfrm>
          <a:prstGeom prst="rect">
            <a:avLst/>
          </a:prstGeom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34871657-5E12-4A0B-A06D-9D016DA554B1}"/>
              </a:ext>
            </a:extLst>
          </p:cNvPr>
          <p:cNvCxnSpPr>
            <a:cxnSpLocks/>
          </p:cNvCxnSpPr>
          <p:nvPr/>
        </p:nvCxnSpPr>
        <p:spPr>
          <a:xfrm flipV="1">
            <a:off x="7921707" y="2413185"/>
            <a:ext cx="0" cy="35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xmlns="" id="{F44DB605-9103-4AB6-B8BC-00C223121746}"/>
              </a:ext>
            </a:extLst>
          </p:cNvPr>
          <p:cNvCxnSpPr>
            <a:cxnSpLocks/>
            <a:stCxn id="86" idx="1"/>
            <a:endCxn id="82" idx="3"/>
          </p:cNvCxnSpPr>
          <p:nvPr/>
        </p:nvCxnSpPr>
        <p:spPr>
          <a:xfrm rot="10800000" flipV="1">
            <a:off x="5902231" y="1805387"/>
            <a:ext cx="1457380" cy="1169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391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8DEEE7D-DDBC-4999-B8E9-1B93BD4DA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37"/>
            <a:ext cx="11963691" cy="3119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AAF3AF4-97D7-4233-97A1-812DFF21D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1963691" cy="311958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E4D4858D-1579-46ED-945F-373075443B57}"/>
              </a:ext>
            </a:extLst>
          </p:cNvPr>
          <p:cNvCxnSpPr/>
          <p:nvPr/>
        </p:nvCxnSpPr>
        <p:spPr>
          <a:xfrm flipH="1">
            <a:off x="906011" y="1761688"/>
            <a:ext cx="92279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CB68DA18-F22B-4240-99EC-103C2B60CB73}"/>
              </a:ext>
            </a:extLst>
          </p:cNvPr>
          <p:cNvCxnSpPr/>
          <p:nvPr/>
        </p:nvCxnSpPr>
        <p:spPr>
          <a:xfrm flipH="1">
            <a:off x="3826778" y="1761688"/>
            <a:ext cx="92279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61B91BA8-2599-4B20-9A44-399398B2E3BF}"/>
              </a:ext>
            </a:extLst>
          </p:cNvPr>
          <p:cNvCxnSpPr/>
          <p:nvPr/>
        </p:nvCxnSpPr>
        <p:spPr>
          <a:xfrm flipH="1">
            <a:off x="6747545" y="1761688"/>
            <a:ext cx="92279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873E477F-4891-42AB-A7C1-2A9E3FF2678D}"/>
              </a:ext>
            </a:extLst>
          </p:cNvPr>
          <p:cNvCxnSpPr/>
          <p:nvPr/>
        </p:nvCxnSpPr>
        <p:spPr>
          <a:xfrm flipH="1">
            <a:off x="9690682" y="1754697"/>
            <a:ext cx="92279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1B8D9EB5-4075-4491-AD17-410C0A0F003B}"/>
              </a:ext>
            </a:extLst>
          </p:cNvPr>
          <p:cNvCxnSpPr>
            <a:cxnSpLocks/>
          </p:cNvCxnSpPr>
          <p:nvPr/>
        </p:nvCxnSpPr>
        <p:spPr>
          <a:xfrm flipV="1">
            <a:off x="3937729" y="1703703"/>
            <a:ext cx="787166" cy="43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2BD1B6FD-66B5-4ECD-8D45-817A7337C525}"/>
              </a:ext>
            </a:extLst>
          </p:cNvPr>
          <p:cNvCxnSpPr>
            <a:cxnSpLocks/>
          </p:cNvCxnSpPr>
          <p:nvPr/>
        </p:nvCxnSpPr>
        <p:spPr>
          <a:xfrm flipV="1">
            <a:off x="6892344" y="1717932"/>
            <a:ext cx="787166" cy="43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63DC4C37-CBA2-4923-88C6-9D97D1870769}"/>
              </a:ext>
            </a:extLst>
          </p:cNvPr>
          <p:cNvCxnSpPr>
            <a:cxnSpLocks/>
          </p:cNvCxnSpPr>
          <p:nvPr/>
        </p:nvCxnSpPr>
        <p:spPr>
          <a:xfrm flipV="1">
            <a:off x="9821885" y="1717932"/>
            <a:ext cx="787166" cy="43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B6B259F9-8D1C-4506-BF7F-3DE4CA2EF538}"/>
              </a:ext>
            </a:extLst>
          </p:cNvPr>
          <p:cNvCxnSpPr>
            <a:cxnSpLocks/>
          </p:cNvCxnSpPr>
          <p:nvPr/>
        </p:nvCxnSpPr>
        <p:spPr>
          <a:xfrm flipH="1">
            <a:off x="6793684" y="1622363"/>
            <a:ext cx="811727" cy="466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6B1C2559-CA3F-40C2-BA33-AD7E19E34273}"/>
              </a:ext>
            </a:extLst>
          </p:cNvPr>
          <p:cNvCxnSpPr>
            <a:cxnSpLocks/>
          </p:cNvCxnSpPr>
          <p:nvPr/>
        </p:nvCxnSpPr>
        <p:spPr>
          <a:xfrm flipH="1">
            <a:off x="9773174" y="1620060"/>
            <a:ext cx="821515" cy="468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6E2BFA1E-9A35-4DEE-BF3B-1BADA58CD6C8}"/>
              </a:ext>
            </a:extLst>
          </p:cNvPr>
          <p:cNvCxnSpPr>
            <a:cxnSpLocks/>
          </p:cNvCxnSpPr>
          <p:nvPr/>
        </p:nvCxnSpPr>
        <p:spPr>
          <a:xfrm flipV="1">
            <a:off x="9768206" y="1216404"/>
            <a:ext cx="298492" cy="831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8C294C3B-13D8-4B0B-897D-8A0183DDA223}"/>
              </a:ext>
            </a:extLst>
          </p:cNvPr>
          <p:cNvCxnSpPr>
            <a:cxnSpLocks/>
          </p:cNvCxnSpPr>
          <p:nvPr/>
        </p:nvCxnSpPr>
        <p:spPr>
          <a:xfrm>
            <a:off x="1044430" y="4587654"/>
            <a:ext cx="180363" cy="101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C28CE298-CE79-449C-9B63-77A668C7E92D}"/>
              </a:ext>
            </a:extLst>
          </p:cNvPr>
          <p:cNvCxnSpPr>
            <a:cxnSpLocks/>
          </p:cNvCxnSpPr>
          <p:nvPr/>
        </p:nvCxnSpPr>
        <p:spPr>
          <a:xfrm>
            <a:off x="3937729" y="4587654"/>
            <a:ext cx="180363" cy="101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31017DD6-542E-4763-B104-693068FA2833}"/>
              </a:ext>
            </a:extLst>
          </p:cNvPr>
          <p:cNvCxnSpPr>
            <a:cxnSpLocks/>
          </p:cNvCxnSpPr>
          <p:nvPr/>
        </p:nvCxnSpPr>
        <p:spPr>
          <a:xfrm>
            <a:off x="6892344" y="4587654"/>
            <a:ext cx="180363" cy="101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8D77271B-CB42-47BB-B523-26882F2F3EA2}"/>
              </a:ext>
            </a:extLst>
          </p:cNvPr>
          <p:cNvCxnSpPr>
            <a:cxnSpLocks/>
          </p:cNvCxnSpPr>
          <p:nvPr/>
        </p:nvCxnSpPr>
        <p:spPr>
          <a:xfrm>
            <a:off x="9821885" y="4587654"/>
            <a:ext cx="180363" cy="101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2E6270A8-4926-4615-8712-193B3B9E359D}"/>
              </a:ext>
            </a:extLst>
          </p:cNvPr>
          <p:cNvCxnSpPr>
            <a:cxnSpLocks/>
          </p:cNvCxnSpPr>
          <p:nvPr/>
        </p:nvCxnSpPr>
        <p:spPr>
          <a:xfrm flipV="1">
            <a:off x="4291465" y="5327009"/>
            <a:ext cx="758708" cy="42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B41BF1E0-AA4F-4FB4-8B4A-217F916B2E30}"/>
              </a:ext>
            </a:extLst>
          </p:cNvPr>
          <p:cNvCxnSpPr>
            <a:cxnSpLocks/>
          </p:cNvCxnSpPr>
          <p:nvPr/>
        </p:nvCxnSpPr>
        <p:spPr>
          <a:xfrm flipV="1">
            <a:off x="7226057" y="5327009"/>
            <a:ext cx="758708" cy="42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BB6E4E93-72B4-412D-97AD-FC51579F4774}"/>
              </a:ext>
            </a:extLst>
          </p:cNvPr>
          <p:cNvCxnSpPr>
            <a:cxnSpLocks/>
          </p:cNvCxnSpPr>
          <p:nvPr/>
        </p:nvCxnSpPr>
        <p:spPr>
          <a:xfrm flipV="1">
            <a:off x="10160649" y="5327009"/>
            <a:ext cx="758708" cy="42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637913FB-ADF3-478B-A7BD-808D637E1178}"/>
              </a:ext>
            </a:extLst>
          </p:cNvPr>
          <p:cNvCxnSpPr>
            <a:cxnSpLocks/>
          </p:cNvCxnSpPr>
          <p:nvPr/>
        </p:nvCxnSpPr>
        <p:spPr>
          <a:xfrm flipH="1">
            <a:off x="7605411" y="5223437"/>
            <a:ext cx="371111" cy="10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6ABE330E-4F9C-481A-9CBD-2E75ECEFF2F4}"/>
              </a:ext>
            </a:extLst>
          </p:cNvPr>
          <p:cNvCxnSpPr>
            <a:cxnSpLocks/>
          </p:cNvCxnSpPr>
          <p:nvPr/>
        </p:nvCxnSpPr>
        <p:spPr>
          <a:xfrm flipH="1">
            <a:off x="10540003" y="5223437"/>
            <a:ext cx="371111" cy="10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2C2C8C94-0B48-4DA4-B68C-D84E92C20ED9}"/>
              </a:ext>
            </a:extLst>
          </p:cNvPr>
          <p:cNvCxnSpPr>
            <a:cxnSpLocks/>
          </p:cNvCxnSpPr>
          <p:nvPr/>
        </p:nvCxnSpPr>
        <p:spPr>
          <a:xfrm flipV="1">
            <a:off x="10460803" y="4429387"/>
            <a:ext cx="450311" cy="81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778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xmlns="" id="{B30A05C0-383E-4F3E-8B92-28A2A36B5C6F}"/>
              </a:ext>
            </a:extLst>
          </p:cNvPr>
          <p:cNvSpPr/>
          <p:nvPr/>
        </p:nvSpPr>
        <p:spPr>
          <a:xfrm>
            <a:off x="4223020" y="1551962"/>
            <a:ext cx="3108960" cy="3108960"/>
          </a:xfrm>
          <a:prstGeom prst="ellipse">
            <a:avLst/>
          </a:prstGeom>
          <a:solidFill>
            <a:schemeClr val="accent4">
              <a:lumMod val="60000"/>
              <a:lumOff val="40000"/>
              <a:alpha val="5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1938BF84-235B-44EB-82A4-4AAAE1A83572}"/>
              </a:ext>
            </a:extLst>
          </p:cNvPr>
          <p:cNvSpPr/>
          <p:nvPr/>
        </p:nvSpPr>
        <p:spPr>
          <a:xfrm>
            <a:off x="5227182" y="274880"/>
            <a:ext cx="1097280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Result state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82813E74-5D5D-41B3-AC8E-2D8089EF4EA4}"/>
              </a:ext>
            </a:extLst>
          </p:cNvPr>
          <p:cNvSpPr/>
          <p:nvPr/>
        </p:nvSpPr>
        <p:spPr>
          <a:xfrm>
            <a:off x="5318622" y="17714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Trajectory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0F6DC0F6-B294-40EC-9357-97000B5E53A4}"/>
              </a:ext>
            </a:extLst>
          </p:cNvPr>
          <p:cNvSpPr/>
          <p:nvPr/>
        </p:nvSpPr>
        <p:spPr>
          <a:xfrm>
            <a:off x="4437778" y="2652320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Actions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1399CCE1-25F1-4D49-A3D5-BC34CCE9F888}"/>
              </a:ext>
            </a:extLst>
          </p:cNvPr>
          <p:cNvSpPr/>
          <p:nvPr/>
        </p:nvSpPr>
        <p:spPr>
          <a:xfrm>
            <a:off x="5318622" y="3533164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7F02B953-9241-4083-950A-E1CEDCB04E73}"/>
              </a:ext>
            </a:extLst>
          </p:cNvPr>
          <p:cNvSpPr/>
          <p:nvPr/>
        </p:nvSpPr>
        <p:spPr>
          <a:xfrm>
            <a:off x="6199466" y="2652320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657C1577-F27D-4B27-8BA5-058C4817B7A6}"/>
              </a:ext>
            </a:extLst>
          </p:cNvPr>
          <p:cNvSpPr/>
          <p:nvPr/>
        </p:nvSpPr>
        <p:spPr>
          <a:xfrm>
            <a:off x="2941182" y="2560880"/>
            <a:ext cx="1097280" cy="10972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Skills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77BD9123-4339-49C8-BB06-276216FFA5A3}"/>
              </a:ext>
            </a:extLst>
          </p:cNvPr>
          <p:cNvSpPr/>
          <p:nvPr/>
        </p:nvSpPr>
        <p:spPr>
          <a:xfrm>
            <a:off x="7513182" y="2532079"/>
            <a:ext cx="1097280" cy="10972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Manner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DD89ED82-4F60-45CD-B3E5-7F509BB0B12C}"/>
              </a:ext>
            </a:extLst>
          </p:cNvPr>
          <p:cNvSpPr/>
          <p:nvPr/>
        </p:nvSpPr>
        <p:spPr>
          <a:xfrm>
            <a:off x="5227182" y="4846880"/>
            <a:ext cx="1097280" cy="10972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Symbolic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6D5D74FA-E319-41C3-BEF6-83D16CB48FAF}"/>
              </a:ext>
            </a:extLst>
          </p:cNvPr>
          <p:cNvSpPr/>
          <p:nvPr/>
        </p:nvSpPr>
        <p:spPr>
          <a:xfrm>
            <a:off x="5736113" y="4418619"/>
            <a:ext cx="91440" cy="9144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775CAD5C-B79A-45AC-BBD9-6850196C1269}"/>
              </a:ext>
            </a:extLst>
          </p:cNvPr>
          <p:cNvSpPr/>
          <p:nvPr/>
        </p:nvSpPr>
        <p:spPr>
          <a:xfrm>
            <a:off x="5736113" y="4775151"/>
            <a:ext cx="91440" cy="9144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C7E04F1-2E80-4DCB-8FFF-F82B3740DAEA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>
            <a:off x="5781833" y="4510059"/>
            <a:ext cx="0" cy="26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229B6344-B2A0-40E0-9625-7DA25DF432A3}"/>
              </a:ext>
            </a:extLst>
          </p:cNvPr>
          <p:cNvSpPr/>
          <p:nvPr/>
        </p:nvSpPr>
        <p:spPr>
          <a:xfrm>
            <a:off x="5736113" y="1346293"/>
            <a:ext cx="91440" cy="9144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00B4BC29-62C2-4F1F-B65D-B69EA37A2279}"/>
              </a:ext>
            </a:extLst>
          </p:cNvPr>
          <p:cNvSpPr/>
          <p:nvPr/>
        </p:nvSpPr>
        <p:spPr>
          <a:xfrm>
            <a:off x="5736113" y="1702825"/>
            <a:ext cx="91440" cy="9144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0DE1CC5-AAD7-447E-AF51-57871CF574C6}"/>
              </a:ext>
            </a:extLst>
          </p:cNvPr>
          <p:cNvCxnSpPr>
            <a:stCxn id="16" idx="4"/>
            <a:endCxn id="17" idx="0"/>
          </p:cNvCxnSpPr>
          <p:nvPr/>
        </p:nvCxnSpPr>
        <p:spPr>
          <a:xfrm>
            <a:off x="5781833" y="1437733"/>
            <a:ext cx="0" cy="26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DBCB1ED6-4EA5-4DC4-BE04-30A32471DE6B}"/>
              </a:ext>
            </a:extLst>
          </p:cNvPr>
          <p:cNvGrpSpPr/>
          <p:nvPr/>
        </p:nvGrpSpPr>
        <p:grpSpPr>
          <a:xfrm rot="5400000">
            <a:off x="7292132" y="2882456"/>
            <a:ext cx="91440" cy="447972"/>
            <a:chOff x="2941181" y="1090568"/>
            <a:chExt cx="91440" cy="44797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92083C3B-1F1B-40CD-998B-71CEAC41DFCF}"/>
                </a:ext>
              </a:extLst>
            </p:cNvPr>
            <p:cNvSpPr/>
            <p:nvPr/>
          </p:nvSpPr>
          <p:spPr>
            <a:xfrm>
              <a:off x="2941181" y="1090568"/>
              <a:ext cx="91440" cy="9144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784DFE51-A6EA-4724-8FAB-1435940973C0}"/>
                </a:ext>
              </a:extLst>
            </p:cNvPr>
            <p:cNvSpPr/>
            <p:nvPr/>
          </p:nvSpPr>
          <p:spPr>
            <a:xfrm>
              <a:off x="2941181" y="1447100"/>
              <a:ext cx="91440" cy="9144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38AED743-14CC-4B5C-8AC8-3A3AEACB193B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2986901" y="1182008"/>
              <a:ext cx="0" cy="265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3F7FD7D9-C58C-41E4-A1EE-1FCB232094B6}"/>
              </a:ext>
            </a:extLst>
          </p:cNvPr>
          <p:cNvGrpSpPr/>
          <p:nvPr/>
        </p:nvGrpSpPr>
        <p:grpSpPr>
          <a:xfrm rot="5400000">
            <a:off x="4192400" y="2882456"/>
            <a:ext cx="91440" cy="447972"/>
            <a:chOff x="2941181" y="1090568"/>
            <a:chExt cx="91440" cy="44797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7FD68A78-6624-4222-B3FC-BCF20A329101}"/>
                </a:ext>
              </a:extLst>
            </p:cNvPr>
            <p:cNvSpPr/>
            <p:nvPr/>
          </p:nvSpPr>
          <p:spPr>
            <a:xfrm>
              <a:off x="2941181" y="1090568"/>
              <a:ext cx="91440" cy="9144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CC51B31C-4881-4E35-BB9F-AAD3B2BB8A7B}"/>
                </a:ext>
              </a:extLst>
            </p:cNvPr>
            <p:cNvSpPr/>
            <p:nvPr/>
          </p:nvSpPr>
          <p:spPr>
            <a:xfrm>
              <a:off x="2941181" y="1447100"/>
              <a:ext cx="91440" cy="9144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0F6025FF-CD92-4C68-8401-0486467B3072}"/>
                </a:ext>
              </a:extLst>
            </p:cNvPr>
            <p:cNvCxnSpPr>
              <a:cxnSpLocks/>
              <a:stCxn id="28" idx="4"/>
              <a:endCxn id="29" idx="0"/>
            </p:cNvCxnSpPr>
            <p:nvPr/>
          </p:nvCxnSpPr>
          <p:spPr>
            <a:xfrm>
              <a:off x="2986901" y="1182008"/>
              <a:ext cx="0" cy="265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6175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B304AFB2-60BA-4E0D-B1C9-AE712F6EB3DD}"/>
              </a:ext>
            </a:extLst>
          </p:cNvPr>
          <p:cNvSpPr/>
          <p:nvPr/>
        </p:nvSpPr>
        <p:spPr>
          <a:xfrm>
            <a:off x="2530910" y="705060"/>
            <a:ext cx="1826301" cy="2061463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Process data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392A212E-9B63-46FC-9884-88D4763D42EB}"/>
              </a:ext>
            </a:extLst>
          </p:cNvPr>
          <p:cNvSpPr/>
          <p:nvPr/>
        </p:nvSpPr>
        <p:spPr>
          <a:xfrm>
            <a:off x="4709638" y="158729"/>
            <a:ext cx="2531335" cy="1365074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Progress learner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85685186-CF23-43DD-BA60-8179CB6E3D96}"/>
              </a:ext>
            </a:extLst>
          </p:cNvPr>
          <p:cNvSpPr/>
          <p:nvPr/>
        </p:nvSpPr>
        <p:spPr>
          <a:xfrm>
            <a:off x="141448" y="707528"/>
            <a:ext cx="1873924" cy="2058991"/>
          </a:xfrm>
          <a:prstGeom prst="roundRect">
            <a:avLst/>
          </a:prstGeom>
          <a:solidFill>
            <a:srgbClr val="4472C4">
              <a:alpha val="69804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Capture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84E89CB0-53F1-47DF-8456-7C960A098DB3}"/>
              </a:ext>
            </a:extLst>
          </p:cNvPr>
          <p:cNvCxnSpPr>
            <a:cxnSpLocks/>
          </p:cNvCxnSpPr>
          <p:nvPr/>
        </p:nvCxnSpPr>
        <p:spPr>
          <a:xfrm flipV="1">
            <a:off x="2091491" y="1738374"/>
            <a:ext cx="388159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85FC4942-B34C-4B5F-90EE-B4F60819EA1B}"/>
              </a:ext>
            </a:extLst>
          </p:cNvPr>
          <p:cNvCxnSpPr>
            <a:cxnSpLocks/>
          </p:cNvCxnSpPr>
          <p:nvPr/>
        </p:nvCxnSpPr>
        <p:spPr>
          <a:xfrm flipV="1">
            <a:off x="4397601" y="1726263"/>
            <a:ext cx="280732" cy="95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651447D9-0C99-4CE3-929E-B866B70FD89D}"/>
              </a:ext>
            </a:extLst>
          </p:cNvPr>
          <p:cNvSpPr/>
          <p:nvPr/>
        </p:nvSpPr>
        <p:spPr>
          <a:xfrm>
            <a:off x="4703413" y="1795411"/>
            <a:ext cx="2531334" cy="1463725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RL algorithms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035F283D-BC6C-4318-A026-FEC37EEAAD3F}"/>
              </a:ext>
            </a:extLst>
          </p:cNvPr>
          <p:cNvSpPr/>
          <p:nvPr/>
        </p:nvSpPr>
        <p:spPr>
          <a:xfrm>
            <a:off x="7871836" y="1191135"/>
            <a:ext cx="2621751" cy="1085108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2D Visualizer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D7D8FED3-E637-4762-A3DE-ADDC79E27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49" y="1582479"/>
            <a:ext cx="2621750" cy="625832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4500AEF-3D61-48B2-ABF2-9F6A1F903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996" y="548693"/>
            <a:ext cx="1717299" cy="94134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32455E8B-21C1-49B3-9466-FAE9441C2501}"/>
              </a:ext>
            </a:extLst>
          </p:cNvPr>
          <p:cNvCxnSpPr>
            <a:cxnSpLocks/>
          </p:cNvCxnSpPr>
          <p:nvPr/>
        </p:nvCxnSpPr>
        <p:spPr>
          <a:xfrm>
            <a:off x="7285786" y="2302083"/>
            <a:ext cx="50674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xmlns="" id="{94B89276-CDE2-41B8-8809-D63CA05E6560}"/>
              </a:ext>
            </a:extLst>
          </p:cNvPr>
          <p:cNvSpPr/>
          <p:nvPr/>
        </p:nvSpPr>
        <p:spPr>
          <a:xfrm>
            <a:off x="7871836" y="2302083"/>
            <a:ext cx="2621751" cy="1354883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3D Visualizer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FBE1242C-1971-466F-8150-0F98A68EB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441" y="2692968"/>
            <a:ext cx="1409354" cy="963998"/>
          </a:xfrm>
          <a:prstGeom prst="rect">
            <a:avLst/>
          </a:prstGeom>
        </p:spPr>
      </p:pic>
      <p:pic>
        <p:nvPicPr>
          <p:cNvPr id="1026" name="Picture 2" descr="drl.png">
            <a:extLst>
              <a:ext uri="{FF2B5EF4-FFF2-40B4-BE49-F238E27FC236}">
                <a16:creationId xmlns:a16="http://schemas.microsoft.com/office/drawing/2014/main" xmlns="" id="{DAD2A131-9B1F-4EE6-AEB7-648C92A3D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996" y="2302083"/>
            <a:ext cx="1672422" cy="78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Graphic 45" descr="User">
            <a:extLst>
              <a:ext uri="{FF2B5EF4-FFF2-40B4-BE49-F238E27FC236}">
                <a16:creationId xmlns:a16="http://schemas.microsoft.com/office/drawing/2014/main" xmlns="" id="{99ED5493-5C2F-4962-94D8-4AA8EAFCB2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1075409" y="1085173"/>
            <a:ext cx="914400" cy="914400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xmlns="" id="{C8B6EFD3-B617-46F5-A1AF-10E68C1FE390}"/>
              </a:ext>
            </a:extLst>
          </p:cNvPr>
          <p:cNvSpPr/>
          <p:nvPr/>
        </p:nvSpPr>
        <p:spPr>
          <a:xfrm>
            <a:off x="8440534" y="35692"/>
            <a:ext cx="1529861" cy="408703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Interactive learner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0C1F7EA4-3C03-44B5-9F73-17E73B616260}"/>
              </a:ext>
            </a:extLst>
          </p:cNvPr>
          <p:cNvCxnSpPr>
            <a:cxnSpLocks/>
          </p:cNvCxnSpPr>
          <p:nvPr/>
        </p:nvCxnSpPr>
        <p:spPr>
          <a:xfrm flipH="1" flipV="1">
            <a:off x="10065140" y="158730"/>
            <a:ext cx="1093238" cy="1066393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F38D8D98-4192-4511-A113-55F1A6C6A21D}"/>
              </a:ext>
            </a:extLst>
          </p:cNvPr>
          <p:cNvCxnSpPr>
            <a:cxnSpLocks/>
          </p:cNvCxnSpPr>
          <p:nvPr/>
        </p:nvCxnSpPr>
        <p:spPr>
          <a:xfrm flipH="1">
            <a:off x="7285786" y="180228"/>
            <a:ext cx="1041752" cy="6027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xmlns="" id="{112DB57A-2E65-4C11-A9EE-FEA2BEB8AE55}"/>
              </a:ext>
            </a:extLst>
          </p:cNvPr>
          <p:cNvSpPr/>
          <p:nvPr/>
        </p:nvSpPr>
        <p:spPr>
          <a:xfrm>
            <a:off x="8440534" y="490490"/>
            <a:ext cx="1529861" cy="448723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Automatic </a:t>
            </a:r>
            <a:r>
              <a:rPr lang="en-US" sz="1400" dirty="0"/>
              <a:t>Evaluator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D364D252-9F9E-45B8-BE33-E44DA2E0ABAB}"/>
              </a:ext>
            </a:extLst>
          </p:cNvPr>
          <p:cNvCxnSpPr>
            <a:cxnSpLocks/>
          </p:cNvCxnSpPr>
          <p:nvPr/>
        </p:nvCxnSpPr>
        <p:spPr>
          <a:xfrm flipH="1" flipV="1">
            <a:off x="10139263" y="771884"/>
            <a:ext cx="1019115" cy="63800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ED394B79-118A-4C0A-A769-C8825D54793C}"/>
              </a:ext>
            </a:extLst>
          </p:cNvPr>
          <p:cNvCxnSpPr>
            <a:cxnSpLocks/>
          </p:cNvCxnSpPr>
          <p:nvPr/>
        </p:nvCxnSpPr>
        <p:spPr>
          <a:xfrm>
            <a:off x="10538400" y="1713344"/>
            <a:ext cx="617356" cy="129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7F6AA3F-ABC3-44C4-AEA6-F5A243ECAD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399" y="1191135"/>
            <a:ext cx="1521744" cy="14766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34984F2-9946-4302-9D49-8D61B5221C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65" y="1523803"/>
            <a:ext cx="1695197" cy="1024220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xmlns="" id="{880E4A8B-E082-423E-9AAD-076E3391580D}"/>
              </a:ext>
            </a:extLst>
          </p:cNvPr>
          <p:cNvCxnSpPr>
            <a:cxnSpLocks/>
          </p:cNvCxnSpPr>
          <p:nvPr/>
        </p:nvCxnSpPr>
        <p:spPr>
          <a:xfrm flipV="1">
            <a:off x="10597036" y="1999573"/>
            <a:ext cx="702337" cy="11262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xmlns="" id="{0DEEF98B-0AA2-4442-97EE-9699B04EB8FD}"/>
              </a:ext>
            </a:extLst>
          </p:cNvPr>
          <p:cNvCxnSpPr>
            <a:cxnSpLocks/>
          </p:cNvCxnSpPr>
          <p:nvPr/>
        </p:nvCxnSpPr>
        <p:spPr>
          <a:xfrm flipH="1">
            <a:off x="10526674" y="1838277"/>
            <a:ext cx="613508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xmlns="" id="{70F128CD-95A1-4146-9287-9E4E0230A95D}"/>
              </a:ext>
            </a:extLst>
          </p:cNvPr>
          <p:cNvCxnSpPr>
            <a:cxnSpLocks/>
          </p:cNvCxnSpPr>
          <p:nvPr/>
        </p:nvCxnSpPr>
        <p:spPr>
          <a:xfrm flipH="1">
            <a:off x="10648820" y="2094075"/>
            <a:ext cx="756296" cy="119306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xmlns="" id="{28530DD2-64A5-4F3B-B204-C66FC95845E9}"/>
              </a:ext>
            </a:extLst>
          </p:cNvPr>
          <p:cNvCxnSpPr>
            <a:cxnSpLocks/>
          </p:cNvCxnSpPr>
          <p:nvPr/>
        </p:nvCxnSpPr>
        <p:spPr>
          <a:xfrm flipH="1">
            <a:off x="9205118" y="939214"/>
            <a:ext cx="346" cy="234994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CCDDEDA8-768B-4C90-91A1-B73E5DC76B87}"/>
              </a:ext>
            </a:extLst>
          </p:cNvPr>
          <p:cNvCxnSpPr>
            <a:cxnSpLocks/>
            <a:stCxn id="24" idx="2"/>
            <a:endCxn id="18" idx="0"/>
          </p:cNvCxnSpPr>
          <p:nvPr/>
        </p:nvCxnSpPr>
        <p:spPr>
          <a:xfrm flipH="1">
            <a:off x="5969080" y="1490033"/>
            <a:ext cx="1566" cy="3053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107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7">
            <a:extLst>
              <a:ext uri="{FF2B5EF4-FFF2-40B4-BE49-F238E27FC236}">
                <a16:creationId xmlns:a16="http://schemas.microsoft.com/office/drawing/2014/main" xmlns="" id="{B304AFB2-60BA-4E0D-B1C9-AE712F6EB3DD}"/>
              </a:ext>
            </a:extLst>
          </p:cNvPr>
          <p:cNvSpPr/>
          <p:nvPr/>
        </p:nvSpPr>
        <p:spPr>
          <a:xfrm>
            <a:off x="3136837" y="1916915"/>
            <a:ext cx="1826301" cy="2061463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Process data</a:t>
            </a:r>
          </a:p>
        </p:txBody>
      </p:sp>
      <p:sp>
        <p:nvSpPr>
          <p:cNvPr id="3" name="Rectangle: Rounded Corners 4">
            <a:extLst>
              <a:ext uri="{FF2B5EF4-FFF2-40B4-BE49-F238E27FC236}">
                <a16:creationId xmlns:a16="http://schemas.microsoft.com/office/drawing/2014/main" xmlns="" id="{85685186-CF23-43DD-BA60-8179CB6E3D96}"/>
              </a:ext>
            </a:extLst>
          </p:cNvPr>
          <p:cNvSpPr/>
          <p:nvPr/>
        </p:nvSpPr>
        <p:spPr>
          <a:xfrm>
            <a:off x="747375" y="1919383"/>
            <a:ext cx="1873924" cy="2058991"/>
          </a:xfrm>
          <a:prstGeom prst="roundRect">
            <a:avLst/>
          </a:prstGeom>
          <a:solidFill>
            <a:srgbClr val="4472C4">
              <a:alpha val="69804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Capture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84E89CB0-53F1-47DF-8456-7C960A098DB3}"/>
              </a:ext>
            </a:extLst>
          </p:cNvPr>
          <p:cNvCxnSpPr>
            <a:cxnSpLocks/>
          </p:cNvCxnSpPr>
          <p:nvPr/>
        </p:nvCxnSpPr>
        <p:spPr>
          <a:xfrm flipV="1">
            <a:off x="2697418" y="2950229"/>
            <a:ext cx="388159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85FC4942-B34C-4B5F-90EE-B4F60819EA1B}"/>
              </a:ext>
            </a:extLst>
          </p:cNvPr>
          <p:cNvCxnSpPr>
            <a:cxnSpLocks/>
          </p:cNvCxnSpPr>
          <p:nvPr/>
        </p:nvCxnSpPr>
        <p:spPr>
          <a:xfrm flipV="1">
            <a:off x="5003528" y="2947646"/>
            <a:ext cx="388238" cy="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7F6AA3F-ABC3-44C4-AEA6-F5A243ECA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326" y="2402990"/>
            <a:ext cx="1521744" cy="14766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34984F2-9946-4302-9D49-8D61B5221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92" y="2735658"/>
            <a:ext cx="1695197" cy="102422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B304AFB2-60BA-4E0D-B1C9-AE712F6EB3DD}"/>
              </a:ext>
            </a:extLst>
          </p:cNvPr>
          <p:cNvSpPr/>
          <p:nvPr/>
        </p:nvSpPr>
        <p:spPr>
          <a:xfrm>
            <a:off x="5478676" y="1907386"/>
            <a:ext cx="1826301" cy="2061463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ML algorithms</a:t>
            </a:r>
            <a:endParaRPr lang="en-US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85FC4942-B34C-4B5F-90EE-B4F60819EA1B}"/>
              </a:ext>
            </a:extLst>
          </p:cNvPr>
          <p:cNvCxnSpPr>
            <a:cxnSpLocks/>
          </p:cNvCxnSpPr>
          <p:nvPr/>
        </p:nvCxnSpPr>
        <p:spPr>
          <a:xfrm flipV="1">
            <a:off x="7304977" y="2972650"/>
            <a:ext cx="388238" cy="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7">
            <a:extLst>
              <a:ext uri="{FF2B5EF4-FFF2-40B4-BE49-F238E27FC236}">
                <a16:creationId xmlns:a16="http://schemas.microsoft.com/office/drawing/2014/main" xmlns="" id="{B304AFB2-60BA-4E0D-B1C9-AE712F6EB3DD}"/>
              </a:ext>
            </a:extLst>
          </p:cNvPr>
          <p:cNvSpPr/>
          <p:nvPr/>
        </p:nvSpPr>
        <p:spPr>
          <a:xfrm>
            <a:off x="7820515" y="1907385"/>
            <a:ext cx="1826301" cy="2061463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Visualization,</a:t>
            </a:r>
          </a:p>
          <a:p>
            <a:pPr algn="ctr"/>
            <a:r>
              <a:rPr lang="en-US" sz="1600" dirty="0" smtClean="0"/>
              <a:t>Interaction and</a:t>
            </a:r>
          </a:p>
          <a:p>
            <a:pPr algn="ctr"/>
            <a:r>
              <a:rPr lang="en-US" sz="1600" dirty="0" smtClean="0"/>
              <a:t>Evaluation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8868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7">
            <a:extLst>
              <a:ext uri="{FF2B5EF4-FFF2-40B4-BE49-F238E27FC236}">
                <a16:creationId xmlns:a16="http://schemas.microsoft.com/office/drawing/2014/main" xmlns="" id="{B304AFB2-60BA-4E0D-B1C9-AE712F6EB3DD}"/>
              </a:ext>
            </a:extLst>
          </p:cNvPr>
          <p:cNvSpPr/>
          <p:nvPr/>
        </p:nvSpPr>
        <p:spPr>
          <a:xfrm>
            <a:off x="2456296" y="2036435"/>
            <a:ext cx="5663822" cy="2118611"/>
          </a:xfrm>
          <a:prstGeom prst="roundRect">
            <a:avLst/>
          </a:prstGeom>
          <a:solidFill>
            <a:srgbClr val="4472C4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ML algorithms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16">
            <a:extLst>
              <a:ext uri="{FF2B5EF4-FFF2-40B4-BE49-F238E27FC236}">
                <a16:creationId xmlns:a16="http://schemas.microsoft.com/office/drawing/2014/main" xmlns="" id="{392A212E-9B63-46FC-9884-88D4763D42EB}"/>
              </a:ext>
            </a:extLst>
          </p:cNvPr>
          <p:cNvSpPr/>
          <p:nvPr/>
        </p:nvSpPr>
        <p:spPr>
          <a:xfrm>
            <a:off x="2588345" y="2587823"/>
            <a:ext cx="2531335" cy="1463725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Progress learner</a:t>
            </a:r>
          </a:p>
        </p:txBody>
      </p:sp>
      <p:sp>
        <p:nvSpPr>
          <p:cNvPr id="4" name="Rectangle: Rounded Corners 17">
            <a:extLst>
              <a:ext uri="{FF2B5EF4-FFF2-40B4-BE49-F238E27FC236}">
                <a16:creationId xmlns:a16="http://schemas.microsoft.com/office/drawing/2014/main" xmlns="" id="{651447D9-0C99-4CE3-929E-B866B70FD89D}"/>
              </a:ext>
            </a:extLst>
          </p:cNvPr>
          <p:cNvSpPr/>
          <p:nvPr/>
        </p:nvSpPr>
        <p:spPr>
          <a:xfrm>
            <a:off x="5450951" y="2587824"/>
            <a:ext cx="2531334" cy="1463725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RL algorithms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4500AEF-3D61-48B2-ABF2-9F6A1F903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03" y="2977788"/>
            <a:ext cx="1717299" cy="941340"/>
          </a:xfrm>
          <a:prstGeom prst="rect">
            <a:avLst/>
          </a:prstGeom>
        </p:spPr>
      </p:pic>
      <p:pic>
        <p:nvPicPr>
          <p:cNvPr id="6" name="Picture 2" descr="drl.png">
            <a:extLst>
              <a:ext uri="{FF2B5EF4-FFF2-40B4-BE49-F238E27FC236}">
                <a16:creationId xmlns:a16="http://schemas.microsoft.com/office/drawing/2014/main" xmlns="" id="{DAD2A131-9B1F-4EE6-AEB7-648C92A3D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534" y="3094496"/>
            <a:ext cx="1672422" cy="78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CCDDEDA8-768B-4C90-91A1-B73E5DC76B87}"/>
              </a:ext>
            </a:extLst>
          </p:cNvPr>
          <p:cNvCxnSpPr>
            <a:cxnSpLocks/>
          </p:cNvCxnSpPr>
          <p:nvPr/>
        </p:nvCxnSpPr>
        <p:spPr>
          <a:xfrm flipV="1">
            <a:off x="5147818" y="3270361"/>
            <a:ext cx="303133" cy="6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85FC4942-B34C-4B5F-90EE-B4F60819EA1B}"/>
              </a:ext>
            </a:extLst>
          </p:cNvPr>
          <p:cNvCxnSpPr>
            <a:cxnSpLocks/>
          </p:cNvCxnSpPr>
          <p:nvPr/>
        </p:nvCxnSpPr>
        <p:spPr>
          <a:xfrm flipV="1">
            <a:off x="1963443" y="3095741"/>
            <a:ext cx="388238" cy="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85FC4942-B34C-4B5F-90EE-B4F60819EA1B}"/>
              </a:ext>
            </a:extLst>
          </p:cNvPr>
          <p:cNvCxnSpPr>
            <a:cxnSpLocks/>
          </p:cNvCxnSpPr>
          <p:nvPr/>
        </p:nvCxnSpPr>
        <p:spPr>
          <a:xfrm flipV="1">
            <a:off x="8224733" y="3100005"/>
            <a:ext cx="388238" cy="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7">
            <a:extLst>
              <a:ext uri="{FF2B5EF4-FFF2-40B4-BE49-F238E27FC236}">
                <a16:creationId xmlns:a16="http://schemas.microsoft.com/office/drawing/2014/main" xmlns="" id="{B304AFB2-60BA-4E0D-B1C9-AE712F6EB3DD}"/>
              </a:ext>
            </a:extLst>
          </p:cNvPr>
          <p:cNvSpPr/>
          <p:nvPr/>
        </p:nvSpPr>
        <p:spPr>
          <a:xfrm>
            <a:off x="8641109" y="2520231"/>
            <a:ext cx="1466704" cy="1148530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Visualization,</a:t>
            </a:r>
          </a:p>
          <a:p>
            <a:pPr algn="ctr"/>
            <a:r>
              <a:rPr lang="en-US" sz="1600" dirty="0" smtClean="0"/>
              <a:t>Interaction and</a:t>
            </a:r>
          </a:p>
          <a:p>
            <a:pPr algn="ctr"/>
            <a:r>
              <a:rPr lang="en-US" sz="1600" dirty="0" smtClean="0"/>
              <a:t>Evaluation</a:t>
            </a:r>
            <a:endParaRPr lang="en-US" sz="1600" dirty="0"/>
          </a:p>
        </p:txBody>
      </p:sp>
      <p:sp>
        <p:nvSpPr>
          <p:cNvPr id="12" name="Rectangle: Rounded Corners 7">
            <a:extLst>
              <a:ext uri="{FF2B5EF4-FFF2-40B4-BE49-F238E27FC236}">
                <a16:creationId xmlns:a16="http://schemas.microsoft.com/office/drawing/2014/main" xmlns="" id="{B304AFB2-60BA-4E0D-B1C9-AE712F6EB3DD}"/>
              </a:ext>
            </a:extLst>
          </p:cNvPr>
          <p:cNvSpPr/>
          <p:nvPr/>
        </p:nvSpPr>
        <p:spPr>
          <a:xfrm>
            <a:off x="419120" y="2515967"/>
            <a:ext cx="1466704" cy="1148530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Capture and Process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7603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7">
            <a:extLst>
              <a:ext uri="{FF2B5EF4-FFF2-40B4-BE49-F238E27FC236}">
                <a16:creationId xmlns:a16="http://schemas.microsoft.com/office/drawing/2014/main" xmlns="" id="{B304AFB2-60BA-4E0D-B1C9-AE712F6EB3DD}"/>
              </a:ext>
            </a:extLst>
          </p:cNvPr>
          <p:cNvSpPr/>
          <p:nvPr/>
        </p:nvSpPr>
        <p:spPr>
          <a:xfrm>
            <a:off x="5760722" y="668740"/>
            <a:ext cx="2800067" cy="4353636"/>
          </a:xfrm>
          <a:prstGeom prst="roundRect">
            <a:avLst/>
          </a:prstGeom>
          <a:solidFill>
            <a:srgbClr val="4472C4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/>
              <a:t>Visualization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Rectangle: Rounded Corners 28">
            <a:extLst>
              <a:ext uri="{FF2B5EF4-FFF2-40B4-BE49-F238E27FC236}">
                <a16:creationId xmlns:a16="http://schemas.microsoft.com/office/drawing/2014/main" xmlns="" id="{035F283D-BC6C-4318-A026-FEC37EEAAD3F}"/>
              </a:ext>
            </a:extLst>
          </p:cNvPr>
          <p:cNvSpPr/>
          <p:nvPr/>
        </p:nvSpPr>
        <p:spPr>
          <a:xfrm>
            <a:off x="5835589" y="2440361"/>
            <a:ext cx="2621751" cy="1085108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2D Visualizer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7D8FED3-E637-4762-A3DE-ADDC79E27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802" y="2831705"/>
            <a:ext cx="2621750" cy="625832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4" name="Rectangle: Rounded Corners 29">
            <a:extLst>
              <a:ext uri="{FF2B5EF4-FFF2-40B4-BE49-F238E27FC236}">
                <a16:creationId xmlns:a16="http://schemas.microsoft.com/office/drawing/2014/main" xmlns="" id="{94B89276-CDE2-41B8-8809-D63CA05E6560}"/>
              </a:ext>
            </a:extLst>
          </p:cNvPr>
          <p:cNvSpPr/>
          <p:nvPr/>
        </p:nvSpPr>
        <p:spPr>
          <a:xfrm>
            <a:off x="5835589" y="3571654"/>
            <a:ext cx="2621751" cy="1354883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3D Visualizer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BE1242C-1971-466F-8150-0F98A68EB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194" y="3962539"/>
            <a:ext cx="1409354" cy="963998"/>
          </a:xfrm>
          <a:prstGeom prst="rect">
            <a:avLst/>
          </a:prstGeom>
        </p:spPr>
      </p:pic>
      <p:pic>
        <p:nvPicPr>
          <p:cNvPr id="6" name="Graphic 45" descr="User">
            <a:extLst>
              <a:ext uri="{FF2B5EF4-FFF2-40B4-BE49-F238E27FC236}">
                <a16:creationId xmlns:a16="http://schemas.microsoft.com/office/drawing/2014/main" xmlns="" id="{99ED5493-5C2F-4962-94D8-4AA8EAFCB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039162" y="2354744"/>
            <a:ext cx="914400" cy="914400"/>
          </a:xfrm>
          <a:prstGeom prst="rect">
            <a:avLst/>
          </a:prstGeom>
        </p:spPr>
      </p:pic>
      <p:sp>
        <p:nvSpPr>
          <p:cNvPr id="9" name="Rectangle: Rounded Corners 55">
            <a:extLst>
              <a:ext uri="{FF2B5EF4-FFF2-40B4-BE49-F238E27FC236}">
                <a16:creationId xmlns:a16="http://schemas.microsoft.com/office/drawing/2014/main" xmlns="" id="{112DB57A-2E65-4C11-A9EE-FEA2BEB8AE55}"/>
              </a:ext>
            </a:extLst>
          </p:cNvPr>
          <p:cNvSpPr/>
          <p:nvPr/>
        </p:nvSpPr>
        <p:spPr>
          <a:xfrm>
            <a:off x="6404287" y="1760061"/>
            <a:ext cx="1529861" cy="448723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Automatic </a:t>
            </a:r>
            <a:r>
              <a:rPr lang="en-US" sz="1400" dirty="0"/>
              <a:t>Evaluator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D364D252-9F9E-45B8-BE33-E44DA2E0ABAB}"/>
              </a:ext>
            </a:extLst>
          </p:cNvPr>
          <p:cNvCxnSpPr>
            <a:cxnSpLocks/>
          </p:cNvCxnSpPr>
          <p:nvPr/>
        </p:nvCxnSpPr>
        <p:spPr>
          <a:xfrm flipH="1" flipV="1">
            <a:off x="8103016" y="2041455"/>
            <a:ext cx="1019115" cy="63800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ED394B79-118A-4C0A-A769-C8825D54793C}"/>
              </a:ext>
            </a:extLst>
          </p:cNvPr>
          <p:cNvCxnSpPr>
            <a:cxnSpLocks/>
          </p:cNvCxnSpPr>
          <p:nvPr/>
        </p:nvCxnSpPr>
        <p:spPr>
          <a:xfrm>
            <a:off x="8502153" y="2982915"/>
            <a:ext cx="617356" cy="129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880E4A8B-E082-423E-9AAD-076E3391580D}"/>
              </a:ext>
            </a:extLst>
          </p:cNvPr>
          <p:cNvCxnSpPr>
            <a:cxnSpLocks/>
          </p:cNvCxnSpPr>
          <p:nvPr/>
        </p:nvCxnSpPr>
        <p:spPr>
          <a:xfrm flipV="1">
            <a:off x="8560789" y="3269144"/>
            <a:ext cx="702337" cy="11262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0DEEF98B-0AA2-4442-97EE-9699B04EB8FD}"/>
              </a:ext>
            </a:extLst>
          </p:cNvPr>
          <p:cNvCxnSpPr>
            <a:cxnSpLocks/>
          </p:cNvCxnSpPr>
          <p:nvPr/>
        </p:nvCxnSpPr>
        <p:spPr>
          <a:xfrm flipH="1">
            <a:off x="8490427" y="3107848"/>
            <a:ext cx="613508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70F128CD-95A1-4146-9287-9E4E0230A95D}"/>
              </a:ext>
            </a:extLst>
          </p:cNvPr>
          <p:cNvCxnSpPr>
            <a:cxnSpLocks/>
          </p:cNvCxnSpPr>
          <p:nvPr/>
        </p:nvCxnSpPr>
        <p:spPr>
          <a:xfrm flipH="1">
            <a:off x="8612573" y="3363646"/>
            <a:ext cx="756296" cy="119306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28530DD2-64A5-4F3B-B204-C66FC95845E9}"/>
              </a:ext>
            </a:extLst>
          </p:cNvPr>
          <p:cNvCxnSpPr>
            <a:cxnSpLocks/>
          </p:cNvCxnSpPr>
          <p:nvPr/>
        </p:nvCxnSpPr>
        <p:spPr>
          <a:xfrm flipH="1">
            <a:off x="7168871" y="2208785"/>
            <a:ext cx="346" cy="234994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7">
            <a:extLst>
              <a:ext uri="{FF2B5EF4-FFF2-40B4-BE49-F238E27FC236}">
                <a16:creationId xmlns:a16="http://schemas.microsoft.com/office/drawing/2014/main" xmlns="" id="{B304AFB2-60BA-4E0D-B1C9-AE712F6EB3DD}"/>
              </a:ext>
            </a:extLst>
          </p:cNvPr>
          <p:cNvSpPr/>
          <p:nvPr/>
        </p:nvSpPr>
        <p:spPr>
          <a:xfrm>
            <a:off x="4015174" y="2679265"/>
            <a:ext cx="1290230" cy="650950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ML algorithms</a:t>
            </a:r>
            <a:endParaRPr lang="en-US" sz="1600" dirty="0"/>
          </a:p>
        </p:txBody>
      </p:sp>
      <p:sp>
        <p:nvSpPr>
          <p:cNvPr id="17" name="Rectangle: Rounded Corners 7">
            <a:extLst>
              <a:ext uri="{FF2B5EF4-FFF2-40B4-BE49-F238E27FC236}">
                <a16:creationId xmlns:a16="http://schemas.microsoft.com/office/drawing/2014/main" xmlns="" id="{B304AFB2-60BA-4E0D-B1C9-AE712F6EB3DD}"/>
              </a:ext>
            </a:extLst>
          </p:cNvPr>
          <p:cNvSpPr/>
          <p:nvPr/>
        </p:nvSpPr>
        <p:spPr>
          <a:xfrm>
            <a:off x="2281024" y="2679265"/>
            <a:ext cx="1299039" cy="667487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Capture and Process</a:t>
            </a:r>
            <a:endParaRPr lang="en-US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85FC4942-B34C-4B5F-90EE-B4F60819EA1B}"/>
              </a:ext>
            </a:extLst>
          </p:cNvPr>
          <p:cNvCxnSpPr>
            <a:cxnSpLocks/>
          </p:cNvCxnSpPr>
          <p:nvPr/>
        </p:nvCxnSpPr>
        <p:spPr>
          <a:xfrm flipV="1">
            <a:off x="3599640" y="2998723"/>
            <a:ext cx="388238" cy="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85FC4942-B34C-4B5F-90EE-B4F60819EA1B}"/>
              </a:ext>
            </a:extLst>
          </p:cNvPr>
          <p:cNvCxnSpPr>
            <a:cxnSpLocks/>
          </p:cNvCxnSpPr>
          <p:nvPr/>
        </p:nvCxnSpPr>
        <p:spPr>
          <a:xfrm flipV="1">
            <a:off x="5331540" y="3013008"/>
            <a:ext cx="388238" cy="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47">
            <a:extLst>
              <a:ext uri="{FF2B5EF4-FFF2-40B4-BE49-F238E27FC236}">
                <a16:creationId xmlns:a16="http://schemas.microsoft.com/office/drawing/2014/main" xmlns="" id="{C8B6EFD3-B617-46F5-A1AF-10E68C1FE390}"/>
              </a:ext>
            </a:extLst>
          </p:cNvPr>
          <p:cNvSpPr/>
          <p:nvPr/>
        </p:nvSpPr>
        <p:spPr>
          <a:xfrm>
            <a:off x="6400754" y="1216865"/>
            <a:ext cx="1529861" cy="408703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Interactive learner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0C1F7EA4-3C03-44B5-9F73-17E73B616260}"/>
              </a:ext>
            </a:extLst>
          </p:cNvPr>
          <p:cNvCxnSpPr>
            <a:cxnSpLocks/>
          </p:cNvCxnSpPr>
          <p:nvPr/>
        </p:nvCxnSpPr>
        <p:spPr>
          <a:xfrm flipH="1" flipV="1">
            <a:off x="8025360" y="1339903"/>
            <a:ext cx="1093238" cy="1066393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85FC4942-B34C-4B5F-90EE-B4F60819EA1B}"/>
              </a:ext>
            </a:extLst>
          </p:cNvPr>
          <p:cNvCxnSpPr>
            <a:cxnSpLocks/>
          </p:cNvCxnSpPr>
          <p:nvPr/>
        </p:nvCxnSpPr>
        <p:spPr>
          <a:xfrm flipH="1">
            <a:off x="4773733" y="1444982"/>
            <a:ext cx="1523572" cy="1177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34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94914581-A239-4E4E-B903-6745EFC22AD8}"/>
              </a:ext>
            </a:extLst>
          </p:cNvPr>
          <p:cNvSpPr/>
          <p:nvPr/>
        </p:nvSpPr>
        <p:spPr>
          <a:xfrm>
            <a:off x="1139252" y="979387"/>
            <a:ext cx="7255240" cy="48992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7032DDBE-82BA-40A2-A0AF-233720047F03}"/>
              </a:ext>
            </a:extLst>
          </p:cNvPr>
          <p:cNvSpPr/>
          <p:nvPr/>
        </p:nvSpPr>
        <p:spPr>
          <a:xfrm>
            <a:off x="159062" y="1706410"/>
            <a:ext cx="560466" cy="12142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6B5052D7-E5CB-48F3-A028-F5E95FB36588}"/>
              </a:ext>
            </a:extLst>
          </p:cNvPr>
          <p:cNvSpPr/>
          <p:nvPr/>
        </p:nvSpPr>
        <p:spPr>
          <a:xfrm>
            <a:off x="8822959" y="1706409"/>
            <a:ext cx="539021" cy="12142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F5788756-02EC-4EE5-B325-FCDB75AEE49C}"/>
              </a:ext>
            </a:extLst>
          </p:cNvPr>
          <p:cNvSpPr/>
          <p:nvPr/>
        </p:nvSpPr>
        <p:spPr>
          <a:xfrm>
            <a:off x="150486" y="4338701"/>
            <a:ext cx="571541" cy="12142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6A473AB6-3DD9-46BF-9529-7D20333B2005}"/>
              </a:ext>
            </a:extLst>
          </p:cNvPr>
          <p:cNvSpPr/>
          <p:nvPr/>
        </p:nvSpPr>
        <p:spPr>
          <a:xfrm>
            <a:off x="8822959" y="4338701"/>
            <a:ext cx="539021" cy="12142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84E63A6-5FA5-4600-B696-CBDA35913C43}"/>
              </a:ext>
            </a:extLst>
          </p:cNvPr>
          <p:cNvSpPr txBox="1"/>
          <p:nvPr/>
        </p:nvSpPr>
        <p:spPr>
          <a:xfrm>
            <a:off x="8910816" y="2082677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baseline="-25000" dirty="0"/>
              <a:t>t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6862023-1D3C-4B2E-8E40-A0A208CF4185}"/>
              </a:ext>
            </a:extLst>
          </p:cNvPr>
          <p:cNvSpPr txBox="1"/>
          <p:nvPr/>
        </p:nvSpPr>
        <p:spPr>
          <a:xfrm>
            <a:off x="154448" y="2095435"/>
            <a:ext cx="588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baseline="-25000" dirty="0"/>
              <a:t>t-1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B098D9A-3046-40FA-B5FA-2CDEF516980C}"/>
              </a:ext>
            </a:extLst>
          </p:cNvPr>
          <p:cNvSpPr txBox="1"/>
          <p:nvPr/>
        </p:nvSpPr>
        <p:spPr>
          <a:xfrm>
            <a:off x="8882923" y="4728441"/>
            <a:ext cx="53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</a:t>
            </a:r>
            <a:r>
              <a:rPr lang="en-US" sz="2400" baseline="-25000" dirty="0" err="1"/>
              <a:t>t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8BDD838-C752-4D23-BDEE-5538E688C7E1}"/>
              </a:ext>
            </a:extLst>
          </p:cNvPr>
          <p:cNvSpPr txBox="1"/>
          <p:nvPr/>
        </p:nvSpPr>
        <p:spPr>
          <a:xfrm>
            <a:off x="137315" y="4714967"/>
            <a:ext cx="656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baseline="-25000" dirty="0"/>
              <a:t>t-1</a:t>
            </a:r>
            <a:endParaRPr lang="en-US" sz="24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4EF4E720-B3FA-4FBA-A184-5CE6CCEC4183}"/>
              </a:ext>
            </a:extLst>
          </p:cNvPr>
          <p:cNvSpPr/>
          <p:nvPr/>
        </p:nvSpPr>
        <p:spPr>
          <a:xfrm>
            <a:off x="4156026" y="208267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C6EACFC-6292-4E3C-BCE6-7DEC921732E8}"/>
              </a:ext>
            </a:extLst>
          </p:cNvPr>
          <p:cNvSpPr txBox="1"/>
          <p:nvPr/>
        </p:nvSpPr>
        <p:spPr>
          <a:xfrm>
            <a:off x="4139248" y="1878940"/>
            <a:ext cx="356013" cy="824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87961153-DC95-40FF-813D-6D1B0EDB07E4}"/>
              </a:ext>
            </a:extLst>
          </p:cNvPr>
          <p:cNvSpPr/>
          <p:nvPr/>
        </p:nvSpPr>
        <p:spPr>
          <a:xfrm>
            <a:off x="4156026" y="3055022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BCB9919-5300-4C6D-A32B-2145B5C8C760}"/>
              </a:ext>
            </a:extLst>
          </p:cNvPr>
          <p:cNvSpPr txBox="1"/>
          <p:nvPr/>
        </p:nvSpPr>
        <p:spPr>
          <a:xfrm>
            <a:off x="4162630" y="2813422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3DF3DEB-7DA8-4866-99D6-1B7FA5BFB161}"/>
              </a:ext>
            </a:extLst>
          </p:cNvPr>
          <p:cNvSpPr/>
          <p:nvPr/>
        </p:nvSpPr>
        <p:spPr>
          <a:xfrm>
            <a:off x="2106741" y="2084578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B001121-C7FA-4829-A43A-9E9F0F558C94}"/>
              </a:ext>
            </a:extLst>
          </p:cNvPr>
          <p:cNvSpPr txBox="1"/>
          <p:nvPr/>
        </p:nvSpPr>
        <p:spPr>
          <a:xfrm>
            <a:off x="2113345" y="1842978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43597FC9-D08D-4DB2-B50D-85636DDFB1FD}"/>
              </a:ext>
            </a:extLst>
          </p:cNvPr>
          <p:cNvSpPr/>
          <p:nvPr/>
        </p:nvSpPr>
        <p:spPr>
          <a:xfrm>
            <a:off x="1948242" y="3861215"/>
            <a:ext cx="712303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9ED3904-79E6-409C-91B0-E81DB2961D2C}"/>
              </a:ext>
            </a:extLst>
          </p:cNvPr>
          <p:cNvSpPr txBox="1"/>
          <p:nvPr/>
        </p:nvSpPr>
        <p:spPr>
          <a:xfrm>
            <a:off x="1977654" y="3755791"/>
            <a:ext cx="712303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l-GR" sz="3600" dirty="0"/>
              <a:t>σ</a:t>
            </a:r>
            <a:endParaRPr lang="en-US" sz="36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B80A81C2-7C6A-4B24-B208-7F298E1C0E51}"/>
              </a:ext>
            </a:extLst>
          </p:cNvPr>
          <p:cNvSpPr/>
          <p:nvPr/>
        </p:nvSpPr>
        <p:spPr>
          <a:xfrm>
            <a:off x="2940828" y="3866118"/>
            <a:ext cx="762467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6306BB0-E53B-4452-BDAD-7FF69E592EE0}"/>
              </a:ext>
            </a:extLst>
          </p:cNvPr>
          <p:cNvSpPr txBox="1"/>
          <p:nvPr/>
        </p:nvSpPr>
        <p:spPr>
          <a:xfrm>
            <a:off x="2871625" y="3755791"/>
            <a:ext cx="835291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l-GR" sz="3600" dirty="0"/>
              <a:t>σ</a:t>
            </a:r>
            <a:endParaRPr lang="en-US" sz="36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E2351EFF-5F89-497A-AF10-0EDDFFC00225}"/>
              </a:ext>
            </a:extLst>
          </p:cNvPr>
          <p:cNvSpPr/>
          <p:nvPr/>
        </p:nvSpPr>
        <p:spPr>
          <a:xfrm>
            <a:off x="3959553" y="3861214"/>
            <a:ext cx="894117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B00CF74-1325-4D92-B5AE-C43070380391}"/>
              </a:ext>
            </a:extLst>
          </p:cNvPr>
          <p:cNvSpPr txBox="1"/>
          <p:nvPr/>
        </p:nvSpPr>
        <p:spPr>
          <a:xfrm>
            <a:off x="4041926" y="3879613"/>
            <a:ext cx="835291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/>
              <a:t>tanh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1CEC292D-F4FB-4DD9-85A6-EEBE46A66933}"/>
              </a:ext>
            </a:extLst>
          </p:cNvPr>
          <p:cNvSpPr/>
          <p:nvPr/>
        </p:nvSpPr>
        <p:spPr>
          <a:xfrm>
            <a:off x="5200706" y="3861214"/>
            <a:ext cx="835291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4014880-C9D7-4317-AF22-0050B4F80F42}"/>
              </a:ext>
            </a:extLst>
          </p:cNvPr>
          <p:cNvSpPr txBox="1"/>
          <p:nvPr/>
        </p:nvSpPr>
        <p:spPr>
          <a:xfrm>
            <a:off x="5230118" y="3755790"/>
            <a:ext cx="805879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l-GR" sz="3600" dirty="0"/>
              <a:t>σ</a:t>
            </a:r>
            <a:endParaRPr lang="en-US" sz="36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57D8724-7FD9-4046-9348-F2245B47710B}"/>
              </a:ext>
            </a:extLst>
          </p:cNvPr>
          <p:cNvSpPr/>
          <p:nvPr/>
        </p:nvSpPr>
        <p:spPr>
          <a:xfrm>
            <a:off x="6801784" y="3805222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6B6C862-7F07-4CBA-946D-26F483DBC050}"/>
              </a:ext>
            </a:extLst>
          </p:cNvPr>
          <p:cNvSpPr txBox="1"/>
          <p:nvPr/>
        </p:nvSpPr>
        <p:spPr>
          <a:xfrm>
            <a:off x="6808388" y="3563622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A79BDACA-3909-4CFB-A88C-7D3315995DA3}"/>
              </a:ext>
            </a:extLst>
          </p:cNvPr>
          <p:cNvCxnSpPr>
            <a:cxnSpLocks/>
          </p:cNvCxnSpPr>
          <p:nvPr/>
        </p:nvCxnSpPr>
        <p:spPr>
          <a:xfrm>
            <a:off x="2121734" y="4979001"/>
            <a:ext cx="357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DA12E1AA-1968-4300-91A8-7CF36E3AA370}"/>
              </a:ext>
            </a:extLst>
          </p:cNvPr>
          <p:cNvCxnSpPr>
            <a:cxnSpLocks/>
          </p:cNvCxnSpPr>
          <p:nvPr/>
        </p:nvCxnSpPr>
        <p:spPr>
          <a:xfrm flipH="1" flipV="1">
            <a:off x="5672883" y="4297364"/>
            <a:ext cx="14991" cy="6870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2ED1E2AE-9C37-4CBC-A5D0-1D1754742BF4}"/>
              </a:ext>
            </a:extLst>
          </p:cNvPr>
          <p:cNvCxnSpPr>
            <a:cxnSpLocks/>
          </p:cNvCxnSpPr>
          <p:nvPr/>
        </p:nvCxnSpPr>
        <p:spPr>
          <a:xfrm flipV="1">
            <a:off x="2325974" y="4314698"/>
            <a:ext cx="0" cy="659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D358C605-0A41-4BD5-8F08-9BEDFB850058}"/>
              </a:ext>
            </a:extLst>
          </p:cNvPr>
          <p:cNvCxnSpPr>
            <a:cxnSpLocks/>
          </p:cNvCxnSpPr>
          <p:nvPr/>
        </p:nvCxnSpPr>
        <p:spPr>
          <a:xfrm flipV="1">
            <a:off x="3289080" y="4301226"/>
            <a:ext cx="0" cy="659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DFE76A4A-A3C2-44C7-9F3E-00E3832D73DF}"/>
              </a:ext>
            </a:extLst>
          </p:cNvPr>
          <p:cNvCxnSpPr>
            <a:cxnSpLocks/>
          </p:cNvCxnSpPr>
          <p:nvPr/>
        </p:nvCxnSpPr>
        <p:spPr>
          <a:xfrm flipV="1">
            <a:off x="4384626" y="4300931"/>
            <a:ext cx="0" cy="659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xmlns="" id="{CC110DDE-E2E3-4ABE-8981-F2CD4B5FC04D}"/>
              </a:ext>
            </a:extLst>
          </p:cNvPr>
          <p:cNvSpPr/>
          <p:nvPr/>
        </p:nvSpPr>
        <p:spPr>
          <a:xfrm>
            <a:off x="1099279" y="6140646"/>
            <a:ext cx="1296024" cy="3886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A3A05D1D-6B80-4CCC-A3BF-A7C6EF6F9220}"/>
              </a:ext>
            </a:extLst>
          </p:cNvPr>
          <p:cNvSpPr txBox="1"/>
          <p:nvPr/>
        </p:nvSpPr>
        <p:spPr>
          <a:xfrm>
            <a:off x="1565929" y="6091743"/>
            <a:ext cx="47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</a:t>
            </a:r>
            <a:r>
              <a:rPr lang="en-US" sz="2400" baseline="-25000" dirty="0" err="1"/>
              <a:t>t</a:t>
            </a:r>
            <a:endParaRPr lang="en-US" sz="24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69B377B1-A31C-4940-9FC5-68F51D8CB3E4}"/>
              </a:ext>
            </a:extLst>
          </p:cNvPr>
          <p:cNvCxnSpPr>
            <a:cxnSpLocks/>
          </p:cNvCxnSpPr>
          <p:nvPr/>
        </p:nvCxnSpPr>
        <p:spPr>
          <a:xfrm flipH="1" flipV="1">
            <a:off x="1747290" y="5176632"/>
            <a:ext cx="1" cy="9151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380DADC8-F850-433A-B179-F83CBD72ECA6}"/>
              </a:ext>
            </a:extLst>
          </p:cNvPr>
          <p:cNvCxnSpPr>
            <a:cxnSpLocks/>
          </p:cNvCxnSpPr>
          <p:nvPr/>
        </p:nvCxnSpPr>
        <p:spPr>
          <a:xfrm flipV="1">
            <a:off x="794479" y="4959274"/>
            <a:ext cx="6949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12A10EFA-2433-4F2C-9F95-C92F0DB56444}"/>
              </a:ext>
            </a:extLst>
          </p:cNvPr>
          <p:cNvCxnSpPr>
            <a:cxnSpLocks/>
          </p:cNvCxnSpPr>
          <p:nvPr/>
        </p:nvCxnSpPr>
        <p:spPr>
          <a:xfrm flipV="1">
            <a:off x="752790" y="2326268"/>
            <a:ext cx="136894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400EAD45-4DAA-4B32-BC8F-A34C37E2ED90}"/>
              </a:ext>
            </a:extLst>
          </p:cNvPr>
          <p:cNvCxnSpPr>
            <a:cxnSpLocks/>
          </p:cNvCxnSpPr>
          <p:nvPr/>
        </p:nvCxnSpPr>
        <p:spPr>
          <a:xfrm>
            <a:off x="2644756" y="2331532"/>
            <a:ext cx="14475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F7788DE3-1E1C-48C9-8CF3-17B02D346DFE}"/>
              </a:ext>
            </a:extLst>
          </p:cNvPr>
          <p:cNvCxnSpPr>
            <a:cxnSpLocks/>
          </p:cNvCxnSpPr>
          <p:nvPr/>
        </p:nvCxnSpPr>
        <p:spPr>
          <a:xfrm flipV="1">
            <a:off x="4656565" y="2291026"/>
            <a:ext cx="4082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AE528A05-F9CC-4597-B7A6-5B5C6F2D2CF3}"/>
              </a:ext>
            </a:extLst>
          </p:cNvPr>
          <p:cNvCxnSpPr>
            <a:cxnSpLocks/>
          </p:cNvCxnSpPr>
          <p:nvPr/>
        </p:nvCxnSpPr>
        <p:spPr>
          <a:xfrm>
            <a:off x="7062862" y="2311278"/>
            <a:ext cx="0" cy="6093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D56E001C-CAA2-4547-93C1-5A36EC504C91}"/>
              </a:ext>
            </a:extLst>
          </p:cNvPr>
          <p:cNvCxnSpPr>
            <a:cxnSpLocks/>
          </p:cNvCxnSpPr>
          <p:nvPr/>
        </p:nvCxnSpPr>
        <p:spPr>
          <a:xfrm>
            <a:off x="7058707" y="3352376"/>
            <a:ext cx="0" cy="4528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4DC59B5F-1521-4E94-8756-E968997AC0EA}"/>
              </a:ext>
            </a:extLst>
          </p:cNvPr>
          <p:cNvCxnSpPr>
            <a:cxnSpLocks/>
          </p:cNvCxnSpPr>
          <p:nvPr/>
        </p:nvCxnSpPr>
        <p:spPr>
          <a:xfrm>
            <a:off x="6059384" y="4065026"/>
            <a:ext cx="731160" cy="98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F8779C99-985D-40F1-93C6-B044744B79C1}"/>
              </a:ext>
            </a:extLst>
          </p:cNvPr>
          <p:cNvCxnSpPr>
            <a:cxnSpLocks/>
          </p:cNvCxnSpPr>
          <p:nvPr/>
        </p:nvCxnSpPr>
        <p:spPr>
          <a:xfrm flipV="1">
            <a:off x="7051978" y="4985831"/>
            <a:ext cx="1737360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12463498-C054-4570-B7CD-3773A1F556C2}"/>
              </a:ext>
            </a:extLst>
          </p:cNvPr>
          <p:cNvCxnSpPr>
            <a:cxnSpLocks/>
          </p:cNvCxnSpPr>
          <p:nvPr/>
        </p:nvCxnSpPr>
        <p:spPr>
          <a:xfrm>
            <a:off x="7058707" y="4323871"/>
            <a:ext cx="0" cy="67501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xmlns="" id="{953F6042-4E43-4D95-B9F9-CD4844950042}"/>
              </a:ext>
            </a:extLst>
          </p:cNvPr>
          <p:cNvCxnSpPr>
            <a:cxnSpLocks/>
          </p:cNvCxnSpPr>
          <p:nvPr/>
        </p:nvCxnSpPr>
        <p:spPr>
          <a:xfrm flipH="1" flipV="1">
            <a:off x="2308485" y="2548328"/>
            <a:ext cx="2884" cy="1261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xmlns="" id="{C56BDD1F-1FA9-4116-9D3B-4178129501BD}"/>
              </a:ext>
            </a:extLst>
          </p:cNvPr>
          <p:cNvCxnSpPr>
            <a:cxnSpLocks/>
          </p:cNvCxnSpPr>
          <p:nvPr/>
        </p:nvCxnSpPr>
        <p:spPr>
          <a:xfrm flipV="1">
            <a:off x="4384626" y="3537679"/>
            <a:ext cx="0" cy="274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xmlns="" id="{536DA73F-261D-4A24-AAE9-86B41D383342}"/>
              </a:ext>
            </a:extLst>
          </p:cNvPr>
          <p:cNvCxnSpPr>
            <a:cxnSpLocks/>
          </p:cNvCxnSpPr>
          <p:nvPr/>
        </p:nvCxnSpPr>
        <p:spPr>
          <a:xfrm flipV="1">
            <a:off x="4392118" y="2584909"/>
            <a:ext cx="0" cy="44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xmlns="" id="{9F57930E-7C39-4E10-ABD6-62F7A9F6F6C0}"/>
              </a:ext>
            </a:extLst>
          </p:cNvPr>
          <p:cNvCxnSpPr>
            <a:cxnSpLocks/>
            <a:stCxn id="28" idx="0"/>
          </p:cNvCxnSpPr>
          <p:nvPr/>
        </p:nvCxnSpPr>
        <p:spPr>
          <a:xfrm rot="5400000" flipH="1" flipV="1">
            <a:off x="3414903" y="3127392"/>
            <a:ext cx="548640" cy="82296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xmlns="" id="{00FDF223-49FE-48B5-8105-AE5C03541234}"/>
              </a:ext>
            </a:extLst>
          </p:cNvPr>
          <p:cNvSpPr/>
          <p:nvPr/>
        </p:nvSpPr>
        <p:spPr>
          <a:xfrm>
            <a:off x="9836457" y="2025915"/>
            <a:ext cx="800725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244DEFCC-6FE0-4C9A-90C5-322E35CD86CC}"/>
              </a:ext>
            </a:extLst>
          </p:cNvPr>
          <p:cNvSpPr txBox="1"/>
          <p:nvPr/>
        </p:nvSpPr>
        <p:spPr>
          <a:xfrm>
            <a:off x="9869048" y="2033080"/>
            <a:ext cx="768134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/>
              <a:t>tanh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xmlns="" id="{D415FF9C-4E51-47E6-A810-0DB9BC67434B}"/>
              </a:ext>
            </a:extLst>
          </p:cNvPr>
          <p:cNvSpPr/>
          <p:nvPr/>
        </p:nvSpPr>
        <p:spPr>
          <a:xfrm>
            <a:off x="9836457" y="2645774"/>
            <a:ext cx="800725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94DBE5BF-4C35-469E-9423-F21C9717749E}"/>
              </a:ext>
            </a:extLst>
          </p:cNvPr>
          <p:cNvSpPr txBox="1"/>
          <p:nvPr/>
        </p:nvSpPr>
        <p:spPr>
          <a:xfrm>
            <a:off x="9869048" y="2652939"/>
            <a:ext cx="768134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l-GR" sz="2400" dirty="0"/>
              <a:t>σ</a:t>
            </a:r>
            <a:endParaRPr lang="en-US" sz="2400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xmlns="" id="{F53FF920-DD70-420C-851C-F86EA0467CD1}"/>
              </a:ext>
            </a:extLst>
          </p:cNvPr>
          <p:cNvSpPr/>
          <p:nvPr/>
        </p:nvSpPr>
        <p:spPr>
          <a:xfrm>
            <a:off x="10005973" y="3866344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035B6930-B182-4D59-963D-AC66036C7D11}"/>
              </a:ext>
            </a:extLst>
          </p:cNvPr>
          <p:cNvSpPr txBox="1"/>
          <p:nvPr/>
        </p:nvSpPr>
        <p:spPr>
          <a:xfrm>
            <a:off x="10005973" y="3662607"/>
            <a:ext cx="356013" cy="824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xmlns="" id="{88D33199-F90C-4043-9771-3DC0DD0A9B10}"/>
              </a:ext>
            </a:extLst>
          </p:cNvPr>
          <p:cNvSpPr/>
          <p:nvPr/>
        </p:nvSpPr>
        <p:spPr>
          <a:xfrm>
            <a:off x="10003845" y="4507478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0FD2BCAB-C6A0-4483-863F-3A7A12752883}"/>
              </a:ext>
            </a:extLst>
          </p:cNvPr>
          <p:cNvSpPr txBox="1"/>
          <p:nvPr/>
        </p:nvSpPr>
        <p:spPr>
          <a:xfrm>
            <a:off x="10063808" y="4325838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2AD33CEE-29DC-4008-A226-F356E41F4282}"/>
              </a:ext>
            </a:extLst>
          </p:cNvPr>
          <p:cNvSpPr txBox="1"/>
          <p:nvPr/>
        </p:nvSpPr>
        <p:spPr>
          <a:xfrm>
            <a:off x="10586792" y="2645774"/>
            <a:ext cx="1605208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Neuron. sigma activation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xmlns="" id="{EA63BD4B-8C4C-4331-A43F-500E8AFC8C0D}"/>
              </a:ext>
            </a:extLst>
          </p:cNvPr>
          <p:cNvSpPr/>
          <p:nvPr/>
        </p:nvSpPr>
        <p:spPr>
          <a:xfrm>
            <a:off x="10022017" y="3254465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6F33F6F-3E19-454E-94EF-23CFA5081AD2}"/>
              </a:ext>
            </a:extLst>
          </p:cNvPr>
          <p:cNvSpPr txBox="1"/>
          <p:nvPr/>
        </p:nvSpPr>
        <p:spPr>
          <a:xfrm>
            <a:off x="10037010" y="3012865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xmlns="" id="{55EFB462-99AE-4F17-8522-5A0D0E82DE8F}"/>
              </a:ext>
            </a:extLst>
          </p:cNvPr>
          <p:cNvSpPr/>
          <p:nvPr/>
        </p:nvSpPr>
        <p:spPr>
          <a:xfrm>
            <a:off x="1522227" y="4699635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227444FB-5B7D-43FB-8E36-C9C374F58F22}"/>
              </a:ext>
            </a:extLst>
          </p:cNvPr>
          <p:cNvSpPr txBox="1"/>
          <p:nvPr/>
        </p:nvSpPr>
        <p:spPr>
          <a:xfrm>
            <a:off x="1582190" y="4517995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B8816C32-D0AC-4011-AC2C-4424918B7638}"/>
              </a:ext>
            </a:extLst>
          </p:cNvPr>
          <p:cNvSpPr txBox="1"/>
          <p:nvPr/>
        </p:nvSpPr>
        <p:spPr>
          <a:xfrm>
            <a:off x="10637182" y="3299793"/>
            <a:ext cx="1484553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Pair-wise multiplication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5522E75F-4E11-4DDC-801A-6E04670EF9D5}"/>
              </a:ext>
            </a:extLst>
          </p:cNvPr>
          <p:cNvSpPr txBox="1"/>
          <p:nvPr/>
        </p:nvSpPr>
        <p:spPr>
          <a:xfrm>
            <a:off x="10623084" y="3871075"/>
            <a:ext cx="1294504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Pair-wise sum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356A7384-E3CA-48CF-BDB6-61BC8823AE78}"/>
              </a:ext>
            </a:extLst>
          </p:cNvPr>
          <p:cNvSpPr txBox="1"/>
          <p:nvPr/>
        </p:nvSpPr>
        <p:spPr>
          <a:xfrm>
            <a:off x="10637182" y="4478208"/>
            <a:ext cx="1320270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 err="1"/>
              <a:t>Concatena-tion</a:t>
            </a:r>
            <a:endParaRPr 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798503FC-5C70-4514-881F-508DE62A0122}"/>
              </a:ext>
            </a:extLst>
          </p:cNvPr>
          <p:cNvSpPr txBox="1"/>
          <p:nvPr/>
        </p:nvSpPr>
        <p:spPr>
          <a:xfrm>
            <a:off x="10200592" y="1334520"/>
            <a:ext cx="1196601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800" dirty="0"/>
              <a:t>Notes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06D17C53-6A36-4700-A452-5851B52AA5CB}"/>
              </a:ext>
            </a:extLst>
          </p:cNvPr>
          <p:cNvSpPr txBox="1"/>
          <p:nvPr/>
        </p:nvSpPr>
        <p:spPr>
          <a:xfrm>
            <a:off x="1364883" y="6484890"/>
            <a:ext cx="1607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xmlns="" id="{FD2ABD3C-249C-4E0F-9A26-7B19C626AB6D}"/>
              </a:ext>
            </a:extLst>
          </p:cNvPr>
          <p:cNvCxnSpPr>
            <a:cxnSpLocks/>
          </p:cNvCxnSpPr>
          <p:nvPr/>
        </p:nvCxnSpPr>
        <p:spPr>
          <a:xfrm flipH="1" flipV="1">
            <a:off x="7633727" y="501461"/>
            <a:ext cx="0" cy="4478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55B97FB0-2812-4419-BBCE-BDC62EC46C4B}"/>
              </a:ext>
            </a:extLst>
          </p:cNvPr>
          <p:cNvSpPr txBox="1"/>
          <p:nvPr/>
        </p:nvSpPr>
        <p:spPr>
          <a:xfrm>
            <a:off x="7131729" y="85166"/>
            <a:ext cx="1607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09F894DB-58C8-4E3F-8A27-C157A75AD1C1}"/>
              </a:ext>
            </a:extLst>
          </p:cNvPr>
          <p:cNvSpPr txBox="1"/>
          <p:nvPr/>
        </p:nvSpPr>
        <p:spPr>
          <a:xfrm>
            <a:off x="10623084" y="1956882"/>
            <a:ext cx="1605208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Neuron. tanh activation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xmlns="" id="{A76957CB-1431-45B6-B929-E672ACFEC176}"/>
              </a:ext>
            </a:extLst>
          </p:cNvPr>
          <p:cNvSpPr/>
          <p:nvPr/>
        </p:nvSpPr>
        <p:spPr>
          <a:xfrm>
            <a:off x="6540498" y="2920614"/>
            <a:ext cx="1009295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33C3148-9D40-4B6A-9C9F-7955A3565BF1}"/>
              </a:ext>
            </a:extLst>
          </p:cNvPr>
          <p:cNvSpPr txBox="1"/>
          <p:nvPr/>
        </p:nvSpPr>
        <p:spPr>
          <a:xfrm>
            <a:off x="6641061" y="2956622"/>
            <a:ext cx="835291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/>
              <a:t>tanh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xmlns="" id="{DDFD1242-AAB9-4A0B-A129-CBEC0249A7EB}"/>
              </a:ext>
            </a:extLst>
          </p:cNvPr>
          <p:cNvSpPr/>
          <p:nvPr/>
        </p:nvSpPr>
        <p:spPr>
          <a:xfrm>
            <a:off x="9735894" y="5154098"/>
            <a:ext cx="1009295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94CBED89-677D-4679-BE03-40975E54DD2B}"/>
              </a:ext>
            </a:extLst>
          </p:cNvPr>
          <p:cNvSpPr txBox="1"/>
          <p:nvPr/>
        </p:nvSpPr>
        <p:spPr>
          <a:xfrm>
            <a:off x="9836457" y="5190106"/>
            <a:ext cx="835291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/>
              <a:t>tanh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0DCDA8F5-4E24-4329-A002-EC707B7B6650}"/>
              </a:ext>
            </a:extLst>
          </p:cNvPr>
          <p:cNvSpPr txBox="1"/>
          <p:nvPr/>
        </p:nvSpPr>
        <p:spPr>
          <a:xfrm>
            <a:off x="10677831" y="5105699"/>
            <a:ext cx="1320270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Element-wise tanh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D7A7F537-EE19-430B-9E41-12B4BA8D1558}"/>
              </a:ext>
            </a:extLst>
          </p:cNvPr>
          <p:cNvSpPr txBox="1"/>
          <p:nvPr/>
        </p:nvSpPr>
        <p:spPr>
          <a:xfrm>
            <a:off x="1894095" y="3284399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baseline="-25000" dirty="0"/>
              <a:t>t</a:t>
            </a:r>
            <a:endParaRPr lang="en-US" sz="2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CE6702C0-D16B-4E70-8A95-FC6B21C214FB}"/>
              </a:ext>
            </a:extLst>
          </p:cNvPr>
          <p:cNvSpPr txBox="1"/>
          <p:nvPr/>
        </p:nvSpPr>
        <p:spPr>
          <a:xfrm>
            <a:off x="2827719" y="3265961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baseline="-25000" dirty="0"/>
              <a:t>t</a:t>
            </a:r>
            <a:endParaRPr lang="en-US" sz="2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EA67A7FF-F06D-4621-B42A-E565E8891CC0}"/>
              </a:ext>
            </a:extLst>
          </p:cNvPr>
          <p:cNvSpPr txBox="1"/>
          <p:nvPr/>
        </p:nvSpPr>
        <p:spPr>
          <a:xfrm>
            <a:off x="4598755" y="3284399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baseline="-25000" dirty="0"/>
              <a:t>t</a:t>
            </a:r>
            <a:endParaRPr lang="en-US" sz="24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5F293963-C8ED-44E4-A1E9-363322ED6920}"/>
              </a:ext>
            </a:extLst>
          </p:cNvPr>
          <p:cNvSpPr txBox="1"/>
          <p:nvPr/>
        </p:nvSpPr>
        <p:spPr>
          <a:xfrm>
            <a:off x="6651553" y="3298587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</a:t>
            </a:r>
            <a:r>
              <a:rPr lang="en-US" sz="2400" baseline="-25000" dirty="0" err="1"/>
              <a:t>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30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093C7C9-9588-4B26-B285-D7B7501A8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6" y="0"/>
            <a:ext cx="2905530" cy="2505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7874012-7500-4728-B206-C08E36F56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18" y="71447"/>
            <a:ext cx="3143689" cy="236253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E3398746-2C5E-4F8D-8404-238C0B242852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3120456" y="1252712"/>
            <a:ext cx="1109562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01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E046559-76B1-4B20-AFC3-A184F6A26DA8}"/>
              </a:ext>
            </a:extLst>
          </p:cNvPr>
          <p:cNvSpPr/>
          <p:nvPr/>
        </p:nvSpPr>
        <p:spPr>
          <a:xfrm>
            <a:off x="457200" y="3238500"/>
            <a:ext cx="152400" cy="16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C42E523-AFD4-470A-B5A4-D4FD95BB5667}"/>
              </a:ext>
            </a:extLst>
          </p:cNvPr>
          <p:cNvSpPr/>
          <p:nvPr/>
        </p:nvSpPr>
        <p:spPr>
          <a:xfrm>
            <a:off x="762000" y="3238500"/>
            <a:ext cx="152400" cy="16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165F6E83-51F5-48F9-A041-22E1D41212E2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609600" y="332105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317DD76-A72D-499F-80F0-6F2F0FD89C21}"/>
              </a:ext>
            </a:extLst>
          </p:cNvPr>
          <p:cNvSpPr/>
          <p:nvPr/>
        </p:nvSpPr>
        <p:spPr>
          <a:xfrm>
            <a:off x="1060450" y="3238500"/>
            <a:ext cx="152400" cy="16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6B9A6D03-8D13-4C1E-B575-2CE9A12D38F3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908050" y="332105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A5E4009-0B8B-46DE-98CC-30D763A2EF0A}"/>
              </a:ext>
            </a:extLst>
          </p:cNvPr>
          <p:cNvSpPr txBox="1"/>
          <p:nvPr/>
        </p:nvSpPr>
        <p:spPr>
          <a:xfrm>
            <a:off x="214926" y="3486150"/>
            <a:ext cx="1196601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800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5781765-A52D-4A7B-89E0-3111434BC633}"/>
              </a:ext>
            </a:extLst>
          </p:cNvPr>
          <p:cNvSpPr txBox="1"/>
          <p:nvPr/>
        </p:nvSpPr>
        <p:spPr>
          <a:xfrm>
            <a:off x="5654464" y="2084237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C06655B-02BC-4FF6-8B89-B24582D26F73}"/>
              </a:ext>
            </a:extLst>
          </p:cNvPr>
          <p:cNvSpPr txBox="1"/>
          <p:nvPr/>
        </p:nvSpPr>
        <p:spPr>
          <a:xfrm>
            <a:off x="5648352" y="2986835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F1591A3-B836-4EB9-87D5-1ECFA764E730}"/>
              </a:ext>
            </a:extLst>
          </p:cNvPr>
          <p:cNvSpPr txBox="1"/>
          <p:nvPr/>
        </p:nvSpPr>
        <p:spPr>
          <a:xfrm>
            <a:off x="5656502" y="3514123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4CA9F4A-3E8E-4E51-9444-250EF46B1B4C}"/>
              </a:ext>
            </a:extLst>
          </p:cNvPr>
          <p:cNvSpPr txBox="1"/>
          <p:nvPr/>
        </p:nvSpPr>
        <p:spPr>
          <a:xfrm>
            <a:off x="5648352" y="4036372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4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8609B135-BD24-46C9-9103-7320116A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75094"/>
              </p:ext>
            </p:extLst>
          </p:nvPr>
        </p:nvGraphicFramePr>
        <p:xfrm>
          <a:off x="5123102" y="2518249"/>
          <a:ext cx="19812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xmlns="" val="380617718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xmlns="" val="995372208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xmlns="" val="4004797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xmlns="" val="3887870823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xmlns="" val="2562895583"/>
                    </a:ext>
                  </a:extLst>
                </a:gridCol>
              </a:tblGrid>
              <a:tr h="121403"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rgbClr val="F0D11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8800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E9AF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59432351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553D89B1-6AA5-474F-902C-EA45738F225C}"/>
              </a:ext>
            </a:extLst>
          </p:cNvPr>
          <p:cNvSpPr/>
          <p:nvPr/>
        </p:nvSpPr>
        <p:spPr>
          <a:xfrm>
            <a:off x="2458182" y="2428143"/>
            <a:ext cx="1324548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 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99C157BC-C125-4386-8294-916A17BED447}"/>
              </a:ext>
            </a:extLst>
          </p:cNvPr>
          <p:cNvCxnSpPr>
            <a:cxnSpLocks/>
          </p:cNvCxnSpPr>
          <p:nvPr/>
        </p:nvCxnSpPr>
        <p:spPr>
          <a:xfrm flipV="1">
            <a:off x="3120456" y="2058811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1CB69C37-357D-43D5-BB10-A2181B616379}"/>
              </a:ext>
            </a:extLst>
          </p:cNvPr>
          <p:cNvCxnSpPr>
            <a:cxnSpLocks/>
          </p:cNvCxnSpPr>
          <p:nvPr/>
        </p:nvCxnSpPr>
        <p:spPr>
          <a:xfrm flipV="1">
            <a:off x="3120456" y="2890749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5F7FECF-C6E5-4E56-A680-E27BD1A10453}"/>
              </a:ext>
            </a:extLst>
          </p:cNvPr>
          <p:cNvSpPr txBox="1"/>
          <p:nvPr/>
        </p:nvSpPr>
        <p:spPr>
          <a:xfrm>
            <a:off x="2960732" y="3184077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X</a:t>
            </a:r>
            <a:r>
              <a:rPr lang="en-US" sz="1600" baseline="-25000" dirty="0" err="1"/>
              <a:t>t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56BF751-21E4-44C0-B5FD-BF3FF709E75A}"/>
              </a:ext>
            </a:extLst>
          </p:cNvPr>
          <p:cNvSpPr txBox="1"/>
          <p:nvPr/>
        </p:nvSpPr>
        <p:spPr>
          <a:xfrm>
            <a:off x="2960732" y="1742870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H</a:t>
            </a:r>
            <a:r>
              <a:rPr lang="en-US" sz="1600" baseline="-25000" dirty="0" err="1"/>
              <a:t>t</a:t>
            </a:r>
            <a:endParaRPr lang="en-US" sz="16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42DAC25-E78A-464D-8C54-EF24A28A0481}"/>
              </a:ext>
            </a:extLst>
          </p:cNvPr>
          <p:cNvCxnSpPr>
            <a:stCxn id="13" idx="3"/>
          </p:cNvCxnSpPr>
          <p:nvPr/>
        </p:nvCxnSpPr>
        <p:spPr>
          <a:xfrm>
            <a:off x="3782730" y="2659446"/>
            <a:ext cx="2685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345E4C95-2AC6-433C-9CCE-59FB1EE86A21}"/>
              </a:ext>
            </a:extLst>
          </p:cNvPr>
          <p:cNvCxnSpPr>
            <a:cxnSpLocks/>
          </p:cNvCxnSpPr>
          <p:nvPr/>
        </p:nvCxnSpPr>
        <p:spPr>
          <a:xfrm>
            <a:off x="4046724" y="2243477"/>
            <a:ext cx="4576" cy="415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DB7E4AC8-37FB-406D-8BE2-7F79F64EF8C6}"/>
              </a:ext>
            </a:extLst>
          </p:cNvPr>
          <p:cNvCxnSpPr>
            <a:cxnSpLocks/>
          </p:cNvCxnSpPr>
          <p:nvPr/>
        </p:nvCxnSpPr>
        <p:spPr>
          <a:xfrm>
            <a:off x="2260600" y="2243477"/>
            <a:ext cx="17961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43B88E84-A8B4-446E-AB4A-253B7B55F93D}"/>
              </a:ext>
            </a:extLst>
          </p:cNvPr>
          <p:cNvCxnSpPr>
            <a:cxnSpLocks/>
          </p:cNvCxnSpPr>
          <p:nvPr/>
        </p:nvCxnSpPr>
        <p:spPr>
          <a:xfrm>
            <a:off x="2255185" y="2243477"/>
            <a:ext cx="4576" cy="415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DDE56ED3-A94E-43DC-A64A-C0E085201D22}"/>
              </a:ext>
            </a:extLst>
          </p:cNvPr>
          <p:cNvCxnSpPr>
            <a:endCxn id="13" idx="1"/>
          </p:cNvCxnSpPr>
          <p:nvPr/>
        </p:nvCxnSpPr>
        <p:spPr>
          <a:xfrm>
            <a:off x="2255185" y="2659446"/>
            <a:ext cx="202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5C7A2DDB-F9CD-42B8-9C14-FE50082EC04B}"/>
              </a:ext>
            </a:extLst>
          </p:cNvPr>
          <p:cNvSpPr/>
          <p:nvPr/>
        </p:nvSpPr>
        <p:spPr>
          <a:xfrm>
            <a:off x="2458182" y="4640810"/>
            <a:ext cx="1324548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 5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49B2BFE3-364B-4E3B-B785-DC727459A650}"/>
              </a:ext>
            </a:extLst>
          </p:cNvPr>
          <p:cNvCxnSpPr>
            <a:cxnSpLocks/>
          </p:cNvCxnSpPr>
          <p:nvPr/>
        </p:nvCxnSpPr>
        <p:spPr>
          <a:xfrm flipV="1">
            <a:off x="3120456" y="4271478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36269363-C655-4FBC-9E07-FEA047A8D64A}"/>
              </a:ext>
            </a:extLst>
          </p:cNvPr>
          <p:cNvCxnSpPr>
            <a:cxnSpLocks/>
          </p:cNvCxnSpPr>
          <p:nvPr/>
        </p:nvCxnSpPr>
        <p:spPr>
          <a:xfrm flipV="1">
            <a:off x="3120456" y="5103416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0C42874-5819-4CF8-9F92-B38D0F441AC5}"/>
              </a:ext>
            </a:extLst>
          </p:cNvPr>
          <p:cNvSpPr txBox="1"/>
          <p:nvPr/>
        </p:nvSpPr>
        <p:spPr>
          <a:xfrm>
            <a:off x="2960732" y="5396744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X</a:t>
            </a:r>
            <a:r>
              <a:rPr lang="en-US" sz="1600" baseline="-25000" dirty="0" err="1"/>
              <a:t>t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D85FFE9-A2D6-46AC-880A-FA5D0C61E488}"/>
              </a:ext>
            </a:extLst>
          </p:cNvPr>
          <p:cNvSpPr txBox="1"/>
          <p:nvPr/>
        </p:nvSpPr>
        <p:spPr>
          <a:xfrm>
            <a:off x="2960732" y="3955537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H</a:t>
            </a:r>
            <a:r>
              <a:rPr lang="en-US" sz="1600" baseline="-25000" dirty="0" err="1"/>
              <a:t>t</a:t>
            </a:r>
            <a:endParaRPr lang="en-US" sz="1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0C4C7C6F-3C20-4F93-AE0E-CE58BF5C6155}"/>
              </a:ext>
            </a:extLst>
          </p:cNvPr>
          <p:cNvCxnSpPr>
            <a:stCxn id="23" idx="3"/>
          </p:cNvCxnSpPr>
          <p:nvPr/>
        </p:nvCxnSpPr>
        <p:spPr>
          <a:xfrm>
            <a:off x="3782730" y="4872113"/>
            <a:ext cx="2685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F7E19176-9EDC-4E86-BF0E-365BEC1494CD}"/>
              </a:ext>
            </a:extLst>
          </p:cNvPr>
          <p:cNvCxnSpPr>
            <a:cxnSpLocks/>
          </p:cNvCxnSpPr>
          <p:nvPr/>
        </p:nvCxnSpPr>
        <p:spPr>
          <a:xfrm>
            <a:off x="4046724" y="4456144"/>
            <a:ext cx="4576" cy="415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8A17D626-198D-40C2-8CD2-891144E0140B}"/>
              </a:ext>
            </a:extLst>
          </p:cNvPr>
          <p:cNvCxnSpPr>
            <a:cxnSpLocks/>
          </p:cNvCxnSpPr>
          <p:nvPr/>
        </p:nvCxnSpPr>
        <p:spPr>
          <a:xfrm>
            <a:off x="2260600" y="4456144"/>
            <a:ext cx="17961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46A78E2-D30C-4B8C-9873-2BC0536E22FE}"/>
              </a:ext>
            </a:extLst>
          </p:cNvPr>
          <p:cNvCxnSpPr>
            <a:cxnSpLocks/>
          </p:cNvCxnSpPr>
          <p:nvPr/>
        </p:nvCxnSpPr>
        <p:spPr>
          <a:xfrm>
            <a:off x="2255185" y="4456144"/>
            <a:ext cx="4576" cy="415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7FC09C6B-71A3-4048-A450-28EC347EBBCA}"/>
              </a:ext>
            </a:extLst>
          </p:cNvPr>
          <p:cNvCxnSpPr>
            <a:endCxn id="23" idx="1"/>
          </p:cNvCxnSpPr>
          <p:nvPr/>
        </p:nvCxnSpPr>
        <p:spPr>
          <a:xfrm>
            <a:off x="2255185" y="4872113"/>
            <a:ext cx="202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xmlns="" id="{7036EA09-E54C-43C4-8098-2F654841A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791064"/>
              </p:ext>
            </p:extLst>
          </p:nvPr>
        </p:nvGraphicFramePr>
        <p:xfrm>
          <a:off x="5121064" y="4984309"/>
          <a:ext cx="19812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xmlns="" val="380617718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xmlns="" val="995372208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xmlns="" val="4004797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xmlns="" val="3887870823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xmlns="" val="2562895583"/>
                    </a:ext>
                  </a:extLst>
                </a:gridCol>
              </a:tblGrid>
              <a:tr h="121403"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rgbClr val="F0D11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0D11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8800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0D1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59432351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CC22822-0C52-4346-B380-07C31C6B7A41}"/>
              </a:ext>
            </a:extLst>
          </p:cNvPr>
          <p:cNvSpPr txBox="1"/>
          <p:nvPr/>
        </p:nvSpPr>
        <p:spPr>
          <a:xfrm>
            <a:off x="2960732" y="3567932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……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FD391174-B401-420C-962A-572EB0BB9650}"/>
              </a:ext>
            </a:extLst>
          </p:cNvPr>
          <p:cNvCxnSpPr>
            <a:cxnSpLocks/>
          </p:cNvCxnSpPr>
          <p:nvPr/>
        </p:nvCxnSpPr>
        <p:spPr>
          <a:xfrm flipV="1">
            <a:off x="1310028" y="2890749"/>
            <a:ext cx="633072" cy="3168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BC07A80B-BE86-4285-868B-DDB0A86F8A63}"/>
              </a:ext>
            </a:extLst>
          </p:cNvPr>
          <p:cNvCxnSpPr>
            <a:cxnSpLocks/>
          </p:cNvCxnSpPr>
          <p:nvPr/>
        </p:nvCxnSpPr>
        <p:spPr>
          <a:xfrm>
            <a:off x="1310028" y="3803002"/>
            <a:ext cx="596319" cy="3218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ED4E38F0-4441-48FE-B9F6-748248582410}"/>
              </a:ext>
            </a:extLst>
          </p:cNvPr>
          <p:cNvCxnSpPr>
            <a:cxnSpLocks/>
          </p:cNvCxnSpPr>
          <p:nvPr/>
        </p:nvCxnSpPr>
        <p:spPr>
          <a:xfrm>
            <a:off x="4269912" y="2637356"/>
            <a:ext cx="6830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CBCA0F65-478B-41B6-A175-71EB14118FFE}"/>
              </a:ext>
            </a:extLst>
          </p:cNvPr>
          <p:cNvCxnSpPr>
            <a:cxnSpLocks/>
          </p:cNvCxnSpPr>
          <p:nvPr/>
        </p:nvCxnSpPr>
        <p:spPr>
          <a:xfrm flipV="1">
            <a:off x="4242718" y="5103416"/>
            <a:ext cx="6858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B3DFD0D5-D4C9-42E5-9BCB-E239D5CFF302}"/>
              </a:ext>
            </a:extLst>
          </p:cNvPr>
          <p:cNvCxnSpPr>
            <a:cxnSpLocks/>
          </p:cNvCxnSpPr>
          <p:nvPr/>
        </p:nvCxnSpPr>
        <p:spPr>
          <a:xfrm>
            <a:off x="4269910" y="3889542"/>
            <a:ext cx="6858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3B5DEF5-ADAC-4770-88E8-DE4477D867DF}"/>
              </a:ext>
            </a:extLst>
          </p:cNvPr>
          <p:cNvSpPr txBox="1"/>
          <p:nvPr/>
        </p:nvSpPr>
        <p:spPr>
          <a:xfrm>
            <a:off x="4705788" y="1643926"/>
            <a:ext cx="2833076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dirty="0"/>
              <a:t>Last layer before output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7699014F-759A-45ED-8521-E69146BF751C}"/>
              </a:ext>
            </a:extLst>
          </p:cNvPr>
          <p:cNvSpPr txBox="1"/>
          <p:nvPr/>
        </p:nvSpPr>
        <p:spPr>
          <a:xfrm>
            <a:off x="7999031" y="1687652"/>
            <a:ext cx="2833076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dirty="0"/>
              <a:t>Label constraint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318AA22-F9FC-4C52-B70A-9FC64D25585A}"/>
              </a:ext>
            </a:extLst>
          </p:cNvPr>
          <p:cNvSpPr txBox="1"/>
          <p:nvPr/>
        </p:nvSpPr>
        <p:spPr>
          <a:xfrm>
            <a:off x="8950028" y="2662537"/>
            <a:ext cx="1073949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SUBJ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FA36A3B-46C0-46F4-9721-A260ACA9CA2A}"/>
              </a:ext>
            </a:extLst>
          </p:cNvPr>
          <p:cNvSpPr txBox="1"/>
          <p:nvPr/>
        </p:nvSpPr>
        <p:spPr>
          <a:xfrm>
            <a:off x="8035629" y="3510545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OBJ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2DD0D7D-4B57-4C26-9158-17DD5A01AD0F}"/>
              </a:ext>
            </a:extLst>
          </p:cNvPr>
          <p:cNvSpPr txBox="1"/>
          <p:nvPr/>
        </p:nvSpPr>
        <p:spPr>
          <a:xfrm>
            <a:off x="5665126" y="4559289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F0C2F238-6EEC-41BE-B687-7D66F703787F}"/>
              </a:ext>
            </a:extLst>
          </p:cNvPr>
          <p:cNvSpPr txBox="1"/>
          <p:nvPr/>
        </p:nvSpPr>
        <p:spPr>
          <a:xfrm>
            <a:off x="8127686" y="4591862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DA10AD70-A13B-498B-AD08-8A553D25C9CD}"/>
              </a:ext>
            </a:extLst>
          </p:cNvPr>
          <p:cNvSpPr txBox="1"/>
          <p:nvPr/>
        </p:nvSpPr>
        <p:spPr>
          <a:xfrm>
            <a:off x="9978344" y="3536004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VERB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3C133AF0-0AE2-4567-A432-78A00B24B18A}"/>
              </a:ext>
            </a:extLst>
          </p:cNvPr>
          <p:cNvSpPr txBox="1"/>
          <p:nvPr/>
        </p:nvSpPr>
        <p:spPr>
          <a:xfrm>
            <a:off x="9903395" y="4591862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ADJU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AA4E60D4-E755-456D-A736-D65E28CC45C8}"/>
              </a:ext>
            </a:extLst>
          </p:cNvPr>
          <p:cNvCxnSpPr/>
          <p:nvPr/>
        </p:nvCxnSpPr>
        <p:spPr>
          <a:xfrm flipH="1">
            <a:off x="8812446" y="3193083"/>
            <a:ext cx="229640" cy="2235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80EADEE5-8EEE-4AEC-B3ED-88AE95FBB56E}"/>
              </a:ext>
            </a:extLst>
          </p:cNvPr>
          <p:cNvCxnSpPr>
            <a:cxnSpLocks/>
          </p:cNvCxnSpPr>
          <p:nvPr/>
        </p:nvCxnSpPr>
        <p:spPr>
          <a:xfrm flipH="1">
            <a:off x="9121911" y="3743855"/>
            <a:ext cx="7814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50CC7907-EF0A-4234-98E4-9261FE11D301}"/>
              </a:ext>
            </a:extLst>
          </p:cNvPr>
          <p:cNvCxnSpPr>
            <a:cxnSpLocks/>
          </p:cNvCxnSpPr>
          <p:nvPr/>
        </p:nvCxnSpPr>
        <p:spPr>
          <a:xfrm flipH="1">
            <a:off x="9121911" y="4051603"/>
            <a:ext cx="781484" cy="6136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387DA87D-012F-4550-B0AF-0D434F492661}"/>
              </a:ext>
            </a:extLst>
          </p:cNvPr>
          <p:cNvCxnSpPr>
            <a:cxnSpLocks/>
          </p:cNvCxnSpPr>
          <p:nvPr/>
        </p:nvCxnSpPr>
        <p:spPr>
          <a:xfrm flipH="1">
            <a:off x="10435544" y="4051603"/>
            <a:ext cx="1" cy="4289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447B4909-1799-4242-A313-6BCECD743882}"/>
              </a:ext>
            </a:extLst>
          </p:cNvPr>
          <p:cNvCxnSpPr>
            <a:cxnSpLocks/>
          </p:cNvCxnSpPr>
          <p:nvPr/>
        </p:nvCxnSpPr>
        <p:spPr>
          <a:xfrm>
            <a:off x="10023979" y="3099810"/>
            <a:ext cx="411565" cy="3477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4FF2F035-FB64-449A-861B-BA7E7BBA631B}"/>
              </a:ext>
            </a:extLst>
          </p:cNvPr>
          <p:cNvCxnSpPr>
            <a:cxnSpLocks/>
          </p:cNvCxnSpPr>
          <p:nvPr/>
        </p:nvCxnSpPr>
        <p:spPr>
          <a:xfrm>
            <a:off x="7538864" y="3909299"/>
            <a:ext cx="4240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DA726BE3-15E1-4661-B11B-C66AB66F1361}"/>
              </a:ext>
            </a:extLst>
          </p:cNvPr>
          <p:cNvSpPr txBox="1"/>
          <p:nvPr/>
        </p:nvSpPr>
        <p:spPr>
          <a:xfrm>
            <a:off x="4378219" y="2299683"/>
            <a:ext cx="33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z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3D435B57-DE81-4985-A638-4618A3425116}"/>
              </a:ext>
            </a:extLst>
          </p:cNvPr>
          <p:cNvSpPr txBox="1"/>
          <p:nvPr/>
        </p:nvSpPr>
        <p:spPr>
          <a:xfrm>
            <a:off x="4378218" y="4702836"/>
            <a:ext cx="33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z</a:t>
            </a:r>
            <a:r>
              <a:rPr lang="en-US" sz="1600" baseline="-25000" dirty="0"/>
              <a:t>5</a:t>
            </a:r>
            <a:endParaRPr 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54E49995-4E38-48EA-9DC6-8E18779507E8}"/>
              </a:ext>
            </a:extLst>
          </p:cNvPr>
          <p:cNvSpPr txBox="1"/>
          <p:nvPr/>
        </p:nvSpPr>
        <p:spPr>
          <a:xfrm>
            <a:off x="9298322" y="2283498"/>
            <a:ext cx="435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6B48D3A4-D8B2-4D2E-BBA9-76E356476D62}"/>
              </a:ext>
            </a:extLst>
          </p:cNvPr>
          <p:cNvSpPr txBox="1"/>
          <p:nvPr/>
        </p:nvSpPr>
        <p:spPr>
          <a:xfrm>
            <a:off x="8319461" y="3155700"/>
            <a:ext cx="435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baseline="-25000" dirty="0"/>
              <a:t>2</a:t>
            </a:r>
            <a:endParaRPr lang="en-US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C25F6083-98C1-43D2-8F88-84425B7B0AF5}"/>
              </a:ext>
            </a:extLst>
          </p:cNvPr>
          <p:cNvSpPr txBox="1"/>
          <p:nvPr/>
        </p:nvSpPr>
        <p:spPr>
          <a:xfrm>
            <a:off x="10409757" y="3184077"/>
            <a:ext cx="435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baseline="-25000" dirty="0"/>
              <a:t>4</a:t>
            </a:r>
            <a:endParaRPr lang="en-US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F66554A-B5CC-4256-8AFE-CBD5E3458BE1}"/>
              </a:ext>
            </a:extLst>
          </p:cNvPr>
          <p:cNvSpPr txBox="1"/>
          <p:nvPr/>
        </p:nvSpPr>
        <p:spPr>
          <a:xfrm>
            <a:off x="8319461" y="4236427"/>
            <a:ext cx="435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baseline="-25000" dirty="0"/>
              <a:t>3</a:t>
            </a:r>
            <a:endParaRPr lang="en-US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CA425A48-8EEA-41DE-BE3B-89B421C66DE7}"/>
              </a:ext>
            </a:extLst>
          </p:cNvPr>
          <p:cNvSpPr txBox="1"/>
          <p:nvPr/>
        </p:nvSpPr>
        <p:spPr>
          <a:xfrm>
            <a:off x="10532198" y="4252287"/>
            <a:ext cx="435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baseline="-25000" dirty="0"/>
              <a:t>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419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96CB4EF-F639-4EC2-A88B-E1649E400742}"/>
              </a:ext>
            </a:extLst>
          </p:cNvPr>
          <p:cNvSpPr txBox="1"/>
          <p:nvPr/>
        </p:nvSpPr>
        <p:spPr>
          <a:xfrm>
            <a:off x="3045395" y="2347682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SUBJ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64F2432-12B6-44FF-89EA-AF36A9F1275B}"/>
              </a:ext>
            </a:extLst>
          </p:cNvPr>
          <p:cNvSpPr txBox="1"/>
          <p:nvPr/>
        </p:nvSpPr>
        <p:spPr>
          <a:xfrm>
            <a:off x="1507829" y="3526463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VERB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5FDE496-DDB1-4F49-ADD5-C0308BBE4AD9}"/>
              </a:ext>
            </a:extLst>
          </p:cNvPr>
          <p:cNvSpPr txBox="1"/>
          <p:nvPr/>
        </p:nvSpPr>
        <p:spPr>
          <a:xfrm>
            <a:off x="4515805" y="3526463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DE14111-22B5-43AD-A2AD-3F4F3F0F586B}"/>
              </a:ext>
            </a:extLst>
          </p:cNvPr>
          <p:cNvSpPr txBox="1"/>
          <p:nvPr/>
        </p:nvSpPr>
        <p:spPr>
          <a:xfrm>
            <a:off x="3045395" y="3017454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OBJ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DCB9736-711A-4EDA-8AC7-7949AAECBFFF}"/>
              </a:ext>
            </a:extLst>
          </p:cNvPr>
          <p:cNvSpPr txBox="1"/>
          <p:nvPr/>
        </p:nvSpPr>
        <p:spPr>
          <a:xfrm>
            <a:off x="4515805" y="435811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ADJUN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677817C-FC04-43F8-9CA5-DE0985574434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1965029" y="2717014"/>
            <a:ext cx="1080366" cy="8094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289B91C7-3D80-42D6-A7E7-4A043DF94C18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2422229" y="3711129"/>
            <a:ext cx="20935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77E3E23-EAF0-4E3C-957F-A7A01F144130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3502595" y="2717014"/>
            <a:ext cx="0" cy="300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0D771C8C-A8CE-43B8-A129-F811EF752376}"/>
              </a:ext>
            </a:extLst>
          </p:cNvPr>
          <p:cNvCxnSpPr>
            <a:cxnSpLocks/>
          </p:cNvCxnSpPr>
          <p:nvPr/>
        </p:nvCxnSpPr>
        <p:spPr>
          <a:xfrm flipH="1">
            <a:off x="4973005" y="3941846"/>
            <a:ext cx="1" cy="4289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429601E5-34FF-45D8-8A9B-7C4F63B0B73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910093" y="2730087"/>
            <a:ext cx="1062912" cy="7963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69321A3F-9642-4136-B8B3-7A2C1DBE260D}"/>
              </a:ext>
            </a:extLst>
          </p:cNvPr>
          <p:cNvCxnSpPr>
            <a:cxnSpLocks/>
          </p:cNvCxnSpPr>
          <p:nvPr/>
        </p:nvCxnSpPr>
        <p:spPr>
          <a:xfrm>
            <a:off x="3975100" y="3327400"/>
            <a:ext cx="540705" cy="199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E79C4B12-9575-42A0-931B-37967373D2E4}"/>
              </a:ext>
            </a:extLst>
          </p:cNvPr>
          <p:cNvCxnSpPr>
            <a:cxnSpLocks/>
          </p:cNvCxnSpPr>
          <p:nvPr/>
        </p:nvCxnSpPr>
        <p:spPr>
          <a:xfrm flipV="1">
            <a:off x="2401988" y="3327400"/>
            <a:ext cx="625953" cy="199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A41E11F-5050-4972-8ACB-E95E64E257C2}"/>
              </a:ext>
            </a:extLst>
          </p:cNvPr>
          <p:cNvSpPr txBox="1"/>
          <p:nvPr/>
        </p:nvSpPr>
        <p:spPr>
          <a:xfrm>
            <a:off x="7980981" y="2347682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SUBJ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1630EF7-909F-46DA-8195-F89F91389AD1}"/>
              </a:ext>
            </a:extLst>
          </p:cNvPr>
          <p:cNvSpPr txBox="1"/>
          <p:nvPr/>
        </p:nvSpPr>
        <p:spPr>
          <a:xfrm>
            <a:off x="6443415" y="3526463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VERB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820E8A58-F370-4BC1-BB68-970DAB740BF9}"/>
              </a:ext>
            </a:extLst>
          </p:cNvPr>
          <p:cNvSpPr txBox="1"/>
          <p:nvPr/>
        </p:nvSpPr>
        <p:spPr>
          <a:xfrm>
            <a:off x="9451391" y="3526463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45426B6-2C35-4618-A602-78B016F3075F}"/>
              </a:ext>
            </a:extLst>
          </p:cNvPr>
          <p:cNvSpPr txBox="1"/>
          <p:nvPr/>
        </p:nvSpPr>
        <p:spPr>
          <a:xfrm>
            <a:off x="7980981" y="3017454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OBJ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AA6F0AC-9C90-49D3-9CB2-A87CB754803D}"/>
              </a:ext>
            </a:extLst>
          </p:cNvPr>
          <p:cNvSpPr txBox="1"/>
          <p:nvPr/>
        </p:nvSpPr>
        <p:spPr>
          <a:xfrm>
            <a:off x="9451391" y="435811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ADJUN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E027A70F-FEB9-4EBA-BD8D-4784E84AE2F1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6900615" y="2717014"/>
            <a:ext cx="1080366" cy="8094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2DAB6B7B-858C-4BE5-B045-7169B83125C4}"/>
              </a:ext>
            </a:extLst>
          </p:cNvPr>
          <p:cNvCxnSpPr>
            <a:cxnSpLocks/>
          </p:cNvCxnSpPr>
          <p:nvPr/>
        </p:nvCxnSpPr>
        <p:spPr>
          <a:xfrm flipH="1">
            <a:off x="9908591" y="3941846"/>
            <a:ext cx="1" cy="4289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61F890B4-C9F8-4D90-A5F8-F04B03CA6B13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8845679" y="2730087"/>
            <a:ext cx="1062912" cy="7963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CE6A6B11-ACA8-4EE3-856F-822C04FB1DB5}"/>
              </a:ext>
            </a:extLst>
          </p:cNvPr>
          <p:cNvCxnSpPr>
            <a:cxnSpLocks/>
          </p:cNvCxnSpPr>
          <p:nvPr/>
        </p:nvCxnSpPr>
        <p:spPr>
          <a:xfrm>
            <a:off x="8910686" y="3327400"/>
            <a:ext cx="540705" cy="199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8D5361AB-62A7-4AF2-A26F-03460AF27524}"/>
              </a:ext>
            </a:extLst>
          </p:cNvPr>
          <p:cNvCxnSpPr>
            <a:cxnSpLocks/>
          </p:cNvCxnSpPr>
          <p:nvPr/>
        </p:nvCxnSpPr>
        <p:spPr>
          <a:xfrm flipV="1">
            <a:off x="5521611" y="3327400"/>
            <a:ext cx="735206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22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5B9B98F-95EF-4972-8B03-0E1752D5B0BE}"/>
              </a:ext>
            </a:extLst>
          </p:cNvPr>
          <p:cNvSpPr txBox="1"/>
          <p:nvPr/>
        </p:nvSpPr>
        <p:spPr>
          <a:xfrm>
            <a:off x="4424222" y="292244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A83922D-83C0-4D3A-8D2B-D10F5A269A49}"/>
              </a:ext>
            </a:extLst>
          </p:cNvPr>
          <p:cNvSpPr txBox="1"/>
          <p:nvPr/>
        </p:nvSpPr>
        <p:spPr>
          <a:xfrm>
            <a:off x="2886656" y="381909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E60457E-9694-4FD2-AD1B-ABC40BCCEF6E}"/>
              </a:ext>
            </a:extLst>
          </p:cNvPr>
          <p:cNvSpPr txBox="1"/>
          <p:nvPr/>
        </p:nvSpPr>
        <p:spPr>
          <a:xfrm>
            <a:off x="5894632" y="381909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CA6A19E-547F-4C80-BD9C-137F9042556D}"/>
              </a:ext>
            </a:extLst>
          </p:cNvPr>
          <p:cNvSpPr txBox="1"/>
          <p:nvPr/>
        </p:nvSpPr>
        <p:spPr>
          <a:xfrm>
            <a:off x="4424222" y="2011658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5533AF29-5FDF-4068-B91C-610270B8372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343856" y="3291779"/>
            <a:ext cx="1080366" cy="527320"/>
          </a:xfrm>
          <a:prstGeom prst="line">
            <a:avLst/>
          </a:prstGeom>
          <a:ln w="28575"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AB2A38A7-05FD-4E2E-B6A5-F1E7E9E6138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346805" y="3291779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CF7B7DA-EC5B-4C6A-B741-12F9BF86E9C3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4881422" y="2380990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F750C62A-A641-439B-B375-CF166C378ED6}"/>
              </a:ext>
            </a:extLst>
          </p:cNvPr>
          <p:cNvCxnSpPr>
            <a:cxnSpLocks/>
          </p:cNvCxnSpPr>
          <p:nvPr/>
        </p:nvCxnSpPr>
        <p:spPr>
          <a:xfrm>
            <a:off x="6520699" y="3223567"/>
            <a:ext cx="7814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5C58377-0256-48FB-9F11-57095ABF12D1}"/>
              </a:ext>
            </a:extLst>
          </p:cNvPr>
          <p:cNvSpPr txBox="1"/>
          <p:nvPr/>
        </p:nvSpPr>
        <p:spPr>
          <a:xfrm>
            <a:off x="3352244" y="2911002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A1</a:t>
            </a:r>
            <a:r>
              <a:rPr lang="en-US" dirty="0"/>
              <a:t>, z</a:t>
            </a:r>
            <a:r>
              <a:rPr lang="en-US" baseline="-25000" dirty="0"/>
              <a:t>A2 </a:t>
            </a:r>
            <a:r>
              <a:rPr lang="en-US" dirty="0"/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EA34E98-46AE-495E-935A-BCA3DD438A1C}"/>
              </a:ext>
            </a:extLst>
          </p:cNvPr>
          <p:cNvSpPr txBox="1"/>
          <p:nvPr/>
        </p:nvSpPr>
        <p:spPr>
          <a:xfrm>
            <a:off x="2812061" y="4188431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B1</a:t>
            </a:r>
            <a:r>
              <a:rPr lang="en-US" dirty="0"/>
              <a:t>, z</a:t>
            </a:r>
            <a:r>
              <a:rPr lang="en-US" baseline="-25000" dirty="0"/>
              <a:t>B2 </a:t>
            </a:r>
            <a:r>
              <a:rPr lang="en-US" dirty="0"/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953B78F-7CB1-4242-8CE0-81A54CF17095}"/>
              </a:ext>
            </a:extLst>
          </p:cNvPr>
          <p:cNvSpPr txBox="1"/>
          <p:nvPr/>
        </p:nvSpPr>
        <p:spPr>
          <a:xfrm>
            <a:off x="5875113" y="4184117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9671FA46-DF74-4283-A04E-239701397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235166"/>
              </p:ext>
            </p:extLst>
          </p:nvPr>
        </p:nvGraphicFramePr>
        <p:xfrm>
          <a:off x="947262" y="2587398"/>
          <a:ext cx="13835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72">
                  <a:extLst>
                    <a:ext uri="{9D8B030D-6E8A-4147-A177-3AD203B41FA5}">
                      <a16:colId xmlns:a16="http://schemas.microsoft.com/office/drawing/2014/main" xmlns="" val="46622017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xmlns="" val="52031161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xmlns="" val="2227850342"/>
                    </a:ext>
                  </a:extLst>
                </a:gridCol>
              </a:tblGrid>
              <a:tr h="2636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AB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054233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0638017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365733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C7AEC4A-B1E2-44AE-B998-C41A4EDA8E1D}"/>
              </a:ext>
            </a:extLst>
          </p:cNvPr>
          <p:cNvSpPr txBox="1"/>
          <p:nvPr/>
        </p:nvSpPr>
        <p:spPr>
          <a:xfrm>
            <a:off x="8207506" y="2922446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8293FE2-752B-4DA1-8D92-4D1BA3E1CFD7}"/>
              </a:ext>
            </a:extLst>
          </p:cNvPr>
          <p:cNvSpPr txBox="1"/>
          <p:nvPr/>
        </p:nvSpPr>
        <p:spPr>
          <a:xfrm>
            <a:off x="8207506" y="201165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F30AD9B3-76C6-49C8-9B54-C2793ECC7AFD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8664706" y="2380989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7257013-11BB-4114-A5EA-B38CD66D8013}"/>
              </a:ext>
            </a:extLst>
          </p:cNvPr>
          <p:cNvSpPr txBox="1"/>
          <p:nvPr/>
        </p:nvSpPr>
        <p:spPr>
          <a:xfrm>
            <a:off x="9665819" y="3814784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3F45EA73-2870-4B5F-B8CA-5519D32761AC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117992" y="3287464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6E1AB84-D600-481B-83A4-92AA186623A3}"/>
              </a:ext>
            </a:extLst>
          </p:cNvPr>
          <p:cNvSpPr txBox="1"/>
          <p:nvPr/>
        </p:nvSpPr>
        <p:spPr>
          <a:xfrm>
            <a:off x="9632150" y="4184116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EDED0DC-2158-43E4-957F-4A20DDA0FD5B}"/>
              </a:ext>
            </a:extLst>
          </p:cNvPr>
          <p:cNvSpPr txBox="1"/>
          <p:nvPr/>
        </p:nvSpPr>
        <p:spPr>
          <a:xfrm>
            <a:off x="7356859" y="3357752"/>
            <a:ext cx="3209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[z</a:t>
            </a:r>
            <a:r>
              <a:rPr lang="en-US" sz="1600" baseline="-25000" dirty="0"/>
              <a:t>A1-collapse-B, </a:t>
            </a:r>
            <a:r>
              <a:rPr lang="en-US" sz="1600" dirty="0"/>
              <a:t>z</a:t>
            </a:r>
            <a:r>
              <a:rPr lang="en-US" sz="1600" baseline="-25000" dirty="0"/>
              <a:t>A2-collapse-B </a:t>
            </a:r>
            <a:r>
              <a:rPr lang="en-US" sz="1600" dirty="0"/>
              <a:t>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09CDA14-D1CE-4F5E-832B-697062BDAD5E}"/>
              </a:ext>
            </a:extLst>
          </p:cNvPr>
          <p:cNvSpPr txBox="1"/>
          <p:nvPr/>
        </p:nvSpPr>
        <p:spPr>
          <a:xfrm>
            <a:off x="2543563" y="2951372"/>
            <a:ext cx="29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D5B4E37-A416-43A1-907C-E45433440ED2}"/>
              </a:ext>
            </a:extLst>
          </p:cNvPr>
          <p:cNvSpPr txBox="1"/>
          <p:nvPr/>
        </p:nvSpPr>
        <p:spPr>
          <a:xfrm>
            <a:off x="6436969" y="2854235"/>
            <a:ext cx="101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collapse</a:t>
            </a:r>
          </a:p>
        </p:txBody>
      </p:sp>
    </p:spTree>
    <p:extLst>
      <p:ext uri="{BB962C8B-B14F-4D97-AF65-F5344CB8AC3E}">
        <p14:creationId xmlns:p14="http://schemas.microsoft.com/office/powerpoint/2010/main" val="223863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5B9B98F-95EF-4972-8B03-0E1752D5B0BE}"/>
              </a:ext>
            </a:extLst>
          </p:cNvPr>
          <p:cNvSpPr txBox="1"/>
          <p:nvPr/>
        </p:nvSpPr>
        <p:spPr>
          <a:xfrm>
            <a:off x="4424222" y="292244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A83922D-83C0-4D3A-8D2B-D10F5A269A49}"/>
              </a:ext>
            </a:extLst>
          </p:cNvPr>
          <p:cNvSpPr txBox="1"/>
          <p:nvPr/>
        </p:nvSpPr>
        <p:spPr>
          <a:xfrm>
            <a:off x="2886656" y="381909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E60457E-9694-4FD2-AD1B-ABC40BCCEF6E}"/>
              </a:ext>
            </a:extLst>
          </p:cNvPr>
          <p:cNvSpPr txBox="1"/>
          <p:nvPr/>
        </p:nvSpPr>
        <p:spPr>
          <a:xfrm>
            <a:off x="5894632" y="381909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CA6A19E-547F-4C80-BD9C-137F9042556D}"/>
              </a:ext>
            </a:extLst>
          </p:cNvPr>
          <p:cNvSpPr txBox="1"/>
          <p:nvPr/>
        </p:nvSpPr>
        <p:spPr>
          <a:xfrm>
            <a:off x="4424222" y="2011658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5533AF29-5FDF-4068-B91C-610270B8372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343856" y="3291779"/>
            <a:ext cx="1080366" cy="527320"/>
          </a:xfrm>
          <a:prstGeom prst="line">
            <a:avLst/>
          </a:prstGeom>
          <a:ln w="28575"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AB2A38A7-05FD-4E2E-B6A5-F1E7E9E6138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346805" y="3291779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CF7B7DA-EC5B-4C6A-B741-12F9BF86E9C3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4881422" y="2380990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F750C62A-A641-439B-B375-CF166C378ED6}"/>
              </a:ext>
            </a:extLst>
          </p:cNvPr>
          <p:cNvCxnSpPr>
            <a:cxnSpLocks/>
          </p:cNvCxnSpPr>
          <p:nvPr/>
        </p:nvCxnSpPr>
        <p:spPr>
          <a:xfrm>
            <a:off x="6520699" y="3223567"/>
            <a:ext cx="7814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5C58377-0256-48FB-9F11-57095ABF12D1}"/>
              </a:ext>
            </a:extLst>
          </p:cNvPr>
          <p:cNvSpPr txBox="1"/>
          <p:nvPr/>
        </p:nvSpPr>
        <p:spPr>
          <a:xfrm>
            <a:off x="3352244" y="2911002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A1</a:t>
            </a:r>
            <a:r>
              <a:rPr lang="en-US" dirty="0"/>
              <a:t>, z</a:t>
            </a:r>
            <a:r>
              <a:rPr lang="en-US" baseline="-25000" dirty="0"/>
              <a:t>A2 </a:t>
            </a:r>
            <a:r>
              <a:rPr lang="en-US" dirty="0"/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EA34E98-46AE-495E-935A-BCA3DD438A1C}"/>
              </a:ext>
            </a:extLst>
          </p:cNvPr>
          <p:cNvSpPr txBox="1"/>
          <p:nvPr/>
        </p:nvSpPr>
        <p:spPr>
          <a:xfrm>
            <a:off x="2812061" y="4188431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B1</a:t>
            </a:r>
            <a:r>
              <a:rPr lang="en-US" dirty="0"/>
              <a:t>, z</a:t>
            </a:r>
            <a:r>
              <a:rPr lang="en-US" baseline="-25000" dirty="0"/>
              <a:t>B2 </a:t>
            </a:r>
            <a:r>
              <a:rPr lang="en-US" dirty="0"/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953B78F-7CB1-4242-8CE0-81A54CF17095}"/>
              </a:ext>
            </a:extLst>
          </p:cNvPr>
          <p:cNvSpPr txBox="1"/>
          <p:nvPr/>
        </p:nvSpPr>
        <p:spPr>
          <a:xfrm>
            <a:off x="5875113" y="4184117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9671FA46-DF74-4283-A04E-2397013972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7262" y="2587398"/>
          <a:ext cx="13835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72">
                  <a:extLst>
                    <a:ext uri="{9D8B030D-6E8A-4147-A177-3AD203B41FA5}">
                      <a16:colId xmlns:a16="http://schemas.microsoft.com/office/drawing/2014/main" xmlns="" val="46622017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xmlns="" val="52031161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xmlns="" val="2227850342"/>
                    </a:ext>
                  </a:extLst>
                </a:gridCol>
              </a:tblGrid>
              <a:tr h="2636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AB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054233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0638017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365733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C7AEC4A-B1E2-44AE-B998-C41A4EDA8E1D}"/>
              </a:ext>
            </a:extLst>
          </p:cNvPr>
          <p:cNvSpPr txBox="1"/>
          <p:nvPr/>
        </p:nvSpPr>
        <p:spPr>
          <a:xfrm>
            <a:off x="8207506" y="2922446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8293FE2-752B-4DA1-8D92-4D1BA3E1CFD7}"/>
              </a:ext>
            </a:extLst>
          </p:cNvPr>
          <p:cNvSpPr txBox="1"/>
          <p:nvPr/>
        </p:nvSpPr>
        <p:spPr>
          <a:xfrm>
            <a:off x="8207506" y="201165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F30AD9B3-76C6-49C8-9B54-C2793ECC7AFD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8664706" y="2380989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7257013-11BB-4114-A5EA-B38CD66D8013}"/>
              </a:ext>
            </a:extLst>
          </p:cNvPr>
          <p:cNvSpPr txBox="1"/>
          <p:nvPr/>
        </p:nvSpPr>
        <p:spPr>
          <a:xfrm>
            <a:off x="9665819" y="3814784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F45EA73-2870-4B5F-B8CA-5519D32761AC}"/>
              </a:ext>
            </a:extLst>
          </p:cNvPr>
          <p:cNvCxnSpPr>
            <a:cxnSpLocks/>
          </p:cNvCxnSpPr>
          <p:nvPr/>
        </p:nvCxnSpPr>
        <p:spPr>
          <a:xfrm>
            <a:off x="9117992" y="3287464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6E1AB84-D600-481B-83A4-92AA186623A3}"/>
              </a:ext>
            </a:extLst>
          </p:cNvPr>
          <p:cNvSpPr txBox="1"/>
          <p:nvPr/>
        </p:nvSpPr>
        <p:spPr>
          <a:xfrm>
            <a:off x="9632150" y="4184116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EDED0DC-2158-43E4-957F-4A20DDA0FD5B}"/>
              </a:ext>
            </a:extLst>
          </p:cNvPr>
          <p:cNvSpPr txBox="1"/>
          <p:nvPr/>
        </p:nvSpPr>
        <p:spPr>
          <a:xfrm>
            <a:off x="7060101" y="3238956"/>
            <a:ext cx="3209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[z</a:t>
            </a:r>
            <a:r>
              <a:rPr lang="en-US" sz="1600" baseline="-25000" dirty="0"/>
              <a:t>A1-collapse-update-B, </a:t>
            </a:r>
            <a:r>
              <a:rPr lang="en-US" sz="1600" dirty="0"/>
              <a:t>z</a:t>
            </a:r>
            <a:r>
              <a:rPr lang="en-US" sz="1600" baseline="-25000" dirty="0"/>
              <a:t>A2-collapse-update-B </a:t>
            </a:r>
            <a:r>
              <a:rPr lang="en-US" sz="1600" dirty="0"/>
              <a:t>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09CDA14-D1CE-4F5E-832B-697062BDAD5E}"/>
              </a:ext>
            </a:extLst>
          </p:cNvPr>
          <p:cNvSpPr txBox="1"/>
          <p:nvPr/>
        </p:nvSpPr>
        <p:spPr>
          <a:xfrm>
            <a:off x="2543563" y="2951372"/>
            <a:ext cx="29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D5B4E37-A416-43A1-907C-E45433440ED2}"/>
              </a:ext>
            </a:extLst>
          </p:cNvPr>
          <p:cNvSpPr txBox="1"/>
          <p:nvPr/>
        </p:nvSpPr>
        <p:spPr>
          <a:xfrm>
            <a:off x="6436969" y="2854235"/>
            <a:ext cx="101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collapse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A83922D-83C0-4D3A-8D2B-D10F5A269A49}"/>
              </a:ext>
            </a:extLst>
          </p:cNvPr>
          <p:cNvSpPr txBox="1"/>
          <p:nvPr/>
        </p:nvSpPr>
        <p:spPr>
          <a:xfrm>
            <a:off x="7274415" y="3814784"/>
            <a:ext cx="914400" cy="369332"/>
          </a:xfrm>
          <a:prstGeom prst="rect">
            <a:avLst/>
          </a:prstGeom>
          <a:ln w="28575"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5411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5B9B98F-95EF-4972-8B03-0E1752D5B0BE}"/>
              </a:ext>
            </a:extLst>
          </p:cNvPr>
          <p:cNvSpPr txBox="1"/>
          <p:nvPr/>
        </p:nvSpPr>
        <p:spPr>
          <a:xfrm>
            <a:off x="4424222" y="292244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A83922D-83C0-4D3A-8D2B-D10F5A269A49}"/>
              </a:ext>
            </a:extLst>
          </p:cNvPr>
          <p:cNvSpPr txBox="1"/>
          <p:nvPr/>
        </p:nvSpPr>
        <p:spPr>
          <a:xfrm>
            <a:off x="3362991" y="3801473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E60457E-9694-4FD2-AD1B-ABC40BCCEF6E}"/>
              </a:ext>
            </a:extLst>
          </p:cNvPr>
          <p:cNvSpPr txBox="1"/>
          <p:nvPr/>
        </p:nvSpPr>
        <p:spPr>
          <a:xfrm>
            <a:off x="5429249" y="3819098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CA6A19E-547F-4C80-BD9C-137F9042556D}"/>
              </a:ext>
            </a:extLst>
          </p:cNvPr>
          <p:cNvSpPr txBox="1"/>
          <p:nvPr/>
        </p:nvSpPr>
        <p:spPr>
          <a:xfrm>
            <a:off x="4424222" y="2011658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5533AF29-5FDF-4068-B91C-610270B8372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820191" y="3274153"/>
            <a:ext cx="1080366" cy="527320"/>
          </a:xfrm>
          <a:prstGeom prst="line">
            <a:avLst/>
          </a:prstGeom>
          <a:ln w="28575"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AB2A38A7-05FD-4E2E-B6A5-F1E7E9E6138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881422" y="3291778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CF7B7DA-EC5B-4C6A-B741-12F9BF86E9C3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4881422" y="2380990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F750C62A-A641-439B-B375-CF166C378ED6}"/>
              </a:ext>
            </a:extLst>
          </p:cNvPr>
          <p:cNvCxnSpPr>
            <a:cxnSpLocks/>
          </p:cNvCxnSpPr>
          <p:nvPr/>
        </p:nvCxnSpPr>
        <p:spPr>
          <a:xfrm>
            <a:off x="6520699" y="3223567"/>
            <a:ext cx="7814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5C58377-0256-48FB-9F11-57095ABF12D1}"/>
              </a:ext>
            </a:extLst>
          </p:cNvPr>
          <p:cNvSpPr txBox="1"/>
          <p:nvPr/>
        </p:nvSpPr>
        <p:spPr>
          <a:xfrm>
            <a:off x="3352243" y="2911002"/>
            <a:ext cx="120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A1</a:t>
            </a:r>
            <a:r>
              <a:rPr lang="en-US" dirty="0"/>
              <a:t>, z</a:t>
            </a:r>
            <a:r>
              <a:rPr lang="en-US" baseline="-25000" dirty="0"/>
              <a:t>A2 </a:t>
            </a:r>
            <a:r>
              <a:rPr lang="en-US" dirty="0"/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EA34E98-46AE-495E-935A-BCA3DD438A1C}"/>
              </a:ext>
            </a:extLst>
          </p:cNvPr>
          <p:cNvSpPr txBox="1"/>
          <p:nvPr/>
        </p:nvSpPr>
        <p:spPr>
          <a:xfrm>
            <a:off x="3288395" y="4170805"/>
            <a:ext cx="121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B1</a:t>
            </a:r>
            <a:r>
              <a:rPr lang="en-US" dirty="0"/>
              <a:t>, z</a:t>
            </a:r>
            <a:r>
              <a:rPr lang="en-US" baseline="-25000" dirty="0"/>
              <a:t>B2 </a:t>
            </a:r>
            <a:r>
              <a:rPr lang="en-US" dirty="0"/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953B78F-7CB1-4242-8CE0-81A54CF17095}"/>
              </a:ext>
            </a:extLst>
          </p:cNvPr>
          <p:cNvSpPr txBox="1"/>
          <p:nvPr/>
        </p:nvSpPr>
        <p:spPr>
          <a:xfrm>
            <a:off x="5409729" y="4184116"/>
            <a:ext cx="111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9671FA46-DF74-4283-A04E-239701397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404696"/>
              </p:ext>
            </p:extLst>
          </p:nvPr>
        </p:nvGraphicFramePr>
        <p:xfrm>
          <a:off x="947262" y="2587398"/>
          <a:ext cx="13835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72">
                  <a:extLst>
                    <a:ext uri="{9D8B030D-6E8A-4147-A177-3AD203B41FA5}">
                      <a16:colId xmlns:a16="http://schemas.microsoft.com/office/drawing/2014/main" xmlns="" val="46622017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xmlns="" val="52031161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xmlns="" val="2227850342"/>
                    </a:ext>
                  </a:extLst>
                </a:gridCol>
              </a:tblGrid>
              <a:tr h="2636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AB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054233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0638017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365733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C7AEC4A-B1E2-44AE-B998-C41A4EDA8E1D}"/>
              </a:ext>
            </a:extLst>
          </p:cNvPr>
          <p:cNvSpPr txBox="1"/>
          <p:nvPr/>
        </p:nvSpPr>
        <p:spPr>
          <a:xfrm>
            <a:off x="8207506" y="2922446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8293FE2-752B-4DA1-8D92-4D1BA3E1CFD7}"/>
              </a:ext>
            </a:extLst>
          </p:cNvPr>
          <p:cNvSpPr txBox="1"/>
          <p:nvPr/>
        </p:nvSpPr>
        <p:spPr>
          <a:xfrm>
            <a:off x="8207506" y="201165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F30AD9B3-76C6-49C8-9B54-C2793ECC7AFD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8664706" y="2380989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7257013-11BB-4114-A5EA-B38CD66D8013}"/>
              </a:ext>
            </a:extLst>
          </p:cNvPr>
          <p:cNvSpPr txBox="1"/>
          <p:nvPr/>
        </p:nvSpPr>
        <p:spPr>
          <a:xfrm>
            <a:off x="9229720" y="3803132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3F45EA73-2870-4B5F-B8CA-5519D32761AC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681893" y="3275812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6E1AB84-D600-481B-83A4-92AA186623A3}"/>
              </a:ext>
            </a:extLst>
          </p:cNvPr>
          <p:cNvSpPr txBox="1"/>
          <p:nvPr/>
        </p:nvSpPr>
        <p:spPr>
          <a:xfrm>
            <a:off x="9196051" y="4172464"/>
            <a:ext cx="114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09CDA14-D1CE-4F5E-832B-697062BDAD5E}"/>
              </a:ext>
            </a:extLst>
          </p:cNvPr>
          <p:cNvSpPr txBox="1"/>
          <p:nvPr/>
        </p:nvSpPr>
        <p:spPr>
          <a:xfrm>
            <a:off x="2543563" y="2951372"/>
            <a:ext cx="29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D5B4E37-A416-43A1-907C-E45433440ED2}"/>
              </a:ext>
            </a:extLst>
          </p:cNvPr>
          <p:cNvSpPr txBox="1"/>
          <p:nvPr/>
        </p:nvSpPr>
        <p:spPr>
          <a:xfrm>
            <a:off x="6436969" y="2854235"/>
            <a:ext cx="101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collapse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A83922D-83C0-4D3A-8D2B-D10F5A269A49}"/>
              </a:ext>
            </a:extLst>
          </p:cNvPr>
          <p:cNvSpPr txBox="1"/>
          <p:nvPr/>
        </p:nvSpPr>
        <p:spPr>
          <a:xfrm>
            <a:off x="7273289" y="3814784"/>
            <a:ext cx="914400" cy="369332"/>
          </a:xfrm>
          <a:prstGeom prst="rect">
            <a:avLst/>
          </a:prstGeom>
          <a:ln w="28575"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4EA34E98-46AE-495E-935A-BCA3DD438A1C}"/>
              </a:ext>
            </a:extLst>
          </p:cNvPr>
          <p:cNvSpPr txBox="1"/>
          <p:nvPr/>
        </p:nvSpPr>
        <p:spPr>
          <a:xfrm>
            <a:off x="6659671" y="4209682"/>
            <a:ext cx="229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best: { A</a:t>
            </a:r>
            <a:r>
              <a:rPr lang="en-US" baseline="-25000" dirty="0"/>
              <a:t>1</a:t>
            </a:r>
            <a:r>
              <a:rPr lang="en-US" dirty="0"/>
              <a:t>: B</a:t>
            </a:r>
            <a:r>
              <a:rPr lang="en-US" baseline="-25000" dirty="0"/>
              <a:t>2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: B</a:t>
            </a:r>
            <a:r>
              <a:rPr lang="en-US" baseline="-25000" dirty="0"/>
              <a:t>1 </a:t>
            </a:r>
            <a:r>
              <a:rPr lang="en-US" dirty="0"/>
              <a:t>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EDED0DC-2158-43E4-957F-4A20DDA0FD5B}"/>
              </a:ext>
            </a:extLst>
          </p:cNvPr>
          <p:cNvSpPr txBox="1"/>
          <p:nvPr/>
        </p:nvSpPr>
        <p:spPr>
          <a:xfrm>
            <a:off x="7060101" y="3238956"/>
            <a:ext cx="3414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[z</a:t>
            </a:r>
            <a:r>
              <a:rPr lang="en-US" sz="1600" baseline="-25000" dirty="0"/>
              <a:t>A1-collapse-predict-B, </a:t>
            </a:r>
            <a:r>
              <a:rPr lang="en-US" sz="1600" dirty="0"/>
              <a:t>z</a:t>
            </a:r>
            <a:r>
              <a:rPr lang="en-US" sz="1600" baseline="-25000" dirty="0"/>
              <a:t>A2-collapse-predict-B </a:t>
            </a:r>
            <a:r>
              <a:rPr lang="en-US" sz="16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429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52D972A3-F302-4452-A04E-F64AC18D1BF2}"/>
              </a:ext>
            </a:extLst>
          </p:cNvPr>
          <p:cNvSpPr/>
          <p:nvPr/>
        </p:nvSpPr>
        <p:spPr>
          <a:xfrm>
            <a:off x="686778" y="707367"/>
            <a:ext cx="5929682" cy="1388852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9E52F8D7-DBF2-4E8B-AFAA-4D56E1F02B4A}"/>
              </a:ext>
            </a:extLst>
          </p:cNvPr>
          <p:cNvSpPr/>
          <p:nvPr/>
        </p:nvSpPr>
        <p:spPr>
          <a:xfrm>
            <a:off x="1474771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FB9D4E79-E50D-4CE5-9BFD-639CDEA9C361}"/>
              </a:ext>
            </a:extLst>
          </p:cNvPr>
          <p:cNvSpPr/>
          <p:nvPr/>
        </p:nvSpPr>
        <p:spPr>
          <a:xfrm>
            <a:off x="2277028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54FCC0BC-83C4-4EC5-8200-D3C032395413}"/>
              </a:ext>
            </a:extLst>
          </p:cNvPr>
          <p:cNvSpPr/>
          <p:nvPr/>
        </p:nvSpPr>
        <p:spPr>
          <a:xfrm>
            <a:off x="3079286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B323D3DA-6C4C-483B-A265-E1648AAE9F31}"/>
              </a:ext>
            </a:extLst>
          </p:cNvPr>
          <p:cNvSpPr/>
          <p:nvPr/>
        </p:nvSpPr>
        <p:spPr>
          <a:xfrm>
            <a:off x="3881543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CE1AEA6F-E8FC-463A-87B9-B77F1A182117}"/>
              </a:ext>
            </a:extLst>
          </p:cNvPr>
          <p:cNvSpPr/>
          <p:nvPr/>
        </p:nvSpPr>
        <p:spPr>
          <a:xfrm>
            <a:off x="4701055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7524F206-68F6-4057-96FA-0FA4B6D703E0}"/>
              </a:ext>
            </a:extLst>
          </p:cNvPr>
          <p:cNvSpPr/>
          <p:nvPr/>
        </p:nvSpPr>
        <p:spPr>
          <a:xfrm>
            <a:off x="5503312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7D569CC-AB6E-4AB4-A738-1D5394F64074}"/>
              </a:ext>
            </a:extLst>
          </p:cNvPr>
          <p:cNvSpPr txBox="1"/>
          <p:nvPr/>
        </p:nvSpPr>
        <p:spPr>
          <a:xfrm>
            <a:off x="1526789" y="78451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4A64AAC-2133-43E2-94AE-0C3EDEA5A5D4}"/>
              </a:ext>
            </a:extLst>
          </p:cNvPr>
          <p:cNvSpPr txBox="1"/>
          <p:nvPr/>
        </p:nvSpPr>
        <p:spPr>
          <a:xfrm>
            <a:off x="2356196" y="7919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7AE7B13-98DE-451E-A7B7-9679211DEFEF}"/>
              </a:ext>
            </a:extLst>
          </p:cNvPr>
          <p:cNvSpPr txBox="1"/>
          <p:nvPr/>
        </p:nvSpPr>
        <p:spPr>
          <a:xfrm>
            <a:off x="3078325" y="79197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31DCA54-54B8-4A6E-A1D7-C22E21207B4C}"/>
              </a:ext>
            </a:extLst>
          </p:cNvPr>
          <p:cNvSpPr txBox="1"/>
          <p:nvPr/>
        </p:nvSpPr>
        <p:spPr>
          <a:xfrm>
            <a:off x="3853086" y="791975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7ECD308-15DE-4EE9-9792-EB9D2B469122}"/>
              </a:ext>
            </a:extLst>
          </p:cNvPr>
          <p:cNvSpPr txBox="1"/>
          <p:nvPr/>
        </p:nvSpPr>
        <p:spPr>
          <a:xfrm>
            <a:off x="4513987" y="789074"/>
            <a:ext cx="101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between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98D2B87-0E92-4293-8317-F0E47FA6320C}"/>
              </a:ext>
            </a:extLst>
          </p:cNvPr>
          <p:cNvSpPr txBox="1"/>
          <p:nvPr/>
        </p:nvSpPr>
        <p:spPr>
          <a:xfrm>
            <a:off x="5522388" y="78907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CAD1505F-1341-4EBC-98EC-B86F01DAA206}"/>
              </a:ext>
            </a:extLst>
          </p:cNvPr>
          <p:cNvCxnSpPr/>
          <p:nvPr/>
        </p:nvCxnSpPr>
        <p:spPr>
          <a:xfrm>
            <a:off x="1000664" y="1624277"/>
            <a:ext cx="474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41437FCA-0489-4A93-9EA1-0E355B67EBA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998107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B4B4A916-9F19-45DD-94B6-712E0AAEC3BB}"/>
              </a:ext>
            </a:extLst>
          </p:cNvPr>
          <p:cNvCxnSpPr>
            <a:cxnSpLocks/>
          </p:cNvCxnSpPr>
          <p:nvPr/>
        </p:nvCxnSpPr>
        <p:spPr>
          <a:xfrm>
            <a:off x="2800365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48D68B77-C404-443E-AC35-B169B7A2862B}"/>
              </a:ext>
            </a:extLst>
          </p:cNvPr>
          <p:cNvCxnSpPr>
            <a:cxnSpLocks/>
          </p:cNvCxnSpPr>
          <p:nvPr/>
        </p:nvCxnSpPr>
        <p:spPr>
          <a:xfrm>
            <a:off x="3607716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BCBBC2B7-26CF-4A3B-B2E1-931A8771EA2D}"/>
              </a:ext>
            </a:extLst>
          </p:cNvPr>
          <p:cNvCxnSpPr>
            <a:cxnSpLocks/>
          </p:cNvCxnSpPr>
          <p:nvPr/>
        </p:nvCxnSpPr>
        <p:spPr>
          <a:xfrm>
            <a:off x="4399474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FEA8050E-6422-44C2-9B68-0AF04676375E}"/>
              </a:ext>
            </a:extLst>
          </p:cNvPr>
          <p:cNvCxnSpPr>
            <a:cxnSpLocks/>
          </p:cNvCxnSpPr>
          <p:nvPr/>
        </p:nvCxnSpPr>
        <p:spPr>
          <a:xfrm>
            <a:off x="5218986" y="1623912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6C6083B2-59A5-4F8D-821F-9CAAC13DC964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1733737" y="1153850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2D70DE12-2334-4B10-9F45-841587FCD4CD}"/>
              </a:ext>
            </a:extLst>
          </p:cNvPr>
          <p:cNvCxnSpPr>
            <a:cxnSpLocks/>
          </p:cNvCxnSpPr>
          <p:nvPr/>
        </p:nvCxnSpPr>
        <p:spPr>
          <a:xfrm>
            <a:off x="2567309" y="1161307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E73C5F05-5520-46D1-95D7-161591915C2B}"/>
              </a:ext>
            </a:extLst>
          </p:cNvPr>
          <p:cNvCxnSpPr>
            <a:cxnSpLocks/>
          </p:cNvCxnSpPr>
          <p:nvPr/>
        </p:nvCxnSpPr>
        <p:spPr>
          <a:xfrm>
            <a:off x="3331202" y="1146393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0888F945-405D-4E3F-BC0F-144BFC766F96}"/>
              </a:ext>
            </a:extLst>
          </p:cNvPr>
          <p:cNvCxnSpPr>
            <a:cxnSpLocks/>
          </p:cNvCxnSpPr>
          <p:nvPr/>
        </p:nvCxnSpPr>
        <p:spPr>
          <a:xfrm>
            <a:off x="4164774" y="1153850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9BF50DBE-B764-45CF-B2B4-1558795639A7}"/>
              </a:ext>
            </a:extLst>
          </p:cNvPr>
          <p:cNvCxnSpPr>
            <a:cxnSpLocks/>
          </p:cNvCxnSpPr>
          <p:nvPr/>
        </p:nvCxnSpPr>
        <p:spPr>
          <a:xfrm>
            <a:off x="4949258" y="1138936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A54C6FE5-3ED5-4509-ADB1-A1C8E165475F}"/>
              </a:ext>
            </a:extLst>
          </p:cNvPr>
          <p:cNvCxnSpPr>
            <a:cxnSpLocks/>
          </p:cNvCxnSpPr>
          <p:nvPr/>
        </p:nvCxnSpPr>
        <p:spPr>
          <a:xfrm>
            <a:off x="5782830" y="1146393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94F3A193-70EB-4D76-92B1-AE430DDBED34}"/>
              </a:ext>
            </a:extLst>
          </p:cNvPr>
          <p:cNvSpPr/>
          <p:nvPr/>
        </p:nvSpPr>
        <p:spPr>
          <a:xfrm>
            <a:off x="5218986" y="2938733"/>
            <a:ext cx="5929682" cy="1388852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10E90756-F749-4FE3-A061-3270921C4259}"/>
              </a:ext>
            </a:extLst>
          </p:cNvPr>
          <p:cNvSpPr/>
          <p:nvPr/>
        </p:nvSpPr>
        <p:spPr>
          <a:xfrm>
            <a:off x="5811576" y="314126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E8573890-4F6E-499A-B59C-69276790FBAE}"/>
              </a:ext>
            </a:extLst>
          </p:cNvPr>
          <p:cNvSpPr/>
          <p:nvPr/>
        </p:nvSpPr>
        <p:spPr>
          <a:xfrm>
            <a:off x="6613833" y="314126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xmlns="" id="{5CF50304-F9A7-4CFF-A73F-A01CF0402B77}"/>
              </a:ext>
            </a:extLst>
          </p:cNvPr>
          <p:cNvSpPr/>
          <p:nvPr/>
        </p:nvSpPr>
        <p:spPr>
          <a:xfrm>
            <a:off x="7416091" y="314126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xmlns="" id="{790C8837-9486-4D59-9299-4DAB3423D000}"/>
              </a:ext>
            </a:extLst>
          </p:cNvPr>
          <p:cNvSpPr/>
          <p:nvPr/>
        </p:nvSpPr>
        <p:spPr>
          <a:xfrm>
            <a:off x="8218348" y="314126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0E37DD49-6775-444A-9F58-43FC8A77CC1A}"/>
              </a:ext>
            </a:extLst>
          </p:cNvPr>
          <p:cNvSpPr/>
          <p:nvPr/>
        </p:nvSpPr>
        <p:spPr>
          <a:xfrm>
            <a:off x="9037860" y="314126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B6B691D6-F01A-4FB9-B673-98056E45A5DE}"/>
              </a:ext>
            </a:extLst>
          </p:cNvPr>
          <p:cNvSpPr/>
          <p:nvPr/>
        </p:nvSpPr>
        <p:spPr>
          <a:xfrm>
            <a:off x="9840117" y="314126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DD6C188E-BBA2-4E8D-9F33-F3C6D7746BA8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334912" y="337256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93D99B21-2F4E-4B67-BB26-2BCB781D7584}"/>
              </a:ext>
            </a:extLst>
          </p:cNvPr>
          <p:cNvCxnSpPr>
            <a:cxnSpLocks/>
          </p:cNvCxnSpPr>
          <p:nvPr/>
        </p:nvCxnSpPr>
        <p:spPr>
          <a:xfrm>
            <a:off x="7137170" y="337256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EFB76A24-A05A-4BBF-A818-E52DF5D6E287}"/>
              </a:ext>
            </a:extLst>
          </p:cNvPr>
          <p:cNvCxnSpPr>
            <a:cxnSpLocks/>
          </p:cNvCxnSpPr>
          <p:nvPr/>
        </p:nvCxnSpPr>
        <p:spPr>
          <a:xfrm>
            <a:off x="7944521" y="337256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9C8718E4-C645-46F2-BC3C-1E8C42909DC6}"/>
              </a:ext>
            </a:extLst>
          </p:cNvPr>
          <p:cNvCxnSpPr>
            <a:cxnSpLocks/>
          </p:cNvCxnSpPr>
          <p:nvPr/>
        </p:nvCxnSpPr>
        <p:spPr>
          <a:xfrm>
            <a:off x="8736279" y="337256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11E8FBCE-EC9A-485C-B986-EA98116ADB4F}"/>
              </a:ext>
            </a:extLst>
          </p:cNvPr>
          <p:cNvCxnSpPr>
            <a:cxnSpLocks/>
          </p:cNvCxnSpPr>
          <p:nvPr/>
        </p:nvCxnSpPr>
        <p:spPr>
          <a:xfrm>
            <a:off x="9555791" y="3372199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EDCDAC0B-C1D4-4E26-B617-B6351702C2C5}"/>
              </a:ext>
            </a:extLst>
          </p:cNvPr>
          <p:cNvSpPr txBox="1"/>
          <p:nvPr/>
        </p:nvSpPr>
        <p:spPr>
          <a:xfrm>
            <a:off x="5889052" y="381913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08CA946-35F9-4DAA-9F33-2D48D22A4FDB}"/>
              </a:ext>
            </a:extLst>
          </p:cNvPr>
          <p:cNvSpPr txBox="1"/>
          <p:nvPr/>
        </p:nvSpPr>
        <p:spPr>
          <a:xfrm>
            <a:off x="6665850" y="380243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5B61A25-AB36-4516-984F-A555E7EC59E9}"/>
              </a:ext>
            </a:extLst>
          </p:cNvPr>
          <p:cNvSpPr txBox="1"/>
          <p:nvPr/>
        </p:nvSpPr>
        <p:spPr>
          <a:xfrm>
            <a:off x="7363368" y="3798463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34B4AD24-6EE8-4099-9D86-59BA91728BDC}"/>
              </a:ext>
            </a:extLst>
          </p:cNvPr>
          <p:cNvSpPr txBox="1"/>
          <p:nvPr/>
        </p:nvSpPr>
        <p:spPr>
          <a:xfrm>
            <a:off x="8150068" y="3806395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1B8EB08-3F04-439A-BF8B-1F4A78A28793}"/>
              </a:ext>
            </a:extLst>
          </p:cNvPr>
          <p:cNvSpPr txBox="1"/>
          <p:nvPr/>
        </p:nvSpPr>
        <p:spPr>
          <a:xfrm>
            <a:off x="6114978" y="7919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08CDABC5-02A7-4BF1-A366-3140D077C443}"/>
              </a:ext>
            </a:extLst>
          </p:cNvPr>
          <p:cNvSpPr txBox="1"/>
          <p:nvPr/>
        </p:nvSpPr>
        <p:spPr>
          <a:xfrm>
            <a:off x="9650946" y="3813203"/>
            <a:ext cx="89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&lt;STOP&gt;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E287DFCA-712C-4D8E-A92D-5185DCF8C889}"/>
              </a:ext>
            </a:extLst>
          </p:cNvPr>
          <p:cNvSpPr txBox="1"/>
          <p:nvPr/>
        </p:nvSpPr>
        <p:spPr>
          <a:xfrm>
            <a:off x="8985137" y="3781060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xmlns="" id="{FFD590E3-1D31-4D15-89A6-8F28AF6B7B52}"/>
              </a:ext>
            </a:extLst>
          </p:cNvPr>
          <p:cNvSpPr/>
          <p:nvPr/>
        </p:nvSpPr>
        <p:spPr>
          <a:xfrm>
            <a:off x="7881646" y="1089711"/>
            <a:ext cx="1848950" cy="601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D4ED0134-DA30-4452-B29E-A1C753AAB4CC}"/>
              </a:ext>
            </a:extLst>
          </p:cNvPr>
          <p:cNvSpPr txBox="1"/>
          <p:nvPr/>
        </p:nvSpPr>
        <p:spPr>
          <a:xfrm>
            <a:off x="8398845" y="1193394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xmlns="" id="{959F7475-0E63-41A6-9572-8850B1631D7B}"/>
              </a:ext>
            </a:extLst>
          </p:cNvPr>
          <p:cNvSpPr/>
          <p:nvPr/>
        </p:nvSpPr>
        <p:spPr>
          <a:xfrm>
            <a:off x="2032593" y="3141261"/>
            <a:ext cx="1848950" cy="601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FBCCEF3-61C3-4A50-96A0-38AFB5A77292}"/>
              </a:ext>
            </a:extLst>
          </p:cNvPr>
          <p:cNvSpPr txBox="1"/>
          <p:nvPr/>
        </p:nvSpPr>
        <p:spPr>
          <a:xfrm>
            <a:off x="2470663" y="3244334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xmlns="" id="{89E67229-5ECB-4CB9-A05F-0C0BA8164C90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H="1">
            <a:off x="5811576" y="1624277"/>
            <a:ext cx="209667" cy="1748287"/>
          </a:xfrm>
          <a:prstGeom prst="bentConnector5">
            <a:avLst>
              <a:gd name="adj1" fmla="val -109030"/>
              <a:gd name="adj2" fmla="val 50000"/>
              <a:gd name="adj3" fmla="val 20903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xmlns="" id="{DD863BE4-1932-4E03-823B-70CC195DE697}"/>
              </a:ext>
            </a:extLst>
          </p:cNvPr>
          <p:cNvSpPr/>
          <p:nvPr/>
        </p:nvSpPr>
        <p:spPr>
          <a:xfrm>
            <a:off x="4964056" y="2338159"/>
            <a:ext cx="2348272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7C575B5-D9D1-4C9D-B546-2B4349BA0D63}"/>
              </a:ext>
            </a:extLst>
          </p:cNvPr>
          <p:cNvSpPr txBox="1"/>
          <p:nvPr/>
        </p:nvSpPr>
        <p:spPr>
          <a:xfrm>
            <a:off x="5067820" y="2331050"/>
            <a:ext cx="234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Embedded Instruction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xmlns="" id="{730BFB8A-A40A-4E34-B150-2CE8F7C6FA58}"/>
              </a:ext>
            </a:extLst>
          </p:cNvPr>
          <p:cNvCxnSpPr>
            <a:cxnSpLocks/>
          </p:cNvCxnSpPr>
          <p:nvPr/>
        </p:nvCxnSpPr>
        <p:spPr>
          <a:xfrm>
            <a:off x="5770992" y="1855580"/>
            <a:ext cx="0" cy="475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AEA0EED6-E661-431A-BF4A-006793D3489E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70542" y="2707491"/>
            <a:ext cx="0" cy="4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A15A4AE1-D9E6-4C41-A7CD-D68AD515B035}"/>
              </a:ext>
            </a:extLst>
          </p:cNvPr>
          <p:cNvCxnSpPr>
            <a:cxnSpLocks/>
          </p:cNvCxnSpPr>
          <p:nvPr/>
        </p:nvCxnSpPr>
        <p:spPr>
          <a:xfrm>
            <a:off x="6096000" y="2707491"/>
            <a:ext cx="772763" cy="4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xmlns="" id="{98ECE99E-D9F6-4330-B6DC-C588633822AD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6241956" y="2700382"/>
            <a:ext cx="1433100" cy="440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B07CBC93-290C-4906-813F-532E01C6A0C7}"/>
              </a:ext>
            </a:extLst>
          </p:cNvPr>
          <p:cNvCxnSpPr>
            <a:cxnSpLocks/>
          </p:cNvCxnSpPr>
          <p:nvPr/>
        </p:nvCxnSpPr>
        <p:spPr>
          <a:xfrm>
            <a:off x="6474372" y="2719249"/>
            <a:ext cx="2026316" cy="42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xmlns="" id="{A02D476C-4604-4C99-904C-6CA254100100}"/>
              </a:ext>
            </a:extLst>
          </p:cNvPr>
          <p:cNvCxnSpPr>
            <a:cxnSpLocks/>
          </p:cNvCxnSpPr>
          <p:nvPr/>
        </p:nvCxnSpPr>
        <p:spPr>
          <a:xfrm>
            <a:off x="6702317" y="2714072"/>
            <a:ext cx="2594508" cy="41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xmlns="" id="{B3469EED-43AA-4BA8-BACA-64BD58E66DF1}"/>
              </a:ext>
            </a:extLst>
          </p:cNvPr>
          <p:cNvCxnSpPr>
            <a:cxnSpLocks/>
          </p:cNvCxnSpPr>
          <p:nvPr/>
        </p:nvCxnSpPr>
        <p:spPr>
          <a:xfrm>
            <a:off x="6958506" y="2707431"/>
            <a:ext cx="3110800" cy="43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066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27817</TotalTime>
  <Words>362</Words>
  <Application>Microsoft Macintosh PowerPoint</Application>
  <PresentationFormat>Widescreen</PresentationFormat>
  <Paragraphs>242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Do</dc:creator>
  <cp:lastModifiedBy>Tuan Do</cp:lastModifiedBy>
  <cp:revision>160</cp:revision>
  <dcterms:created xsi:type="dcterms:W3CDTF">2018-04-03T18:39:16Z</dcterms:created>
  <dcterms:modified xsi:type="dcterms:W3CDTF">2018-06-20T01:44:00Z</dcterms:modified>
</cp:coreProperties>
</file>