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416E0-AE42-E05B-C399-C7D5DBF0FB81}" v="2" dt="2019-12-01T14:42:00.394"/>
    <p1510:client id="{5111B096-5389-EAEE-3E0C-5D22DCB28F1C}" v="532" dt="2019-12-01T15:21:32.446"/>
    <p1510:client id="{78321E20-4A9C-1D7D-B4C0-679E903FA3A0}" v="54" dt="2019-12-01T14:44:33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74" r:id="rId5"/>
    <p:sldLayoutId id="2147483768" r:id="rId6"/>
    <p:sldLayoutId id="2147483769" r:id="rId7"/>
    <p:sldLayoutId id="2147483770" r:id="rId8"/>
    <p:sldLayoutId id="2147483773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err="1">
                <a:latin typeface="Calibri"/>
                <a:cs typeface="Aparajita"/>
              </a:rPr>
              <a:t>PHÂN</a:t>
            </a:r>
            <a:r>
              <a:rPr lang="en-US">
                <a:latin typeface="Calibri"/>
                <a:cs typeface="Aparajita"/>
              </a:rPr>
              <a:t> </a:t>
            </a:r>
            <a:r>
              <a:rPr lang="en-US" err="1">
                <a:latin typeface="Calibri"/>
                <a:cs typeface="Aparajita"/>
              </a:rPr>
              <a:t>LOẠI</a:t>
            </a:r>
            <a:r>
              <a:rPr lang="en-US">
                <a:latin typeface="Calibri"/>
                <a:cs typeface="Aparajita"/>
              </a:rPr>
              <a:t> </a:t>
            </a:r>
            <a:r>
              <a:rPr lang="en-US" err="1">
                <a:latin typeface="Calibri"/>
                <a:cs typeface="Aparajita"/>
              </a:rPr>
              <a:t>VĂN</a:t>
            </a:r>
            <a:r>
              <a:rPr lang="en-US">
                <a:latin typeface="Calibri"/>
                <a:cs typeface="Aparajita"/>
              </a:rPr>
              <a:t> </a:t>
            </a:r>
            <a:r>
              <a:rPr lang="en-US" err="1">
                <a:latin typeface="Calibri"/>
                <a:cs typeface="Aparajita"/>
              </a:rPr>
              <a:t>BẢN</a:t>
            </a:r>
            <a:endParaRPr lang="en-US">
              <a:latin typeface="Calibri"/>
              <a:cs typeface="Aparajit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1612780 - </a:t>
            </a:r>
            <a:r>
              <a:rPr lang="en-US" cap="none" dirty="0" err="1">
                <a:latin typeface="Arial"/>
                <a:cs typeface="Arial"/>
              </a:rPr>
              <a:t>Đoàn</a:t>
            </a:r>
            <a:r>
              <a:rPr lang="en-US" cap="none" dirty="0">
                <a:latin typeface="Arial"/>
                <a:cs typeface="Arial"/>
              </a:rPr>
              <a:t> Quang </a:t>
            </a:r>
            <a:r>
              <a:rPr lang="en-US" cap="none" dirty="0" err="1">
                <a:latin typeface="Arial"/>
                <a:cs typeface="Arial"/>
              </a:rPr>
              <a:t>Tuấn</a:t>
            </a:r>
            <a:endParaRPr lang="en-US" cap="none">
              <a:latin typeface="Arial"/>
              <a:cs typeface="Arial"/>
            </a:endParaRPr>
          </a:p>
          <a:p>
            <a:r>
              <a:rPr lang="en-US" cap="none" dirty="0">
                <a:latin typeface="Arial"/>
                <a:cs typeface="Arial"/>
              </a:rPr>
              <a:t>1612374 - </a:t>
            </a:r>
            <a:r>
              <a:rPr lang="en-US" cap="none" dirty="0" err="1">
                <a:latin typeface="Arial"/>
                <a:cs typeface="Arial"/>
              </a:rPr>
              <a:t>Trần</a:t>
            </a:r>
            <a:r>
              <a:rPr lang="en-US" cap="none" dirty="0">
                <a:latin typeface="Arial"/>
                <a:cs typeface="Arial"/>
              </a:rPr>
              <a:t> Quang Minh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2F083-3FB0-4921-AD4F-B3D810893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1" r="3355" b="-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B05C06DF-9D87-4F5C-A4FA-677BD2146471}"/>
              </a:ext>
            </a:extLst>
          </p:cNvPr>
          <p:cNvSpPr txBox="1">
            <a:spLocks/>
          </p:cNvSpPr>
          <p:nvPr/>
        </p:nvSpPr>
        <p:spPr>
          <a:xfrm>
            <a:off x="8533399" y="92465"/>
            <a:ext cx="3559101" cy="49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khoa </a:t>
            </a:r>
            <a:r>
              <a:rPr lang="en-US" err="1">
                <a:latin typeface="Arial"/>
                <a:cs typeface="Arial"/>
              </a:rPr>
              <a:t>học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liệu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F4721-774D-427B-A650-3011F44DD090}"/>
              </a:ext>
            </a:extLst>
          </p:cNvPr>
          <p:cNvSpPr txBox="1"/>
          <p:nvPr/>
        </p:nvSpPr>
        <p:spPr>
          <a:xfrm>
            <a:off x="11540066" y="6262511"/>
            <a:ext cx="344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D5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92798-D242-4E35-B428-93ECC7E1EF4E}"/>
              </a:ext>
            </a:extLst>
          </p:cNvPr>
          <p:cNvSpPr txBox="1"/>
          <p:nvPr/>
        </p:nvSpPr>
        <p:spPr>
          <a:xfrm>
            <a:off x="579642" y="855741"/>
            <a:ext cx="3659246" cy="46886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spc="-50" dirty="0">
              <a:solidFill>
                <a:srgbClr val="FFFFFF"/>
              </a:solidFill>
              <a:latin typeface="Calibri"/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spc="-50" dirty="0">
              <a:solidFill>
                <a:srgbClr val="FFFFFF"/>
              </a:solidFill>
              <a:latin typeface="Calibri"/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Câu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hỏi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đặt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ra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Đoạn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văn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hay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văn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 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bản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 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nói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về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chủ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đề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gì</a:t>
            </a:r>
            <a:r>
              <a:rPr lang="en-US" sz="44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?</a:t>
            </a:r>
            <a:endParaRPr lang="en-US">
              <a:latin typeface="Calibri"/>
              <a:ea typeface="+mj-ea"/>
              <a:cs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45628F-40E2-4161-A27E-7F933A06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12" y="640080"/>
            <a:ext cx="5701912" cy="5577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F11854-B067-47A5-B804-B89BB2542B0B}"/>
              </a:ext>
            </a:extLst>
          </p:cNvPr>
          <p:cNvSpPr txBox="1"/>
          <p:nvPr/>
        </p:nvSpPr>
        <p:spPr>
          <a:xfrm>
            <a:off x="11540066" y="6262511"/>
            <a:ext cx="344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52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452A0-C267-41B4-911B-CF28F2627868}"/>
              </a:ext>
            </a:extLst>
          </p:cNvPr>
          <p:cNvSpPr txBox="1"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Thu </a:t>
            </a:r>
            <a:r>
              <a:rPr lang="en-US" sz="40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thập</a:t>
            </a:r>
            <a:r>
              <a:rPr lang="en-US" sz="40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0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dữ</a:t>
            </a:r>
            <a:r>
              <a:rPr lang="en-US" sz="4000" spc="-5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000" spc="-50" dirty="0" err="1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liệu</a:t>
            </a:r>
            <a:endParaRPr lang="en-US" sz="4000" spc="-50">
              <a:solidFill>
                <a:srgbClr val="FFFFFF"/>
              </a:solidFill>
              <a:latin typeface="Calibri"/>
              <a:ea typeface="+mj-ea"/>
              <a:cs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35FB541-8658-4324-BB4B-B2BD261D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37" y="972649"/>
            <a:ext cx="7008911" cy="3173040"/>
          </a:xfrm>
          <a:prstGeom prst="rect">
            <a:avLst/>
          </a:prstGeom>
        </p:spPr>
      </p:pic>
      <p:pic>
        <p:nvPicPr>
          <p:cNvPr id="5" name="Picture 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A0FD7D81-92EF-40F9-BE5A-37DB5977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83" y="4812035"/>
            <a:ext cx="6840747" cy="1259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B90C8-2138-4032-827A-824B3675EFF6}"/>
              </a:ext>
            </a:extLst>
          </p:cNvPr>
          <p:cNvSpPr txBox="1"/>
          <p:nvPr/>
        </p:nvSpPr>
        <p:spPr>
          <a:xfrm>
            <a:off x="11540066" y="6262511"/>
            <a:ext cx="344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137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DE20A5-1B6C-4759-9F02-98BBA7A4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42" y="643467"/>
            <a:ext cx="8879516" cy="505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CF646-4909-4E3F-974B-24DBB31C1A5F}"/>
              </a:ext>
            </a:extLst>
          </p:cNvPr>
          <p:cNvSpPr txBox="1"/>
          <p:nvPr/>
        </p:nvSpPr>
        <p:spPr>
          <a:xfrm>
            <a:off x="11709399" y="6036733"/>
            <a:ext cx="344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695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41243D"/>
      </a:dk2>
      <a:lt2>
        <a:srgbClr val="E2E5E8"/>
      </a:lt2>
      <a:accent1>
        <a:srgbClr val="CE8C41"/>
      </a:accent1>
      <a:accent2>
        <a:srgbClr val="BD3F30"/>
      </a:accent2>
      <a:accent3>
        <a:srgbClr val="CE416D"/>
      </a:accent3>
      <a:accent4>
        <a:srgbClr val="BD3095"/>
      </a:accent4>
      <a:accent5>
        <a:srgbClr val="BB41CE"/>
      </a:accent5>
      <a:accent6>
        <a:srgbClr val="763BC0"/>
      </a:accent6>
      <a:hlink>
        <a:srgbClr val="3F7BB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RetrospectVTI</vt:lpstr>
      <vt:lpstr>PHÂN LOẠI VĂN BẢN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220</cp:revision>
  <dcterms:created xsi:type="dcterms:W3CDTF">2019-12-01T14:41:42Z</dcterms:created>
  <dcterms:modified xsi:type="dcterms:W3CDTF">2019-12-01T15:22:08Z</dcterms:modified>
</cp:coreProperties>
</file>