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304" r:id="rId7"/>
    <p:sldId id="305" r:id="rId8"/>
    <p:sldId id="306" r:id="rId9"/>
    <p:sldId id="308" r:id="rId10"/>
    <p:sldId id="261" r:id="rId11"/>
    <p:sldId id="310" r:id="rId12"/>
    <p:sldId id="262" r:id="rId13"/>
    <p:sldId id="296" r:id="rId14"/>
    <p:sldId id="298" r:id="rId15"/>
    <p:sldId id="302" r:id="rId16"/>
    <p:sldId id="303" r:id="rId17"/>
    <p:sldId id="294" r:id="rId18"/>
  </p:sldIdLst>
  <p:sldSz cx="9144000" cy="5143500" type="screen16x9"/>
  <p:notesSz cx="6858000" cy="9144000"/>
  <p:embeddedFontLs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83FB7-3D74-4E50-AA01-740F7AA261FB}">
  <a:tblStyle styleId="{00E83FB7-3D74-4E50-AA01-740F7AA26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DA320D-6FFF-4409-BB22-79D49FCCA0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0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17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77026" y="1146696"/>
            <a:ext cx="8146473" cy="1534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Shipper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Káº¿t quáº£ hÃ¬nh áº£nh cho LOGO IU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3" y="0"/>
            <a:ext cx="1226127" cy="11466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52573" y="3308005"/>
            <a:ext cx="8547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: </a:t>
            </a:r>
            <a:r>
              <a:rPr lang="en-US" sz="1600" dirty="0" err="1"/>
              <a:t>Th.S</a:t>
            </a:r>
            <a:r>
              <a:rPr lang="en-US" sz="1600" dirty="0"/>
              <a:t>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 smtClean="0"/>
              <a:t>Thắng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  <a:r>
              <a:rPr lang="en-US" sz="1600" dirty="0" err="1"/>
              <a:t>Tuấn</a:t>
            </a:r>
            <a:r>
              <a:rPr lang="en-US" sz="1600" dirty="0"/>
              <a:t> - 16044041</a:t>
            </a:r>
          </a:p>
          <a:p>
            <a:r>
              <a:rPr lang="en-US" sz="1600" dirty="0"/>
              <a:t>		</a:t>
            </a:r>
            <a:r>
              <a:rPr lang="en-US" sz="1600" dirty="0" err="1" smtClean="0"/>
              <a:t>Trương</a:t>
            </a:r>
            <a:r>
              <a:rPr lang="en-US" sz="1600" dirty="0" smtClean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- 17063841</a:t>
            </a:r>
          </a:p>
          <a:p>
            <a:r>
              <a:rPr lang="en-US" sz="1600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0908" y="139347"/>
            <a:ext cx="511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algn="ctr"/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99116" y="1968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651163" y="980488"/>
            <a:ext cx="5717998" cy="2116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GB" dirty="0" smtClean="0"/>
              <a:t>Website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endParaRPr lang="en-GB" dirty="0" smtClean="0"/>
          </a:p>
          <a:p>
            <a:pPr marL="800100" lvl="1" indent="-342900"/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sản</a:t>
            </a:r>
            <a:r>
              <a:rPr lang="en-GB" dirty="0" smtClean="0"/>
              <a:t> </a:t>
            </a:r>
            <a:r>
              <a:rPr lang="en-GB" dirty="0" err="1" smtClean="0"/>
              <a:t>phẩm</a:t>
            </a:r>
            <a:endParaRPr lang="en-GB" dirty="0" smtClean="0"/>
          </a:p>
          <a:p>
            <a:pPr marL="800100" lvl="1" indent="-342900"/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đơn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  <a:p>
            <a:pPr marL="800100" lvl="1" indent="-342900"/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shipper</a:t>
            </a:r>
          </a:p>
          <a:p>
            <a:pPr marL="800100" lvl="1" indent="-342900"/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khách</a:t>
            </a:r>
            <a:r>
              <a:rPr lang="en-GB" dirty="0" smtClean="0"/>
              <a:t> </a:t>
            </a:r>
            <a:r>
              <a:rPr lang="en-GB" dirty="0" smtClean="0"/>
              <a:t>hang</a:t>
            </a:r>
          </a:p>
          <a:p>
            <a:pPr marL="800100" lvl="1" indent="-342900"/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kho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03;p17"/>
          <p:cNvSpPr txBox="1">
            <a:spLocks/>
          </p:cNvSpPr>
          <p:nvPr/>
        </p:nvSpPr>
        <p:spPr>
          <a:xfrm>
            <a:off x="651163" y="2830070"/>
            <a:ext cx="5572524" cy="124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342900" indent="-342900"/>
            <a:r>
              <a:rPr lang="en-GB" dirty="0" smtClean="0"/>
              <a:t>App shipper</a:t>
            </a:r>
          </a:p>
          <a:p>
            <a:pPr marL="800100" lvl="1" indent="-342900"/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 smtClean="0"/>
              <a:t>đơn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  <a:p>
            <a:pPr marL="800100" lvl="1" indent="-342900"/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lịch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857786" y="890674"/>
            <a:ext cx="5132373" cy="2016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4683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61182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5483306" y="2322165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50429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6161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73265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209;p18"/>
          <p:cNvSpPr txBox="1">
            <a:spLocks/>
          </p:cNvSpPr>
          <p:nvPr/>
        </p:nvSpPr>
        <p:spPr>
          <a:xfrm>
            <a:off x="857786" y="2962421"/>
            <a:ext cx="6942297" cy="18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khách hàng</a:t>
            </a:r>
            <a:b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Thêm mới khách hàng 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Sửa thông tin khách hang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Thống kê các đơn hàng khách h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àng</a:t>
            </a: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đã đặt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Xóa khách hàng</a:t>
            </a:r>
            <a:endParaRPr lang="vi-V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857786" y="890674"/>
            <a:ext cx="5132373" cy="2016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GB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4683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61182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5483306" y="2322165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50429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6161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73265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892881" y="1082264"/>
            <a:ext cx="7594631" cy="1896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shipper</a:t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9;p18"/>
          <p:cNvSpPr txBox="1">
            <a:spLocks/>
          </p:cNvSpPr>
          <p:nvPr/>
        </p:nvSpPr>
        <p:spPr>
          <a:xfrm>
            <a:off x="823609" y="2926773"/>
            <a:ext cx="7663903" cy="195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đơn hàng</a:t>
            </a:r>
            <a:b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Tạo đơn hàng 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Sửa thông tin đơn hàng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Theo dõi tình trạng đơn hàng</a:t>
            </a:r>
            <a:b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Xóa đơn hàng</a:t>
            </a:r>
            <a:endParaRPr lang="vi-V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741217" y="1273032"/>
            <a:ext cx="7663903" cy="1953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8"/>
          <p:cNvSpPr/>
          <p:nvPr/>
        </p:nvSpPr>
        <p:spPr>
          <a:xfrm rot="-1609195">
            <a:off x="64474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9</a:t>
            </a:r>
            <a:endParaRPr dirty="0"/>
          </a:p>
        </p:txBody>
      </p:sp>
      <p:sp>
        <p:nvSpPr>
          <p:cNvPr id="18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9;p18"/>
          <p:cNvSpPr txBox="1">
            <a:spLocks/>
          </p:cNvSpPr>
          <p:nvPr/>
        </p:nvSpPr>
        <p:spPr>
          <a:xfrm>
            <a:off x="741217" y="3373581"/>
            <a:ext cx="7476131" cy="85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Xem lịch sử giao hàng</a:t>
            </a:r>
            <a:br>
              <a:rPr lang="vi-VN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-Xem danh sách các đơn hàng đã giao</a:t>
            </a:r>
            <a:endParaRPr lang="vi-V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;p17"/>
          <p:cNvSpPr txBox="1">
            <a:spLocks/>
          </p:cNvSpPr>
          <p:nvPr/>
        </p:nvSpPr>
        <p:spPr>
          <a:xfrm>
            <a:off x="528528" y="1274618"/>
            <a:ext cx="5214181" cy="387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GB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2;p17"/>
          <p:cNvSpPr txBox="1">
            <a:spLocks/>
          </p:cNvSpPr>
          <p:nvPr/>
        </p:nvSpPr>
        <p:spPr>
          <a:xfrm>
            <a:off x="820882" y="1814946"/>
            <a:ext cx="7363690" cy="2022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</a:p>
          <a:p>
            <a:pPr marL="342900" indent="-34290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</a:p>
          <a:p>
            <a:pPr marL="342900" lvl="0" indent="-34290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</a:p>
          <a:p>
            <a:pPr marL="342900" lvl="0" indent="-34290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GB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202;p17"/>
          <p:cNvSpPr txBox="1">
            <a:spLocks/>
          </p:cNvSpPr>
          <p:nvPr/>
        </p:nvSpPr>
        <p:spPr>
          <a:xfrm>
            <a:off x="2973854" y="14740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4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GB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;p17"/>
          <p:cNvSpPr txBox="1">
            <a:spLocks/>
          </p:cNvSpPr>
          <p:nvPr/>
        </p:nvSpPr>
        <p:spPr>
          <a:xfrm>
            <a:off x="528528" y="1274618"/>
            <a:ext cx="5214181" cy="387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GB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2;p17"/>
          <p:cNvSpPr txBox="1">
            <a:spLocks/>
          </p:cNvSpPr>
          <p:nvPr/>
        </p:nvSpPr>
        <p:spPr>
          <a:xfrm>
            <a:off x="890155" y="1766455"/>
            <a:ext cx="7363690" cy="2022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CSDL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vi-VN" dirty="0"/>
              <a:t>bất đồng bộ dữ 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vi-VN" dirty="0"/>
              <a:t>Hệ Thống còn thiếu người quản lý để quản lý các nhân viên</a:t>
            </a:r>
            <a:r>
              <a:rPr lang="vi-VN" dirty="0" smtClean="0"/>
              <a:t>.</a:t>
            </a:r>
            <a:endParaRPr lang="en-GB" dirty="0" smtClean="0"/>
          </a:p>
          <a:p>
            <a:pPr marL="285750" lvl="0" indent="-285750">
              <a:buFontTx/>
              <a:buChar char="-"/>
            </a:pPr>
            <a:r>
              <a:rPr lang="vi-VN" dirty="0"/>
              <a:t>Còn thiếu nhiều chức năng thống </a:t>
            </a:r>
            <a:r>
              <a:rPr lang="vi-VN" dirty="0" smtClean="0"/>
              <a:t>k</a:t>
            </a:r>
            <a:r>
              <a:rPr lang="en-GB" dirty="0"/>
              <a:t>ê</a:t>
            </a:r>
            <a:r>
              <a:rPr lang="vi-VN" dirty="0" smtClean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do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</a:t>
            </a:r>
          </a:p>
          <a:p>
            <a:pPr marL="285750" lvl="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0"/>
          <p:cNvSpPr txBox="1"/>
          <p:nvPr/>
        </p:nvSpPr>
        <p:spPr>
          <a:xfrm>
            <a:off x="1009118" y="1461355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Thanks for watching</a:t>
            </a:r>
            <a:endParaRPr sz="5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5" name="Google Shape;1455;p5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4" y="1184563"/>
            <a:ext cx="5722667" cy="645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1031424" y="1937075"/>
            <a:ext cx="4725139" cy="2648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endParaRPr lang="en-GB" dirty="0" smtClean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endParaRPr lang="en-GB" dirty="0" smtClean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endParaRPr lang="en-GB" dirty="0" smtClean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chức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r>
              <a:rPr lang="en-GB" dirty="0" smtClean="0"/>
              <a:t> </a:t>
            </a:r>
            <a:r>
              <a:rPr lang="en-GB" dirty="0" err="1" smtClean="0"/>
              <a:t>chính</a:t>
            </a:r>
            <a:endParaRPr lang="en-GB" dirty="0" smtClean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endParaRPr lang="en-GB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3200" dirty="0" smtClean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382981" y="124691"/>
            <a:ext cx="6920345" cy="956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6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6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6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6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1000991" y="946139"/>
            <a:ext cx="7671954" cy="3688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/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online:</a:t>
            </a:r>
          </a:p>
          <a:p>
            <a:pPr marL="742950" lvl="1" indent="-28575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arketing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26" name="Picture 2" descr="Giải pháp quản lý bán hàng online cho mọi doanh nghiệp | Cloud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9" y="2256647"/>
            <a:ext cx="3906981" cy="29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477983" y="2334491"/>
            <a:ext cx="7024254" cy="1530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" sz="18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rủi ro khi giao hàng</a:t>
            </a:r>
            <a:r>
              <a:rPr lang="en" sz="16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16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16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" sz="16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Shipper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02672" y="963067"/>
            <a:ext cx="6269182" cy="685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dirty="0" err="1" smtClean="0"/>
              <a:t>Bên</a:t>
            </a:r>
            <a:r>
              <a:rPr lang="en-GB" sz="1800" dirty="0" smtClean="0"/>
              <a:t> </a:t>
            </a:r>
            <a:r>
              <a:rPr lang="en-GB" sz="1800" dirty="0" err="1" smtClean="0"/>
              <a:t>cạnh</a:t>
            </a:r>
            <a:r>
              <a:rPr lang="en-GB" sz="1800" dirty="0" smtClean="0"/>
              <a:t> </a:t>
            </a:r>
            <a:r>
              <a:rPr lang="en-GB" sz="1800" dirty="0" err="1" smtClean="0"/>
              <a:t>các</a:t>
            </a:r>
            <a:r>
              <a:rPr lang="en-GB" sz="1800" dirty="0" smtClean="0"/>
              <a:t> </a:t>
            </a:r>
            <a:r>
              <a:rPr lang="en-GB" sz="1800" dirty="0" err="1" smtClean="0"/>
              <a:t>ưu</a:t>
            </a:r>
            <a:r>
              <a:rPr lang="en-GB" sz="1800" dirty="0" smtClean="0"/>
              <a:t> </a:t>
            </a:r>
            <a:r>
              <a:rPr lang="en-GB" sz="1800" dirty="0" err="1" smtClean="0"/>
              <a:t>điểm</a:t>
            </a:r>
            <a:r>
              <a:rPr lang="en-GB" sz="1800" dirty="0" smtClean="0"/>
              <a:t> </a:t>
            </a:r>
            <a:r>
              <a:rPr lang="en-GB" sz="1800" dirty="0" err="1" smtClean="0"/>
              <a:t>của</a:t>
            </a:r>
            <a:r>
              <a:rPr lang="en-GB" sz="1800" dirty="0" smtClean="0"/>
              <a:t> </a:t>
            </a:r>
            <a:r>
              <a:rPr lang="en-GB" sz="1800" dirty="0" err="1" smtClean="0"/>
              <a:t>việc</a:t>
            </a:r>
            <a:r>
              <a:rPr lang="en-GB" sz="1800" dirty="0" smtClean="0"/>
              <a:t> </a:t>
            </a:r>
            <a:r>
              <a:rPr lang="en-GB" sz="1800" dirty="0" err="1" smtClean="0"/>
              <a:t>bán</a:t>
            </a:r>
            <a:r>
              <a:rPr lang="en-GB" sz="1800" dirty="0" smtClean="0"/>
              <a:t> </a:t>
            </a:r>
            <a:r>
              <a:rPr lang="en-GB" sz="1800" dirty="0" err="1" smtClean="0"/>
              <a:t>hàng</a:t>
            </a:r>
            <a:r>
              <a:rPr lang="en-GB" sz="1800" dirty="0" smtClean="0"/>
              <a:t> </a:t>
            </a:r>
            <a:r>
              <a:rPr lang="en-GB" sz="1800" dirty="0" err="1" smtClean="0"/>
              <a:t>trực</a:t>
            </a:r>
            <a:r>
              <a:rPr lang="en-GB" sz="1800" dirty="0" smtClean="0"/>
              <a:t> </a:t>
            </a:r>
            <a:r>
              <a:rPr lang="en-GB" sz="1800" dirty="0" err="1" smtClean="0"/>
              <a:t>tuyến</a:t>
            </a:r>
            <a:r>
              <a:rPr lang="en-GB" sz="1800" dirty="0" smtClean="0"/>
              <a:t> </a:t>
            </a:r>
            <a:r>
              <a:rPr lang="en-GB" sz="1800" dirty="0" err="1" smtClean="0"/>
              <a:t>còn</a:t>
            </a:r>
            <a:r>
              <a:rPr lang="en-GB" sz="1800" dirty="0" smtClean="0"/>
              <a:t> </a:t>
            </a:r>
            <a:r>
              <a:rPr lang="en-GB" sz="1800" dirty="0" err="1" smtClean="0"/>
              <a:t>tồn</a:t>
            </a:r>
            <a:r>
              <a:rPr lang="en-GB" sz="1800" dirty="0" smtClean="0"/>
              <a:t> </a:t>
            </a:r>
            <a:r>
              <a:rPr lang="en-GB" sz="1800" dirty="0" err="1" smtClean="0"/>
              <a:t>tại</a:t>
            </a:r>
            <a:r>
              <a:rPr lang="en-GB" sz="1800" dirty="0" smtClean="0"/>
              <a:t> </a:t>
            </a:r>
            <a:r>
              <a:rPr lang="en-GB" sz="1800" dirty="0" err="1" smtClean="0"/>
              <a:t>những</a:t>
            </a:r>
            <a:r>
              <a:rPr lang="en-GB" sz="1800" dirty="0" smtClean="0"/>
              <a:t> </a:t>
            </a:r>
            <a:r>
              <a:rPr lang="en-GB" sz="1800" dirty="0" err="1" smtClean="0"/>
              <a:t>khó</a:t>
            </a:r>
            <a:r>
              <a:rPr lang="en-GB" sz="1800" dirty="0" smtClean="0"/>
              <a:t> </a:t>
            </a:r>
            <a:r>
              <a:rPr lang="en-GB" sz="1800" dirty="0" err="1" smtClean="0"/>
              <a:t>khăn</a:t>
            </a:r>
            <a:endParaRPr lang="en-GB" sz="180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GB" sz="1800" dirty="0" err="1" smtClean="0"/>
              <a:t>Ngoài</a:t>
            </a:r>
            <a:r>
              <a:rPr lang="en-GB" sz="1800" dirty="0" smtClean="0"/>
              <a:t> </a:t>
            </a:r>
            <a:r>
              <a:rPr lang="en-GB" sz="1800" dirty="0" err="1" smtClean="0"/>
              <a:t>việc</a:t>
            </a:r>
            <a:r>
              <a:rPr lang="en-GB" sz="1800" dirty="0" smtClean="0"/>
              <a:t> lo </a:t>
            </a:r>
            <a:r>
              <a:rPr lang="en-GB" sz="1800" dirty="0" err="1" smtClean="0"/>
              <a:t>nhập</a:t>
            </a:r>
            <a:r>
              <a:rPr lang="en-GB" sz="1800" dirty="0" smtClean="0"/>
              <a:t> </a:t>
            </a:r>
            <a:r>
              <a:rPr lang="en-GB" sz="1800" dirty="0" err="1" smtClean="0"/>
              <a:t>hàng</a:t>
            </a:r>
            <a:r>
              <a:rPr lang="en-GB" sz="1800" dirty="0" smtClean="0"/>
              <a:t> </a:t>
            </a:r>
            <a:r>
              <a:rPr lang="en-GB" sz="1800" dirty="0" err="1" smtClean="0"/>
              <a:t>và</a:t>
            </a:r>
            <a:r>
              <a:rPr lang="en-GB" sz="1800" dirty="0" smtClean="0"/>
              <a:t> </a:t>
            </a:r>
            <a:r>
              <a:rPr lang="en-GB" sz="1800" dirty="0" err="1" smtClean="0"/>
              <a:t>bán</a:t>
            </a:r>
            <a:r>
              <a:rPr lang="en-GB" sz="1800" dirty="0" smtClean="0"/>
              <a:t> </a:t>
            </a:r>
            <a:r>
              <a:rPr lang="en-GB" sz="1800" dirty="0" err="1" smtClean="0"/>
              <a:t>hàng</a:t>
            </a:r>
            <a:r>
              <a:rPr lang="en-GB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lo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endParaRPr sz="1800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81;p14"/>
          <p:cNvSpPr txBox="1">
            <a:spLocks/>
          </p:cNvSpPr>
          <p:nvPr/>
        </p:nvSpPr>
        <p:spPr>
          <a:xfrm>
            <a:off x="2382981" y="124691"/>
            <a:ext cx="6920345" cy="9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48" y="4027693"/>
            <a:ext cx="877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325583" y="1551709"/>
            <a:ext cx="8104908" cy="2777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tuận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sản phẩm,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shipper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mobile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shipper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48150" y="69517"/>
            <a:ext cx="4092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4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4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4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0" y="-125025"/>
            <a:ext cx="4073235" cy="8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43358" y="4410940"/>
            <a:ext cx="348247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76200" indent="0">
              <a:buFont typeface="Oswald"/>
              <a:buNone/>
            </a:pP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GB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46" y="508121"/>
            <a:ext cx="6426799" cy="40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0" y="-125025"/>
            <a:ext cx="4073235" cy="8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1362" y="499384"/>
            <a:ext cx="7661275" cy="426593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2211738" y="4480636"/>
            <a:ext cx="348247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76200" indent="0">
              <a:buFont typeface="Oswald"/>
              <a:buNone/>
            </a:pP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GB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0" y="-125025"/>
            <a:ext cx="4073235" cy="8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81" y="647881"/>
            <a:ext cx="58578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0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0" y="-125025"/>
            <a:ext cx="4073235" cy="81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704" y="801052"/>
            <a:ext cx="6588823" cy="3831908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2211738" y="4480636"/>
            <a:ext cx="348247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76200" indent="0">
              <a:buFont typeface="Oswald"/>
              <a:buNone/>
            </a:pP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561</Words>
  <Application>Microsoft Office PowerPoint</Application>
  <PresentationFormat>On-screen Show (16:9)</PresentationFormat>
  <Paragraphs>95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Roboto Condensed</vt:lpstr>
      <vt:lpstr>Oswald</vt:lpstr>
      <vt:lpstr>Arial</vt:lpstr>
      <vt:lpstr>Wingdings</vt:lpstr>
      <vt:lpstr>Montserrat</vt:lpstr>
      <vt:lpstr>Wolsey template</vt:lpstr>
      <vt:lpstr>Đề tài:  Ứng dụng quản lý Shipper</vt:lpstr>
      <vt:lpstr>Nội dung chính</vt:lpstr>
      <vt:lpstr>Tổng quan đề tài</vt:lpstr>
      <vt:lpstr>Các rủi ro khi giao hàng  - Khách không nhận hàng      - Shipper giao chậm hoặc không giao      - Thất lạc đơn hàng  - Không thấy thông tin liên hệ của khách hàng  - Khó thống kê đơn hàng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chức năng chính </vt:lpstr>
      <vt:lpstr> Quản lý sản phẩm - Thêm mới sản phẩm  - Sửa thông tin sản phẩm - Xóa sản phẩm - Thêm sản phẩm vào đơn hàng</vt:lpstr>
      <vt:lpstr> Quản lý kho hàng - Thêm mới kho hàng - Sửa thông tin kho hàng - Xóa kho hàng - Xem chi tiết kho hàng</vt:lpstr>
      <vt:lpstr> Quản lý shipper - Sửa thông tin shipper - Thống kê số đơn hàng đã giao của shipper - Theo dõi vị trí của shipper - Xóa shipper</vt:lpstr>
      <vt:lpstr> Tiếp nhận đơn hàng - Lựa chọn đơn hàng và nhận đơn - Xem thông tin đơn hàng - Xem thông tin khách hàng - Xem bản đồ tuyến đường cần di chuyển - Xem sản phẩm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Hệ thống quản lý Shipper</dc:title>
  <dc:creator>PC</dc:creator>
  <cp:lastModifiedBy>Admin</cp:lastModifiedBy>
  <cp:revision>41</cp:revision>
  <dcterms:modified xsi:type="dcterms:W3CDTF">2022-11-29T10:08:59Z</dcterms:modified>
</cp:coreProperties>
</file>