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a6c3be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b1a6c3be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a6c3be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a6c3be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1a6c3be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1a6c3be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a6c3be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1a6c3be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a6c3be8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a6c3be8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a6c3be8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1a6c3be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a6c3be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1a6c3be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a6c3be8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1a6c3be8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from the examples, an encoded record is just the concatenation of its encoded fields.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field is identified by its tag number (the numbers 1, 2, 3 in the schemas above), and annotated with a datatype (e.g. string or integer).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field value is not set, it is simply omitted from the encoded record.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you can see that field tags are critical to the meaning of the encoded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change the name of a field in the schema, since the encoded data never refers to field names, but you can‐ not change a field’s tag, since that would make all existing encoded data invalid.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a6c3be8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a6c3be8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1a6c3be8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1a6c3be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1a6c3b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1a6c3b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1a6c3be8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1a6c3be8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a6c3be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1a6c3be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a6c3be8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1a6c3be8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1a6c3be8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1a6c3be8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a6c3be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a6c3be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1a6c3be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1a6c3be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a6c3be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1a6c3be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a6c3be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a6c3be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a6c3be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a6c3be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example of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next section talk about some types of encoding data, and how they handle schema changes and support systems where old and new data and code need to coexist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a6c3be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a6c3be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memory: These data structures are optimized for efficient access and manipulation by the CPU (typically using pointers).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1a6c3be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1a6c3be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r>
              <a:rPr lang="en"/>
              <a:t> and Evolution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Tuan Dong - 01/2024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JSON is the most popular because of human readable, widely adopted, simplicity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why we still have binary encoding?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for data storage (want to minimize storage resource)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for data transfer (want to reduce time for service communication)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small dataset, the gains are negligible. But once we get into the </a:t>
            </a:r>
            <a:r>
              <a:rPr b="1" lang="en"/>
              <a:t>terabytes</a:t>
            </a:r>
            <a:r>
              <a:rPr lang="en"/>
              <a:t>, </a:t>
            </a:r>
            <a:r>
              <a:rPr b="1" lang="en"/>
              <a:t>the choice of data format</a:t>
            </a:r>
            <a:r>
              <a:rPr lang="en"/>
              <a:t> can have </a:t>
            </a:r>
            <a:r>
              <a:rPr b="1" lang="en"/>
              <a:t>a big impact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396175" y="1338400"/>
            <a:ext cx="80946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Given a record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{ 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"userName": "Martin", 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"favoriteNumber": 1337, 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"interests": ["daydreaming", "hacking"]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Textual JSON takes 81 bytes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We will discover some binary encodings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343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binary encodings for JSON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MessagePack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BSON (MongoDB)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BJSON, UBJSON, BISON,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MessagePack </a:t>
            </a:r>
            <a:r>
              <a:rPr b="1" lang="en"/>
              <a:t>reduces ~19%</a:t>
            </a:r>
            <a:r>
              <a:rPr lang="en"/>
              <a:t> from 81 bytes to 66 bytes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3" y="1017723"/>
            <a:ext cx="4398801" cy="36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Encoding - Binary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Thrift and Protocol Buffers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same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Thrift developed by 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 Buffers developed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become open source in 2007-08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require a </a:t>
            </a:r>
            <a:r>
              <a:rPr b="1" lang="en"/>
              <a:t>schema definition</a:t>
            </a:r>
            <a:r>
              <a:rPr lang="en"/>
              <a:t> for any data that is encoded (.proto)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32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Thrift</a:t>
            </a:r>
            <a:r>
              <a:rPr lang="en"/>
              <a:t> has 2 different binary encoding formats: </a:t>
            </a:r>
            <a:r>
              <a:rPr b="1" lang="en"/>
              <a:t>BinaryProtocol</a:t>
            </a:r>
            <a:r>
              <a:rPr lang="en"/>
              <a:t> and </a:t>
            </a:r>
            <a:r>
              <a:rPr b="1" lang="en"/>
              <a:t>CompactProtocol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350" y="1113075"/>
            <a:ext cx="4678601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Encoding - Binary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370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CompactProtocol use less bytes: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acking the field type and tag number into a single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Rather than using a full 8 bytes</a:t>
            </a:r>
            <a:r>
              <a:rPr lang="en"/>
              <a:t> for the number 1337, it is </a:t>
            </a:r>
            <a:r>
              <a:rPr b="1" lang="en"/>
              <a:t>encoded in two bytes</a:t>
            </a:r>
            <a:r>
              <a:rPr lang="en"/>
              <a:t>, using the top bit of each byte to indicate whether there are still more bytes to come.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649" y="1077350"/>
            <a:ext cx="4847649" cy="3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34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Buffers quite similar to </a:t>
            </a:r>
            <a:r>
              <a:rPr lang="en"/>
              <a:t>Thrift’s CompactProtocol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</a:t>
            </a:r>
            <a:r>
              <a:rPr b="1" lang="en"/>
              <a:t>reduces ~60% </a:t>
            </a:r>
            <a:r>
              <a:rPr lang="en"/>
              <a:t>from 81 bytes to 33 bytes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50" y="1152475"/>
            <a:ext cx="4972450" cy="31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Thrift and Protocol Buffers handle schema changes while keeping backward and forward compatibility?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we add a field with </a:t>
            </a:r>
            <a:r>
              <a:rPr b="1" lang="en"/>
              <a:t>a new tag number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code writes </a:t>
            </a:r>
            <a:r>
              <a:rPr b="1" lang="en"/>
              <a:t>encoded data</a:t>
            </a:r>
            <a:r>
              <a:rPr lang="en"/>
              <a:t> into database/file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code read the encoded (which doesn’t know about the new tag number)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parser of old code can simply ignore that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Maintains forward compatibility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backward compatibility?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don’t change any tag number, keep the old tag number still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code can always read data written by old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a field?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add a field, still </a:t>
            </a:r>
            <a:r>
              <a:rPr lang="en"/>
              <a:t>backward and forward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remove optional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use the </a:t>
            </a:r>
            <a:r>
              <a:rPr b="1" lang="en"/>
              <a:t>tag number has been removed</a:t>
            </a:r>
            <a:r>
              <a:rPr lang="en"/>
              <a:t> again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datatype of a field?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ossible, but risk of values lose precision or get truncated.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change a 32-bit integer into a 64-bit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code can easily read data written by old code, but old code only read 32 bits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- Binary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curious fact of Protocol Buffers: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Not have a list or array </a:t>
            </a:r>
            <a:r>
              <a:rPr b="1" lang="en"/>
              <a:t>data type</a:t>
            </a:r>
            <a:r>
              <a:rPr lang="en"/>
              <a:t>, but instead a </a:t>
            </a:r>
            <a:r>
              <a:rPr b="1" lang="en"/>
              <a:t>repeated</a:t>
            </a:r>
            <a:r>
              <a:rPr lang="en"/>
              <a:t> marker for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encoding of </a:t>
            </a:r>
            <a:r>
              <a:rPr b="1" lang="en"/>
              <a:t>a repeated field</a:t>
            </a:r>
            <a:r>
              <a:rPr lang="en"/>
              <a:t> is just: the same field tag </a:t>
            </a:r>
            <a:r>
              <a:rPr b="1" lang="en"/>
              <a:t>appears multiple times</a:t>
            </a:r>
            <a:r>
              <a:rPr lang="en"/>
              <a:t> in the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Nice effect: it’s ok to change an optional (single-valued) field into a repeated (multi-valued)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code reading old data sees a list with </a:t>
            </a:r>
            <a:r>
              <a:rPr b="1" lang="en"/>
              <a:t>zero or one elements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code reading new data sees only the </a:t>
            </a:r>
            <a:r>
              <a:rPr b="1" lang="en"/>
              <a:t>last element</a:t>
            </a:r>
            <a:r>
              <a:rPr lang="en"/>
              <a:t> of the 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36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Arvo</a:t>
            </a:r>
            <a:r>
              <a:rPr lang="en"/>
              <a:t> is is another binary encoding format that is interestingly different from Protocol Buffers and Thrift.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was started in 2009 as a sub-project of Hadoop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Binary Encoding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575" y="1194725"/>
            <a:ext cx="4857600" cy="323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Registries in managing schema versions and ensuring data integrity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Kafka is the data storage has multiple-version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Confluent Kafka has Schema Registry to manage these schemas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changes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change over time: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products are launched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Features are added or modified (ex: upgrade app on Appstore)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User/business requirements changed (ex: do A/B testing)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</a:t>
            </a:r>
            <a:r>
              <a:rPr lang="en"/>
              <a:t>platform replaces old platforms (ex: Microsoft Teams)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Everything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need to </a:t>
            </a:r>
            <a:r>
              <a:rPr lang="en"/>
              <a:t>evolve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the underlying </a:t>
            </a:r>
            <a:r>
              <a:rPr lang="en"/>
              <a:t>data</a:t>
            </a:r>
            <a:r>
              <a:rPr lang="en"/>
              <a:t> schema also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change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Suppose, we’re unicorns. Our application has need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old-version customers without forcing them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Release a new feature without service downtime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you d</a:t>
            </a:r>
            <a:r>
              <a:rPr lang="en"/>
              <a:t>esign </a:t>
            </a:r>
            <a:r>
              <a:rPr lang="en"/>
              <a:t>a system that acquire the requirement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Everything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ld and new versions of the code,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Old and new data formats,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may potentially coexist</a:t>
            </a:r>
            <a:r>
              <a:rPr lang="en"/>
              <a:t> in the system at the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need to ensure </a:t>
            </a:r>
            <a:r>
              <a:rPr b="1" lang="en"/>
              <a:t>compatibility</a:t>
            </a:r>
            <a:r>
              <a:rPr lang="en"/>
              <a:t> to not break these mess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Backward compatibility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Newer code can read data that was written by older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Forward compatibility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Older code can read data that was written by newer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work with data in (at least) 2 different representations: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memory: kept in objects, structs, lists, arrays, hash tables, trees and so 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 sequence of bytes (write data to file, send data over network)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=&gt; Need translation between the two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everyone known, 2 translation between the two format: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in-memory to a sequence of bytes: </a:t>
            </a:r>
            <a:r>
              <a:rPr b="1" lang="en"/>
              <a:t>encoding</a:t>
            </a:r>
            <a:r>
              <a:rPr lang="en"/>
              <a:t> (also known as </a:t>
            </a:r>
            <a:r>
              <a:rPr b="1" lang="en"/>
              <a:t>serialization</a:t>
            </a:r>
            <a:r>
              <a:rPr lang="en"/>
              <a:t> or </a:t>
            </a:r>
            <a:r>
              <a:rPr b="1" lang="en"/>
              <a:t>marshalling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reverse:  decoding (parsing, deserialization, unmarshalling)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