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Arial" panose="020B0604020202020204" pitchFamily="34" charset="0"/>
      <p:regular r:id="rId31"/>
    </p:embeddedFont>
    <p:embeddedFont>
      <p:font typeface="Arial Bold" panose="020B0704020202020204" pitchFamily="34" charset="0"/>
      <p:regular r:id="rId32"/>
      <p:bold r:id="rId33"/>
    </p:embeddedFont>
    <p:embeddedFont>
      <p:font typeface="Canva Sans" panose="020B0604020202020204" charset="0"/>
      <p:regular r:id="rId34"/>
    </p:embeddedFont>
    <p:embeddedFont>
      <p:font typeface="Canva Sans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D5BE-677D-4DCE-B03A-FC0E0A42674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6F27-4141-43C8-B08D-13491814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abvs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6F27-4141-43C8-B08D-13491814A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008941" y="3245617"/>
            <a:ext cx="10512291" cy="1541069"/>
          </a:xfrm>
          <a:custGeom>
            <a:avLst/>
            <a:gdLst/>
            <a:ahLst/>
            <a:cxnLst/>
            <a:rect l="l" t="t" r="r" b="b"/>
            <a:pathLst>
              <a:path w="10512291" h="1541069">
                <a:moveTo>
                  <a:pt x="0" y="0"/>
                </a:moveTo>
                <a:lnTo>
                  <a:pt x="10512290" y="0"/>
                </a:lnTo>
                <a:lnTo>
                  <a:pt x="10512290" y="1541069"/>
                </a:lnTo>
                <a:lnTo>
                  <a:pt x="0" y="1541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08941" y="6527714"/>
            <a:ext cx="10512291" cy="1403908"/>
          </a:xfrm>
          <a:custGeom>
            <a:avLst/>
            <a:gdLst/>
            <a:ahLst/>
            <a:cxnLst/>
            <a:rect l="l" t="t" r="r" b="b"/>
            <a:pathLst>
              <a:path w="10512291" h="1403908">
                <a:moveTo>
                  <a:pt x="0" y="0"/>
                </a:moveTo>
                <a:lnTo>
                  <a:pt x="10512290" y="0"/>
                </a:lnTo>
                <a:lnTo>
                  <a:pt x="10512290" y="1403908"/>
                </a:lnTo>
                <a:lnTo>
                  <a:pt x="0" y="1403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4295" b="-27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c. DELETE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70615"/>
            <a:ext cx="15610547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Delete a property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105" y="5311689"/>
            <a:ext cx="15610547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Delete all nodes and relationships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2435174"/>
            <a:ext cx="8754414" cy="3968510"/>
          </a:xfrm>
          <a:custGeom>
            <a:avLst/>
            <a:gdLst/>
            <a:ahLst/>
            <a:cxnLst/>
            <a:rect l="l" t="t" r="r" b="b"/>
            <a:pathLst>
              <a:path w="8754414" h="3968510">
                <a:moveTo>
                  <a:pt x="0" y="0"/>
                </a:moveTo>
                <a:lnTo>
                  <a:pt x="8754414" y="0"/>
                </a:lnTo>
                <a:lnTo>
                  <a:pt x="8754414" y="3968509"/>
                </a:lnTo>
                <a:lnTo>
                  <a:pt x="0" y="39685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2.3 Neosemantics (n10s)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58954"/>
            <a:ext cx="7739517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Store RDF data in Neo4j in a lossless manner</a:t>
            </a:r>
          </a:p>
          <a:p>
            <a:pPr marL="755651" lvl="1" indent="-377825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On-demand export property graph data from Neo4j as RDF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731896" y="3036955"/>
            <a:ext cx="13108627" cy="5505623"/>
          </a:xfrm>
          <a:custGeom>
            <a:avLst/>
            <a:gdLst/>
            <a:ahLst/>
            <a:cxnLst/>
            <a:rect l="l" t="t" r="r" b="b"/>
            <a:pathLst>
              <a:path w="13108627" h="5505623">
                <a:moveTo>
                  <a:pt x="0" y="0"/>
                </a:moveTo>
                <a:lnTo>
                  <a:pt x="13108626" y="0"/>
                </a:lnTo>
                <a:lnTo>
                  <a:pt x="13108626" y="5505623"/>
                </a:lnTo>
                <a:lnTo>
                  <a:pt x="0" y="5505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89105"/>
            <a:ext cx="16515018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3. Wikidata </a:t>
            </a:r>
          </a:p>
          <a:p>
            <a:pPr>
              <a:lnSpc>
                <a:spcPts val="6299"/>
              </a:lnSpc>
            </a:pPr>
            <a:endParaRPr lang="en-US" sz="600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805746" y="2330668"/>
            <a:ext cx="5959787" cy="6461402"/>
          </a:xfrm>
          <a:custGeom>
            <a:avLst/>
            <a:gdLst/>
            <a:ahLst/>
            <a:cxnLst/>
            <a:rect l="l" t="t" r="r" b="b"/>
            <a:pathLst>
              <a:path w="5959787" h="6461402">
                <a:moveTo>
                  <a:pt x="0" y="0"/>
                </a:moveTo>
                <a:lnTo>
                  <a:pt x="5959787" y="0"/>
                </a:lnTo>
                <a:lnTo>
                  <a:pt x="5959787" y="6461403"/>
                </a:lnTo>
                <a:lnTo>
                  <a:pt x="0" y="6461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3.1 Resource Description Framework (RDF)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2756" y="2804181"/>
            <a:ext cx="11382991" cy="493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3500">
                <a:solidFill>
                  <a:srgbClr val="000000"/>
                </a:solidFill>
                <a:latin typeface="Canva Sans Bold"/>
              </a:rPr>
              <a:t>Resource Description Framework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 (RDF) is a standard model for data interchange on the Web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Key features of RDF: 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Triple Structure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Graph-Based Model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URI-Based Identifiers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Extensibility</a:t>
            </a:r>
          </a:p>
          <a:p>
            <a:pPr marL="1511301" lvl="2" indent="-503767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Data Interchange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6404" y="1547337"/>
            <a:ext cx="6075289" cy="7710963"/>
          </a:xfrm>
          <a:custGeom>
            <a:avLst/>
            <a:gdLst/>
            <a:ahLst/>
            <a:cxnLst/>
            <a:rect l="l" t="t" r="r" b="b"/>
            <a:pathLst>
              <a:path w="6075289" h="7710963">
                <a:moveTo>
                  <a:pt x="0" y="0"/>
                </a:moveTo>
                <a:lnTo>
                  <a:pt x="6075289" y="0"/>
                </a:lnTo>
                <a:lnTo>
                  <a:pt x="6075289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240" r="-634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3.2 SPARQL</a:t>
            </a:r>
          </a:p>
          <a:p>
            <a:pPr>
              <a:lnSpc>
                <a:spcPts val="4200"/>
              </a:lnSpc>
            </a:pPr>
            <a:endParaRPr lang="en-US" sz="450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51693" y="3832782"/>
            <a:ext cx="10596850" cy="30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RDF data is often queried using SPARQL, a powerful RDF query language that allows for complex querying and manipulation of RDF graphs.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223578" y="4380980"/>
            <a:ext cx="7225493" cy="4274185"/>
          </a:xfrm>
          <a:custGeom>
            <a:avLst/>
            <a:gdLst/>
            <a:ahLst/>
            <a:cxnLst/>
            <a:rect l="l" t="t" r="r" b="b"/>
            <a:pathLst>
              <a:path w="7225493" h="4274185">
                <a:moveTo>
                  <a:pt x="0" y="0"/>
                </a:moveTo>
                <a:lnTo>
                  <a:pt x="7225494" y="0"/>
                </a:lnTo>
                <a:lnTo>
                  <a:pt x="7225494" y="4274186"/>
                </a:lnTo>
                <a:lnTo>
                  <a:pt x="0" y="427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0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a. SELECT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45830"/>
            <a:ext cx="1561525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This specifies the variables to be returned in the query results.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Variables in SPARQL are prefixed with a question mark (?).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067888" y="4602664"/>
            <a:ext cx="8152225" cy="4496872"/>
          </a:xfrm>
          <a:custGeom>
            <a:avLst/>
            <a:gdLst/>
            <a:ahLst/>
            <a:cxnLst/>
            <a:rect l="l" t="t" r="r" b="b"/>
            <a:pathLst>
              <a:path w="8152225" h="4496872">
                <a:moveTo>
                  <a:pt x="0" y="0"/>
                </a:moveTo>
                <a:lnTo>
                  <a:pt x="8152224" y="0"/>
                </a:lnTo>
                <a:lnTo>
                  <a:pt x="8152224" y="4496872"/>
                </a:lnTo>
                <a:lnTo>
                  <a:pt x="0" y="4496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b. WHERE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57939"/>
            <a:ext cx="1725930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This contains a set of triple patterns and optional filters. It describes the pattern that must be matched in the RDF data for the variables in the SELECT clause to be returned.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89105"/>
            <a:ext cx="16515018" cy="481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4. Fine-tuning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4.1 Dataset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4.2 Prepare the dataset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4.3 Train a new fine-tuned model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4.4 Evaluation</a:t>
            </a:r>
          </a:p>
          <a:p>
            <a:pPr>
              <a:lnSpc>
                <a:spcPts val="6299"/>
              </a:lnSpc>
            </a:pPr>
            <a:endParaRPr lang="en-US" sz="420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810833" y="2456013"/>
            <a:ext cx="12666333" cy="6294896"/>
          </a:xfrm>
          <a:custGeom>
            <a:avLst/>
            <a:gdLst/>
            <a:ahLst/>
            <a:cxnLst/>
            <a:rect l="l" t="t" r="r" b="b"/>
            <a:pathLst>
              <a:path w="12666333" h="6294896">
                <a:moveTo>
                  <a:pt x="0" y="0"/>
                </a:moveTo>
                <a:lnTo>
                  <a:pt x="12666334" y="0"/>
                </a:lnTo>
                <a:lnTo>
                  <a:pt x="12666334" y="6294896"/>
                </a:lnTo>
                <a:lnTo>
                  <a:pt x="0" y="629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902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4.1 Dataset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34066" y="2406081"/>
            <a:ext cx="11237823" cy="2737419"/>
          </a:xfrm>
          <a:custGeom>
            <a:avLst/>
            <a:gdLst/>
            <a:ahLst/>
            <a:cxnLst/>
            <a:rect l="l" t="t" r="r" b="b"/>
            <a:pathLst>
              <a:path w="11237823" h="2737419">
                <a:moveTo>
                  <a:pt x="0" y="0"/>
                </a:moveTo>
                <a:lnTo>
                  <a:pt x="11237823" y="0"/>
                </a:lnTo>
                <a:lnTo>
                  <a:pt x="11237823" y="2737419"/>
                </a:lnTo>
                <a:lnTo>
                  <a:pt x="0" y="2737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4.2 Prepare the 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34066" y="5476875"/>
            <a:ext cx="1384482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dataset should not contain duplicate examples.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examples are utf-8 encoded.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data should be clean and accurate.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Data must be relevant to the specific task  the model is being fine-tuned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dataset should be sufficiently large to train the model effectively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88060" y="407160"/>
            <a:ext cx="4761180" cy="1729620"/>
          </a:xfrm>
          <a:custGeom>
            <a:avLst/>
            <a:gdLst/>
            <a:ahLst/>
            <a:cxnLst/>
            <a:rect l="l" t="t" r="r" b="b"/>
            <a:pathLst>
              <a:path w="4761180" h="1729620">
                <a:moveTo>
                  <a:pt x="0" y="0"/>
                </a:moveTo>
                <a:lnTo>
                  <a:pt x="4761180" y="0"/>
                </a:lnTo>
                <a:lnTo>
                  <a:pt x="4761180" y="1729620"/>
                </a:lnTo>
                <a:lnTo>
                  <a:pt x="0" y="172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5670" y="2606551"/>
            <a:ext cx="17282330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al Bold"/>
              </a:rPr>
              <a:t>NEO4J QUERY SYSTEM </a:t>
            </a:r>
          </a:p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al Bold"/>
              </a:rPr>
              <a:t>USING CHATGPT MODEL</a:t>
            </a: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0315" y="5878645"/>
            <a:ext cx="6310650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Project 3</a:t>
            </a:r>
            <a:r>
              <a:rPr lang="en-US" sz="3999">
                <a:solidFill>
                  <a:srgbClr val="000000"/>
                </a:solidFill>
                <a:latin typeface="Canva Sans"/>
              </a:rPr>
              <a:t>: </a:t>
            </a:r>
          </a:p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Name: Nguyen Huu Tuan Duy</a:t>
            </a:r>
          </a:p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ID: 20204907</a:t>
            </a:r>
          </a:p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Class: IT-E10-01</a:t>
            </a:r>
          </a:p>
          <a:p>
            <a:pPr algn="l">
              <a:lnSpc>
                <a:spcPts val="3960"/>
              </a:lnSpc>
            </a:pPr>
            <a:endParaRPr lang="en-US" sz="33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61666" y="5095875"/>
            <a:ext cx="6753615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Instructor: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Assoc. Prof. Dr. Cao Tuan Dung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896332" y="2846858"/>
            <a:ext cx="9882680" cy="5684894"/>
          </a:xfrm>
          <a:custGeom>
            <a:avLst/>
            <a:gdLst/>
            <a:ahLst/>
            <a:cxnLst/>
            <a:rect l="l" t="t" r="r" b="b"/>
            <a:pathLst>
              <a:path w="9882680" h="5684894">
                <a:moveTo>
                  <a:pt x="0" y="0"/>
                </a:moveTo>
                <a:lnTo>
                  <a:pt x="9882680" y="0"/>
                </a:lnTo>
                <a:lnTo>
                  <a:pt x="9882680" y="5684894"/>
                </a:lnTo>
                <a:lnTo>
                  <a:pt x="0" y="5684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4.3. Train a new fined-tune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80183"/>
            <a:ext cx="7739517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>
                <a:solidFill>
                  <a:srgbClr val="000000"/>
                </a:solidFill>
                <a:latin typeface="Canva Sans Bold"/>
              </a:rPr>
              <a:t>Create a fine-tuned model</a:t>
            </a:r>
          </a:p>
          <a:p>
            <a:pPr marL="755651" lvl="1" indent="-377825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Using OpenAI JDK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43774" y="2313141"/>
            <a:ext cx="12905557" cy="6945159"/>
          </a:xfrm>
          <a:custGeom>
            <a:avLst/>
            <a:gdLst/>
            <a:ahLst/>
            <a:cxnLst/>
            <a:rect l="l" t="t" r="r" b="b"/>
            <a:pathLst>
              <a:path w="12905557" h="6945159">
                <a:moveTo>
                  <a:pt x="0" y="0"/>
                </a:moveTo>
                <a:lnTo>
                  <a:pt x="12905558" y="0"/>
                </a:lnTo>
                <a:lnTo>
                  <a:pt x="12905558" y="6945159"/>
                </a:lnTo>
                <a:lnTo>
                  <a:pt x="0" y="6945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4.4 Evaluation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89105"/>
            <a:ext cx="16515018" cy="328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5. Application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5.1 Create the graph database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5.2 Create the application GUI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 Bold"/>
              </a:rPr>
              <a:t>5.3 Explanation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1505" y="2701438"/>
            <a:ext cx="15364991" cy="5776608"/>
          </a:xfrm>
          <a:custGeom>
            <a:avLst/>
            <a:gdLst/>
            <a:ahLst/>
            <a:cxnLst/>
            <a:rect l="l" t="t" r="r" b="b"/>
            <a:pathLst>
              <a:path w="15364991" h="5776608">
                <a:moveTo>
                  <a:pt x="0" y="0"/>
                </a:moveTo>
                <a:lnTo>
                  <a:pt x="15364990" y="0"/>
                </a:lnTo>
                <a:lnTo>
                  <a:pt x="15364990" y="5776608"/>
                </a:lnTo>
                <a:lnTo>
                  <a:pt x="0" y="5776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5.1 Create graph database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101578" y="2930963"/>
            <a:ext cx="8084844" cy="5928205"/>
          </a:xfrm>
          <a:custGeom>
            <a:avLst/>
            <a:gdLst/>
            <a:ahLst/>
            <a:cxnLst/>
            <a:rect l="l" t="t" r="r" b="b"/>
            <a:pathLst>
              <a:path w="8084844" h="5928205">
                <a:moveTo>
                  <a:pt x="0" y="0"/>
                </a:moveTo>
                <a:lnTo>
                  <a:pt x="8084844" y="0"/>
                </a:lnTo>
                <a:lnTo>
                  <a:pt x="8084844" y="5928205"/>
                </a:lnTo>
                <a:lnTo>
                  <a:pt x="0" y="5928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5.2  Create the application GUI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103023" y="2267120"/>
            <a:ext cx="14081953" cy="5214865"/>
          </a:xfrm>
          <a:custGeom>
            <a:avLst/>
            <a:gdLst/>
            <a:ahLst/>
            <a:cxnLst/>
            <a:rect l="l" t="t" r="r" b="b"/>
            <a:pathLst>
              <a:path w="14081953" h="5214865">
                <a:moveTo>
                  <a:pt x="0" y="0"/>
                </a:moveTo>
                <a:lnTo>
                  <a:pt x="14081954" y="0"/>
                </a:lnTo>
                <a:lnTo>
                  <a:pt x="14081954" y="5214865"/>
                </a:lnTo>
                <a:lnTo>
                  <a:pt x="0" y="5214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5.3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3023" y="7424835"/>
            <a:ext cx="1408195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Neo4jConnection Class helps us to connect to the graph database in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 Neo4j using username and password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103023" y="2540173"/>
            <a:ext cx="14603860" cy="4639768"/>
          </a:xfrm>
          <a:custGeom>
            <a:avLst/>
            <a:gdLst/>
            <a:ahLst/>
            <a:cxnLst/>
            <a:rect l="l" t="t" r="r" b="b"/>
            <a:pathLst>
              <a:path w="14603860" h="4639768">
                <a:moveTo>
                  <a:pt x="0" y="0"/>
                </a:moveTo>
                <a:lnTo>
                  <a:pt x="14603860" y="0"/>
                </a:lnTo>
                <a:lnTo>
                  <a:pt x="14603860" y="4639768"/>
                </a:lnTo>
                <a:lnTo>
                  <a:pt x="0" y="46397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5.3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63977" y="7448322"/>
            <a:ext cx="14081953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get_cypher_query( ) function will return the cypher query equivalent to the given natural sentences.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44673" y="2416525"/>
            <a:ext cx="15156277" cy="4663470"/>
          </a:xfrm>
          <a:custGeom>
            <a:avLst/>
            <a:gdLst/>
            <a:ahLst/>
            <a:cxnLst/>
            <a:rect l="l" t="t" r="r" b="b"/>
            <a:pathLst>
              <a:path w="15156277" h="4663470">
                <a:moveTo>
                  <a:pt x="0" y="0"/>
                </a:moveTo>
                <a:lnTo>
                  <a:pt x="15156276" y="0"/>
                </a:lnTo>
                <a:lnTo>
                  <a:pt x="15156276" y="4663470"/>
                </a:lnTo>
                <a:lnTo>
                  <a:pt x="0" y="4663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5.3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3023" y="7424835"/>
            <a:ext cx="1408195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 query( ) function will take the given Cypher query into Neo4j to get the desired result.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194202"/>
            <a:ext cx="16230600" cy="170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Canva Sans Bold"/>
              </a:rPr>
              <a:t>THANKS FOR LISTENING!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214434"/>
            <a:ext cx="16230600" cy="504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Table of Content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Overview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Neo4j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Wikidata service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Fine-tuning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"/>
              </a:rPr>
              <a:t>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60513" y="3920175"/>
            <a:ext cx="14566974" cy="2446649"/>
          </a:xfrm>
          <a:custGeom>
            <a:avLst/>
            <a:gdLst/>
            <a:ahLst/>
            <a:cxnLst/>
            <a:rect l="l" t="t" r="r" b="b"/>
            <a:pathLst>
              <a:path w="14566974" h="2446649">
                <a:moveTo>
                  <a:pt x="0" y="0"/>
                </a:moveTo>
                <a:lnTo>
                  <a:pt x="14566974" y="0"/>
                </a:lnTo>
                <a:lnTo>
                  <a:pt x="14566974" y="2446650"/>
                </a:lnTo>
                <a:lnTo>
                  <a:pt x="0" y="2446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14434"/>
            <a:ext cx="16230600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1. Overview</a:t>
            </a:r>
          </a:p>
          <a:p>
            <a:pPr>
              <a:lnSpc>
                <a:spcPts val="6299"/>
              </a:lnSpc>
            </a:pPr>
            <a:endParaRPr lang="en-US" sz="600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750594" y="5143500"/>
            <a:ext cx="10786811" cy="3951274"/>
          </a:xfrm>
          <a:custGeom>
            <a:avLst/>
            <a:gdLst/>
            <a:ahLst/>
            <a:cxnLst/>
            <a:rect l="l" t="t" r="r" b="b"/>
            <a:pathLst>
              <a:path w="10786811" h="3951274">
                <a:moveTo>
                  <a:pt x="0" y="0"/>
                </a:moveTo>
                <a:lnTo>
                  <a:pt x="10786812" y="0"/>
                </a:lnTo>
                <a:lnTo>
                  <a:pt x="10786812" y="3951274"/>
                </a:lnTo>
                <a:lnTo>
                  <a:pt x="0" y="3951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14434"/>
            <a:ext cx="16230600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</a:rPr>
              <a:t>2. Neo4j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2.1 Graph Database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2.2 Cypher Query Language</a:t>
            </a:r>
          </a:p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2.3 Neosemantics (n10s)</a:t>
            </a:r>
          </a:p>
          <a:p>
            <a:pPr>
              <a:lnSpc>
                <a:spcPts val="6299"/>
              </a:lnSpc>
            </a:pPr>
            <a:endParaRPr lang="en-US" sz="450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28382" y="2414050"/>
            <a:ext cx="8159618" cy="5458899"/>
          </a:xfrm>
          <a:custGeom>
            <a:avLst/>
            <a:gdLst/>
            <a:ahLst/>
            <a:cxnLst/>
            <a:rect l="l" t="t" r="r" b="b"/>
            <a:pathLst>
              <a:path w="8159618" h="5458899">
                <a:moveTo>
                  <a:pt x="0" y="0"/>
                </a:moveTo>
                <a:lnTo>
                  <a:pt x="8159618" y="0"/>
                </a:lnTo>
                <a:lnTo>
                  <a:pt x="8159618" y="5458900"/>
                </a:lnTo>
                <a:lnTo>
                  <a:pt x="0" y="5458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2.1 Graph database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3215" y="2592803"/>
            <a:ext cx="9410131" cy="616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A graph database is a specialized, single-purpose platform for creating and manipulating graphs.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Graphs contain nodes, edges, and properties: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Nodes 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are the entities in the graph</a:t>
            </a:r>
          </a:p>
          <a:p>
            <a:pPr marL="1511301" lvl="2" indent="-503767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Edges 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displays the relationship between two node entities</a:t>
            </a:r>
          </a:p>
          <a:p>
            <a:pPr marL="1511301" lvl="2" indent="-503767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Properties 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provide details about the entities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192558" y="2963794"/>
            <a:ext cx="13902885" cy="5745480"/>
          </a:xfrm>
          <a:custGeom>
            <a:avLst/>
            <a:gdLst/>
            <a:ahLst/>
            <a:cxnLst/>
            <a:rect l="l" t="t" r="r" b="b"/>
            <a:pathLst>
              <a:path w="13902885" h="5745480">
                <a:moveTo>
                  <a:pt x="0" y="0"/>
                </a:moveTo>
                <a:lnTo>
                  <a:pt x="13902884" y="0"/>
                </a:lnTo>
                <a:lnTo>
                  <a:pt x="13902884" y="5745480"/>
                </a:lnTo>
                <a:lnTo>
                  <a:pt x="0" y="5745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2.2 Cypher query 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66529" y="3675733"/>
            <a:ext cx="9763710" cy="1714239"/>
          </a:xfrm>
          <a:custGeom>
            <a:avLst/>
            <a:gdLst/>
            <a:ahLst/>
            <a:cxnLst/>
            <a:rect l="l" t="t" r="r" b="b"/>
            <a:pathLst>
              <a:path w="9763710" h="1714239">
                <a:moveTo>
                  <a:pt x="0" y="0"/>
                </a:moveTo>
                <a:lnTo>
                  <a:pt x="9763711" y="0"/>
                </a:lnTo>
                <a:lnTo>
                  <a:pt x="9763711" y="1714240"/>
                </a:lnTo>
                <a:lnTo>
                  <a:pt x="0" y="171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a. MATCH: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99425"/>
            <a:ext cx="8353242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ctr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Find nodes with specific properties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012479" y="3915450"/>
            <a:ext cx="10561819" cy="1256637"/>
          </a:xfrm>
          <a:custGeom>
            <a:avLst/>
            <a:gdLst/>
            <a:ahLst/>
            <a:cxnLst/>
            <a:rect l="l" t="t" r="r" b="b"/>
            <a:pathLst>
              <a:path w="10561819" h="1256637">
                <a:moveTo>
                  <a:pt x="0" y="0"/>
                </a:moveTo>
                <a:lnTo>
                  <a:pt x="10561818" y="0"/>
                </a:lnTo>
                <a:lnTo>
                  <a:pt x="10561818" y="1256637"/>
                </a:lnTo>
                <a:lnTo>
                  <a:pt x="0" y="1256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4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12479" y="5924562"/>
            <a:ext cx="10561819" cy="1550028"/>
          </a:xfrm>
          <a:custGeom>
            <a:avLst/>
            <a:gdLst/>
            <a:ahLst/>
            <a:cxnLst/>
            <a:rect l="l" t="t" r="r" b="b"/>
            <a:pathLst>
              <a:path w="10561819" h="1550028">
                <a:moveTo>
                  <a:pt x="0" y="0"/>
                </a:moveTo>
                <a:lnTo>
                  <a:pt x="10561818" y="0"/>
                </a:lnTo>
                <a:lnTo>
                  <a:pt x="10561818" y="1550028"/>
                </a:lnTo>
                <a:lnTo>
                  <a:pt x="0" y="1550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252534"/>
            <a:ext cx="162306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b. WHERE: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99425"/>
            <a:ext cx="15610547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Specifying properties can also be done with the WHERE clause. 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478</Words>
  <Application>Microsoft Office PowerPoint</Application>
  <PresentationFormat>Tùy chỉnh</PresentationFormat>
  <Paragraphs>84</Paragraphs>
  <Slides>28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4" baseType="lpstr">
      <vt:lpstr>Canva Sans Bold</vt:lpstr>
      <vt:lpstr>Calibri</vt:lpstr>
      <vt:lpstr>Arial Bold</vt:lpstr>
      <vt:lpstr>Arial</vt:lpstr>
      <vt:lpstr>Canva Sans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cp:lastModifiedBy>Nguyen Huu Tuan Duy 20204907</cp:lastModifiedBy>
  <cp:revision>2</cp:revision>
  <dcterms:created xsi:type="dcterms:W3CDTF">2006-08-16T00:00:00Z</dcterms:created>
  <dcterms:modified xsi:type="dcterms:W3CDTF">2024-01-25T05:29:33Z</dcterms:modified>
  <dc:identifier>DAF6zfizvKQ</dc:identifier>
</cp:coreProperties>
</file>