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096000" cy="4572000"/>
  <p:notesSz cx="6858000" cy="9144000"/>
  <p:defaultTextStyle>
    <a:defPPr>
      <a:defRPr lang="zh-CN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4200" y="-1734"/>
      </p:cViewPr>
      <p:guideLst>
        <p:guide orient="horz" pos="1440"/>
        <p:guide pos="19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420284"/>
            <a:ext cx="5181600" cy="980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2590801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3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543" y="2937934"/>
            <a:ext cx="518160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1543" y="1937809"/>
            <a:ext cx="5181600" cy="100012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47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53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430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1907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238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2861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3338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3815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66801"/>
            <a:ext cx="2692400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98800" y="1066801"/>
            <a:ext cx="2692400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770" indent="0">
              <a:buNone/>
              <a:defRPr sz="1300" b="1"/>
            </a:lvl2pPr>
            <a:lvl3pPr marL="609539" indent="0">
              <a:buNone/>
              <a:defRPr sz="1200" b="1"/>
            </a:lvl3pPr>
            <a:lvl4pPr marL="914309" indent="0">
              <a:buNone/>
              <a:defRPr sz="1100" b="1"/>
            </a:lvl4pPr>
            <a:lvl5pPr marL="1219078" indent="0">
              <a:buNone/>
              <a:defRPr sz="1100" b="1"/>
            </a:lvl5pPr>
            <a:lvl6pPr marL="1523848" indent="0">
              <a:buNone/>
              <a:defRPr sz="1100" b="1"/>
            </a:lvl6pPr>
            <a:lvl7pPr marL="1828617" indent="0">
              <a:buNone/>
              <a:defRPr sz="1100" b="1"/>
            </a:lvl7pPr>
            <a:lvl8pPr marL="2133387" indent="0">
              <a:buNone/>
              <a:defRPr sz="1100" b="1"/>
            </a:lvl8pPr>
            <a:lvl9pPr marL="2438156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770" indent="0">
              <a:buNone/>
              <a:defRPr sz="1300" b="1"/>
            </a:lvl2pPr>
            <a:lvl3pPr marL="609539" indent="0">
              <a:buNone/>
              <a:defRPr sz="1200" b="1"/>
            </a:lvl3pPr>
            <a:lvl4pPr marL="914309" indent="0">
              <a:buNone/>
              <a:defRPr sz="1100" b="1"/>
            </a:lvl4pPr>
            <a:lvl5pPr marL="1219078" indent="0">
              <a:buNone/>
              <a:defRPr sz="1100" b="1"/>
            </a:lvl5pPr>
            <a:lvl6pPr marL="1523848" indent="0">
              <a:buNone/>
              <a:defRPr sz="1100" b="1"/>
            </a:lvl6pPr>
            <a:lvl7pPr marL="1828617" indent="0">
              <a:buNone/>
              <a:defRPr sz="1100" b="1"/>
            </a:lvl7pPr>
            <a:lvl8pPr marL="2133387" indent="0">
              <a:buNone/>
              <a:defRPr sz="1100" b="1"/>
            </a:lvl8pPr>
            <a:lvl9pPr marL="2438156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1" y="182034"/>
            <a:ext cx="2005543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3368" y="182035"/>
            <a:ext cx="3407833" cy="390207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801" y="956734"/>
            <a:ext cx="2005543" cy="3127376"/>
          </a:xfrm>
        </p:spPr>
        <p:txBody>
          <a:bodyPr/>
          <a:lstStyle>
            <a:lvl1pPr marL="0" indent="0">
              <a:buNone/>
              <a:defRPr sz="900"/>
            </a:lvl1pPr>
            <a:lvl2pPr marL="304770" indent="0">
              <a:buNone/>
              <a:defRPr sz="800"/>
            </a:lvl2pPr>
            <a:lvl3pPr marL="609539" indent="0">
              <a:buNone/>
              <a:defRPr sz="700"/>
            </a:lvl3pPr>
            <a:lvl4pPr marL="914309" indent="0">
              <a:buNone/>
              <a:defRPr sz="600"/>
            </a:lvl4pPr>
            <a:lvl5pPr marL="1219078" indent="0">
              <a:buNone/>
              <a:defRPr sz="600"/>
            </a:lvl5pPr>
            <a:lvl6pPr marL="1523848" indent="0">
              <a:buNone/>
              <a:defRPr sz="600"/>
            </a:lvl6pPr>
            <a:lvl7pPr marL="1828617" indent="0">
              <a:buNone/>
              <a:defRPr sz="600"/>
            </a:lvl7pPr>
            <a:lvl8pPr marL="2133387" indent="0">
              <a:buNone/>
              <a:defRPr sz="600"/>
            </a:lvl8pPr>
            <a:lvl9pPr marL="2438156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4859" y="3200401"/>
            <a:ext cx="3657600" cy="3778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00"/>
            </a:lvl1pPr>
            <a:lvl2pPr marL="304770" indent="0">
              <a:buNone/>
              <a:defRPr sz="1900"/>
            </a:lvl2pPr>
            <a:lvl3pPr marL="609539" indent="0">
              <a:buNone/>
              <a:defRPr sz="1600"/>
            </a:lvl3pPr>
            <a:lvl4pPr marL="914309" indent="0">
              <a:buNone/>
              <a:defRPr sz="1300"/>
            </a:lvl4pPr>
            <a:lvl5pPr marL="1219078" indent="0">
              <a:buNone/>
              <a:defRPr sz="1300"/>
            </a:lvl5pPr>
            <a:lvl6pPr marL="1523848" indent="0">
              <a:buNone/>
              <a:defRPr sz="1300"/>
            </a:lvl6pPr>
            <a:lvl7pPr marL="1828617" indent="0">
              <a:buNone/>
              <a:defRPr sz="1300"/>
            </a:lvl7pPr>
            <a:lvl8pPr marL="2133387" indent="0">
              <a:buNone/>
              <a:defRPr sz="1300"/>
            </a:lvl8pPr>
            <a:lvl9pPr marL="2438156" indent="0">
              <a:buNone/>
              <a:defRPr sz="1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94859" y="3578226"/>
            <a:ext cx="3657600" cy="536575"/>
          </a:xfrm>
        </p:spPr>
        <p:txBody>
          <a:bodyPr/>
          <a:lstStyle>
            <a:lvl1pPr marL="0" indent="0">
              <a:buNone/>
              <a:defRPr sz="900"/>
            </a:lvl1pPr>
            <a:lvl2pPr marL="304770" indent="0">
              <a:buNone/>
              <a:defRPr sz="800"/>
            </a:lvl2pPr>
            <a:lvl3pPr marL="609539" indent="0">
              <a:buNone/>
              <a:defRPr sz="700"/>
            </a:lvl3pPr>
            <a:lvl4pPr marL="914309" indent="0">
              <a:buNone/>
              <a:defRPr sz="600"/>
            </a:lvl4pPr>
            <a:lvl5pPr marL="1219078" indent="0">
              <a:buNone/>
              <a:defRPr sz="600"/>
            </a:lvl5pPr>
            <a:lvl6pPr marL="1523848" indent="0">
              <a:buNone/>
              <a:defRPr sz="600"/>
            </a:lvl6pPr>
            <a:lvl7pPr marL="1828617" indent="0">
              <a:buNone/>
              <a:defRPr sz="600"/>
            </a:lvl7pPr>
            <a:lvl8pPr marL="2133387" indent="0">
              <a:buNone/>
              <a:defRPr sz="600"/>
            </a:lvl8pPr>
            <a:lvl9pPr marL="2438156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60954" tIns="30477" rIns="60954" bIns="30477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4800" y="1066801"/>
            <a:ext cx="5486400" cy="3017309"/>
          </a:xfrm>
          <a:prstGeom prst="rect">
            <a:avLst/>
          </a:prstGeom>
        </p:spPr>
        <p:txBody>
          <a:bodyPr vert="horz" lIns="60954" tIns="30477" rIns="60954" bIns="30477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60954" tIns="30477" rIns="60954" bIns="30477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60954" tIns="30477" rIns="60954" bIns="30477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60954" tIns="30477" rIns="60954" bIns="30477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539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60953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50" indent="-190481" algn="l" defTabSz="609539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24" indent="-152385" algn="l" defTabSz="60953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indent="-152385" algn="l" defTabSz="609539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indent="-152385" algn="l" defTabSz="609539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232" indent="-152385" algn="l" defTabSz="609539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002" indent="-152385" algn="l" defTabSz="609539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771" indent="-152385" algn="l" defTabSz="609539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541" indent="-152385" algn="l" defTabSz="609539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770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539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09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078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3848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617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387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156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Tuanfeng Yang Wang\Desktop\Figures\area\ar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等腰三角形 1"/>
          <p:cNvSpPr/>
          <p:nvPr/>
        </p:nvSpPr>
        <p:spPr>
          <a:xfrm rot="19080000">
            <a:off x="828256" y="1622848"/>
            <a:ext cx="3479412" cy="746734"/>
          </a:xfrm>
          <a:prstGeom prst="triangle">
            <a:avLst>
              <a:gd name="adj" fmla="val 49764"/>
            </a:avLst>
          </a:prstGeom>
          <a:solidFill>
            <a:schemeClr val="accent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等腰三角形 5"/>
          <p:cNvSpPr/>
          <p:nvPr/>
        </p:nvSpPr>
        <p:spPr>
          <a:xfrm rot="8280000">
            <a:off x="1398112" y="2242777"/>
            <a:ext cx="3546104" cy="771287"/>
          </a:xfrm>
          <a:prstGeom prst="triangle">
            <a:avLst>
              <a:gd name="adj" fmla="val 38996"/>
            </a:avLst>
          </a:prstGeom>
          <a:solidFill>
            <a:schemeClr val="accent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直接连接符 3"/>
          <p:cNvCxnSpPr>
            <a:endCxn id="2" idx="0"/>
          </p:cNvCxnSpPr>
          <p:nvPr/>
        </p:nvCxnSpPr>
        <p:spPr>
          <a:xfrm flipV="1">
            <a:off x="1463824" y="1724243"/>
            <a:ext cx="848205" cy="1857901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6" idx="0"/>
          </p:cNvCxnSpPr>
          <p:nvPr/>
        </p:nvCxnSpPr>
        <p:spPr>
          <a:xfrm flipH="1">
            <a:off x="1463824" y="2653906"/>
            <a:ext cx="2255371" cy="9282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2" idx="0"/>
          </p:cNvCxnSpPr>
          <p:nvPr/>
        </p:nvCxnSpPr>
        <p:spPr>
          <a:xfrm flipV="1">
            <a:off x="2312029" y="1061864"/>
            <a:ext cx="1960107" cy="662379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719195" y="1061864"/>
            <a:ext cx="552941" cy="1592042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395789" y="3514109"/>
            <a:ext cx="136070" cy="1360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/>
          <p:cNvSpPr/>
          <p:nvPr/>
        </p:nvSpPr>
        <p:spPr>
          <a:xfrm>
            <a:off x="4204101" y="993829"/>
            <a:ext cx="136070" cy="1360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824011" y="1853952"/>
                <a:ext cx="1232101" cy="890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800" b="1" i="0" smtClean="0">
                              <a:latin typeface="Cambria Math"/>
                            </a:rPr>
                            <m:t>𝐞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011" y="1853952"/>
                <a:ext cx="1232101" cy="8903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271875" y="715200"/>
                <a:ext cx="1232101" cy="890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875" y="715200"/>
                <a:ext cx="1232101" cy="8903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弧形 21"/>
          <p:cNvSpPr/>
          <p:nvPr/>
        </p:nvSpPr>
        <p:spPr>
          <a:xfrm>
            <a:off x="1759499" y="1439660"/>
            <a:ext cx="759739" cy="1143070"/>
          </a:xfrm>
          <a:prstGeom prst="arc">
            <a:avLst>
              <a:gd name="adj1" fmla="val 16431180"/>
              <a:gd name="adj2" fmla="val 160737"/>
            </a:avLst>
          </a:prstGeom>
          <a:ln w="730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3325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Tuanfeng Yang Wang</dc:creator>
  <cp:lastModifiedBy>Tuanfeng Yang Wang</cp:lastModifiedBy>
  <cp:revision>3</cp:revision>
  <dcterms:created xsi:type="dcterms:W3CDTF">2014-06-02T22:30:44Z</dcterms:created>
  <dcterms:modified xsi:type="dcterms:W3CDTF">2014-06-02T22:45:03Z</dcterms:modified>
</cp:coreProperties>
</file>