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621588" cy="97456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096" y="-90"/>
      </p:cViewPr>
      <p:guideLst>
        <p:guide orient="horz" pos="3070"/>
        <p:guide pos="24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619" y="3027473"/>
            <a:ext cx="6478350" cy="2089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238" y="5522543"/>
            <a:ext cx="5335112" cy="24905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5651" y="390279"/>
            <a:ext cx="1714857" cy="83153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80" y="390279"/>
            <a:ext cx="5017545" cy="83153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053" y="6262492"/>
            <a:ext cx="6478350" cy="19355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053" y="4130629"/>
            <a:ext cx="6478350" cy="21318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80" y="2273989"/>
            <a:ext cx="3366201" cy="643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4307" y="2273989"/>
            <a:ext cx="3366201" cy="643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79" y="2181495"/>
            <a:ext cx="3367525" cy="909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79" y="3090638"/>
            <a:ext cx="3367525" cy="56150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1661" y="2181495"/>
            <a:ext cx="3368848" cy="909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1661" y="3090638"/>
            <a:ext cx="3368848" cy="56150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80" y="388022"/>
            <a:ext cx="2507450" cy="16513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829" y="388023"/>
            <a:ext cx="4260679" cy="8317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80" y="2039371"/>
            <a:ext cx="2507450" cy="66663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84" y="6821964"/>
            <a:ext cx="4572953" cy="8053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884" y="870793"/>
            <a:ext cx="4572953" cy="5847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884" y="7627336"/>
            <a:ext cx="4572953" cy="11437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80" y="390279"/>
            <a:ext cx="6859429" cy="162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80" y="2273989"/>
            <a:ext cx="6859429" cy="643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79" y="9032787"/>
            <a:ext cx="1778371" cy="518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4043" y="9032787"/>
            <a:ext cx="2413503" cy="518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2138" y="9032787"/>
            <a:ext cx="1778371" cy="518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uanfeng Yang Wang\Desktop\manuscript\manuscript\Figures\pipeline\pipelin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97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537127"/>
            <a:ext cx="546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Model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0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uanfeng Yang Wang\Desktop\manuscript\manuscript\Figures\pipeline\pipelin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97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7537127"/>
            <a:ext cx="546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3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uanfeng Yang Wang\Desktop\manuscript\manuscript\Figures\pipeline\pipelin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97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7537127"/>
            <a:ext cx="546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uanfeng Yang Wang\Desktop\manuscript\manuscript\Figures\pipeline\pipelin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1" cy="97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7537127"/>
            <a:ext cx="546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Solid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3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Yang Wang</cp:lastModifiedBy>
  <cp:revision>1</cp:revision>
  <dcterms:created xsi:type="dcterms:W3CDTF">2014-06-02T22:46:04Z</dcterms:created>
  <dcterms:modified xsi:type="dcterms:W3CDTF">2014-06-02T22:51:25Z</dcterms:modified>
</cp:coreProperties>
</file>