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096000" cy="4572000"/>
  <p:notesSz cx="6858000" cy="9144000"/>
  <p:defaultTextStyle>
    <a:defPPr>
      <a:defRPr lang="zh-CN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0" y="-1326"/>
      </p:cViewPr>
      <p:guideLst>
        <p:guide orient="horz" pos="14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420284"/>
            <a:ext cx="5181600" cy="980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3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4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53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430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1907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384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2861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33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381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770" indent="0">
              <a:buNone/>
              <a:defRPr sz="1300" b="1"/>
            </a:lvl2pPr>
            <a:lvl3pPr marL="609539" indent="0">
              <a:buNone/>
              <a:defRPr sz="1200" b="1"/>
            </a:lvl3pPr>
            <a:lvl4pPr marL="914309" indent="0">
              <a:buNone/>
              <a:defRPr sz="1100" b="1"/>
            </a:lvl4pPr>
            <a:lvl5pPr marL="1219078" indent="0">
              <a:buNone/>
              <a:defRPr sz="1100" b="1"/>
            </a:lvl5pPr>
            <a:lvl6pPr marL="1523848" indent="0">
              <a:buNone/>
              <a:defRPr sz="1100" b="1"/>
            </a:lvl6pPr>
            <a:lvl7pPr marL="1828617" indent="0">
              <a:buNone/>
              <a:defRPr sz="1100" b="1"/>
            </a:lvl7pPr>
            <a:lvl8pPr marL="2133387" indent="0">
              <a:buNone/>
              <a:defRPr sz="1100" b="1"/>
            </a:lvl8pPr>
            <a:lvl9pPr marL="2438156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4770" indent="0">
              <a:buNone/>
              <a:defRPr sz="1900"/>
            </a:lvl2pPr>
            <a:lvl3pPr marL="609539" indent="0">
              <a:buNone/>
              <a:defRPr sz="1600"/>
            </a:lvl3pPr>
            <a:lvl4pPr marL="914309" indent="0">
              <a:buNone/>
              <a:defRPr sz="1300"/>
            </a:lvl4pPr>
            <a:lvl5pPr marL="1219078" indent="0">
              <a:buNone/>
              <a:defRPr sz="1300"/>
            </a:lvl5pPr>
            <a:lvl6pPr marL="1523848" indent="0">
              <a:buNone/>
              <a:defRPr sz="1300"/>
            </a:lvl6pPr>
            <a:lvl7pPr marL="1828617" indent="0">
              <a:buNone/>
              <a:defRPr sz="1300"/>
            </a:lvl7pPr>
            <a:lvl8pPr marL="2133387" indent="0">
              <a:buNone/>
              <a:defRPr sz="1300"/>
            </a:lvl8pPr>
            <a:lvl9pPr marL="2438156" indent="0">
              <a:buNone/>
              <a:defRPr sz="1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4770" indent="0">
              <a:buNone/>
              <a:defRPr sz="800"/>
            </a:lvl2pPr>
            <a:lvl3pPr marL="609539" indent="0">
              <a:buNone/>
              <a:defRPr sz="700"/>
            </a:lvl3pPr>
            <a:lvl4pPr marL="914309" indent="0">
              <a:buNone/>
              <a:defRPr sz="600"/>
            </a:lvl4pPr>
            <a:lvl5pPr marL="1219078" indent="0">
              <a:buNone/>
              <a:defRPr sz="600"/>
            </a:lvl5pPr>
            <a:lvl6pPr marL="1523848" indent="0">
              <a:buNone/>
              <a:defRPr sz="600"/>
            </a:lvl6pPr>
            <a:lvl7pPr marL="1828617" indent="0">
              <a:buNone/>
              <a:defRPr sz="600"/>
            </a:lvl7pPr>
            <a:lvl8pPr marL="2133387" indent="0">
              <a:buNone/>
              <a:defRPr sz="600"/>
            </a:lvl8pPr>
            <a:lvl9pPr marL="2438156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60954" tIns="30477" rIns="60954" bIns="3047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60954" tIns="30477" rIns="60954" bIns="3047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60954" tIns="30477" rIns="60954" bIns="3047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539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60953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50" indent="-190481" algn="l" defTabSz="60953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24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indent="-152385" algn="l" defTabSz="609539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indent="-152385" algn="l" defTabSz="609539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232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002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71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541" indent="-152385" algn="l" defTabSz="60953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3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09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07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848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1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387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156" algn="l" defTabSz="60953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uanfeng Yang Wang\Desktop\manuscript\manuscript\Figures\structure\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utside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50373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768325" y="-162272"/>
                <a:ext cx="12321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1" i="0" smtClean="0"/>
                            <m:t>𝐯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25" y="-162272"/>
                <a:ext cx="1232101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348533" y="-162272"/>
                <a:ext cx="1232101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800" b="1" i="0" smtClean="0">
                              <a:latin typeface="Cambria Math"/>
                            </a:rPr>
                            <m:t>𝐞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533" y="-162272"/>
                <a:ext cx="1232101" cy="8903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弧形 8"/>
          <p:cNvSpPr/>
          <p:nvPr/>
        </p:nvSpPr>
        <p:spPr>
          <a:xfrm rot="14139091">
            <a:off x="2768495" y="133040"/>
            <a:ext cx="1163660" cy="1340848"/>
          </a:xfrm>
          <a:prstGeom prst="arc">
            <a:avLst>
              <a:gd name="adj1" fmla="val 17178790"/>
              <a:gd name="adj2" fmla="val 54062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弧形 11"/>
          <p:cNvSpPr/>
          <p:nvPr/>
        </p:nvSpPr>
        <p:spPr>
          <a:xfrm rot="14667312">
            <a:off x="4274187" y="137539"/>
            <a:ext cx="933049" cy="1340848"/>
          </a:xfrm>
          <a:prstGeom prst="arc">
            <a:avLst>
              <a:gd name="adj1" fmla="val 17178790"/>
              <a:gd name="adj2" fmla="val 540621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Yang Wang</cp:lastModifiedBy>
  <cp:revision>2</cp:revision>
  <dcterms:created xsi:type="dcterms:W3CDTF">2014-06-02T22:59:31Z</dcterms:created>
  <dcterms:modified xsi:type="dcterms:W3CDTF">2014-06-02T23:11:50Z</dcterms:modified>
</cp:coreProperties>
</file>