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807075" cy="7716838"/>
  <p:notesSz cx="6858000" cy="9144000"/>
  <p:defaultTextStyle>
    <a:defPPr>
      <a:defRPr lang="en-US"/>
    </a:defPPr>
    <a:lvl1pPr marL="0" algn="l" defTabSz="952256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1pPr>
    <a:lvl2pPr marL="476128" algn="l" defTabSz="952256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2pPr>
    <a:lvl3pPr marL="952256" algn="l" defTabSz="952256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3pPr>
    <a:lvl4pPr marL="1428384" algn="l" defTabSz="952256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4pPr>
    <a:lvl5pPr marL="1904512" algn="l" defTabSz="952256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5pPr>
    <a:lvl6pPr marL="2380640" algn="l" defTabSz="952256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6pPr>
    <a:lvl7pPr marL="2856768" algn="l" defTabSz="952256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7pPr>
    <a:lvl8pPr marL="3332897" algn="l" defTabSz="952256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8pPr>
    <a:lvl9pPr marL="3809025" algn="l" defTabSz="952256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31" y="1262918"/>
            <a:ext cx="4936014" cy="2686603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885" y="4053127"/>
            <a:ext cx="4355306" cy="1863116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368" indent="0" algn="ctr">
              <a:buNone/>
              <a:defRPr sz="1270"/>
            </a:lvl2pPr>
            <a:lvl3pPr marL="580735" indent="0" algn="ctr">
              <a:buNone/>
              <a:defRPr sz="1143"/>
            </a:lvl3pPr>
            <a:lvl4pPr marL="871103" indent="0" algn="ctr">
              <a:buNone/>
              <a:defRPr sz="1016"/>
            </a:lvl4pPr>
            <a:lvl5pPr marL="1161471" indent="0" algn="ctr">
              <a:buNone/>
              <a:defRPr sz="1016"/>
            </a:lvl5pPr>
            <a:lvl6pPr marL="1451839" indent="0" algn="ctr">
              <a:buNone/>
              <a:defRPr sz="1016"/>
            </a:lvl6pPr>
            <a:lvl7pPr marL="1742206" indent="0" algn="ctr">
              <a:buNone/>
              <a:defRPr sz="1016"/>
            </a:lvl7pPr>
            <a:lvl8pPr marL="2032574" indent="0" algn="ctr">
              <a:buNone/>
              <a:defRPr sz="1016"/>
            </a:lvl8pPr>
            <a:lvl9pPr marL="2322942" indent="0" algn="ctr">
              <a:buNone/>
              <a:defRPr sz="10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688" y="410850"/>
            <a:ext cx="1252151" cy="65396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237" y="410850"/>
            <a:ext cx="3683863" cy="65396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2" y="1923853"/>
            <a:ext cx="5008602" cy="3209990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12" y="5164210"/>
            <a:ext cx="5008602" cy="1688058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/>
                </a:solidFill>
              </a:defRPr>
            </a:lvl1pPr>
            <a:lvl2pPr marL="290368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2pPr>
            <a:lvl3pPr marL="580735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3pPr>
            <a:lvl4pPr marL="871103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4pPr>
            <a:lvl5pPr marL="116147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5pPr>
            <a:lvl6pPr marL="1451839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6pPr>
            <a:lvl7pPr marL="1742206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7pPr>
            <a:lvl8pPr marL="2032574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8pPr>
            <a:lvl9pPr marL="2322942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5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36" y="2054251"/>
            <a:ext cx="2468007" cy="4896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832" y="2054251"/>
            <a:ext cx="2468007" cy="4896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2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10852"/>
            <a:ext cx="5008602" cy="1491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993" y="1891698"/>
            <a:ext cx="2456665" cy="92709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93" y="2818789"/>
            <a:ext cx="2456665" cy="41460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9832" y="1891698"/>
            <a:ext cx="2468763" cy="92709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9832" y="2818789"/>
            <a:ext cx="2468763" cy="41460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14456"/>
            <a:ext cx="1872933" cy="1800596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763" y="1111083"/>
            <a:ext cx="2939832" cy="5483957"/>
          </a:xfrm>
        </p:spPr>
        <p:txBody>
          <a:bodyPr/>
          <a:lstStyle>
            <a:lvl1pPr>
              <a:defRPr sz="2032"/>
            </a:lvl1pPr>
            <a:lvl2pPr>
              <a:defRPr sz="1778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315051"/>
            <a:ext cx="1872933" cy="4288919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5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14456"/>
            <a:ext cx="1872933" cy="1800596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8763" y="1111083"/>
            <a:ext cx="2939832" cy="5483957"/>
          </a:xfrm>
        </p:spPr>
        <p:txBody>
          <a:bodyPr anchor="t"/>
          <a:lstStyle>
            <a:lvl1pPr marL="0" indent="0">
              <a:buNone/>
              <a:defRPr sz="2032"/>
            </a:lvl1pPr>
            <a:lvl2pPr marL="290368" indent="0">
              <a:buNone/>
              <a:defRPr sz="1778"/>
            </a:lvl2pPr>
            <a:lvl3pPr marL="580735" indent="0">
              <a:buNone/>
              <a:defRPr sz="1524"/>
            </a:lvl3pPr>
            <a:lvl4pPr marL="871103" indent="0">
              <a:buNone/>
              <a:defRPr sz="1270"/>
            </a:lvl4pPr>
            <a:lvl5pPr marL="1161471" indent="0">
              <a:buNone/>
              <a:defRPr sz="1270"/>
            </a:lvl5pPr>
            <a:lvl6pPr marL="1451839" indent="0">
              <a:buNone/>
              <a:defRPr sz="1270"/>
            </a:lvl6pPr>
            <a:lvl7pPr marL="1742206" indent="0">
              <a:buNone/>
              <a:defRPr sz="1270"/>
            </a:lvl7pPr>
            <a:lvl8pPr marL="2032574" indent="0">
              <a:buNone/>
              <a:defRPr sz="1270"/>
            </a:lvl8pPr>
            <a:lvl9pPr marL="2322942" indent="0">
              <a:buNone/>
              <a:defRPr sz="127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315051"/>
            <a:ext cx="1872933" cy="4288919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237" y="410852"/>
            <a:ext cx="5008602" cy="1491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37" y="2054251"/>
            <a:ext cx="5008602" cy="489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236" y="7152367"/>
            <a:ext cx="1306592" cy="41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9DBB-8D4A-4C97-9720-7DCB2F5D9204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594" y="7152367"/>
            <a:ext cx="1959888" cy="41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1247" y="7152367"/>
            <a:ext cx="1306592" cy="41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3CF6-0DEE-4F9B-AAD0-8AA1B3A04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80735" rtl="0" eaLnBrk="1" latinLnBrk="0" hangingPunct="1">
        <a:lnSpc>
          <a:spcPct val="90000"/>
        </a:lnSpc>
        <a:spcBef>
          <a:spcPct val="0"/>
        </a:spcBef>
        <a:buNone/>
        <a:defRPr sz="2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184" indent="-145184" algn="l" defTabSz="580735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3555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5919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287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655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02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390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7758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126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8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5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103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71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39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206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74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42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" y="-106682"/>
            <a:ext cx="5809524" cy="7714286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78" y="1513302"/>
            <a:ext cx="682171" cy="0"/>
          </a:xfrm>
          <a:prstGeom prst="straightConnector1">
            <a:avLst/>
          </a:prstGeom>
          <a:ln w="53975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35080" y="1498554"/>
            <a:ext cx="682171" cy="0"/>
          </a:xfrm>
          <a:prstGeom prst="straightConnector1">
            <a:avLst/>
          </a:prstGeom>
          <a:ln w="53975">
            <a:solidFill>
              <a:srgbClr val="FF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92881" y="6016476"/>
            <a:ext cx="682171" cy="0"/>
          </a:xfrm>
          <a:prstGeom prst="straightConnector1">
            <a:avLst/>
          </a:prstGeom>
          <a:ln w="53975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797256" y="6016476"/>
            <a:ext cx="682171" cy="0"/>
          </a:xfrm>
          <a:prstGeom prst="straightConnector1">
            <a:avLst/>
          </a:prstGeom>
          <a:ln w="53975">
            <a:solidFill>
              <a:srgbClr val="FF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68457" y="3491138"/>
            <a:ext cx="0" cy="446897"/>
          </a:xfrm>
          <a:prstGeom prst="straightConnector1">
            <a:avLst/>
          </a:prstGeom>
          <a:ln w="53975">
            <a:solidFill>
              <a:srgbClr val="FF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92880" y="6013131"/>
            <a:ext cx="2286547" cy="666925"/>
          </a:xfrm>
          <a:custGeom>
            <a:avLst/>
            <a:gdLst>
              <a:gd name="connsiteX0" fmla="*/ 657225 w 2076450"/>
              <a:gd name="connsiteY0" fmla="*/ 0 h 662162"/>
              <a:gd name="connsiteX1" fmla="*/ 728662 w 2076450"/>
              <a:gd name="connsiteY1" fmla="*/ 123825 h 662162"/>
              <a:gd name="connsiteX2" fmla="*/ 852487 w 2076450"/>
              <a:gd name="connsiteY2" fmla="*/ 195263 h 662162"/>
              <a:gd name="connsiteX3" fmla="*/ 1019175 w 2076450"/>
              <a:gd name="connsiteY3" fmla="*/ 214313 h 662162"/>
              <a:gd name="connsiteX4" fmla="*/ 1281112 w 2076450"/>
              <a:gd name="connsiteY4" fmla="*/ 166688 h 662162"/>
              <a:gd name="connsiteX5" fmla="*/ 1414462 w 2076450"/>
              <a:gd name="connsiteY5" fmla="*/ 71438 h 662162"/>
              <a:gd name="connsiteX6" fmla="*/ 1428750 w 2076450"/>
              <a:gd name="connsiteY6" fmla="*/ 0 h 662162"/>
              <a:gd name="connsiteX7" fmla="*/ 2076450 w 2076450"/>
              <a:gd name="connsiteY7" fmla="*/ 0 h 662162"/>
              <a:gd name="connsiteX8" fmla="*/ 2071687 w 2076450"/>
              <a:gd name="connsiteY8" fmla="*/ 238125 h 662162"/>
              <a:gd name="connsiteX9" fmla="*/ 2028825 w 2076450"/>
              <a:gd name="connsiteY9" fmla="*/ 357188 h 662162"/>
              <a:gd name="connsiteX10" fmla="*/ 1995487 w 2076450"/>
              <a:gd name="connsiteY10" fmla="*/ 381000 h 662162"/>
              <a:gd name="connsiteX11" fmla="*/ 1885950 w 2076450"/>
              <a:gd name="connsiteY11" fmla="*/ 471488 h 662162"/>
              <a:gd name="connsiteX12" fmla="*/ 1714500 w 2076450"/>
              <a:gd name="connsiteY12" fmla="*/ 523875 h 662162"/>
              <a:gd name="connsiteX13" fmla="*/ 1671637 w 2076450"/>
              <a:gd name="connsiteY13" fmla="*/ 533400 h 662162"/>
              <a:gd name="connsiteX14" fmla="*/ 1647825 w 2076450"/>
              <a:gd name="connsiteY14" fmla="*/ 538163 h 662162"/>
              <a:gd name="connsiteX15" fmla="*/ 1376362 w 2076450"/>
              <a:gd name="connsiteY15" fmla="*/ 609600 h 662162"/>
              <a:gd name="connsiteX16" fmla="*/ 1323975 w 2076450"/>
              <a:gd name="connsiteY16" fmla="*/ 623888 h 662162"/>
              <a:gd name="connsiteX17" fmla="*/ 1090612 w 2076450"/>
              <a:gd name="connsiteY17" fmla="*/ 657225 h 662162"/>
              <a:gd name="connsiteX18" fmla="*/ 1004887 w 2076450"/>
              <a:gd name="connsiteY18" fmla="*/ 661988 h 662162"/>
              <a:gd name="connsiteX19" fmla="*/ 838200 w 2076450"/>
              <a:gd name="connsiteY19" fmla="*/ 657225 h 662162"/>
              <a:gd name="connsiteX20" fmla="*/ 790575 w 2076450"/>
              <a:gd name="connsiteY20" fmla="*/ 647700 h 662162"/>
              <a:gd name="connsiteX21" fmla="*/ 752475 w 2076450"/>
              <a:gd name="connsiteY21" fmla="*/ 638175 h 662162"/>
              <a:gd name="connsiteX22" fmla="*/ 561975 w 2076450"/>
              <a:gd name="connsiteY22" fmla="*/ 604838 h 662162"/>
              <a:gd name="connsiteX23" fmla="*/ 504825 w 2076450"/>
              <a:gd name="connsiteY23" fmla="*/ 585788 h 662162"/>
              <a:gd name="connsiteX24" fmla="*/ 490537 w 2076450"/>
              <a:gd name="connsiteY24" fmla="*/ 581025 h 662162"/>
              <a:gd name="connsiteX25" fmla="*/ 476250 w 2076450"/>
              <a:gd name="connsiteY25" fmla="*/ 576263 h 662162"/>
              <a:gd name="connsiteX26" fmla="*/ 319087 w 2076450"/>
              <a:gd name="connsiteY26" fmla="*/ 509588 h 662162"/>
              <a:gd name="connsiteX27" fmla="*/ 171450 w 2076450"/>
              <a:gd name="connsiteY27" fmla="*/ 333375 h 662162"/>
              <a:gd name="connsiteX28" fmla="*/ 38100 w 2076450"/>
              <a:gd name="connsiteY28" fmla="*/ 204788 h 662162"/>
              <a:gd name="connsiteX29" fmla="*/ 28575 w 2076450"/>
              <a:gd name="connsiteY29" fmla="*/ 161925 h 662162"/>
              <a:gd name="connsiteX30" fmla="*/ 0 w 2076450"/>
              <a:gd name="connsiteY30" fmla="*/ 14288 h 662162"/>
              <a:gd name="connsiteX31" fmla="*/ 0 w 2076450"/>
              <a:gd name="connsiteY31" fmla="*/ 0 h 662162"/>
              <a:gd name="connsiteX32" fmla="*/ 657225 w 2076450"/>
              <a:gd name="connsiteY32" fmla="*/ 0 h 662162"/>
              <a:gd name="connsiteX0" fmla="*/ 661987 w 2081212"/>
              <a:gd name="connsiteY0" fmla="*/ 0 h 662162"/>
              <a:gd name="connsiteX1" fmla="*/ 733424 w 2081212"/>
              <a:gd name="connsiteY1" fmla="*/ 123825 h 662162"/>
              <a:gd name="connsiteX2" fmla="*/ 857249 w 2081212"/>
              <a:gd name="connsiteY2" fmla="*/ 195263 h 662162"/>
              <a:gd name="connsiteX3" fmla="*/ 1023937 w 2081212"/>
              <a:gd name="connsiteY3" fmla="*/ 214313 h 662162"/>
              <a:gd name="connsiteX4" fmla="*/ 1285874 w 2081212"/>
              <a:gd name="connsiteY4" fmla="*/ 166688 h 662162"/>
              <a:gd name="connsiteX5" fmla="*/ 1419224 w 2081212"/>
              <a:gd name="connsiteY5" fmla="*/ 71438 h 662162"/>
              <a:gd name="connsiteX6" fmla="*/ 1433512 w 2081212"/>
              <a:gd name="connsiteY6" fmla="*/ 0 h 662162"/>
              <a:gd name="connsiteX7" fmla="*/ 2081212 w 2081212"/>
              <a:gd name="connsiteY7" fmla="*/ 0 h 662162"/>
              <a:gd name="connsiteX8" fmla="*/ 2076449 w 2081212"/>
              <a:gd name="connsiteY8" fmla="*/ 238125 h 662162"/>
              <a:gd name="connsiteX9" fmla="*/ 2033587 w 2081212"/>
              <a:gd name="connsiteY9" fmla="*/ 357188 h 662162"/>
              <a:gd name="connsiteX10" fmla="*/ 2000249 w 2081212"/>
              <a:gd name="connsiteY10" fmla="*/ 381000 h 662162"/>
              <a:gd name="connsiteX11" fmla="*/ 1890712 w 2081212"/>
              <a:gd name="connsiteY11" fmla="*/ 471488 h 662162"/>
              <a:gd name="connsiteX12" fmla="*/ 1719262 w 2081212"/>
              <a:gd name="connsiteY12" fmla="*/ 523875 h 662162"/>
              <a:gd name="connsiteX13" fmla="*/ 1676399 w 2081212"/>
              <a:gd name="connsiteY13" fmla="*/ 533400 h 662162"/>
              <a:gd name="connsiteX14" fmla="*/ 1652587 w 2081212"/>
              <a:gd name="connsiteY14" fmla="*/ 538163 h 662162"/>
              <a:gd name="connsiteX15" fmla="*/ 1381124 w 2081212"/>
              <a:gd name="connsiteY15" fmla="*/ 609600 h 662162"/>
              <a:gd name="connsiteX16" fmla="*/ 1328737 w 2081212"/>
              <a:gd name="connsiteY16" fmla="*/ 623888 h 662162"/>
              <a:gd name="connsiteX17" fmla="*/ 1095374 w 2081212"/>
              <a:gd name="connsiteY17" fmla="*/ 657225 h 662162"/>
              <a:gd name="connsiteX18" fmla="*/ 1009649 w 2081212"/>
              <a:gd name="connsiteY18" fmla="*/ 661988 h 662162"/>
              <a:gd name="connsiteX19" fmla="*/ 842962 w 2081212"/>
              <a:gd name="connsiteY19" fmla="*/ 657225 h 662162"/>
              <a:gd name="connsiteX20" fmla="*/ 795337 w 2081212"/>
              <a:gd name="connsiteY20" fmla="*/ 647700 h 662162"/>
              <a:gd name="connsiteX21" fmla="*/ 757237 w 2081212"/>
              <a:gd name="connsiteY21" fmla="*/ 638175 h 662162"/>
              <a:gd name="connsiteX22" fmla="*/ 566737 w 2081212"/>
              <a:gd name="connsiteY22" fmla="*/ 604838 h 662162"/>
              <a:gd name="connsiteX23" fmla="*/ 509587 w 2081212"/>
              <a:gd name="connsiteY23" fmla="*/ 585788 h 662162"/>
              <a:gd name="connsiteX24" fmla="*/ 495299 w 2081212"/>
              <a:gd name="connsiteY24" fmla="*/ 581025 h 662162"/>
              <a:gd name="connsiteX25" fmla="*/ 481012 w 2081212"/>
              <a:gd name="connsiteY25" fmla="*/ 576263 h 662162"/>
              <a:gd name="connsiteX26" fmla="*/ 323849 w 2081212"/>
              <a:gd name="connsiteY26" fmla="*/ 509588 h 662162"/>
              <a:gd name="connsiteX27" fmla="*/ 176212 w 2081212"/>
              <a:gd name="connsiteY27" fmla="*/ 333375 h 662162"/>
              <a:gd name="connsiteX28" fmla="*/ 42862 w 2081212"/>
              <a:gd name="connsiteY28" fmla="*/ 204788 h 662162"/>
              <a:gd name="connsiteX29" fmla="*/ 33337 w 2081212"/>
              <a:gd name="connsiteY29" fmla="*/ 161925 h 662162"/>
              <a:gd name="connsiteX30" fmla="*/ 4762 w 2081212"/>
              <a:gd name="connsiteY30" fmla="*/ 14288 h 662162"/>
              <a:gd name="connsiteX31" fmla="*/ 0 w 2081212"/>
              <a:gd name="connsiteY31" fmla="*/ 0 h 662162"/>
              <a:gd name="connsiteX32" fmla="*/ 661987 w 2081212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26231 w 2083594"/>
              <a:gd name="connsiteY26" fmla="*/ 509588 h 662162"/>
              <a:gd name="connsiteX27" fmla="*/ 178594 w 2083594"/>
              <a:gd name="connsiteY27" fmla="*/ 333375 h 662162"/>
              <a:gd name="connsiteX28" fmla="*/ 45244 w 2083594"/>
              <a:gd name="connsiteY28" fmla="*/ 204788 h 662162"/>
              <a:gd name="connsiteX29" fmla="*/ 35719 w 2083594"/>
              <a:gd name="connsiteY29" fmla="*/ 161925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26231 w 2083594"/>
              <a:gd name="connsiteY26" fmla="*/ 509588 h 662162"/>
              <a:gd name="connsiteX27" fmla="*/ 178594 w 2083594"/>
              <a:gd name="connsiteY27" fmla="*/ 333375 h 662162"/>
              <a:gd name="connsiteX28" fmla="*/ 45244 w 2083594"/>
              <a:gd name="connsiteY28" fmla="*/ 204788 h 662162"/>
              <a:gd name="connsiteX29" fmla="*/ 35719 w 2083594"/>
              <a:gd name="connsiteY29" fmla="*/ 161925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26231 w 2083594"/>
              <a:gd name="connsiteY26" fmla="*/ 509588 h 662162"/>
              <a:gd name="connsiteX27" fmla="*/ 178594 w 2083594"/>
              <a:gd name="connsiteY27" fmla="*/ 333375 h 662162"/>
              <a:gd name="connsiteX28" fmla="*/ 45244 w 2083594"/>
              <a:gd name="connsiteY28" fmla="*/ 204788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26231 w 2083594"/>
              <a:gd name="connsiteY26" fmla="*/ 509588 h 662162"/>
              <a:gd name="connsiteX27" fmla="*/ 178594 w 2083594"/>
              <a:gd name="connsiteY27" fmla="*/ 333375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26231 w 2083594"/>
              <a:gd name="connsiteY26" fmla="*/ 509588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81026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5788 h 662162"/>
              <a:gd name="connsiteX25" fmla="*/ 483394 w 2083594"/>
              <a:gd name="connsiteY25" fmla="*/ 581026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5788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20044 w 2083594"/>
              <a:gd name="connsiteY14" fmla="*/ 58261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20044 w 2083594"/>
              <a:gd name="connsiteY14" fmla="*/ 582613 h 662162"/>
              <a:gd name="connsiteX15" fmla="*/ 1383506 w 2083594"/>
              <a:gd name="connsiteY15" fmla="*/ 6096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20044 w 2083594"/>
              <a:gd name="connsiteY14" fmla="*/ 582613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00994 w 2083594"/>
              <a:gd name="connsiteY14" fmla="*/ 57943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81956 w 2083594"/>
              <a:gd name="connsiteY13" fmla="*/ 555625 h 662162"/>
              <a:gd name="connsiteX14" fmla="*/ 1600994 w 2083594"/>
              <a:gd name="connsiteY14" fmla="*/ 57943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81969 w 2083594"/>
              <a:gd name="connsiteY12" fmla="*/ 523875 h 662162"/>
              <a:gd name="connsiteX13" fmla="*/ 1681956 w 2083594"/>
              <a:gd name="connsiteY13" fmla="*/ 555625 h 662162"/>
              <a:gd name="connsiteX14" fmla="*/ 1600994 w 2083594"/>
              <a:gd name="connsiteY14" fmla="*/ 57943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81969 w 2083594"/>
              <a:gd name="connsiteY12" fmla="*/ 523875 h 662162"/>
              <a:gd name="connsiteX13" fmla="*/ 1681956 w 2083594"/>
              <a:gd name="connsiteY13" fmla="*/ 555625 h 662162"/>
              <a:gd name="connsiteX14" fmla="*/ 1600994 w 2083594"/>
              <a:gd name="connsiteY14" fmla="*/ 57943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23269 w 2083594"/>
              <a:gd name="connsiteY9" fmla="*/ 366713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81969 w 2083594"/>
              <a:gd name="connsiteY12" fmla="*/ 523875 h 662162"/>
              <a:gd name="connsiteX13" fmla="*/ 1681956 w 2083594"/>
              <a:gd name="connsiteY13" fmla="*/ 555625 h 662162"/>
              <a:gd name="connsiteX14" fmla="*/ 1600994 w 2083594"/>
              <a:gd name="connsiteY14" fmla="*/ 57943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23269 w 2083594"/>
              <a:gd name="connsiteY9" fmla="*/ 366713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81969 w 2083594"/>
              <a:gd name="connsiteY12" fmla="*/ 523875 h 662162"/>
              <a:gd name="connsiteX13" fmla="*/ 1681956 w 2083594"/>
              <a:gd name="connsiteY13" fmla="*/ 555625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23269 w 2083594"/>
              <a:gd name="connsiteY9" fmla="*/ 366713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81969 w 2083594"/>
              <a:gd name="connsiteY12" fmla="*/ 523875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23269 w 2083594"/>
              <a:gd name="connsiteY9" fmla="*/ 366713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78794 w 2083594"/>
              <a:gd name="connsiteY12" fmla="*/ 482600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56606 w 2083594"/>
              <a:gd name="connsiteY8" fmla="*/ 158750 h 662162"/>
              <a:gd name="connsiteX9" fmla="*/ 2023269 w 2083594"/>
              <a:gd name="connsiteY9" fmla="*/ 366713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78794 w 2083594"/>
              <a:gd name="connsiteY12" fmla="*/ 482600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56606 w 2083594"/>
              <a:gd name="connsiteY8" fmla="*/ 158750 h 662162"/>
              <a:gd name="connsiteX9" fmla="*/ 2010569 w 2083594"/>
              <a:gd name="connsiteY9" fmla="*/ 306388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78794 w 2083594"/>
              <a:gd name="connsiteY12" fmla="*/ 482600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78794 w 2083594"/>
              <a:gd name="connsiteY12" fmla="*/ 482600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93094 w 2083594"/>
              <a:gd name="connsiteY11" fmla="*/ 471488 h 662162"/>
              <a:gd name="connsiteX12" fmla="*/ 1778794 w 2083594"/>
              <a:gd name="connsiteY12" fmla="*/ 482600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93094 w 2083594"/>
              <a:gd name="connsiteY11" fmla="*/ 471488 h 662162"/>
              <a:gd name="connsiteX12" fmla="*/ 1788319 w 2083594"/>
              <a:gd name="connsiteY12" fmla="*/ 498475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77219 w 2083594"/>
              <a:gd name="connsiteY11" fmla="*/ 468313 h 662162"/>
              <a:gd name="connsiteX12" fmla="*/ 1788319 w 2083594"/>
              <a:gd name="connsiteY12" fmla="*/ 498475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77219 w 2083594"/>
              <a:gd name="connsiteY11" fmla="*/ 468313 h 662162"/>
              <a:gd name="connsiteX12" fmla="*/ 1788319 w 2083594"/>
              <a:gd name="connsiteY12" fmla="*/ 498475 h 662162"/>
              <a:gd name="connsiteX13" fmla="*/ 1688306 w 2083594"/>
              <a:gd name="connsiteY13" fmla="*/ 533400 h 662162"/>
              <a:gd name="connsiteX14" fmla="*/ 1604169 w 2083594"/>
              <a:gd name="connsiteY14" fmla="*/ 582613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77219 w 2083594"/>
              <a:gd name="connsiteY11" fmla="*/ 468313 h 662162"/>
              <a:gd name="connsiteX12" fmla="*/ 1788319 w 2083594"/>
              <a:gd name="connsiteY12" fmla="*/ 498475 h 662162"/>
              <a:gd name="connsiteX13" fmla="*/ 1732756 w 2083594"/>
              <a:gd name="connsiteY13" fmla="*/ 536575 h 662162"/>
              <a:gd name="connsiteX14" fmla="*/ 1604169 w 2083594"/>
              <a:gd name="connsiteY14" fmla="*/ 582613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77219 w 2083594"/>
              <a:gd name="connsiteY11" fmla="*/ 468313 h 662162"/>
              <a:gd name="connsiteX12" fmla="*/ 1813719 w 2083594"/>
              <a:gd name="connsiteY12" fmla="*/ 508000 h 662162"/>
              <a:gd name="connsiteX13" fmla="*/ 1732756 w 2083594"/>
              <a:gd name="connsiteY13" fmla="*/ 536575 h 662162"/>
              <a:gd name="connsiteX14" fmla="*/ 1604169 w 2083594"/>
              <a:gd name="connsiteY14" fmla="*/ 582613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599273 w 2083594"/>
              <a:gd name="connsiteY0" fmla="*/ 0 h 666925"/>
              <a:gd name="connsiteX1" fmla="*/ 735806 w 2083594"/>
              <a:gd name="connsiteY1" fmla="*/ 128588 h 666925"/>
              <a:gd name="connsiteX2" fmla="*/ 859631 w 2083594"/>
              <a:gd name="connsiteY2" fmla="*/ 200026 h 666925"/>
              <a:gd name="connsiteX3" fmla="*/ 1026319 w 2083594"/>
              <a:gd name="connsiteY3" fmla="*/ 219076 h 666925"/>
              <a:gd name="connsiteX4" fmla="*/ 1288256 w 2083594"/>
              <a:gd name="connsiteY4" fmla="*/ 171451 h 666925"/>
              <a:gd name="connsiteX5" fmla="*/ 1421606 w 2083594"/>
              <a:gd name="connsiteY5" fmla="*/ 76201 h 666925"/>
              <a:gd name="connsiteX6" fmla="*/ 1435894 w 2083594"/>
              <a:gd name="connsiteY6" fmla="*/ 4763 h 666925"/>
              <a:gd name="connsiteX7" fmla="*/ 2083594 w 2083594"/>
              <a:gd name="connsiteY7" fmla="*/ 4763 h 666925"/>
              <a:gd name="connsiteX8" fmla="*/ 2069306 w 2083594"/>
              <a:gd name="connsiteY8" fmla="*/ 163513 h 666925"/>
              <a:gd name="connsiteX9" fmla="*/ 2010569 w 2083594"/>
              <a:gd name="connsiteY9" fmla="*/ 311151 h 666925"/>
              <a:gd name="connsiteX10" fmla="*/ 1932781 w 2083594"/>
              <a:gd name="connsiteY10" fmla="*/ 411163 h 666925"/>
              <a:gd name="connsiteX11" fmla="*/ 1877219 w 2083594"/>
              <a:gd name="connsiteY11" fmla="*/ 473076 h 666925"/>
              <a:gd name="connsiteX12" fmla="*/ 1813719 w 2083594"/>
              <a:gd name="connsiteY12" fmla="*/ 512763 h 666925"/>
              <a:gd name="connsiteX13" fmla="*/ 1732756 w 2083594"/>
              <a:gd name="connsiteY13" fmla="*/ 541338 h 666925"/>
              <a:gd name="connsiteX14" fmla="*/ 1604169 w 2083594"/>
              <a:gd name="connsiteY14" fmla="*/ 587376 h 666925"/>
              <a:gd name="connsiteX15" fmla="*/ 1447006 w 2083594"/>
              <a:gd name="connsiteY15" fmla="*/ 627063 h 666925"/>
              <a:gd name="connsiteX16" fmla="*/ 1327944 w 2083594"/>
              <a:gd name="connsiteY16" fmla="*/ 647701 h 666925"/>
              <a:gd name="connsiteX17" fmla="*/ 1097756 w 2083594"/>
              <a:gd name="connsiteY17" fmla="*/ 661988 h 666925"/>
              <a:gd name="connsiteX18" fmla="*/ 1012031 w 2083594"/>
              <a:gd name="connsiteY18" fmla="*/ 666751 h 666925"/>
              <a:gd name="connsiteX19" fmla="*/ 845344 w 2083594"/>
              <a:gd name="connsiteY19" fmla="*/ 661988 h 666925"/>
              <a:gd name="connsiteX20" fmla="*/ 797719 w 2083594"/>
              <a:gd name="connsiteY20" fmla="*/ 652463 h 666925"/>
              <a:gd name="connsiteX21" fmla="*/ 759619 w 2083594"/>
              <a:gd name="connsiteY21" fmla="*/ 642938 h 666925"/>
              <a:gd name="connsiteX22" fmla="*/ 588169 w 2083594"/>
              <a:gd name="connsiteY22" fmla="*/ 626270 h 666925"/>
              <a:gd name="connsiteX23" fmla="*/ 523875 w 2083594"/>
              <a:gd name="connsiteY23" fmla="*/ 607220 h 666925"/>
              <a:gd name="connsiteX24" fmla="*/ 485774 w 2083594"/>
              <a:gd name="connsiteY24" fmla="*/ 600076 h 666925"/>
              <a:gd name="connsiteX25" fmla="*/ 402432 w 2083594"/>
              <a:gd name="connsiteY25" fmla="*/ 573883 h 666925"/>
              <a:gd name="connsiteX26" fmla="*/ 319087 w 2083594"/>
              <a:gd name="connsiteY26" fmla="*/ 535782 h 666925"/>
              <a:gd name="connsiteX27" fmla="*/ 164306 w 2083594"/>
              <a:gd name="connsiteY27" fmla="*/ 423863 h 666925"/>
              <a:gd name="connsiteX28" fmla="*/ 50007 w 2083594"/>
              <a:gd name="connsiteY28" fmla="*/ 264320 h 666925"/>
              <a:gd name="connsiteX29" fmla="*/ 19050 w 2083594"/>
              <a:gd name="connsiteY29" fmla="*/ 171451 h 666925"/>
              <a:gd name="connsiteX30" fmla="*/ 0 w 2083594"/>
              <a:gd name="connsiteY30" fmla="*/ 19051 h 666925"/>
              <a:gd name="connsiteX31" fmla="*/ 2382 w 2083594"/>
              <a:gd name="connsiteY31" fmla="*/ 4763 h 666925"/>
              <a:gd name="connsiteX32" fmla="*/ 599273 w 2083594"/>
              <a:gd name="connsiteY32" fmla="*/ 0 h 666925"/>
              <a:gd name="connsiteX0" fmla="*/ 599273 w 2083594"/>
              <a:gd name="connsiteY0" fmla="*/ 0 h 666925"/>
              <a:gd name="connsiteX1" fmla="*/ 735806 w 2083594"/>
              <a:gd name="connsiteY1" fmla="*/ 128588 h 666925"/>
              <a:gd name="connsiteX2" fmla="*/ 859631 w 2083594"/>
              <a:gd name="connsiteY2" fmla="*/ 200026 h 666925"/>
              <a:gd name="connsiteX3" fmla="*/ 1026319 w 2083594"/>
              <a:gd name="connsiteY3" fmla="*/ 219076 h 666925"/>
              <a:gd name="connsiteX4" fmla="*/ 1288256 w 2083594"/>
              <a:gd name="connsiteY4" fmla="*/ 171451 h 666925"/>
              <a:gd name="connsiteX5" fmla="*/ 1421606 w 2083594"/>
              <a:gd name="connsiteY5" fmla="*/ 76201 h 666925"/>
              <a:gd name="connsiteX6" fmla="*/ 1487972 w 2083594"/>
              <a:gd name="connsiteY6" fmla="*/ 9526 h 666925"/>
              <a:gd name="connsiteX7" fmla="*/ 2083594 w 2083594"/>
              <a:gd name="connsiteY7" fmla="*/ 4763 h 666925"/>
              <a:gd name="connsiteX8" fmla="*/ 2069306 w 2083594"/>
              <a:gd name="connsiteY8" fmla="*/ 163513 h 666925"/>
              <a:gd name="connsiteX9" fmla="*/ 2010569 w 2083594"/>
              <a:gd name="connsiteY9" fmla="*/ 311151 h 666925"/>
              <a:gd name="connsiteX10" fmla="*/ 1932781 w 2083594"/>
              <a:gd name="connsiteY10" fmla="*/ 411163 h 666925"/>
              <a:gd name="connsiteX11" fmla="*/ 1877219 w 2083594"/>
              <a:gd name="connsiteY11" fmla="*/ 473076 h 666925"/>
              <a:gd name="connsiteX12" fmla="*/ 1813719 w 2083594"/>
              <a:gd name="connsiteY12" fmla="*/ 512763 h 666925"/>
              <a:gd name="connsiteX13" fmla="*/ 1732756 w 2083594"/>
              <a:gd name="connsiteY13" fmla="*/ 541338 h 666925"/>
              <a:gd name="connsiteX14" fmla="*/ 1604169 w 2083594"/>
              <a:gd name="connsiteY14" fmla="*/ 587376 h 666925"/>
              <a:gd name="connsiteX15" fmla="*/ 1447006 w 2083594"/>
              <a:gd name="connsiteY15" fmla="*/ 627063 h 666925"/>
              <a:gd name="connsiteX16" fmla="*/ 1327944 w 2083594"/>
              <a:gd name="connsiteY16" fmla="*/ 647701 h 666925"/>
              <a:gd name="connsiteX17" fmla="*/ 1097756 w 2083594"/>
              <a:gd name="connsiteY17" fmla="*/ 661988 h 666925"/>
              <a:gd name="connsiteX18" fmla="*/ 1012031 w 2083594"/>
              <a:gd name="connsiteY18" fmla="*/ 666751 h 666925"/>
              <a:gd name="connsiteX19" fmla="*/ 845344 w 2083594"/>
              <a:gd name="connsiteY19" fmla="*/ 661988 h 666925"/>
              <a:gd name="connsiteX20" fmla="*/ 797719 w 2083594"/>
              <a:gd name="connsiteY20" fmla="*/ 652463 h 666925"/>
              <a:gd name="connsiteX21" fmla="*/ 759619 w 2083594"/>
              <a:gd name="connsiteY21" fmla="*/ 642938 h 666925"/>
              <a:gd name="connsiteX22" fmla="*/ 588169 w 2083594"/>
              <a:gd name="connsiteY22" fmla="*/ 626270 h 666925"/>
              <a:gd name="connsiteX23" fmla="*/ 523875 w 2083594"/>
              <a:gd name="connsiteY23" fmla="*/ 607220 h 666925"/>
              <a:gd name="connsiteX24" fmla="*/ 485774 w 2083594"/>
              <a:gd name="connsiteY24" fmla="*/ 600076 h 666925"/>
              <a:gd name="connsiteX25" fmla="*/ 402432 w 2083594"/>
              <a:gd name="connsiteY25" fmla="*/ 573883 h 666925"/>
              <a:gd name="connsiteX26" fmla="*/ 319087 w 2083594"/>
              <a:gd name="connsiteY26" fmla="*/ 535782 h 666925"/>
              <a:gd name="connsiteX27" fmla="*/ 164306 w 2083594"/>
              <a:gd name="connsiteY27" fmla="*/ 423863 h 666925"/>
              <a:gd name="connsiteX28" fmla="*/ 50007 w 2083594"/>
              <a:gd name="connsiteY28" fmla="*/ 264320 h 666925"/>
              <a:gd name="connsiteX29" fmla="*/ 19050 w 2083594"/>
              <a:gd name="connsiteY29" fmla="*/ 171451 h 666925"/>
              <a:gd name="connsiteX30" fmla="*/ 0 w 2083594"/>
              <a:gd name="connsiteY30" fmla="*/ 19051 h 666925"/>
              <a:gd name="connsiteX31" fmla="*/ 2382 w 2083594"/>
              <a:gd name="connsiteY31" fmla="*/ 4763 h 666925"/>
              <a:gd name="connsiteX32" fmla="*/ 599273 w 2083594"/>
              <a:gd name="connsiteY32" fmla="*/ 0 h 666925"/>
              <a:gd name="connsiteX0" fmla="*/ 599273 w 2083594"/>
              <a:gd name="connsiteY0" fmla="*/ 0 h 666925"/>
              <a:gd name="connsiteX1" fmla="*/ 735806 w 2083594"/>
              <a:gd name="connsiteY1" fmla="*/ 128588 h 666925"/>
              <a:gd name="connsiteX2" fmla="*/ 859631 w 2083594"/>
              <a:gd name="connsiteY2" fmla="*/ 200026 h 666925"/>
              <a:gd name="connsiteX3" fmla="*/ 1026319 w 2083594"/>
              <a:gd name="connsiteY3" fmla="*/ 219076 h 666925"/>
              <a:gd name="connsiteX4" fmla="*/ 1288256 w 2083594"/>
              <a:gd name="connsiteY4" fmla="*/ 171451 h 666925"/>
              <a:gd name="connsiteX5" fmla="*/ 1421606 w 2083594"/>
              <a:gd name="connsiteY5" fmla="*/ 104776 h 666925"/>
              <a:gd name="connsiteX6" fmla="*/ 1487972 w 2083594"/>
              <a:gd name="connsiteY6" fmla="*/ 9526 h 666925"/>
              <a:gd name="connsiteX7" fmla="*/ 2083594 w 2083594"/>
              <a:gd name="connsiteY7" fmla="*/ 4763 h 666925"/>
              <a:gd name="connsiteX8" fmla="*/ 2069306 w 2083594"/>
              <a:gd name="connsiteY8" fmla="*/ 163513 h 666925"/>
              <a:gd name="connsiteX9" fmla="*/ 2010569 w 2083594"/>
              <a:gd name="connsiteY9" fmla="*/ 311151 h 666925"/>
              <a:gd name="connsiteX10" fmla="*/ 1932781 w 2083594"/>
              <a:gd name="connsiteY10" fmla="*/ 411163 h 666925"/>
              <a:gd name="connsiteX11" fmla="*/ 1877219 w 2083594"/>
              <a:gd name="connsiteY11" fmla="*/ 473076 h 666925"/>
              <a:gd name="connsiteX12" fmla="*/ 1813719 w 2083594"/>
              <a:gd name="connsiteY12" fmla="*/ 512763 h 666925"/>
              <a:gd name="connsiteX13" fmla="*/ 1732756 w 2083594"/>
              <a:gd name="connsiteY13" fmla="*/ 541338 h 666925"/>
              <a:gd name="connsiteX14" fmla="*/ 1604169 w 2083594"/>
              <a:gd name="connsiteY14" fmla="*/ 587376 h 666925"/>
              <a:gd name="connsiteX15" fmla="*/ 1447006 w 2083594"/>
              <a:gd name="connsiteY15" fmla="*/ 627063 h 666925"/>
              <a:gd name="connsiteX16" fmla="*/ 1327944 w 2083594"/>
              <a:gd name="connsiteY16" fmla="*/ 647701 h 666925"/>
              <a:gd name="connsiteX17" fmla="*/ 1097756 w 2083594"/>
              <a:gd name="connsiteY17" fmla="*/ 661988 h 666925"/>
              <a:gd name="connsiteX18" fmla="*/ 1012031 w 2083594"/>
              <a:gd name="connsiteY18" fmla="*/ 666751 h 666925"/>
              <a:gd name="connsiteX19" fmla="*/ 845344 w 2083594"/>
              <a:gd name="connsiteY19" fmla="*/ 661988 h 666925"/>
              <a:gd name="connsiteX20" fmla="*/ 797719 w 2083594"/>
              <a:gd name="connsiteY20" fmla="*/ 652463 h 666925"/>
              <a:gd name="connsiteX21" fmla="*/ 759619 w 2083594"/>
              <a:gd name="connsiteY21" fmla="*/ 642938 h 666925"/>
              <a:gd name="connsiteX22" fmla="*/ 588169 w 2083594"/>
              <a:gd name="connsiteY22" fmla="*/ 626270 h 666925"/>
              <a:gd name="connsiteX23" fmla="*/ 523875 w 2083594"/>
              <a:gd name="connsiteY23" fmla="*/ 607220 h 666925"/>
              <a:gd name="connsiteX24" fmla="*/ 485774 w 2083594"/>
              <a:gd name="connsiteY24" fmla="*/ 600076 h 666925"/>
              <a:gd name="connsiteX25" fmla="*/ 402432 w 2083594"/>
              <a:gd name="connsiteY25" fmla="*/ 573883 h 666925"/>
              <a:gd name="connsiteX26" fmla="*/ 319087 w 2083594"/>
              <a:gd name="connsiteY26" fmla="*/ 535782 h 666925"/>
              <a:gd name="connsiteX27" fmla="*/ 164306 w 2083594"/>
              <a:gd name="connsiteY27" fmla="*/ 423863 h 666925"/>
              <a:gd name="connsiteX28" fmla="*/ 50007 w 2083594"/>
              <a:gd name="connsiteY28" fmla="*/ 264320 h 666925"/>
              <a:gd name="connsiteX29" fmla="*/ 19050 w 2083594"/>
              <a:gd name="connsiteY29" fmla="*/ 171451 h 666925"/>
              <a:gd name="connsiteX30" fmla="*/ 0 w 2083594"/>
              <a:gd name="connsiteY30" fmla="*/ 19051 h 666925"/>
              <a:gd name="connsiteX31" fmla="*/ 2382 w 2083594"/>
              <a:gd name="connsiteY31" fmla="*/ 4763 h 666925"/>
              <a:gd name="connsiteX32" fmla="*/ 599273 w 2083594"/>
              <a:gd name="connsiteY32" fmla="*/ 0 h 666925"/>
              <a:gd name="connsiteX0" fmla="*/ 599273 w 2083594"/>
              <a:gd name="connsiteY0" fmla="*/ 0 h 666925"/>
              <a:gd name="connsiteX1" fmla="*/ 731466 w 2083594"/>
              <a:gd name="connsiteY1" fmla="*/ 138113 h 666925"/>
              <a:gd name="connsiteX2" fmla="*/ 859631 w 2083594"/>
              <a:gd name="connsiteY2" fmla="*/ 200026 h 666925"/>
              <a:gd name="connsiteX3" fmla="*/ 1026319 w 2083594"/>
              <a:gd name="connsiteY3" fmla="*/ 219076 h 666925"/>
              <a:gd name="connsiteX4" fmla="*/ 1288256 w 2083594"/>
              <a:gd name="connsiteY4" fmla="*/ 171451 h 666925"/>
              <a:gd name="connsiteX5" fmla="*/ 1421606 w 2083594"/>
              <a:gd name="connsiteY5" fmla="*/ 104776 h 666925"/>
              <a:gd name="connsiteX6" fmla="*/ 1487972 w 2083594"/>
              <a:gd name="connsiteY6" fmla="*/ 9526 h 666925"/>
              <a:gd name="connsiteX7" fmla="*/ 2083594 w 2083594"/>
              <a:gd name="connsiteY7" fmla="*/ 4763 h 666925"/>
              <a:gd name="connsiteX8" fmla="*/ 2069306 w 2083594"/>
              <a:gd name="connsiteY8" fmla="*/ 163513 h 666925"/>
              <a:gd name="connsiteX9" fmla="*/ 2010569 w 2083594"/>
              <a:gd name="connsiteY9" fmla="*/ 311151 h 666925"/>
              <a:gd name="connsiteX10" fmla="*/ 1932781 w 2083594"/>
              <a:gd name="connsiteY10" fmla="*/ 411163 h 666925"/>
              <a:gd name="connsiteX11" fmla="*/ 1877219 w 2083594"/>
              <a:gd name="connsiteY11" fmla="*/ 473076 h 666925"/>
              <a:gd name="connsiteX12" fmla="*/ 1813719 w 2083594"/>
              <a:gd name="connsiteY12" fmla="*/ 512763 h 666925"/>
              <a:gd name="connsiteX13" fmla="*/ 1732756 w 2083594"/>
              <a:gd name="connsiteY13" fmla="*/ 541338 h 666925"/>
              <a:gd name="connsiteX14" fmla="*/ 1604169 w 2083594"/>
              <a:gd name="connsiteY14" fmla="*/ 587376 h 666925"/>
              <a:gd name="connsiteX15" fmla="*/ 1447006 w 2083594"/>
              <a:gd name="connsiteY15" fmla="*/ 627063 h 666925"/>
              <a:gd name="connsiteX16" fmla="*/ 1327944 w 2083594"/>
              <a:gd name="connsiteY16" fmla="*/ 647701 h 666925"/>
              <a:gd name="connsiteX17" fmla="*/ 1097756 w 2083594"/>
              <a:gd name="connsiteY17" fmla="*/ 661988 h 666925"/>
              <a:gd name="connsiteX18" fmla="*/ 1012031 w 2083594"/>
              <a:gd name="connsiteY18" fmla="*/ 666751 h 666925"/>
              <a:gd name="connsiteX19" fmla="*/ 845344 w 2083594"/>
              <a:gd name="connsiteY19" fmla="*/ 661988 h 666925"/>
              <a:gd name="connsiteX20" fmla="*/ 797719 w 2083594"/>
              <a:gd name="connsiteY20" fmla="*/ 652463 h 666925"/>
              <a:gd name="connsiteX21" fmla="*/ 759619 w 2083594"/>
              <a:gd name="connsiteY21" fmla="*/ 642938 h 666925"/>
              <a:gd name="connsiteX22" fmla="*/ 588169 w 2083594"/>
              <a:gd name="connsiteY22" fmla="*/ 626270 h 666925"/>
              <a:gd name="connsiteX23" fmla="*/ 523875 w 2083594"/>
              <a:gd name="connsiteY23" fmla="*/ 607220 h 666925"/>
              <a:gd name="connsiteX24" fmla="*/ 485774 w 2083594"/>
              <a:gd name="connsiteY24" fmla="*/ 600076 h 666925"/>
              <a:gd name="connsiteX25" fmla="*/ 402432 w 2083594"/>
              <a:gd name="connsiteY25" fmla="*/ 573883 h 666925"/>
              <a:gd name="connsiteX26" fmla="*/ 319087 w 2083594"/>
              <a:gd name="connsiteY26" fmla="*/ 535782 h 666925"/>
              <a:gd name="connsiteX27" fmla="*/ 164306 w 2083594"/>
              <a:gd name="connsiteY27" fmla="*/ 423863 h 666925"/>
              <a:gd name="connsiteX28" fmla="*/ 50007 w 2083594"/>
              <a:gd name="connsiteY28" fmla="*/ 264320 h 666925"/>
              <a:gd name="connsiteX29" fmla="*/ 19050 w 2083594"/>
              <a:gd name="connsiteY29" fmla="*/ 171451 h 666925"/>
              <a:gd name="connsiteX30" fmla="*/ 0 w 2083594"/>
              <a:gd name="connsiteY30" fmla="*/ 19051 h 666925"/>
              <a:gd name="connsiteX31" fmla="*/ 2382 w 2083594"/>
              <a:gd name="connsiteY31" fmla="*/ 4763 h 666925"/>
              <a:gd name="connsiteX32" fmla="*/ 599273 w 2083594"/>
              <a:gd name="connsiteY32" fmla="*/ 0 h 6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83594" h="666925">
                <a:moveTo>
                  <a:pt x="599273" y="0"/>
                </a:moveTo>
                <a:lnTo>
                  <a:pt x="731466" y="138113"/>
                </a:lnTo>
                <a:lnTo>
                  <a:pt x="859631" y="200026"/>
                </a:lnTo>
                <a:lnTo>
                  <a:pt x="1026319" y="219076"/>
                </a:lnTo>
                <a:lnTo>
                  <a:pt x="1288256" y="171451"/>
                </a:lnTo>
                <a:lnTo>
                  <a:pt x="1421606" y="104776"/>
                </a:lnTo>
                <a:lnTo>
                  <a:pt x="1487972" y="9526"/>
                </a:lnTo>
                <a:lnTo>
                  <a:pt x="2083594" y="4763"/>
                </a:lnTo>
                <a:cubicBezTo>
                  <a:pt x="2082006" y="84138"/>
                  <a:pt x="2070894" y="84138"/>
                  <a:pt x="2069306" y="163513"/>
                </a:cubicBezTo>
                <a:lnTo>
                  <a:pt x="2010569" y="311151"/>
                </a:lnTo>
                <a:cubicBezTo>
                  <a:pt x="1999456" y="319088"/>
                  <a:pt x="1955006" y="384176"/>
                  <a:pt x="1932781" y="411163"/>
                </a:cubicBezTo>
                <a:cubicBezTo>
                  <a:pt x="1910556" y="438150"/>
                  <a:pt x="1913731" y="442913"/>
                  <a:pt x="1877219" y="473076"/>
                </a:cubicBezTo>
                <a:lnTo>
                  <a:pt x="1813719" y="512763"/>
                </a:lnTo>
                <a:cubicBezTo>
                  <a:pt x="1799431" y="515938"/>
                  <a:pt x="1767681" y="528903"/>
                  <a:pt x="1732756" y="541338"/>
                </a:cubicBezTo>
                <a:cubicBezTo>
                  <a:pt x="1697831" y="553773"/>
                  <a:pt x="1615893" y="587376"/>
                  <a:pt x="1604169" y="587376"/>
                </a:cubicBezTo>
                <a:lnTo>
                  <a:pt x="1447006" y="627063"/>
                </a:lnTo>
                <a:cubicBezTo>
                  <a:pt x="1401132" y="642355"/>
                  <a:pt x="1352529" y="647701"/>
                  <a:pt x="1327944" y="647701"/>
                </a:cubicBezTo>
                <a:lnTo>
                  <a:pt x="1097756" y="661988"/>
                </a:lnTo>
                <a:cubicBezTo>
                  <a:pt x="1040694" y="668329"/>
                  <a:pt x="1069269" y="666751"/>
                  <a:pt x="1012031" y="666751"/>
                </a:cubicBezTo>
                <a:lnTo>
                  <a:pt x="845344" y="661988"/>
                </a:lnTo>
                <a:lnTo>
                  <a:pt x="797719" y="652463"/>
                </a:lnTo>
                <a:cubicBezTo>
                  <a:pt x="763503" y="646048"/>
                  <a:pt x="778567" y="652413"/>
                  <a:pt x="759619" y="642938"/>
                </a:cubicBezTo>
                <a:lnTo>
                  <a:pt x="588169" y="626270"/>
                </a:lnTo>
                <a:cubicBezTo>
                  <a:pt x="569119" y="619920"/>
                  <a:pt x="540941" y="611586"/>
                  <a:pt x="523875" y="607220"/>
                </a:cubicBezTo>
                <a:cubicBezTo>
                  <a:pt x="506809" y="602854"/>
                  <a:pt x="506014" y="605632"/>
                  <a:pt x="485774" y="600076"/>
                </a:cubicBezTo>
                <a:cubicBezTo>
                  <a:pt x="465534" y="594520"/>
                  <a:pt x="430213" y="584599"/>
                  <a:pt x="402432" y="573883"/>
                </a:cubicBezTo>
                <a:cubicBezTo>
                  <a:pt x="374651" y="563167"/>
                  <a:pt x="346869" y="548482"/>
                  <a:pt x="319087" y="535782"/>
                </a:cubicBezTo>
                <a:lnTo>
                  <a:pt x="164306" y="423863"/>
                </a:lnTo>
                <a:lnTo>
                  <a:pt x="50007" y="264320"/>
                </a:lnTo>
                <a:cubicBezTo>
                  <a:pt x="46832" y="250032"/>
                  <a:pt x="27385" y="212329"/>
                  <a:pt x="19050" y="171451"/>
                </a:cubicBezTo>
                <a:cubicBezTo>
                  <a:pt x="10715" y="130573"/>
                  <a:pt x="2381" y="80169"/>
                  <a:pt x="0" y="19051"/>
                </a:cubicBezTo>
                <a:lnTo>
                  <a:pt x="2382" y="4763"/>
                </a:lnTo>
                <a:lnTo>
                  <a:pt x="599273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917517" y="4545350"/>
            <a:ext cx="2731375" cy="625598"/>
          </a:xfrm>
          <a:custGeom>
            <a:avLst/>
            <a:gdLst>
              <a:gd name="connsiteX0" fmla="*/ 657225 w 2076450"/>
              <a:gd name="connsiteY0" fmla="*/ 0 h 662162"/>
              <a:gd name="connsiteX1" fmla="*/ 728662 w 2076450"/>
              <a:gd name="connsiteY1" fmla="*/ 123825 h 662162"/>
              <a:gd name="connsiteX2" fmla="*/ 852487 w 2076450"/>
              <a:gd name="connsiteY2" fmla="*/ 195263 h 662162"/>
              <a:gd name="connsiteX3" fmla="*/ 1019175 w 2076450"/>
              <a:gd name="connsiteY3" fmla="*/ 214313 h 662162"/>
              <a:gd name="connsiteX4" fmla="*/ 1281112 w 2076450"/>
              <a:gd name="connsiteY4" fmla="*/ 166688 h 662162"/>
              <a:gd name="connsiteX5" fmla="*/ 1414462 w 2076450"/>
              <a:gd name="connsiteY5" fmla="*/ 71438 h 662162"/>
              <a:gd name="connsiteX6" fmla="*/ 1428750 w 2076450"/>
              <a:gd name="connsiteY6" fmla="*/ 0 h 662162"/>
              <a:gd name="connsiteX7" fmla="*/ 2076450 w 2076450"/>
              <a:gd name="connsiteY7" fmla="*/ 0 h 662162"/>
              <a:gd name="connsiteX8" fmla="*/ 2071687 w 2076450"/>
              <a:gd name="connsiteY8" fmla="*/ 238125 h 662162"/>
              <a:gd name="connsiteX9" fmla="*/ 2028825 w 2076450"/>
              <a:gd name="connsiteY9" fmla="*/ 357188 h 662162"/>
              <a:gd name="connsiteX10" fmla="*/ 1995487 w 2076450"/>
              <a:gd name="connsiteY10" fmla="*/ 381000 h 662162"/>
              <a:gd name="connsiteX11" fmla="*/ 1885950 w 2076450"/>
              <a:gd name="connsiteY11" fmla="*/ 471488 h 662162"/>
              <a:gd name="connsiteX12" fmla="*/ 1714500 w 2076450"/>
              <a:gd name="connsiteY12" fmla="*/ 523875 h 662162"/>
              <a:gd name="connsiteX13" fmla="*/ 1671637 w 2076450"/>
              <a:gd name="connsiteY13" fmla="*/ 533400 h 662162"/>
              <a:gd name="connsiteX14" fmla="*/ 1647825 w 2076450"/>
              <a:gd name="connsiteY14" fmla="*/ 538163 h 662162"/>
              <a:gd name="connsiteX15" fmla="*/ 1376362 w 2076450"/>
              <a:gd name="connsiteY15" fmla="*/ 609600 h 662162"/>
              <a:gd name="connsiteX16" fmla="*/ 1323975 w 2076450"/>
              <a:gd name="connsiteY16" fmla="*/ 623888 h 662162"/>
              <a:gd name="connsiteX17" fmla="*/ 1090612 w 2076450"/>
              <a:gd name="connsiteY17" fmla="*/ 657225 h 662162"/>
              <a:gd name="connsiteX18" fmla="*/ 1004887 w 2076450"/>
              <a:gd name="connsiteY18" fmla="*/ 661988 h 662162"/>
              <a:gd name="connsiteX19" fmla="*/ 838200 w 2076450"/>
              <a:gd name="connsiteY19" fmla="*/ 657225 h 662162"/>
              <a:gd name="connsiteX20" fmla="*/ 790575 w 2076450"/>
              <a:gd name="connsiteY20" fmla="*/ 647700 h 662162"/>
              <a:gd name="connsiteX21" fmla="*/ 752475 w 2076450"/>
              <a:gd name="connsiteY21" fmla="*/ 638175 h 662162"/>
              <a:gd name="connsiteX22" fmla="*/ 561975 w 2076450"/>
              <a:gd name="connsiteY22" fmla="*/ 604838 h 662162"/>
              <a:gd name="connsiteX23" fmla="*/ 504825 w 2076450"/>
              <a:gd name="connsiteY23" fmla="*/ 585788 h 662162"/>
              <a:gd name="connsiteX24" fmla="*/ 490537 w 2076450"/>
              <a:gd name="connsiteY24" fmla="*/ 581025 h 662162"/>
              <a:gd name="connsiteX25" fmla="*/ 476250 w 2076450"/>
              <a:gd name="connsiteY25" fmla="*/ 576263 h 662162"/>
              <a:gd name="connsiteX26" fmla="*/ 319087 w 2076450"/>
              <a:gd name="connsiteY26" fmla="*/ 509588 h 662162"/>
              <a:gd name="connsiteX27" fmla="*/ 171450 w 2076450"/>
              <a:gd name="connsiteY27" fmla="*/ 333375 h 662162"/>
              <a:gd name="connsiteX28" fmla="*/ 38100 w 2076450"/>
              <a:gd name="connsiteY28" fmla="*/ 204788 h 662162"/>
              <a:gd name="connsiteX29" fmla="*/ 28575 w 2076450"/>
              <a:gd name="connsiteY29" fmla="*/ 161925 h 662162"/>
              <a:gd name="connsiteX30" fmla="*/ 0 w 2076450"/>
              <a:gd name="connsiteY30" fmla="*/ 14288 h 662162"/>
              <a:gd name="connsiteX31" fmla="*/ 0 w 2076450"/>
              <a:gd name="connsiteY31" fmla="*/ 0 h 662162"/>
              <a:gd name="connsiteX32" fmla="*/ 657225 w 2076450"/>
              <a:gd name="connsiteY32" fmla="*/ 0 h 662162"/>
              <a:gd name="connsiteX0" fmla="*/ 661987 w 2081212"/>
              <a:gd name="connsiteY0" fmla="*/ 0 h 662162"/>
              <a:gd name="connsiteX1" fmla="*/ 733424 w 2081212"/>
              <a:gd name="connsiteY1" fmla="*/ 123825 h 662162"/>
              <a:gd name="connsiteX2" fmla="*/ 857249 w 2081212"/>
              <a:gd name="connsiteY2" fmla="*/ 195263 h 662162"/>
              <a:gd name="connsiteX3" fmla="*/ 1023937 w 2081212"/>
              <a:gd name="connsiteY3" fmla="*/ 214313 h 662162"/>
              <a:gd name="connsiteX4" fmla="*/ 1285874 w 2081212"/>
              <a:gd name="connsiteY4" fmla="*/ 166688 h 662162"/>
              <a:gd name="connsiteX5" fmla="*/ 1419224 w 2081212"/>
              <a:gd name="connsiteY5" fmla="*/ 71438 h 662162"/>
              <a:gd name="connsiteX6" fmla="*/ 1433512 w 2081212"/>
              <a:gd name="connsiteY6" fmla="*/ 0 h 662162"/>
              <a:gd name="connsiteX7" fmla="*/ 2081212 w 2081212"/>
              <a:gd name="connsiteY7" fmla="*/ 0 h 662162"/>
              <a:gd name="connsiteX8" fmla="*/ 2076449 w 2081212"/>
              <a:gd name="connsiteY8" fmla="*/ 238125 h 662162"/>
              <a:gd name="connsiteX9" fmla="*/ 2033587 w 2081212"/>
              <a:gd name="connsiteY9" fmla="*/ 357188 h 662162"/>
              <a:gd name="connsiteX10" fmla="*/ 2000249 w 2081212"/>
              <a:gd name="connsiteY10" fmla="*/ 381000 h 662162"/>
              <a:gd name="connsiteX11" fmla="*/ 1890712 w 2081212"/>
              <a:gd name="connsiteY11" fmla="*/ 471488 h 662162"/>
              <a:gd name="connsiteX12" fmla="*/ 1719262 w 2081212"/>
              <a:gd name="connsiteY12" fmla="*/ 523875 h 662162"/>
              <a:gd name="connsiteX13" fmla="*/ 1676399 w 2081212"/>
              <a:gd name="connsiteY13" fmla="*/ 533400 h 662162"/>
              <a:gd name="connsiteX14" fmla="*/ 1652587 w 2081212"/>
              <a:gd name="connsiteY14" fmla="*/ 538163 h 662162"/>
              <a:gd name="connsiteX15" fmla="*/ 1381124 w 2081212"/>
              <a:gd name="connsiteY15" fmla="*/ 609600 h 662162"/>
              <a:gd name="connsiteX16" fmla="*/ 1328737 w 2081212"/>
              <a:gd name="connsiteY16" fmla="*/ 623888 h 662162"/>
              <a:gd name="connsiteX17" fmla="*/ 1095374 w 2081212"/>
              <a:gd name="connsiteY17" fmla="*/ 657225 h 662162"/>
              <a:gd name="connsiteX18" fmla="*/ 1009649 w 2081212"/>
              <a:gd name="connsiteY18" fmla="*/ 661988 h 662162"/>
              <a:gd name="connsiteX19" fmla="*/ 842962 w 2081212"/>
              <a:gd name="connsiteY19" fmla="*/ 657225 h 662162"/>
              <a:gd name="connsiteX20" fmla="*/ 795337 w 2081212"/>
              <a:gd name="connsiteY20" fmla="*/ 647700 h 662162"/>
              <a:gd name="connsiteX21" fmla="*/ 757237 w 2081212"/>
              <a:gd name="connsiteY21" fmla="*/ 638175 h 662162"/>
              <a:gd name="connsiteX22" fmla="*/ 566737 w 2081212"/>
              <a:gd name="connsiteY22" fmla="*/ 604838 h 662162"/>
              <a:gd name="connsiteX23" fmla="*/ 509587 w 2081212"/>
              <a:gd name="connsiteY23" fmla="*/ 585788 h 662162"/>
              <a:gd name="connsiteX24" fmla="*/ 495299 w 2081212"/>
              <a:gd name="connsiteY24" fmla="*/ 581025 h 662162"/>
              <a:gd name="connsiteX25" fmla="*/ 481012 w 2081212"/>
              <a:gd name="connsiteY25" fmla="*/ 576263 h 662162"/>
              <a:gd name="connsiteX26" fmla="*/ 323849 w 2081212"/>
              <a:gd name="connsiteY26" fmla="*/ 509588 h 662162"/>
              <a:gd name="connsiteX27" fmla="*/ 176212 w 2081212"/>
              <a:gd name="connsiteY27" fmla="*/ 333375 h 662162"/>
              <a:gd name="connsiteX28" fmla="*/ 42862 w 2081212"/>
              <a:gd name="connsiteY28" fmla="*/ 204788 h 662162"/>
              <a:gd name="connsiteX29" fmla="*/ 33337 w 2081212"/>
              <a:gd name="connsiteY29" fmla="*/ 161925 h 662162"/>
              <a:gd name="connsiteX30" fmla="*/ 4762 w 2081212"/>
              <a:gd name="connsiteY30" fmla="*/ 14288 h 662162"/>
              <a:gd name="connsiteX31" fmla="*/ 0 w 2081212"/>
              <a:gd name="connsiteY31" fmla="*/ 0 h 662162"/>
              <a:gd name="connsiteX32" fmla="*/ 661987 w 2081212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26231 w 2083594"/>
              <a:gd name="connsiteY26" fmla="*/ 509588 h 662162"/>
              <a:gd name="connsiteX27" fmla="*/ 178594 w 2083594"/>
              <a:gd name="connsiteY27" fmla="*/ 333375 h 662162"/>
              <a:gd name="connsiteX28" fmla="*/ 45244 w 2083594"/>
              <a:gd name="connsiteY28" fmla="*/ 204788 h 662162"/>
              <a:gd name="connsiteX29" fmla="*/ 35719 w 2083594"/>
              <a:gd name="connsiteY29" fmla="*/ 161925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26231 w 2083594"/>
              <a:gd name="connsiteY26" fmla="*/ 509588 h 662162"/>
              <a:gd name="connsiteX27" fmla="*/ 178594 w 2083594"/>
              <a:gd name="connsiteY27" fmla="*/ 333375 h 662162"/>
              <a:gd name="connsiteX28" fmla="*/ 45244 w 2083594"/>
              <a:gd name="connsiteY28" fmla="*/ 204788 h 662162"/>
              <a:gd name="connsiteX29" fmla="*/ 35719 w 2083594"/>
              <a:gd name="connsiteY29" fmla="*/ 161925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26231 w 2083594"/>
              <a:gd name="connsiteY26" fmla="*/ 509588 h 662162"/>
              <a:gd name="connsiteX27" fmla="*/ 178594 w 2083594"/>
              <a:gd name="connsiteY27" fmla="*/ 333375 h 662162"/>
              <a:gd name="connsiteX28" fmla="*/ 45244 w 2083594"/>
              <a:gd name="connsiteY28" fmla="*/ 204788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26231 w 2083594"/>
              <a:gd name="connsiteY26" fmla="*/ 509588 h 662162"/>
              <a:gd name="connsiteX27" fmla="*/ 178594 w 2083594"/>
              <a:gd name="connsiteY27" fmla="*/ 333375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26231 w 2083594"/>
              <a:gd name="connsiteY26" fmla="*/ 509588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76263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1025 h 662162"/>
              <a:gd name="connsiteX25" fmla="*/ 483394 w 2083594"/>
              <a:gd name="connsiteY25" fmla="*/ 581026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5788 h 662162"/>
              <a:gd name="connsiteX25" fmla="*/ 483394 w 2083594"/>
              <a:gd name="connsiteY25" fmla="*/ 581026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97681 w 2083594"/>
              <a:gd name="connsiteY24" fmla="*/ 585788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11969 w 2083594"/>
              <a:gd name="connsiteY23" fmla="*/ 585788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69119 w 2083594"/>
              <a:gd name="connsiteY22" fmla="*/ 604838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78831 w 2083594"/>
              <a:gd name="connsiteY8" fmla="*/ 238125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54969 w 2083594"/>
              <a:gd name="connsiteY14" fmla="*/ 53816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20044 w 2083594"/>
              <a:gd name="connsiteY14" fmla="*/ 582613 h 662162"/>
              <a:gd name="connsiteX15" fmla="*/ 1383506 w 2083594"/>
              <a:gd name="connsiteY15" fmla="*/ 609600 h 662162"/>
              <a:gd name="connsiteX16" fmla="*/ 1331119 w 2083594"/>
              <a:gd name="connsiteY16" fmla="*/ 62388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20044 w 2083594"/>
              <a:gd name="connsiteY14" fmla="*/ 582613 h 662162"/>
              <a:gd name="connsiteX15" fmla="*/ 1383506 w 2083594"/>
              <a:gd name="connsiteY15" fmla="*/ 6096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20044 w 2083594"/>
              <a:gd name="connsiteY14" fmla="*/ 582613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78781 w 2083594"/>
              <a:gd name="connsiteY13" fmla="*/ 533400 h 662162"/>
              <a:gd name="connsiteX14" fmla="*/ 1600994 w 2083594"/>
              <a:gd name="connsiteY14" fmla="*/ 57943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21644 w 2083594"/>
              <a:gd name="connsiteY12" fmla="*/ 523875 h 662162"/>
              <a:gd name="connsiteX13" fmla="*/ 1681956 w 2083594"/>
              <a:gd name="connsiteY13" fmla="*/ 555625 h 662162"/>
              <a:gd name="connsiteX14" fmla="*/ 1600994 w 2083594"/>
              <a:gd name="connsiteY14" fmla="*/ 57943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2002631 w 2083594"/>
              <a:gd name="connsiteY10" fmla="*/ 381000 h 662162"/>
              <a:gd name="connsiteX11" fmla="*/ 1893094 w 2083594"/>
              <a:gd name="connsiteY11" fmla="*/ 471488 h 662162"/>
              <a:gd name="connsiteX12" fmla="*/ 1781969 w 2083594"/>
              <a:gd name="connsiteY12" fmla="*/ 523875 h 662162"/>
              <a:gd name="connsiteX13" fmla="*/ 1681956 w 2083594"/>
              <a:gd name="connsiteY13" fmla="*/ 555625 h 662162"/>
              <a:gd name="connsiteX14" fmla="*/ 1600994 w 2083594"/>
              <a:gd name="connsiteY14" fmla="*/ 57943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35969 w 2083594"/>
              <a:gd name="connsiteY9" fmla="*/ 357188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81969 w 2083594"/>
              <a:gd name="connsiteY12" fmla="*/ 523875 h 662162"/>
              <a:gd name="connsiteX13" fmla="*/ 1681956 w 2083594"/>
              <a:gd name="connsiteY13" fmla="*/ 555625 h 662162"/>
              <a:gd name="connsiteX14" fmla="*/ 1600994 w 2083594"/>
              <a:gd name="connsiteY14" fmla="*/ 57943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23269 w 2083594"/>
              <a:gd name="connsiteY9" fmla="*/ 366713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81969 w 2083594"/>
              <a:gd name="connsiteY12" fmla="*/ 523875 h 662162"/>
              <a:gd name="connsiteX13" fmla="*/ 1681956 w 2083594"/>
              <a:gd name="connsiteY13" fmla="*/ 555625 h 662162"/>
              <a:gd name="connsiteX14" fmla="*/ 1600994 w 2083594"/>
              <a:gd name="connsiteY14" fmla="*/ 57943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23269 w 2083594"/>
              <a:gd name="connsiteY9" fmla="*/ 366713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81969 w 2083594"/>
              <a:gd name="connsiteY12" fmla="*/ 523875 h 662162"/>
              <a:gd name="connsiteX13" fmla="*/ 1681956 w 2083594"/>
              <a:gd name="connsiteY13" fmla="*/ 555625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23269 w 2083594"/>
              <a:gd name="connsiteY9" fmla="*/ 366713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81969 w 2083594"/>
              <a:gd name="connsiteY12" fmla="*/ 523875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6131 w 2083594"/>
              <a:gd name="connsiteY8" fmla="*/ 247650 h 662162"/>
              <a:gd name="connsiteX9" fmla="*/ 2023269 w 2083594"/>
              <a:gd name="connsiteY9" fmla="*/ 366713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78794 w 2083594"/>
              <a:gd name="connsiteY12" fmla="*/ 482600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56606 w 2083594"/>
              <a:gd name="connsiteY8" fmla="*/ 158750 h 662162"/>
              <a:gd name="connsiteX9" fmla="*/ 2023269 w 2083594"/>
              <a:gd name="connsiteY9" fmla="*/ 366713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78794 w 2083594"/>
              <a:gd name="connsiteY12" fmla="*/ 482600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56606 w 2083594"/>
              <a:gd name="connsiteY8" fmla="*/ 158750 h 662162"/>
              <a:gd name="connsiteX9" fmla="*/ 2010569 w 2083594"/>
              <a:gd name="connsiteY9" fmla="*/ 306388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78794 w 2083594"/>
              <a:gd name="connsiteY12" fmla="*/ 482600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61356 w 2083594"/>
              <a:gd name="connsiteY10" fmla="*/ 415925 h 662162"/>
              <a:gd name="connsiteX11" fmla="*/ 1893094 w 2083594"/>
              <a:gd name="connsiteY11" fmla="*/ 471488 h 662162"/>
              <a:gd name="connsiteX12" fmla="*/ 1778794 w 2083594"/>
              <a:gd name="connsiteY12" fmla="*/ 482600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93094 w 2083594"/>
              <a:gd name="connsiteY11" fmla="*/ 471488 h 662162"/>
              <a:gd name="connsiteX12" fmla="*/ 1778794 w 2083594"/>
              <a:gd name="connsiteY12" fmla="*/ 482600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93094 w 2083594"/>
              <a:gd name="connsiteY11" fmla="*/ 471488 h 662162"/>
              <a:gd name="connsiteX12" fmla="*/ 1788319 w 2083594"/>
              <a:gd name="connsiteY12" fmla="*/ 498475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77219 w 2083594"/>
              <a:gd name="connsiteY11" fmla="*/ 468313 h 662162"/>
              <a:gd name="connsiteX12" fmla="*/ 1788319 w 2083594"/>
              <a:gd name="connsiteY12" fmla="*/ 498475 h 662162"/>
              <a:gd name="connsiteX13" fmla="*/ 1688306 w 2083594"/>
              <a:gd name="connsiteY13" fmla="*/ 533400 h 662162"/>
              <a:gd name="connsiteX14" fmla="*/ 1600994 w 2083594"/>
              <a:gd name="connsiteY14" fmla="*/ 573088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77219 w 2083594"/>
              <a:gd name="connsiteY11" fmla="*/ 468313 h 662162"/>
              <a:gd name="connsiteX12" fmla="*/ 1788319 w 2083594"/>
              <a:gd name="connsiteY12" fmla="*/ 498475 h 662162"/>
              <a:gd name="connsiteX13" fmla="*/ 1688306 w 2083594"/>
              <a:gd name="connsiteY13" fmla="*/ 533400 h 662162"/>
              <a:gd name="connsiteX14" fmla="*/ 1604169 w 2083594"/>
              <a:gd name="connsiteY14" fmla="*/ 582613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77219 w 2083594"/>
              <a:gd name="connsiteY11" fmla="*/ 468313 h 662162"/>
              <a:gd name="connsiteX12" fmla="*/ 1788319 w 2083594"/>
              <a:gd name="connsiteY12" fmla="*/ 498475 h 662162"/>
              <a:gd name="connsiteX13" fmla="*/ 1732756 w 2083594"/>
              <a:gd name="connsiteY13" fmla="*/ 536575 h 662162"/>
              <a:gd name="connsiteX14" fmla="*/ 1604169 w 2083594"/>
              <a:gd name="connsiteY14" fmla="*/ 582613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77219 w 2083594"/>
              <a:gd name="connsiteY11" fmla="*/ 468313 h 662162"/>
              <a:gd name="connsiteX12" fmla="*/ 1813719 w 2083594"/>
              <a:gd name="connsiteY12" fmla="*/ 508000 h 662162"/>
              <a:gd name="connsiteX13" fmla="*/ 1732756 w 2083594"/>
              <a:gd name="connsiteY13" fmla="*/ 536575 h 662162"/>
              <a:gd name="connsiteX14" fmla="*/ 1604169 w 2083594"/>
              <a:gd name="connsiteY14" fmla="*/ 582613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2382 w 2083594"/>
              <a:gd name="connsiteY31" fmla="*/ 0 h 662162"/>
              <a:gd name="connsiteX32" fmla="*/ 664369 w 2083594"/>
              <a:gd name="connsiteY32" fmla="*/ 0 h 662162"/>
              <a:gd name="connsiteX0" fmla="*/ 664369 w 2083594"/>
              <a:gd name="connsiteY0" fmla="*/ 0 h 662162"/>
              <a:gd name="connsiteX1" fmla="*/ 735806 w 2083594"/>
              <a:gd name="connsiteY1" fmla="*/ 123825 h 662162"/>
              <a:gd name="connsiteX2" fmla="*/ 859631 w 2083594"/>
              <a:gd name="connsiteY2" fmla="*/ 195263 h 662162"/>
              <a:gd name="connsiteX3" fmla="*/ 1026319 w 2083594"/>
              <a:gd name="connsiteY3" fmla="*/ 214313 h 662162"/>
              <a:gd name="connsiteX4" fmla="*/ 1288256 w 2083594"/>
              <a:gd name="connsiteY4" fmla="*/ 166688 h 662162"/>
              <a:gd name="connsiteX5" fmla="*/ 1421606 w 2083594"/>
              <a:gd name="connsiteY5" fmla="*/ 71438 h 662162"/>
              <a:gd name="connsiteX6" fmla="*/ 1435894 w 2083594"/>
              <a:gd name="connsiteY6" fmla="*/ 0 h 662162"/>
              <a:gd name="connsiteX7" fmla="*/ 2083594 w 2083594"/>
              <a:gd name="connsiteY7" fmla="*/ 0 h 662162"/>
              <a:gd name="connsiteX8" fmla="*/ 2069306 w 2083594"/>
              <a:gd name="connsiteY8" fmla="*/ 158750 h 662162"/>
              <a:gd name="connsiteX9" fmla="*/ 2010569 w 2083594"/>
              <a:gd name="connsiteY9" fmla="*/ 306388 h 662162"/>
              <a:gd name="connsiteX10" fmla="*/ 1932781 w 2083594"/>
              <a:gd name="connsiteY10" fmla="*/ 406400 h 662162"/>
              <a:gd name="connsiteX11" fmla="*/ 1877219 w 2083594"/>
              <a:gd name="connsiteY11" fmla="*/ 468313 h 662162"/>
              <a:gd name="connsiteX12" fmla="*/ 1813719 w 2083594"/>
              <a:gd name="connsiteY12" fmla="*/ 508000 h 662162"/>
              <a:gd name="connsiteX13" fmla="*/ 1732756 w 2083594"/>
              <a:gd name="connsiteY13" fmla="*/ 536575 h 662162"/>
              <a:gd name="connsiteX14" fmla="*/ 1604169 w 2083594"/>
              <a:gd name="connsiteY14" fmla="*/ 582613 h 662162"/>
              <a:gd name="connsiteX15" fmla="*/ 1447006 w 2083594"/>
              <a:gd name="connsiteY15" fmla="*/ 622300 h 662162"/>
              <a:gd name="connsiteX16" fmla="*/ 1327944 w 2083594"/>
              <a:gd name="connsiteY16" fmla="*/ 642938 h 662162"/>
              <a:gd name="connsiteX17" fmla="*/ 1097756 w 2083594"/>
              <a:gd name="connsiteY17" fmla="*/ 657225 h 662162"/>
              <a:gd name="connsiteX18" fmla="*/ 1012031 w 2083594"/>
              <a:gd name="connsiteY18" fmla="*/ 661988 h 662162"/>
              <a:gd name="connsiteX19" fmla="*/ 845344 w 2083594"/>
              <a:gd name="connsiteY19" fmla="*/ 657225 h 662162"/>
              <a:gd name="connsiteX20" fmla="*/ 797719 w 2083594"/>
              <a:gd name="connsiteY20" fmla="*/ 647700 h 662162"/>
              <a:gd name="connsiteX21" fmla="*/ 759619 w 2083594"/>
              <a:gd name="connsiteY21" fmla="*/ 638175 h 662162"/>
              <a:gd name="connsiteX22" fmla="*/ 588169 w 2083594"/>
              <a:gd name="connsiteY22" fmla="*/ 621507 h 662162"/>
              <a:gd name="connsiteX23" fmla="*/ 523875 w 2083594"/>
              <a:gd name="connsiteY23" fmla="*/ 602457 h 662162"/>
              <a:gd name="connsiteX24" fmla="*/ 485774 w 2083594"/>
              <a:gd name="connsiteY24" fmla="*/ 595313 h 662162"/>
              <a:gd name="connsiteX25" fmla="*/ 402432 w 2083594"/>
              <a:gd name="connsiteY25" fmla="*/ 569120 h 662162"/>
              <a:gd name="connsiteX26" fmla="*/ 319087 w 2083594"/>
              <a:gd name="connsiteY26" fmla="*/ 531019 h 662162"/>
              <a:gd name="connsiteX27" fmla="*/ 164306 w 2083594"/>
              <a:gd name="connsiteY27" fmla="*/ 419100 h 662162"/>
              <a:gd name="connsiteX28" fmla="*/ 50007 w 2083594"/>
              <a:gd name="connsiteY28" fmla="*/ 259557 h 662162"/>
              <a:gd name="connsiteX29" fmla="*/ 19050 w 2083594"/>
              <a:gd name="connsiteY29" fmla="*/ 166688 h 662162"/>
              <a:gd name="connsiteX30" fmla="*/ 0 w 2083594"/>
              <a:gd name="connsiteY30" fmla="*/ 14288 h 662162"/>
              <a:gd name="connsiteX31" fmla="*/ 537589 w 2083594"/>
              <a:gd name="connsiteY31" fmla="*/ 6350 h 662162"/>
              <a:gd name="connsiteX32" fmla="*/ 664369 w 2083594"/>
              <a:gd name="connsiteY32" fmla="*/ 0 h 662162"/>
              <a:gd name="connsiteX0" fmla="*/ 665452 w 2084677"/>
              <a:gd name="connsiteY0" fmla="*/ 0 h 662162"/>
              <a:gd name="connsiteX1" fmla="*/ 736889 w 2084677"/>
              <a:gd name="connsiteY1" fmla="*/ 123825 h 662162"/>
              <a:gd name="connsiteX2" fmla="*/ 860714 w 2084677"/>
              <a:gd name="connsiteY2" fmla="*/ 195263 h 662162"/>
              <a:gd name="connsiteX3" fmla="*/ 1027402 w 2084677"/>
              <a:gd name="connsiteY3" fmla="*/ 214313 h 662162"/>
              <a:gd name="connsiteX4" fmla="*/ 1289339 w 2084677"/>
              <a:gd name="connsiteY4" fmla="*/ 166688 h 662162"/>
              <a:gd name="connsiteX5" fmla="*/ 1422689 w 2084677"/>
              <a:gd name="connsiteY5" fmla="*/ 71438 h 662162"/>
              <a:gd name="connsiteX6" fmla="*/ 1436977 w 2084677"/>
              <a:gd name="connsiteY6" fmla="*/ 0 h 662162"/>
              <a:gd name="connsiteX7" fmla="*/ 2084677 w 2084677"/>
              <a:gd name="connsiteY7" fmla="*/ 0 h 662162"/>
              <a:gd name="connsiteX8" fmla="*/ 2070389 w 2084677"/>
              <a:gd name="connsiteY8" fmla="*/ 158750 h 662162"/>
              <a:gd name="connsiteX9" fmla="*/ 2011652 w 2084677"/>
              <a:gd name="connsiteY9" fmla="*/ 306388 h 662162"/>
              <a:gd name="connsiteX10" fmla="*/ 1933864 w 2084677"/>
              <a:gd name="connsiteY10" fmla="*/ 406400 h 662162"/>
              <a:gd name="connsiteX11" fmla="*/ 1878302 w 2084677"/>
              <a:gd name="connsiteY11" fmla="*/ 468313 h 662162"/>
              <a:gd name="connsiteX12" fmla="*/ 1814802 w 2084677"/>
              <a:gd name="connsiteY12" fmla="*/ 508000 h 662162"/>
              <a:gd name="connsiteX13" fmla="*/ 1733839 w 2084677"/>
              <a:gd name="connsiteY13" fmla="*/ 536575 h 662162"/>
              <a:gd name="connsiteX14" fmla="*/ 1605252 w 2084677"/>
              <a:gd name="connsiteY14" fmla="*/ 582613 h 662162"/>
              <a:gd name="connsiteX15" fmla="*/ 1448089 w 2084677"/>
              <a:gd name="connsiteY15" fmla="*/ 622300 h 662162"/>
              <a:gd name="connsiteX16" fmla="*/ 1329027 w 2084677"/>
              <a:gd name="connsiteY16" fmla="*/ 642938 h 662162"/>
              <a:gd name="connsiteX17" fmla="*/ 1098839 w 2084677"/>
              <a:gd name="connsiteY17" fmla="*/ 657225 h 662162"/>
              <a:gd name="connsiteX18" fmla="*/ 1013114 w 2084677"/>
              <a:gd name="connsiteY18" fmla="*/ 661988 h 662162"/>
              <a:gd name="connsiteX19" fmla="*/ 846427 w 2084677"/>
              <a:gd name="connsiteY19" fmla="*/ 657225 h 662162"/>
              <a:gd name="connsiteX20" fmla="*/ 798802 w 2084677"/>
              <a:gd name="connsiteY20" fmla="*/ 647700 h 662162"/>
              <a:gd name="connsiteX21" fmla="*/ 760702 w 2084677"/>
              <a:gd name="connsiteY21" fmla="*/ 638175 h 662162"/>
              <a:gd name="connsiteX22" fmla="*/ 589252 w 2084677"/>
              <a:gd name="connsiteY22" fmla="*/ 621507 h 662162"/>
              <a:gd name="connsiteX23" fmla="*/ 524958 w 2084677"/>
              <a:gd name="connsiteY23" fmla="*/ 602457 h 662162"/>
              <a:gd name="connsiteX24" fmla="*/ 486857 w 2084677"/>
              <a:gd name="connsiteY24" fmla="*/ 595313 h 662162"/>
              <a:gd name="connsiteX25" fmla="*/ 403515 w 2084677"/>
              <a:gd name="connsiteY25" fmla="*/ 569120 h 662162"/>
              <a:gd name="connsiteX26" fmla="*/ 320170 w 2084677"/>
              <a:gd name="connsiteY26" fmla="*/ 531019 h 662162"/>
              <a:gd name="connsiteX27" fmla="*/ 165389 w 2084677"/>
              <a:gd name="connsiteY27" fmla="*/ 419100 h 662162"/>
              <a:gd name="connsiteX28" fmla="*/ 51090 w 2084677"/>
              <a:gd name="connsiteY28" fmla="*/ 259557 h 662162"/>
              <a:gd name="connsiteX29" fmla="*/ 20133 w 2084677"/>
              <a:gd name="connsiteY29" fmla="*/ 166688 h 662162"/>
              <a:gd name="connsiteX30" fmla="*/ 399865 w 2084677"/>
              <a:gd name="connsiteY30" fmla="*/ 90488 h 662162"/>
              <a:gd name="connsiteX31" fmla="*/ 538672 w 2084677"/>
              <a:gd name="connsiteY31" fmla="*/ 6350 h 662162"/>
              <a:gd name="connsiteX32" fmla="*/ 665452 w 2084677"/>
              <a:gd name="connsiteY32" fmla="*/ 0 h 662162"/>
              <a:gd name="connsiteX0" fmla="*/ 658889 w 2078114"/>
              <a:gd name="connsiteY0" fmla="*/ 0 h 662162"/>
              <a:gd name="connsiteX1" fmla="*/ 730326 w 2078114"/>
              <a:gd name="connsiteY1" fmla="*/ 123825 h 662162"/>
              <a:gd name="connsiteX2" fmla="*/ 854151 w 2078114"/>
              <a:gd name="connsiteY2" fmla="*/ 195263 h 662162"/>
              <a:gd name="connsiteX3" fmla="*/ 1020839 w 2078114"/>
              <a:gd name="connsiteY3" fmla="*/ 214313 h 662162"/>
              <a:gd name="connsiteX4" fmla="*/ 1282776 w 2078114"/>
              <a:gd name="connsiteY4" fmla="*/ 166688 h 662162"/>
              <a:gd name="connsiteX5" fmla="*/ 1416126 w 2078114"/>
              <a:gd name="connsiteY5" fmla="*/ 71438 h 662162"/>
              <a:gd name="connsiteX6" fmla="*/ 1430414 w 2078114"/>
              <a:gd name="connsiteY6" fmla="*/ 0 h 662162"/>
              <a:gd name="connsiteX7" fmla="*/ 2078114 w 2078114"/>
              <a:gd name="connsiteY7" fmla="*/ 0 h 662162"/>
              <a:gd name="connsiteX8" fmla="*/ 2063826 w 2078114"/>
              <a:gd name="connsiteY8" fmla="*/ 158750 h 662162"/>
              <a:gd name="connsiteX9" fmla="*/ 2005089 w 2078114"/>
              <a:gd name="connsiteY9" fmla="*/ 306388 h 662162"/>
              <a:gd name="connsiteX10" fmla="*/ 1927301 w 2078114"/>
              <a:gd name="connsiteY10" fmla="*/ 406400 h 662162"/>
              <a:gd name="connsiteX11" fmla="*/ 1871739 w 2078114"/>
              <a:gd name="connsiteY11" fmla="*/ 468313 h 662162"/>
              <a:gd name="connsiteX12" fmla="*/ 1808239 w 2078114"/>
              <a:gd name="connsiteY12" fmla="*/ 508000 h 662162"/>
              <a:gd name="connsiteX13" fmla="*/ 1727276 w 2078114"/>
              <a:gd name="connsiteY13" fmla="*/ 536575 h 662162"/>
              <a:gd name="connsiteX14" fmla="*/ 1598689 w 2078114"/>
              <a:gd name="connsiteY14" fmla="*/ 582613 h 662162"/>
              <a:gd name="connsiteX15" fmla="*/ 1441526 w 2078114"/>
              <a:gd name="connsiteY15" fmla="*/ 622300 h 662162"/>
              <a:gd name="connsiteX16" fmla="*/ 1322464 w 2078114"/>
              <a:gd name="connsiteY16" fmla="*/ 642938 h 662162"/>
              <a:gd name="connsiteX17" fmla="*/ 1092276 w 2078114"/>
              <a:gd name="connsiteY17" fmla="*/ 657225 h 662162"/>
              <a:gd name="connsiteX18" fmla="*/ 1006551 w 2078114"/>
              <a:gd name="connsiteY18" fmla="*/ 661988 h 662162"/>
              <a:gd name="connsiteX19" fmla="*/ 839864 w 2078114"/>
              <a:gd name="connsiteY19" fmla="*/ 657225 h 662162"/>
              <a:gd name="connsiteX20" fmla="*/ 792239 w 2078114"/>
              <a:gd name="connsiteY20" fmla="*/ 647700 h 662162"/>
              <a:gd name="connsiteX21" fmla="*/ 754139 w 2078114"/>
              <a:gd name="connsiteY21" fmla="*/ 638175 h 662162"/>
              <a:gd name="connsiteX22" fmla="*/ 582689 w 2078114"/>
              <a:gd name="connsiteY22" fmla="*/ 621507 h 662162"/>
              <a:gd name="connsiteX23" fmla="*/ 518395 w 2078114"/>
              <a:gd name="connsiteY23" fmla="*/ 602457 h 662162"/>
              <a:gd name="connsiteX24" fmla="*/ 480294 w 2078114"/>
              <a:gd name="connsiteY24" fmla="*/ 595313 h 662162"/>
              <a:gd name="connsiteX25" fmla="*/ 396952 w 2078114"/>
              <a:gd name="connsiteY25" fmla="*/ 569120 h 662162"/>
              <a:gd name="connsiteX26" fmla="*/ 313607 w 2078114"/>
              <a:gd name="connsiteY26" fmla="*/ 531019 h 662162"/>
              <a:gd name="connsiteX27" fmla="*/ 158826 w 2078114"/>
              <a:gd name="connsiteY27" fmla="*/ 419100 h 662162"/>
              <a:gd name="connsiteX28" fmla="*/ 44527 w 2078114"/>
              <a:gd name="connsiteY28" fmla="*/ 259557 h 662162"/>
              <a:gd name="connsiteX29" fmla="*/ 13570 w 2078114"/>
              <a:gd name="connsiteY29" fmla="*/ 166688 h 662162"/>
              <a:gd name="connsiteX30" fmla="*/ 298854 w 2078114"/>
              <a:gd name="connsiteY30" fmla="*/ 7938 h 662162"/>
              <a:gd name="connsiteX31" fmla="*/ 532109 w 2078114"/>
              <a:gd name="connsiteY31" fmla="*/ 6350 h 662162"/>
              <a:gd name="connsiteX32" fmla="*/ 658889 w 2078114"/>
              <a:gd name="connsiteY32" fmla="*/ 0 h 662162"/>
              <a:gd name="connsiteX0" fmla="*/ 614398 w 2033623"/>
              <a:gd name="connsiteY0" fmla="*/ 0 h 662162"/>
              <a:gd name="connsiteX1" fmla="*/ 685835 w 2033623"/>
              <a:gd name="connsiteY1" fmla="*/ 123825 h 662162"/>
              <a:gd name="connsiteX2" fmla="*/ 809660 w 2033623"/>
              <a:gd name="connsiteY2" fmla="*/ 195263 h 662162"/>
              <a:gd name="connsiteX3" fmla="*/ 976348 w 2033623"/>
              <a:gd name="connsiteY3" fmla="*/ 214313 h 662162"/>
              <a:gd name="connsiteX4" fmla="*/ 1238285 w 2033623"/>
              <a:gd name="connsiteY4" fmla="*/ 166688 h 662162"/>
              <a:gd name="connsiteX5" fmla="*/ 1371635 w 2033623"/>
              <a:gd name="connsiteY5" fmla="*/ 71438 h 662162"/>
              <a:gd name="connsiteX6" fmla="*/ 1385923 w 2033623"/>
              <a:gd name="connsiteY6" fmla="*/ 0 h 662162"/>
              <a:gd name="connsiteX7" fmla="*/ 2033623 w 2033623"/>
              <a:gd name="connsiteY7" fmla="*/ 0 h 662162"/>
              <a:gd name="connsiteX8" fmla="*/ 2019335 w 2033623"/>
              <a:gd name="connsiteY8" fmla="*/ 158750 h 662162"/>
              <a:gd name="connsiteX9" fmla="*/ 1960598 w 2033623"/>
              <a:gd name="connsiteY9" fmla="*/ 306388 h 662162"/>
              <a:gd name="connsiteX10" fmla="*/ 1882810 w 2033623"/>
              <a:gd name="connsiteY10" fmla="*/ 406400 h 662162"/>
              <a:gd name="connsiteX11" fmla="*/ 1827248 w 2033623"/>
              <a:gd name="connsiteY11" fmla="*/ 468313 h 662162"/>
              <a:gd name="connsiteX12" fmla="*/ 1763748 w 2033623"/>
              <a:gd name="connsiteY12" fmla="*/ 508000 h 662162"/>
              <a:gd name="connsiteX13" fmla="*/ 1682785 w 2033623"/>
              <a:gd name="connsiteY13" fmla="*/ 536575 h 662162"/>
              <a:gd name="connsiteX14" fmla="*/ 1554198 w 2033623"/>
              <a:gd name="connsiteY14" fmla="*/ 582613 h 662162"/>
              <a:gd name="connsiteX15" fmla="*/ 1397035 w 2033623"/>
              <a:gd name="connsiteY15" fmla="*/ 622300 h 662162"/>
              <a:gd name="connsiteX16" fmla="*/ 1277973 w 2033623"/>
              <a:gd name="connsiteY16" fmla="*/ 642938 h 662162"/>
              <a:gd name="connsiteX17" fmla="*/ 1047785 w 2033623"/>
              <a:gd name="connsiteY17" fmla="*/ 657225 h 662162"/>
              <a:gd name="connsiteX18" fmla="*/ 962060 w 2033623"/>
              <a:gd name="connsiteY18" fmla="*/ 661988 h 662162"/>
              <a:gd name="connsiteX19" fmla="*/ 795373 w 2033623"/>
              <a:gd name="connsiteY19" fmla="*/ 657225 h 662162"/>
              <a:gd name="connsiteX20" fmla="*/ 747748 w 2033623"/>
              <a:gd name="connsiteY20" fmla="*/ 647700 h 662162"/>
              <a:gd name="connsiteX21" fmla="*/ 709648 w 2033623"/>
              <a:gd name="connsiteY21" fmla="*/ 638175 h 662162"/>
              <a:gd name="connsiteX22" fmla="*/ 538198 w 2033623"/>
              <a:gd name="connsiteY22" fmla="*/ 621507 h 662162"/>
              <a:gd name="connsiteX23" fmla="*/ 473904 w 2033623"/>
              <a:gd name="connsiteY23" fmla="*/ 602457 h 662162"/>
              <a:gd name="connsiteX24" fmla="*/ 435803 w 2033623"/>
              <a:gd name="connsiteY24" fmla="*/ 595313 h 662162"/>
              <a:gd name="connsiteX25" fmla="*/ 352461 w 2033623"/>
              <a:gd name="connsiteY25" fmla="*/ 569120 h 662162"/>
              <a:gd name="connsiteX26" fmla="*/ 269116 w 2033623"/>
              <a:gd name="connsiteY26" fmla="*/ 531019 h 662162"/>
              <a:gd name="connsiteX27" fmla="*/ 114335 w 2033623"/>
              <a:gd name="connsiteY27" fmla="*/ 419100 h 662162"/>
              <a:gd name="connsiteX28" fmla="*/ 36 w 2033623"/>
              <a:gd name="connsiteY28" fmla="*/ 259557 h 662162"/>
              <a:gd name="connsiteX29" fmla="*/ 252424 w 2033623"/>
              <a:gd name="connsiteY29" fmla="*/ 166688 h 662162"/>
              <a:gd name="connsiteX30" fmla="*/ 254363 w 2033623"/>
              <a:gd name="connsiteY30" fmla="*/ 7938 h 662162"/>
              <a:gd name="connsiteX31" fmla="*/ 487618 w 2033623"/>
              <a:gd name="connsiteY31" fmla="*/ 6350 h 662162"/>
              <a:gd name="connsiteX32" fmla="*/ 614398 w 2033623"/>
              <a:gd name="connsiteY32" fmla="*/ 0 h 662162"/>
              <a:gd name="connsiteX0" fmla="*/ 500063 w 1919288"/>
              <a:gd name="connsiteY0" fmla="*/ 0 h 662162"/>
              <a:gd name="connsiteX1" fmla="*/ 571500 w 1919288"/>
              <a:gd name="connsiteY1" fmla="*/ 123825 h 662162"/>
              <a:gd name="connsiteX2" fmla="*/ 695325 w 1919288"/>
              <a:gd name="connsiteY2" fmla="*/ 195263 h 662162"/>
              <a:gd name="connsiteX3" fmla="*/ 862013 w 1919288"/>
              <a:gd name="connsiteY3" fmla="*/ 214313 h 662162"/>
              <a:gd name="connsiteX4" fmla="*/ 1123950 w 1919288"/>
              <a:gd name="connsiteY4" fmla="*/ 166688 h 662162"/>
              <a:gd name="connsiteX5" fmla="*/ 1257300 w 1919288"/>
              <a:gd name="connsiteY5" fmla="*/ 71438 h 662162"/>
              <a:gd name="connsiteX6" fmla="*/ 1271588 w 1919288"/>
              <a:gd name="connsiteY6" fmla="*/ 0 h 662162"/>
              <a:gd name="connsiteX7" fmla="*/ 1919288 w 1919288"/>
              <a:gd name="connsiteY7" fmla="*/ 0 h 662162"/>
              <a:gd name="connsiteX8" fmla="*/ 1905000 w 1919288"/>
              <a:gd name="connsiteY8" fmla="*/ 158750 h 662162"/>
              <a:gd name="connsiteX9" fmla="*/ 1846263 w 1919288"/>
              <a:gd name="connsiteY9" fmla="*/ 306388 h 662162"/>
              <a:gd name="connsiteX10" fmla="*/ 1768475 w 1919288"/>
              <a:gd name="connsiteY10" fmla="*/ 406400 h 662162"/>
              <a:gd name="connsiteX11" fmla="*/ 1712913 w 1919288"/>
              <a:gd name="connsiteY11" fmla="*/ 468313 h 662162"/>
              <a:gd name="connsiteX12" fmla="*/ 1649413 w 1919288"/>
              <a:gd name="connsiteY12" fmla="*/ 508000 h 662162"/>
              <a:gd name="connsiteX13" fmla="*/ 1568450 w 1919288"/>
              <a:gd name="connsiteY13" fmla="*/ 536575 h 662162"/>
              <a:gd name="connsiteX14" fmla="*/ 1439863 w 1919288"/>
              <a:gd name="connsiteY14" fmla="*/ 582613 h 662162"/>
              <a:gd name="connsiteX15" fmla="*/ 1282700 w 1919288"/>
              <a:gd name="connsiteY15" fmla="*/ 622300 h 662162"/>
              <a:gd name="connsiteX16" fmla="*/ 1163638 w 1919288"/>
              <a:gd name="connsiteY16" fmla="*/ 642938 h 662162"/>
              <a:gd name="connsiteX17" fmla="*/ 933450 w 1919288"/>
              <a:gd name="connsiteY17" fmla="*/ 657225 h 662162"/>
              <a:gd name="connsiteX18" fmla="*/ 847725 w 1919288"/>
              <a:gd name="connsiteY18" fmla="*/ 661988 h 662162"/>
              <a:gd name="connsiteX19" fmla="*/ 681038 w 1919288"/>
              <a:gd name="connsiteY19" fmla="*/ 657225 h 662162"/>
              <a:gd name="connsiteX20" fmla="*/ 633413 w 1919288"/>
              <a:gd name="connsiteY20" fmla="*/ 647700 h 662162"/>
              <a:gd name="connsiteX21" fmla="*/ 595313 w 1919288"/>
              <a:gd name="connsiteY21" fmla="*/ 638175 h 662162"/>
              <a:gd name="connsiteX22" fmla="*/ 423863 w 1919288"/>
              <a:gd name="connsiteY22" fmla="*/ 621507 h 662162"/>
              <a:gd name="connsiteX23" fmla="*/ 359569 w 1919288"/>
              <a:gd name="connsiteY23" fmla="*/ 602457 h 662162"/>
              <a:gd name="connsiteX24" fmla="*/ 321468 w 1919288"/>
              <a:gd name="connsiteY24" fmla="*/ 595313 h 662162"/>
              <a:gd name="connsiteX25" fmla="*/ 238126 w 1919288"/>
              <a:gd name="connsiteY25" fmla="*/ 569120 h 662162"/>
              <a:gd name="connsiteX26" fmla="*/ 154781 w 1919288"/>
              <a:gd name="connsiteY26" fmla="*/ 531019 h 662162"/>
              <a:gd name="connsiteX27" fmla="*/ 0 w 1919288"/>
              <a:gd name="connsiteY27" fmla="*/ 419100 h 662162"/>
              <a:gd name="connsiteX28" fmla="*/ 235510 w 1919288"/>
              <a:gd name="connsiteY28" fmla="*/ 354807 h 662162"/>
              <a:gd name="connsiteX29" fmla="*/ 138089 w 1919288"/>
              <a:gd name="connsiteY29" fmla="*/ 166688 h 662162"/>
              <a:gd name="connsiteX30" fmla="*/ 140028 w 1919288"/>
              <a:gd name="connsiteY30" fmla="*/ 7938 h 662162"/>
              <a:gd name="connsiteX31" fmla="*/ 373283 w 1919288"/>
              <a:gd name="connsiteY31" fmla="*/ 6350 h 662162"/>
              <a:gd name="connsiteX32" fmla="*/ 500063 w 1919288"/>
              <a:gd name="connsiteY32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517483 w 1787358"/>
              <a:gd name="connsiteY12" fmla="*/ 508000 h 662162"/>
              <a:gd name="connsiteX13" fmla="*/ 1436520 w 1787358"/>
              <a:gd name="connsiteY13" fmla="*/ 536575 h 662162"/>
              <a:gd name="connsiteX14" fmla="*/ 1307933 w 1787358"/>
              <a:gd name="connsiteY14" fmla="*/ 582613 h 662162"/>
              <a:gd name="connsiteX15" fmla="*/ 1150770 w 1787358"/>
              <a:gd name="connsiteY15" fmla="*/ 622300 h 662162"/>
              <a:gd name="connsiteX16" fmla="*/ 1031708 w 1787358"/>
              <a:gd name="connsiteY16" fmla="*/ 64293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291933 w 1787358"/>
              <a:gd name="connsiteY22" fmla="*/ 621507 h 662162"/>
              <a:gd name="connsiteX23" fmla="*/ 227639 w 1787358"/>
              <a:gd name="connsiteY23" fmla="*/ 602457 h 662162"/>
              <a:gd name="connsiteX24" fmla="*/ 189538 w 1787358"/>
              <a:gd name="connsiteY24" fmla="*/ 595313 h 662162"/>
              <a:gd name="connsiteX25" fmla="*/ 106196 w 1787358"/>
              <a:gd name="connsiteY25" fmla="*/ 569120 h 662162"/>
              <a:gd name="connsiteX26" fmla="*/ 22851 w 1787358"/>
              <a:gd name="connsiteY26" fmla="*/ 531019 h 662162"/>
              <a:gd name="connsiteX27" fmla="*/ 210883 w 1787358"/>
              <a:gd name="connsiteY27" fmla="*/ 457200 h 662162"/>
              <a:gd name="connsiteX28" fmla="*/ 103580 w 1787358"/>
              <a:gd name="connsiteY28" fmla="*/ 354807 h 662162"/>
              <a:gd name="connsiteX29" fmla="*/ 6159 w 1787358"/>
              <a:gd name="connsiteY29" fmla="*/ 166688 h 662162"/>
              <a:gd name="connsiteX30" fmla="*/ 8098 w 1787358"/>
              <a:gd name="connsiteY30" fmla="*/ 7938 h 662162"/>
              <a:gd name="connsiteX31" fmla="*/ 241353 w 1787358"/>
              <a:gd name="connsiteY31" fmla="*/ 6350 h 662162"/>
              <a:gd name="connsiteX32" fmla="*/ 368133 w 1787358"/>
              <a:gd name="connsiteY32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517483 w 1787358"/>
              <a:gd name="connsiteY12" fmla="*/ 508000 h 662162"/>
              <a:gd name="connsiteX13" fmla="*/ 1436520 w 1787358"/>
              <a:gd name="connsiteY13" fmla="*/ 536575 h 662162"/>
              <a:gd name="connsiteX14" fmla="*/ 1307933 w 1787358"/>
              <a:gd name="connsiteY14" fmla="*/ 582613 h 662162"/>
              <a:gd name="connsiteX15" fmla="*/ 1150770 w 1787358"/>
              <a:gd name="connsiteY15" fmla="*/ 622300 h 662162"/>
              <a:gd name="connsiteX16" fmla="*/ 1031708 w 1787358"/>
              <a:gd name="connsiteY16" fmla="*/ 64293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291933 w 1787358"/>
              <a:gd name="connsiteY22" fmla="*/ 621507 h 662162"/>
              <a:gd name="connsiteX23" fmla="*/ 227639 w 1787358"/>
              <a:gd name="connsiteY23" fmla="*/ 602457 h 662162"/>
              <a:gd name="connsiteX24" fmla="*/ 189538 w 1787358"/>
              <a:gd name="connsiteY24" fmla="*/ 595313 h 662162"/>
              <a:gd name="connsiteX25" fmla="*/ 106196 w 1787358"/>
              <a:gd name="connsiteY25" fmla="*/ 569120 h 662162"/>
              <a:gd name="connsiteX26" fmla="*/ 239733 w 1787358"/>
              <a:gd name="connsiteY26" fmla="*/ 518319 h 662162"/>
              <a:gd name="connsiteX27" fmla="*/ 210883 w 1787358"/>
              <a:gd name="connsiteY27" fmla="*/ 457200 h 662162"/>
              <a:gd name="connsiteX28" fmla="*/ 103580 w 1787358"/>
              <a:gd name="connsiteY28" fmla="*/ 354807 h 662162"/>
              <a:gd name="connsiteX29" fmla="*/ 6159 w 1787358"/>
              <a:gd name="connsiteY29" fmla="*/ 166688 h 662162"/>
              <a:gd name="connsiteX30" fmla="*/ 8098 w 1787358"/>
              <a:gd name="connsiteY30" fmla="*/ 7938 h 662162"/>
              <a:gd name="connsiteX31" fmla="*/ 241353 w 1787358"/>
              <a:gd name="connsiteY31" fmla="*/ 6350 h 662162"/>
              <a:gd name="connsiteX32" fmla="*/ 368133 w 1787358"/>
              <a:gd name="connsiteY32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517483 w 1787358"/>
              <a:gd name="connsiteY12" fmla="*/ 508000 h 662162"/>
              <a:gd name="connsiteX13" fmla="*/ 1436520 w 1787358"/>
              <a:gd name="connsiteY13" fmla="*/ 536575 h 662162"/>
              <a:gd name="connsiteX14" fmla="*/ 1307933 w 1787358"/>
              <a:gd name="connsiteY14" fmla="*/ 582613 h 662162"/>
              <a:gd name="connsiteX15" fmla="*/ 1150770 w 1787358"/>
              <a:gd name="connsiteY15" fmla="*/ 622300 h 662162"/>
              <a:gd name="connsiteX16" fmla="*/ 1031708 w 1787358"/>
              <a:gd name="connsiteY16" fmla="*/ 64293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291933 w 1787358"/>
              <a:gd name="connsiteY22" fmla="*/ 621507 h 662162"/>
              <a:gd name="connsiteX23" fmla="*/ 227639 w 1787358"/>
              <a:gd name="connsiteY23" fmla="*/ 602457 h 662162"/>
              <a:gd name="connsiteX24" fmla="*/ 304975 w 1787358"/>
              <a:gd name="connsiteY24" fmla="*/ 550863 h 662162"/>
              <a:gd name="connsiteX25" fmla="*/ 106196 w 1787358"/>
              <a:gd name="connsiteY25" fmla="*/ 569120 h 662162"/>
              <a:gd name="connsiteX26" fmla="*/ 239733 w 1787358"/>
              <a:gd name="connsiteY26" fmla="*/ 518319 h 662162"/>
              <a:gd name="connsiteX27" fmla="*/ 210883 w 1787358"/>
              <a:gd name="connsiteY27" fmla="*/ 457200 h 662162"/>
              <a:gd name="connsiteX28" fmla="*/ 103580 w 1787358"/>
              <a:gd name="connsiteY28" fmla="*/ 354807 h 662162"/>
              <a:gd name="connsiteX29" fmla="*/ 6159 w 1787358"/>
              <a:gd name="connsiteY29" fmla="*/ 166688 h 662162"/>
              <a:gd name="connsiteX30" fmla="*/ 8098 w 1787358"/>
              <a:gd name="connsiteY30" fmla="*/ 7938 h 662162"/>
              <a:gd name="connsiteX31" fmla="*/ 241353 w 1787358"/>
              <a:gd name="connsiteY31" fmla="*/ 6350 h 662162"/>
              <a:gd name="connsiteX32" fmla="*/ 368133 w 1787358"/>
              <a:gd name="connsiteY32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517483 w 1787358"/>
              <a:gd name="connsiteY12" fmla="*/ 508000 h 662162"/>
              <a:gd name="connsiteX13" fmla="*/ 1436520 w 1787358"/>
              <a:gd name="connsiteY13" fmla="*/ 536575 h 662162"/>
              <a:gd name="connsiteX14" fmla="*/ 1307933 w 1787358"/>
              <a:gd name="connsiteY14" fmla="*/ 582613 h 662162"/>
              <a:gd name="connsiteX15" fmla="*/ 1150770 w 1787358"/>
              <a:gd name="connsiteY15" fmla="*/ 622300 h 662162"/>
              <a:gd name="connsiteX16" fmla="*/ 1031708 w 1787358"/>
              <a:gd name="connsiteY16" fmla="*/ 64293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291933 w 1787358"/>
              <a:gd name="connsiteY22" fmla="*/ 621507 h 662162"/>
              <a:gd name="connsiteX23" fmla="*/ 339578 w 1787358"/>
              <a:gd name="connsiteY23" fmla="*/ 596107 h 662162"/>
              <a:gd name="connsiteX24" fmla="*/ 304975 w 1787358"/>
              <a:gd name="connsiteY24" fmla="*/ 550863 h 662162"/>
              <a:gd name="connsiteX25" fmla="*/ 106196 w 1787358"/>
              <a:gd name="connsiteY25" fmla="*/ 569120 h 662162"/>
              <a:gd name="connsiteX26" fmla="*/ 239733 w 1787358"/>
              <a:gd name="connsiteY26" fmla="*/ 518319 h 662162"/>
              <a:gd name="connsiteX27" fmla="*/ 210883 w 1787358"/>
              <a:gd name="connsiteY27" fmla="*/ 457200 h 662162"/>
              <a:gd name="connsiteX28" fmla="*/ 103580 w 1787358"/>
              <a:gd name="connsiteY28" fmla="*/ 354807 h 662162"/>
              <a:gd name="connsiteX29" fmla="*/ 6159 w 1787358"/>
              <a:gd name="connsiteY29" fmla="*/ 166688 h 662162"/>
              <a:gd name="connsiteX30" fmla="*/ 8098 w 1787358"/>
              <a:gd name="connsiteY30" fmla="*/ 7938 h 662162"/>
              <a:gd name="connsiteX31" fmla="*/ 241353 w 1787358"/>
              <a:gd name="connsiteY31" fmla="*/ 6350 h 662162"/>
              <a:gd name="connsiteX32" fmla="*/ 368133 w 1787358"/>
              <a:gd name="connsiteY32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517483 w 1787358"/>
              <a:gd name="connsiteY12" fmla="*/ 508000 h 662162"/>
              <a:gd name="connsiteX13" fmla="*/ 1436520 w 1787358"/>
              <a:gd name="connsiteY13" fmla="*/ 536575 h 662162"/>
              <a:gd name="connsiteX14" fmla="*/ 1307933 w 1787358"/>
              <a:gd name="connsiteY14" fmla="*/ 582613 h 662162"/>
              <a:gd name="connsiteX15" fmla="*/ 1150770 w 1787358"/>
              <a:gd name="connsiteY15" fmla="*/ 622300 h 662162"/>
              <a:gd name="connsiteX16" fmla="*/ 1031708 w 1787358"/>
              <a:gd name="connsiteY16" fmla="*/ 64293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400374 w 1787358"/>
              <a:gd name="connsiteY22" fmla="*/ 602457 h 662162"/>
              <a:gd name="connsiteX23" fmla="*/ 339578 w 1787358"/>
              <a:gd name="connsiteY23" fmla="*/ 596107 h 662162"/>
              <a:gd name="connsiteX24" fmla="*/ 304975 w 1787358"/>
              <a:gd name="connsiteY24" fmla="*/ 550863 h 662162"/>
              <a:gd name="connsiteX25" fmla="*/ 106196 w 1787358"/>
              <a:gd name="connsiteY25" fmla="*/ 569120 h 662162"/>
              <a:gd name="connsiteX26" fmla="*/ 239733 w 1787358"/>
              <a:gd name="connsiteY26" fmla="*/ 518319 h 662162"/>
              <a:gd name="connsiteX27" fmla="*/ 210883 w 1787358"/>
              <a:gd name="connsiteY27" fmla="*/ 457200 h 662162"/>
              <a:gd name="connsiteX28" fmla="*/ 103580 w 1787358"/>
              <a:gd name="connsiteY28" fmla="*/ 354807 h 662162"/>
              <a:gd name="connsiteX29" fmla="*/ 6159 w 1787358"/>
              <a:gd name="connsiteY29" fmla="*/ 166688 h 662162"/>
              <a:gd name="connsiteX30" fmla="*/ 8098 w 1787358"/>
              <a:gd name="connsiteY30" fmla="*/ 7938 h 662162"/>
              <a:gd name="connsiteX31" fmla="*/ 241353 w 1787358"/>
              <a:gd name="connsiteY31" fmla="*/ 6350 h 662162"/>
              <a:gd name="connsiteX32" fmla="*/ 368133 w 1787358"/>
              <a:gd name="connsiteY32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517483 w 1787358"/>
              <a:gd name="connsiteY12" fmla="*/ 508000 h 662162"/>
              <a:gd name="connsiteX13" fmla="*/ 1436520 w 1787358"/>
              <a:gd name="connsiteY13" fmla="*/ 536575 h 662162"/>
              <a:gd name="connsiteX14" fmla="*/ 1307933 w 1787358"/>
              <a:gd name="connsiteY14" fmla="*/ 582613 h 662162"/>
              <a:gd name="connsiteX15" fmla="*/ 1150770 w 1787358"/>
              <a:gd name="connsiteY15" fmla="*/ 622300 h 662162"/>
              <a:gd name="connsiteX16" fmla="*/ 1031708 w 1787358"/>
              <a:gd name="connsiteY16" fmla="*/ 64293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400374 w 1787358"/>
              <a:gd name="connsiteY22" fmla="*/ 602457 h 662162"/>
              <a:gd name="connsiteX23" fmla="*/ 339578 w 1787358"/>
              <a:gd name="connsiteY23" fmla="*/ 596107 h 662162"/>
              <a:gd name="connsiteX24" fmla="*/ 304975 w 1787358"/>
              <a:gd name="connsiteY24" fmla="*/ 550863 h 662162"/>
              <a:gd name="connsiteX25" fmla="*/ 239733 w 1787358"/>
              <a:gd name="connsiteY25" fmla="*/ 518319 h 662162"/>
              <a:gd name="connsiteX26" fmla="*/ 210883 w 1787358"/>
              <a:gd name="connsiteY26" fmla="*/ 457200 h 662162"/>
              <a:gd name="connsiteX27" fmla="*/ 103580 w 1787358"/>
              <a:gd name="connsiteY27" fmla="*/ 354807 h 662162"/>
              <a:gd name="connsiteX28" fmla="*/ 6159 w 1787358"/>
              <a:gd name="connsiteY28" fmla="*/ 166688 h 662162"/>
              <a:gd name="connsiteX29" fmla="*/ 8098 w 1787358"/>
              <a:gd name="connsiteY29" fmla="*/ 7938 h 662162"/>
              <a:gd name="connsiteX30" fmla="*/ 241353 w 1787358"/>
              <a:gd name="connsiteY30" fmla="*/ 6350 h 662162"/>
              <a:gd name="connsiteX31" fmla="*/ 368133 w 1787358"/>
              <a:gd name="connsiteY31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517483 w 1787358"/>
              <a:gd name="connsiteY12" fmla="*/ 508000 h 662162"/>
              <a:gd name="connsiteX13" fmla="*/ 1436520 w 1787358"/>
              <a:gd name="connsiteY13" fmla="*/ 536575 h 662162"/>
              <a:gd name="connsiteX14" fmla="*/ 1307933 w 1787358"/>
              <a:gd name="connsiteY14" fmla="*/ 582613 h 662162"/>
              <a:gd name="connsiteX15" fmla="*/ 1150770 w 1787358"/>
              <a:gd name="connsiteY15" fmla="*/ 622300 h 662162"/>
              <a:gd name="connsiteX16" fmla="*/ 954750 w 1787358"/>
              <a:gd name="connsiteY16" fmla="*/ 66198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400374 w 1787358"/>
              <a:gd name="connsiteY22" fmla="*/ 602457 h 662162"/>
              <a:gd name="connsiteX23" fmla="*/ 339578 w 1787358"/>
              <a:gd name="connsiteY23" fmla="*/ 596107 h 662162"/>
              <a:gd name="connsiteX24" fmla="*/ 304975 w 1787358"/>
              <a:gd name="connsiteY24" fmla="*/ 550863 h 662162"/>
              <a:gd name="connsiteX25" fmla="*/ 239733 w 1787358"/>
              <a:gd name="connsiteY25" fmla="*/ 518319 h 662162"/>
              <a:gd name="connsiteX26" fmla="*/ 210883 w 1787358"/>
              <a:gd name="connsiteY26" fmla="*/ 457200 h 662162"/>
              <a:gd name="connsiteX27" fmla="*/ 103580 w 1787358"/>
              <a:gd name="connsiteY27" fmla="*/ 354807 h 662162"/>
              <a:gd name="connsiteX28" fmla="*/ 6159 w 1787358"/>
              <a:gd name="connsiteY28" fmla="*/ 166688 h 662162"/>
              <a:gd name="connsiteX29" fmla="*/ 8098 w 1787358"/>
              <a:gd name="connsiteY29" fmla="*/ 7938 h 662162"/>
              <a:gd name="connsiteX30" fmla="*/ 241353 w 1787358"/>
              <a:gd name="connsiteY30" fmla="*/ 6350 h 662162"/>
              <a:gd name="connsiteX31" fmla="*/ 368133 w 1787358"/>
              <a:gd name="connsiteY31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517483 w 1787358"/>
              <a:gd name="connsiteY12" fmla="*/ 508000 h 662162"/>
              <a:gd name="connsiteX13" fmla="*/ 1436520 w 1787358"/>
              <a:gd name="connsiteY13" fmla="*/ 536575 h 662162"/>
              <a:gd name="connsiteX14" fmla="*/ 1307933 w 1787358"/>
              <a:gd name="connsiteY14" fmla="*/ 582613 h 662162"/>
              <a:gd name="connsiteX15" fmla="*/ 1066816 w 1787358"/>
              <a:gd name="connsiteY15" fmla="*/ 596900 h 662162"/>
              <a:gd name="connsiteX16" fmla="*/ 954750 w 1787358"/>
              <a:gd name="connsiteY16" fmla="*/ 66198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400374 w 1787358"/>
              <a:gd name="connsiteY22" fmla="*/ 602457 h 662162"/>
              <a:gd name="connsiteX23" fmla="*/ 339578 w 1787358"/>
              <a:gd name="connsiteY23" fmla="*/ 596107 h 662162"/>
              <a:gd name="connsiteX24" fmla="*/ 304975 w 1787358"/>
              <a:gd name="connsiteY24" fmla="*/ 550863 h 662162"/>
              <a:gd name="connsiteX25" fmla="*/ 239733 w 1787358"/>
              <a:gd name="connsiteY25" fmla="*/ 518319 h 662162"/>
              <a:gd name="connsiteX26" fmla="*/ 210883 w 1787358"/>
              <a:gd name="connsiteY26" fmla="*/ 457200 h 662162"/>
              <a:gd name="connsiteX27" fmla="*/ 103580 w 1787358"/>
              <a:gd name="connsiteY27" fmla="*/ 354807 h 662162"/>
              <a:gd name="connsiteX28" fmla="*/ 6159 w 1787358"/>
              <a:gd name="connsiteY28" fmla="*/ 166688 h 662162"/>
              <a:gd name="connsiteX29" fmla="*/ 8098 w 1787358"/>
              <a:gd name="connsiteY29" fmla="*/ 7938 h 662162"/>
              <a:gd name="connsiteX30" fmla="*/ 241353 w 1787358"/>
              <a:gd name="connsiteY30" fmla="*/ 6350 h 662162"/>
              <a:gd name="connsiteX31" fmla="*/ 368133 w 1787358"/>
              <a:gd name="connsiteY31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517483 w 1787358"/>
              <a:gd name="connsiteY12" fmla="*/ 508000 h 662162"/>
              <a:gd name="connsiteX13" fmla="*/ 1436520 w 1787358"/>
              <a:gd name="connsiteY13" fmla="*/ 536575 h 662162"/>
              <a:gd name="connsiteX14" fmla="*/ 1307933 w 1787358"/>
              <a:gd name="connsiteY14" fmla="*/ 582613 h 662162"/>
              <a:gd name="connsiteX15" fmla="*/ 1105295 w 1787358"/>
              <a:gd name="connsiteY15" fmla="*/ 603250 h 662162"/>
              <a:gd name="connsiteX16" fmla="*/ 954750 w 1787358"/>
              <a:gd name="connsiteY16" fmla="*/ 66198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400374 w 1787358"/>
              <a:gd name="connsiteY22" fmla="*/ 602457 h 662162"/>
              <a:gd name="connsiteX23" fmla="*/ 339578 w 1787358"/>
              <a:gd name="connsiteY23" fmla="*/ 596107 h 662162"/>
              <a:gd name="connsiteX24" fmla="*/ 304975 w 1787358"/>
              <a:gd name="connsiteY24" fmla="*/ 550863 h 662162"/>
              <a:gd name="connsiteX25" fmla="*/ 239733 w 1787358"/>
              <a:gd name="connsiteY25" fmla="*/ 518319 h 662162"/>
              <a:gd name="connsiteX26" fmla="*/ 210883 w 1787358"/>
              <a:gd name="connsiteY26" fmla="*/ 457200 h 662162"/>
              <a:gd name="connsiteX27" fmla="*/ 103580 w 1787358"/>
              <a:gd name="connsiteY27" fmla="*/ 354807 h 662162"/>
              <a:gd name="connsiteX28" fmla="*/ 6159 w 1787358"/>
              <a:gd name="connsiteY28" fmla="*/ 166688 h 662162"/>
              <a:gd name="connsiteX29" fmla="*/ 8098 w 1787358"/>
              <a:gd name="connsiteY29" fmla="*/ 7938 h 662162"/>
              <a:gd name="connsiteX30" fmla="*/ 241353 w 1787358"/>
              <a:gd name="connsiteY30" fmla="*/ 6350 h 662162"/>
              <a:gd name="connsiteX31" fmla="*/ 368133 w 1787358"/>
              <a:gd name="connsiteY31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517483 w 1787358"/>
              <a:gd name="connsiteY12" fmla="*/ 508000 h 662162"/>
              <a:gd name="connsiteX13" fmla="*/ 1436520 w 1787358"/>
              <a:gd name="connsiteY13" fmla="*/ 536575 h 662162"/>
              <a:gd name="connsiteX14" fmla="*/ 1220481 w 1787358"/>
              <a:gd name="connsiteY14" fmla="*/ 531813 h 662162"/>
              <a:gd name="connsiteX15" fmla="*/ 1105295 w 1787358"/>
              <a:gd name="connsiteY15" fmla="*/ 603250 h 662162"/>
              <a:gd name="connsiteX16" fmla="*/ 954750 w 1787358"/>
              <a:gd name="connsiteY16" fmla="*/ 66198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400374 w 1787358"/>
              <a:gd name="connsiteY22" fmla="*/ 602457 h 662162"/>
              <a:gd name="connsiteX23" fmla="*/ 339578 w 1787358"/>
              <a:gd name="connsiteY23" fmla="*/ 596107 h 662162"/>
              <a:gd name="connsiteX24" fmla="*/ 304975 w 1787358"/>
              <a:gd name="connsiteY24" fmla="*/ 550863 h 662162"/>
              <a:gd name="connsiteX25" fmla="*/ 239733 w 1787358"/>
              <a:gd name="connsiteY25" fmla="*/ 518319 h 662162"/>
              <a:gd name="connsiteX26" fmla="*/ 210883 w 1787358"/>
              <a:gd name="connsiteY26" fmla="*/ 457200 h 662162"/>
              <a:gd name="connsiteX27" fmla="*/ 103580 w 1787358"/>
              <a:gd name="connsiteY27" fmla="*/ 354807 h 662162"/>
              <a:gd name="connsiteX28" fmla="*/ 6159 w 1787358"/>
              <a:gd name="connsiteY28" fmla="*/ 166688 h 662162"/>
              <a:gd name="connsiteX29" fmla="*/ 8098 w 1787358"/>
              <a:gd name="connsiteY29" fmla="*/ 7938 h 662162"/>
              <a:gd name="connsiteX30" fmla="*/ 241353 w 1787358"/>
              <a:gd name="connsiteY30" fmla="*/ 6350 h 662162"/>
              <a:gd name="connsiteX31" fmla="*/ 368133 w 1787358"/>
              <a:gd name="connsiteY31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517483 w 1787358"/>
              <a:gd name="connsiteY12" fmla="*/ 508000 h 662162"/>
              <a:gd name="connsiteX13" fmla="*/ 1338574 w 1787358"/>
              <a:gd name="connsiteY13" fmla="*/ 485775 h 662162"/>
              <a:gd name="connsiteX14" fmla="*/ 1220481 w 1787358"/>
              <a:gd name="connsiteY14" fmla="*/ 531813 h 662162"/>
              <a:gd name="connsiteX15" fmla="*/ 1105295 w 1787358"/>
              <a:gd name="connsiteY15" fmla="*/ 603250 h 662162"/>
              <a:gd name="connsiteX16" fmla="*/ 954750 w 1787358"/>
              <a:gd name="connsiteY16" fmla="*/ 66198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400374 w 1787358"/>
              <a:gd name="connsiteY22" fmla="*/ 602457 h 662162"/>
              <a:gd name="connsiteX23" fmla="*/ 339578 w 1787358"/>
              <a:gd name="connsiteY23" fmla="*/ 596107 h 662162"/>
              <a:gd name="connsiteX24" fmla="*/ 304975 w 1787358"/>
              <a:gd name="connsiteY24" fmla="*/ 550863 h 662162"/>
              <a:gd name="connsiteX25" fmla="*/ 239733 w 1787358"/>
              <a:gd name="connsiteY25" fmla="*/ 518319 h 662162"/>
              <a:gd name="connsiteX26" fmla="*/ 210883 w 1787358"/>
              <a:gd name="connsiteY26" fmla="*/ 457200 h 662162"/>
              <a:gd name="connsiteX27" fmla="*/ 103580 w 1787358"/>
              <a:gd name="connsiteY27" fmla="*/ 354807 h 662162"/>
              <a:gd name="connsiteX28" fmla="*/ 6159 w 1787358"/>
              <a:gd name="connsiteY28" fmla="*/ 166688 h 662162"/>
              <a:gd name="connsiteX29" fmla="*/ 8098 w 1787358"/>
              <a:gd name="connsiteY29" fmla="*/ 7938 h 662162"/>
              <a:gd name="connsiteX30" fmla="*/ 241353 w 1787358"/>
              <a:gd name="connsiteY30" fmla="*/ 6350 h 662162"/>
              <a:gd name="connsiteX31" fmla="*/ 368133 w 1787358"/>
              <a:gd name="connsiteY31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580983 w 1787358"/>
              <a:gd name="connsiteY11" fmla="*/ 468313 h 662162"/>
              <a:gd name="connsiteX12" fmla="*/ 1402046 w 1787358"/>
              <a:gd name="connsiteY12" fmla="*/ 368300 h 662162"/>
              <a:gd name="connsiteX13" fmla="*/ 1338574 w 1787358"/>
              <a:gd name="connsiteY13" fmla="*/ 485775 h 662162"/>
              <a:gd name="connsiteX14" fmla="*/ 1220481 w 1787358"/>
              <a:gd name="connsiteY14" fmla="*/ 531813 h 662162"/>
              <a:gd name="connsiteX15" fmla="*/ 1105295 w 1787358"/>
              <a:gd name="connsiteY15" fmla="*/ 603250 h 662162"/>
              <a:gd name="connsiteX16" fmla="*/ 954750 w 1787358"/>
              <a:gd name="connsiteY16" fmla="*/ 66198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400374 w 1787358"/>
              <a:gd name="connsiteY22" fmla="*/ 602457 h 662162"/>
              <a:gd name="connsiteX23" fmla="*/ 339578 w 1787358"/>
              <a:gd name="connsiteY23" fmla="*/ 596107 h 662162"/>
              <a:gd name="connsiteX24" fmla="*/ 304975 w 1787358"/>
              <a:gd name="connsiteY24" fmla="*/ 550863 h 662162"/>
              <a:gd name="connsiteX25" fmla="*/ 239733 w 1787358"/>
              <a:gd name="connsiteY25" fmla="*/ 518319 h 662162"/>
              <a:gd name="connsiteX26" fmla="*/ 210883 w 1787358"/>
              <a:gd name="connsiteY26" fmla="*/ 457200 h 662162"/>
              <a:gd name="connsiteX27" fmla="*/ 103580 w 1787358"/>
              <a:gd name="connsiteY27" fmla="*/ 354807 h 662162"/>
              <a:gd name="connsiteX28" fmla="*/ 6159 w 1787358"/>
              <a:gd name="connsiteY28" fmla="*/ 166688 h 662162"/>
              <a:gd name="connsiteX29" fmla="*/ 8098 w 1787358"/>
              <a:gd name="connsiteY29" fmla="*/ 7938 h 662162"/>
              <a:gd name="connsiteX30" fmla="*/ 241353 w 1787358"/>
              <a:gd name="connsiteY30" fmla="*/ 6350 h 662162"/>
              <a:gd name="connsiteX31" fmla="*/ 368133 w 1787358"/>
              <a:gd name="connsiteY31" fmla="*/ 0 h 662162"/>
              <a:gd name="connsiteX0" fmla="*/ 368133 w 1787358"/>
              <a:gd name="connsiteY0" fmla="*/ 0 h 662162"/>
              <a:gd name="connsiteX1" fmla="*/ 439570 w 1787358"/>
              <a:gd name="connsiteY1" fmla="*/ 123825 h 662162"/>
              <a:gd name="connsiteX2" fmla="*/ 563395 w 1787358"/>
              <a:gd name="connsiteY2" fmla="*/ 195263 h 662162"/>
              <a:gd name="connsiteX3" fmla="*/ 730083 w 1787358"/>
              <a:gd name="connsiteY3" fmla="*/ 214313 h 662162"/>
              <a:gd name="connsiteX4" fmla="*/ 992020 w 1787358"/>
              <a:gd name="connsiteY4" fmla="*/ 166688 h 662162"/>
              <a:gd name="connsiteX5" fmla="*/ 1125370 w 1787358"/>
              <a:gd name="connsiteY5" fmla="*/ 71438 h 662162"/>
              <a:gd name="connsiteX6" fmla="*/ 1139658 w 1787358"/>
              <a:gd name="connsiteY6" fmla="*/ 0 h 662162"/>
              <a:gd name="connsiteX7" fmla="*/ 1787358 w 1787358"/>
              <a:gd name="connsiteY7" fmla="*/ 0 h 662162"/>
              <a:gd name="connsiteX8" fmla="*/ 1773070 w 1787358"/>
              <a:gd name="connsiteY8" fmla="*/ 158750 h 662162"/>
              <a:gd name="connsiteX9" fmla="*/ 1714333 w 1787358"/>
              <a:gd name="connsiteY9" fmla="*/ 306388 h 662162"/>
              <a:gd name="connsiteX10" fmla="*/ 1636545 w 1787358"/>
              <a:gd name="connsiteY10" fmla="*/ 406400 h 662162"/>
              <a:gd name="connsiteX11" fmla="*/ 1434063 w 1787358"/>
              <a:gd name="connsiteY11" fmla="*/ 296863 h 662162"/>
              <a:gd name="connsiteX12" fmla="*/ 1402046 w 1787358"/>
              <a:gd name="connsiteY12" fmla="*/ 368300 h 662162"/>
              <a:gd name="connsiteX13" fmla="*/ 1338574 w 1787358"/>
              <a:gd name="connsiteY13" fmla="*/ 485775 h 662162"/>
              <a:gd name="connsiteX14" fmla="*/ 1220481 w 1787358"/>
              <a:gd name="connsiteY14" fmla="*/ 531813 h 662162"/>
              <a:gd name="connsiteX15" fmla="*/ 1105295 w 1787358"/>
              <a:gd name="connsiteY15" fmla="*/ 603250 h 662162"/>
              <a:gd name="connsiteX16" fmla="*/ 954750 w 1787358"/>
              <a:gd name="connsiteY16" fmla="*/ 661988 h 662162"/>
              <a:gd name="connsiteX17" fmla="*/ 801520 w 1787358"/>
              <a:gd name="connsiteY17" fmla="*/ 657225 h 662162"/>
              <a:gd name="connsiteX18" fmla="*/ 715795 w 1787358"/>
              <a:gd name="connsiteY18" fmla="*/ 661988 h 662162"/>
              <a:gd name="connsiteX19" fmla="*/ 549108 w 1787358"/>
              <a:gd name="connsiteY19" fmla="*/ 657225 h 662162"/>
              <a:gd name="connsiteX20" fmla="*/ 501483 w 1787358"/>
              <a:gd name="connsiteY20" fmla="*/ 647700 h 662162"/>
              <a:gd name="connsiteX21" fmla="*/ 463383 w 1787358"/>
              <a:gd name="connsiteY21" fmla="*/ 638175 h 662162"/>
              <a:gd name="connsiteX22" fmla="*/ 400374 w 1787358"/>
              <a:gd name="connsiteY22" fmla="*/ 602457 h 662162"/>
              <a:gd name="connsiteX23" fmla="*/ 339578 w 1787358"/>
              <a:gd name="connsiteY23" fmla="*/ 596107 h 662162"/>
              <a:gd name="connsiteX24" fmla="*/ 304975 w 1787358"/>
              <a:gd name="connsiteY24" fmla="*/ 550863 h 662162"/>
              <a:gd name="connsiteX25" fmla="*/ 239733 w 1787358"/>
              <a:gd name="connsiteY25" fmla="*/ 518319 h 662162"/>
              <a:gd name="connsiteX26" fmla="*/ 210883 w 1787358"/>
              <a:gd name="connsiteY26" fmla="*/ 457200 h 662162"/>
              <a:gd name="connsiteX27" fmla="*/ 103580 w 1787358"/>
              <a:gd name="connsiteY27" fmla="*/ 354807 h 662162"/>
              <a:gd name="connsiteX28" fmla="*/ 6159 w 1787358"/>
              <a:gd name="connsiteY28" fmla="*/ 166688 h 662162"/>
              <a:gd name="connsiteX29" fmla="*/ 8098 w 1787358"/>
              <a:gd name="connsiteY29" fmla="*/ 7938 h 662162"/>
              <a:gd name="connsiteX30" fmla="*/ 241353 w 1787358"/>
              <a:gd name="connsiteY30" fmla="*/ 6350 h 662162"/>
              <a:gd name="connsiteX31" fmla="*/ 368133 w 1787358"/>
              <a:gd name="connsiteY31" fmla="*/ 0 h 662162"/>
              <a:gd name="connsiteX0" fmla="*/ 368133 w 1773076"/>
              <a:gd name="connsiteY0" fmla="*/ 0 h 662162"/>
              <a:gd name="connsiteX1" fmla="*/ 439570 w 1773076"/>
              <a:gd name="connsiteY1" fmla="*/ 123825 h 662162"/>
              <a:gd name="connsiteX2" fmla="*/ 563395 w 1773076"/>
              <a:gd name="connsiteY2" fmla="*/ 195263 h 662162"/>
              <a:gd name="connsiteX3" fmla="*/ 730083 w 1773076"/>
              <a:gd name="connsiteY3" fmla="*/ 214313 h 662162"/>
              <a:gd name="connsiteX4" fmla="*/ 992020 w 1773076"/>
              <a:gd name="connsiteY4" fmla="*/ 166688 h 662162"/>
              <a:gd name="connsiteX5" fmla="*/ 1125370 w 1773076"/>
              <a:gd name="connsiteY5" fmla="*/ 71438 h 662162"/>
              <a:gd name="connsiteX6" fmla="*/ 1139658 w 1773076"/>
              <a:gd name="connsiteY6" fmla="*/ 0 h 662162"/>
              <a:gd name="connsiteX7" fmla="*/ 1493519 w 1773076"/>
              <a:gd name="connsiteY7" fmla="*/ 0 h 662162"/>
              <a:gd name="connsiteX8" fmla="*/ 1773070 w 1773076"/>
              <a:gd name="connsiteY8" fmla="*/ 158750 h 662162"/>
              <a:gd name="connsiteX9" fmla="*/ 1714333 w 1773076"/>
              <a:gd name="connsiteY9" fmla="*/ 306388 h 662162"/>
              <a:gd name="connsiteX10" fmla="*/ 1636545 w 1773076"/>
              <a:gd name="connsiteY10" fmla="*/ 406400 h 662162"/>
              <a:gd name="connsiteX11" fmla="*/ 1434063 w 1773076"/>
              <a:gd name="connsiteY11" fmla="*/ 296863 h 662162"/>
              <a:gd name="connsiteX12" fmla="*/ 1402046 w 1773076"/>
              <a:gd name="connsiteY12" fmla="*/ 368300 h 662162"/>
              <a:gd name="connsiteX13" fmla="*/ 1338574 w 1773076"/>
              <a:gd name="connsiteY13" fmla="*/ 485775 h 662162"/>
              <a:gd name="connsiteX14" fmla="*/ 1220481 w 1773076"/>
              <a:gd name="connsiteY14" fmla="*/ 531813 h 662162"/>
              <a:gd name="connsiteX15" fmla="*/ 1105295 w 1773076"/>
              <a:gd name="connsiteY15" fmla="*/ 603250 h 662162"/>
              <a:gd name="connsiteX16" fmla="*/ 954750 w 1773076"/>
              <a:gd name="connsiteY16" fmla="*/ 661988 h 662162"/>
              <a:gd name="connsiteX17" fmla="*/ 801520 w 1773076"/>
              <a:gd name="connsiteY17" fmla="*/ 657225 h 662162"/>
              <a:gd name="connsiteX18" fmla="*/ 715795 w 1773076"/>
              <a:gd name="connsiteY18" fmla="*/ 661988 h 662162"/>
              <a:gd name="connsiteX19" fmla="*/ 549108 w 1773076"/>
              <a:gd name="connsiteY19" fmla="*/ 657225 h 662162"/>
              <a:gd name="connsiteX20" fmla="*/ 501483 w 1773076"/>
              <a:gd name="connsiteY20" fmla="*/ 647700 h 662162"/>
              <a:gd name="connsiteX21" fmla="*/ 463383 w 1773076"/>
              <a:gd name="connsiteY21" fmla="*/ 638175 h 662162"/>
              <a:gd name="connsiteX22" fmla="*/ 400374 w 1773076"/>
              <a:gd name="connsiteY22" fmla="*/ 602457 h 662162"/>
              <a:gd name="connsiteX23" fmla="*/ 339578 w 1773076"/>
              <a:gd name="connsiteY23" fmla="*/ 596107 h 662162"/>
              <a:gd name="connsiteX24" fmla="*/ 304975 w 1773076"/>
              <a:gd name="connsiteY24" fmla="*/ 550863 h 662162"/>
              <a:gd name="connsiteX25" fmla="*/ 239733 w 1773076"/>
              <a:gd name="connsiteY25" fmla="*/ 518319 h 662162"/>
              <a:gd name="connsiteX26" fmla="*/ 210883 w 1773076"/>
              <a:gd name="connsiteY26" fmla="*/ 457200 h 662162"/>
              <a:gd name="connsiteX27" fmla="*/ 103580 w 1773076"/>
              <a:gd name="connsiteY27" fmla="*/ 354807 h 662162"/>
              <a:gd name="connsiteX28" fmla="*/ 6159 w 1773076"/>
              <a:gd name="connsiteY28" fmla="*/ 166688 h 662162"/>
              <a:gd name="connsiteX29" fmla="*/ 8098 w 1773076"/>
              <a:gd name="connsiteY29" fmla="*/ 7938 h 662162"/>
              <a:gd name="connsiteX30" fmla="*/ 241353 w 1773076"/>
              <a:gd name="connsiteY30" fmla="*/ 6350 h 662162"/>
              <a:gd name="connsiteX31" fmla="*/ 368133 w 1773076"/>
              <a:gd name="connsiteY31" fmla="*/ 0 h 662162"/>
              <a:gd name="connsiteX0" fmla="*/ 368133 w 1714333"/>
              <a:gd name="connsiteY0" fmla="*/ 0 h 662162"/>
              <a:gd name="connsiteX1" fmla="*/ 439570 w 1714333"/>
              <a:gd name="connsiteY1" fmla="*/ 123825 h 662162"/>
              <a:gd name="connsiteX2" fmla="*/ 563395 w 1714333"/>
              <a:gd name="connsiteY2" fmla="*/ 195263 h 662162"/>
              <a:gd name="connsiteX3" fmla="*/ 730083 w 1714333"/>
              <a:gd name="connsiteY3" fmla="*/ 214313 h 662162"/>
              <a:gd name="connsiteX4" fmla="*/ 992020 w 1714333"/>
              <a:gd name="connsiteY4" fmla="*/ 166688 h 662162"/>
              <a:gd name="connsiteX5" fmla="*/ 1125370 w 1714333"/>
              <a:gd name="connsiteY5" fmla="*/ 71438 h 662162"/>
              <a:gd name="connsiteX6" fmla="*/ 1139658 w 1714333"/>
              <a:gd name="connsiteY6" fmla="*/ 0 h 662162"/>
              <a:gd name="connsiteX7" fmla="*/ 1493519 w 1714333"/>
              <a:gd name="connsiteY7" fmla="*/ 0 h 662162"/>
              <a:gd name="connsiteX8" fmla="*/ 1479230 w 1714333"/>
              <a:gd name="connsiteY8" fmla="*/ 158750 h 662162"/>
              <a:gd name="connsiteX9" fmla="*/ 1714333 w 1714333"/>
              <a:gd name="connsiteY9" fmla="*/ 306388 h 662162"/>
              <a:gd name="connsiteX10" fmla="*/ 1636545 w 1714333"/>
              <a:gd name="connsiteY10" fmla="*/ 406400 h 662162"/>
              <a:gd name="connsiteX11" fmla="*/ 1434063 w 1714333"/>
              <a:gd name="connsiteY11" fmla="*/ 296863 h 662162"/>
              <a:gd name="connsiteX12" fmla="*/ 1402046 w 1714333"/>
              <a:gd name="connsiteY12" fmla="*/ 368300 h 662162"/>
              <a:gd name="connsiteX13" fmla="*/ 1338574 w 1714333"/>
              <a:gd name="connsiteY13" fmla="*/ 485775 h 662162"/>
              <a:gd name="connsiteX14" fmla="*/ 1220481 w 1714333"/>
              <a:gd name="connsiteY14" fmla="*/ 531813 h 662162"/>
              <a:gd name="connsiteX15" fmla="*/ 1105295 w 1714333"/>
              <a:gd name="connsiteY15" fmla="*/ 603250 h 662162"/>
              <a:gd name="connsiteX16" fmla="*/ 954750 w 1714333"/>
              <a:gd name="connsiteY16" fmla="*/ 661988 h 662162"/>
              <a:gd name="connsiteX17" fmla="*/ 801520 w 1714333"/>
              <a:gd name="connsiteY17" fmla="*/ 657225 h 662162"/>
              <a:gd name="connsiteX18" fmla="*/ 715795 w 1714333"/>
              <a:gd name="connsiteY18" fmla="*/ 661988 h 662162"/>
              <a:gd name="connsiteX19" fmla="*/ 549108 w 1714333"/>
              <a:gd name="connsiteY19" fmla="*/ 657225 h 662162"/>
              <a:gd name="connsiteX20" fmla="*/ 501483 w 1714333"/>
              <a:gd name="connsiteY20" fmla="*/ 647700 h 662162"/>
              <a:gd name="connsiteX21" fmla="*/ 463383 w 1714333"/>
              <a:gd name="connsiteY21" fmla="*/ 638175 h 662162"/>
              <a:gd name="connsiteX22" fmla="*/ 400374 w 1714333"/>
              <a:gd name="connsiteY22" fmla="*/ 602457 h 662162"/>
              <a:gd name="connsiteX23" fmla="*/ 339578 w 1714333"/>
              <a:gd name="connsiteY23" fmla="*/ 596107 h 662162"/>
              <a:gd name="connsiteX24" fmla="*/ 304975 w 1714333"/>
              <a:gd name="connsiteY24" fmla="*/ 550863 h 662162"/>
              <a:gd name="connsiteX25" fmla="*/ 239733 w 1714333"/>
              <a:gd name="connsiteY25" fmla="*/ 518319 h 662162"/>
              <a:gd name="connsiteX26" fmla="*/ 210883 w 1714333"/>
              <a:gd name="connsiteY26" fmla="*/ 457200 h 662162"/>
              <a:gd name="connsiteX27" fmla="*/ 103580 w 1714333"/>
              <a:gd name="connsiteY27" fmla="*/ 354807 h 662162"/>
              <a:gd name="connsiteX28" fmla="*/ 6159 w 1714333"/>
              <a:gd name="connsiteY28" fmla="*/ 166688 h 662162"/>
              <a:gd name="connsiteX29" fmla="*/ 8098 w 1714333"/>
              <a:gd name="connsiteY29" fmla="*/ 7938 h 662162"/>
              <a:gd name="connsiteX30" fmla="*/ 241353 w 1714333"/>
              <a:gd name="connsiteY30" fmla="*/ 6350 h 662162"/>
              <a:gd name="connsiteX31" fmla="*/ 368133 w 1714333"/>
              <a:gd name="connsiteY31" fmla="*/ 0 h 662162"/>
              <a:gd name="connsiteX0" fmla="*/ 368133 w 1636683"/>
              <a:gd name="connsiteY0" fmla="*/ 0 h 662162"/>
              <a:gd name="connsiteX1" fmla="*/ 439570 w 1636683"/>
              <a:gd name="connsiteY1" fmla="*/ 123825 h 662162"/>
              <a:gd name="connsiteX2" fmla="*/ 563395 w 1636683"/>
              <a:gd name="connsiteY2" fmla="*/ 195263 h 662162"/>
              <a:gd name="connsiteX3" fmla="*/ 730083 w 1636683"/>
              <a:gd name="connsiteY3" fmla="*/ 214313 h 662162"/>
              <a:gd name="connsiteX4" fmla="*/ 992020 w 1636683"/>
              <a:gd name="connsiteY4" fmla="*/ 166688 h 662162"/>
              <a:gd name="connsiteX5" fmla="*/ 1125370 w 1636683"/>
              <a:gd name="connsiteY5" fmla="*/ 71438 h 662162"/>
              <a:gd name="connsiteX6" fmla="*/ 1139658 w 1636683"/>
              <a:gd name="connsiteY6" fmla="*/ 0 h 662162"/>
              <a:gd name="connsiteX7" fmla="*/ 1493519 w 1636683"/>
              <a:gd name="connsiteY7" fmla="*/ 0 h 662162"/>
              <a:gd name="connsiteX8" fmla="*/ 1479230 w 1636683"/>
              <a:gd name="connsiteY8" fmla="*/ 158750 h 662162"/>
              <a:gd name="connsiteX9" fmla="*/ 1469467 w 1636683"/>
              <a:gd name="connsiteY9" fmla="*/ 249238 h 662162"/>
              <a:gd name="connsiteX10" fmla="*/ 1636545 w 1636683"/>
              <a:gd name="connsiteY10" fmla="*/ 406400 h 662162"/>
              <a:gd name="connsiteX11" fmla="*/ 1434063 w 1636683"/>
              <a:gd name="connsiteY11" fmla="*/ 296863 h 662162"/>
              <a:gd name="connsiteX12" fmla="*/ 1402046 w 1636683"/>
              <a:gd name="connsiteY12" fmla="*/ 368300 h 662162"/>
              <a:gd name="connsiteX13" fmla="*/ 1338574 w 1636683"/>
              <a:gd name="connsiteY13" fmla="*/ 485775 h 662162"/>
              <a:gd name="connsiteX14" fmla="*/ 1220481 w 1636683"/>
              <a:gd name="connsiteY14" fmla="*/ 531813 h 662162"/>
              <a:gd name="connsiteX15" fmla="*/ 1105295 w 1636683"/>
              <a:gd name="connsiteY15" fmla="*/ 603250 h 662162"/>
              <a:gd name="connsiteX16" fmla="*/ 954750 w 1636683"/>
              <a:gd name="connsiteY16" fmla="*/ 661988 h 662162"/>
              <a:gd name="connsiteX17" fmla="*/ 801520 w 1636683"/>
              <a:gd name="connsiteY17" fmla="*/ 657225 h 662162"/>
              <a:gd name="connsiteX18" fmla="*/ 715795 w 1636683"/>
              <a:gd name="connsiteY18" fmla="*/ 661988 h 662162"/>
              <a:gd name="connsiteX19" fmla="*/ 549108 w 1636683"/>
              <a:gd name="connsiteY19" fmla="*/ 657225 h 662162"/>
              <a:gd name="connsiteX20" fmla="*/ 501483 w 1636683"/>
              <a:gd name="connsiteY20" fmla="*/ 647700 h 662162"/>
              <a:gd name="connsiteX21" fmla="*/ 463383 w 1636683"/>
              <a:gd name="connsiteY21" fmla="*/ 638175 h 662162"/>
              <a:gd name="connsiteX22" fmla="*/ 400374 w 1636683"/>
              <a:gd name="connsiteY22" fmla="*/ 602457 h 662162"/>
              <a:gd name="connsiteX23" fmla="*/ 339578 w 1636683"/>
              <a:gd name="connsiteY23" fmla="*/ 596107 h 662162"/>
              <a:gd name="connsiteX24" fmla="*/ 304975 w 1636683"/>
              <a:gd name="connsiteY24" fmla="*/ 550863 h 662162"/>
              <a:gd name="connsiteX25" fmla="*/ 239733 w 1636683"/>
              <a:gd name="connsiteY25" fmla="*/ 518319 h 662162"/>
              <a:gd name="connsiteX26" fmla="*/ 210883 w 1636683"/>
              <a:gd name="connsiteY26" fmla="*/ 457200 h 662162"/>
              <a:gd name="connsiteX27" fmla="*/ 103580 w 1636683"/>
              <a:gd name="connsiteY27" fmla="*/ 354807 h 662162"/>
              <a:gd name="connsiteX28" fmla="*/ 6159 w 1636683"/>
              <a:gd name="connsiteY28" fmla="*/ 166688 h 662162"/>
              <a:gd name="connsiteX29" fmla="*/ 8098 w 1636683"/>
              <a:gd name="connsiteY29" fmla="*/ 7938 h 662162"/>
              <a:gd name="connsiteX30" fmla="*/ 241353 w 1636683"/>
              <a:gd name="connsiteY30" fmla="*/ 6350 h 662162"/>
              <a:gd name="connsiteX31" fmla="*/ 368133 w 1636683"/>
              <a:gd name="connsiteY31" fmla="*/ 0 h 662162"/>
              <a:gd name="connsiteX0" fmla="*/ 368133 w 1493519"/>
              <a:gd name="connsiteY0" fmla="*/ 0 h 662162"/>
              <a:gd name="connsiteX1" fmla="*/ 439570 w 1493519"/>
              <a:gd name="connsiteY1" fmla="*/ 123825 h 662162"/>
              <a:gd name="connsiteX2" fmla="*/ 563395 w 1493519"/>
              <a:gd name="connsiteY2" fmla="*/ 195263 h 662162"/>
              <a:gd name="connsiteX3" fmla="*/ 730083 w 1493519"/>
              <a:gd name="connsiteY3" fmla="*/ 214313 h 662162"/>
              <a:gd name="connsiteX4" fmla="*/ 992020 w 1493519"/>
              <a:gd name="connsiteY4" fmla="*/ 166688 h 662162"/>
              <a:gd name="connsiteX5" fmla="*/ 1125370 w 1493519"/>
              <a:gd name="connsiteY5" fmla="*/ 71438 h 662162"/>
              <a:gd name="connsiteX6" fmla="*/ 1139658 w 1493519"/>
              <a:gd name="connsiteY6" fmla="*/ 0 h 662162"/>
              <a:gd name="connsiteX7" fmla="*/ 1493519 w 1493519"/>
              <a:gd name="connsiteY7" fmla="*/ 0 h 662162"/>
              <a:gd name="connsiteX8" fmla="*/ 1479230 w 1493519"/>
              <a:gd name="connsiteY8" fmla="*/ 158750 h 662162"/>
              <a:gd name="connsiteX9" fmla="*/ 1469467 w 1493519"/>
              <a:gd name="connsiteY9" fmla="*/ 249238 h 662162"/>
              <a:gd name="connsiteX10" fmla="*/ 1434063 w 1493519"/>
              <a:gd name="connsiteY10" fmla="*/ 296863 h 662162"/>
              <a:gd name="connsiteX11" fmla="*/ 1402046 w 1493519"/>
              <a:gd name="connsiteY11" fmla="*/ 368300 h 662162"/>
              <a:gd name="connsiteX12" fmla="*/ 1338574 w 1493519"/>
              <a:gd name="connsiteY12" fmla="*/ 485775 h 662162"/>
              <a:gd name="connsiteX13" fmla="*/ 1220481 w 1493519"/>
              <a:gd name="connsiteY13" fmla="*/ 531813 h 662162"/>
              <a:gd name="connsiteX14" fmla="*/ 1105295 w 1493519"/>
              <a:gd name="connsiteY14" fmla="*/ 603250 h 662162"/>
              <a:gd name="connsiteX15" fmla="*/ 954750 w 1493519"/>
              <a:gd name="connsiteY15" fmla="*/ 661988 h 662162"/>
              <a:gd name="connsiteX16" fmla="*/ 801520 w 1493519"/>
              <a:gd name="connsiteY16" fmla="*/ 657225 h 662162"/>
              <a:gd name="connsiteX17" fmla="*/ 715795 w 1493519"/>
              <a:gd name="connsiteY17" fmla="*/ 661988 h 662162"/>
              <a:gd name="connsiteX18" fmla="*/ 549108 w 1493519"/>
              <a:gd name="connsiteY18" fmla="*/ 657225 h 662162"/>
              <a:gd name="connsiteX19" fmla="*/ 501483 w 1493519"/>
              <a:gd name="connsiteY19" fmla="*/ 647700 h 662162"/>
              <a:gd name="connsiteX20" fmla="*/ 463383 w 1493519"/>
              <a:gd name="connsiteY20" fmla="*/ 638175 h 662162"/>
              <a:gd name="connsiteX21" fmla="*/ 400374 w 1493519"/>
              <a:gd name="connsiteY21" fmla="*/ 602457 h 662162"/>
              <a:gd name="connsiteX22" fmla="*/ 339578 w 1493519"/>
              <a:gd name="connsiteY22" fmla="*/ 596107 h 662162"/>
              <a:gd name="connsiteX23" fmla="*/ 304975 w 1493519"/>
              <a:gd name="connsiteY23" fmla="*/ 550863 h 662162"/>
              <a:gd name="connsiteX24" fmla="*/ 239733 w 1493519"/>
              <a:gd name="connsiteY24" fmla="*/ 518319 h 662162"/>
              <a:gd name="connsiteX25" fmla="*/ 210883 w 1493519"/>
              <a:gd name="connsiteY25" fmla="*/ 457200 h 662162"/>
              <a:gd name="connsiteX26" fmla="*/ 103580 w 1493519"/>
              <a:gd name="connsiteY26" fmla="*/ 354807 h 662162"/>
              <a:gd name="connsiteX27" fmla="*/ 6159 w 1493519"/>
              <a:gd name="connsiteY27" fmla="*/ 166688 h 662162"/>
              <a:gd name="connsiteX28" fmla="*/ 8098 w 1493519"/>
              <a:gd name="connsiteY28" fmla="*/ 7938 h 662162"/>
              <a:gd name="connsiteX29" fmla="*/ 241353 w 1493519"/>
              <a:gd name="connsiteY29" fmla="*/ 6350 h 662162"/>
              <a:gd name="connsiteX30" fmla="*/ 368133 w 1493519"/>
              <a:gd name="connsiteY30" fmla="*/ 0 h 662162"/>
              <a:gd name="connsiteX0" fmla="*/ 360035 w 1485421"/>
              <a:gd name="connsiteY0" fmla="*/ 0 h 662162"/>
              <a:gd name="connsiteX1" fmla="*/ 431472 w 1485421"/>
              <a:gd name="connsiteY1" fmla="*/ 123825 h 662162"/>
              <a:gd name="connsiteX2" fmla="*/ 555297 w 1485421"/>
              <a:gd name="connsiteY2" fmla="*/ 195263 h 662162"/>
              <a:gd name="connsiteX3" fmla="*/ 721985 w 1485421"/>
              <a:gd name="connsiteY3" fmla="*/ 214313 h 662162"/>
              <a:gd name="connsiteX4" fmla="*/ 983922 w 1485421"/>
              <a:gd name="connsiteY4" fmla="*/ 166688 h 662162"/>
              <a:gd name="connsiteX5" fmla="*/ 1117272 w 1485421"/>
              <a:gd name="connsiteY5" fmla="*/ 71438 h 662162"/>
              <a:gd name="connsiteX6" fmla="*/ 1131560 w 1485421"/>
              <a:gd name="connsiteY6" fmla="*/ 0 h 662162"/>
              <a:gd name="connsiteX7" fmla="*/ 1485421 w 1485421"/>
              <a:gd name="connsiteY7" fmla="*/ 0 h 662162"/>
              <a:gd name="connsiteX8" fmla="*/ 1471132 w 1485421"/>
              <a:gd name="connsiteY8" fmla="*/ 158750 h 662162"/>
              <a:gd name="connsiteX9" fmla="*/ 1461369 w 1485421"/>
              <a:gd name="connsiteY9" fmla="*/ 249238 h 662162"/>
              <a:gd name="connsiteX10" fmla="*/ 1425965 w 1485421"/>
              <a:gd name="connsiteY10" fmla="*/ 296863 h 662162"/>
              <a:gd name="connsiteX11" fmla="*/ 1393948 w 1485421"/>
              <a:gd name="connsiteY11" fmla="*/ 368300 h 662162"/>
              <a:gd name="connsiteX12" fmla="*/ 1330476 w 1485421"/>
              <a:gd name="connsiteY12" fmla="*/ 485775 h 662162"/>
              <a:gd name="connsiteX13" fmla="*/ 1212383 w 1485421"/>
              <a:gd name="connsiteY13" fmla="*/ 531813 h 662162"/>
              <a:gd name="connsiteX14" fmla="*/ 1097197 w 1485421"/>
              <a:gd name="connsiteY14" fmla="*/ 603250 h 662162"/>
              <a:gd name="connsiteX15" fmla="*/ 946652 w 1485421"/>
              <a:gd name="connsiteY15" fmla="*/ 661988 h 662162"/>
              <a:gd name="connsiteX16" fmla="*/ 793422 w 1485421"/>
              <a:gd name="connsiteY16" fmla="*/ 657225 h 662162"/>
              <a:gd name="connsiteX17" fmla="*/ 707697 w 1485421"/>
              <a:gd name="connsiteY17" fmla="*/ 661988 h 662162"/>
              <a:gd name="connsiteX18" fmla="*/ 541010 w 1485421"/>
              <a:gd name="connsiteY18" fmla="*/ 657225 h 662162"/>
              <a:gd name="connsiteX19" fmla="*/ 493385 w 1485421"/>
              <a:gd name="connsiteY19" fmla="*/ 647700 h 662162"/>
              <a:gd name="connsiteX20" fmla="*/ 455285 w 1485421"/>
              <a:gd name="connsiteY20" fmla="*/ 638175 h 662162"/>
              <a:gd name="connsiteX21" fmla="*/ 392276 w 1485421"/>
              <a:gd name="connsiteY21" fmla="*/ 602457 h 662162"/>
              <a:gd name="connsiteX22" fmla="*/ 331480 w 1485421"/>
              <a:gd name="connsiteY22" fmla="*/ 596107 h 662162"/>
              <a:gd name="connsiteX23" fmla="*/ 296877 w 1485421"/>
              <a:gd name="connsiteY23" fmla="*/ 550863 h 662162"/>
              <a:gd name="connsiteX24" fmla="*/ 231635 w 1485421"/>
              <a:gd name="connsiteY24" fmla="*/ 518319 h 662162"/>
              <a:gd name="connsiteX25" fmla="*/ 202785 w 1485421"/>
              <a:gd name="connsiteY25" fmla="*/ 457200 h 662162"/>
              <a:gd name="connsiteX26" fmla="*/ 95482 w 1485421"/>
              <a:gd name="connsiteY26" fmla="*/ 354807 h 662162"/>
              <a:gd name="connsiteX27" fmla="*/ 26046 w 1485421"/>
              <a:gd name="connsiteY27" fmla="*/ 166688 h 662162"/>
              <a:gd name="connsiteX28" fmla="*/ 0 w 1485421"/>
              <a:gd name="connsiteY28" fmla="*/ 7938 h 662162"/>
              <a:gd name="connsiteX29" fmla="*/ 233255 w 1485421"/>
              <a:gd name="connsiteY29" fmla="*/ 6350 h 662162"/>
              <a:gd name="connsiteX30" fmla="*/ 360035 w 1485421"/>
              <a:gd name="connsiteY30" fmla="*/ 0 h 662162"/>
              <a:gd name="connsiteX0" fmla="*/ 360035 w 1485421"/>
              <a:gd name="connsiteY0" fmla="*/ 0 h 662162"/>
              <a:gd name="connsiteX1" fmla="*/ 431472 w 1485421"/>
              <a:gd name="connsiteY1" fmla="*/ 123825 h 662162"/>
              <a:gd name="connsiteX2" fmla="*/ 555297 w 1485421"/>
              <a:gd name="connsiteY2" fmla="*/ 195263 h 662162"/>
              <a:gd name="connsiteX3" fmla="*/ 721985 w 1485421"/>
              <a:gd name="connsiteY3" fmla="*/ 214313 h 662162"/>
              <a:gd name="connsiteX4" fmla="*/ 983922 w 1485421"/>
              <a:gd name="connsiteY4" fmla="*/ 166688 h 662162"/>
              <a:gd name="connsiteX5" fmla="*/ 1117272 w 1485421"/>
              <a:gd name="connsiteY5" fmla="*/ 71438 h 662162"/>
              <a:gd name="connsiteX6" fmla="*/ 1131560 w 1485421"/>
              <a:gd name="connsiteY6" fmla="*/ 0 h 662162"/>
              <a:gd name="connsiteX7" fmla="*/ 1485421 w 1485421"/>
              <a:gd name="connsiteY7" fmla="*/ 0 h 662162"/>
              <a:gd name="connsiteX8" fmla="*/ 1471132 w 1485421"/>
              <a:gd name="connsiteY8" fmla="*/ 158750 h 662162"/>
              <a:gd name="connsiteX9" fmla="*/ 1461369 w 1485421"/>
              <a:gd name="connsiteY9" fmla="*/ 249238 h 662162"/>
              <a:gd name="connsiteX10" fmla="*/ 1425965 w 1485421"/>
              <a:gd name="connsiteY10" fmla="*/ 296863 h 662162"/>
              <a:gd name="connsiteX11" fmla="*/ 1393948 w 1485421"/>
              <a:gd name="connsiteY11" fmla="*/ 368300 h 662162"/>
              <a:gd name="connsiteX12" fmla="*/ 1330476 w 1485421"/>
              <a:gd name="connsiteY12" fmla="*/ 485775 h 662162"/>
              <a:gd name="connsiteX13" fmla="*/ 1212383 w 1485421"/>
              <a:gd name="connsiteY13" fmla="*/ 531813 h 662162"/>
              <a:gd name="connsiteX14" fmla="*/ 1097197 w 1485421"/>
              <a:gd name="connsiteY14" fmla="*/ 603250 h 662162"/>
              <a:gd name="connsiteX15" fmla="*/ 946652 w 1485421"/>
              <a:gd name="connsiteY15" fmla="*/ 661988 h 662162"/>
              <a:gd name="connsiteX16" fmla="*/ 793422 w 1485421"/>
              <a:gd name="connsiteY16" fmla="*/ 657225 h 662162"/>
              <a:gd name="connsiteX17" fmla="*/ 707697 w 1485421"/>
              <a:gd name="connsiteY17" fmla="*/ 661988 h 662162"/>
              <a:gd name="connsiteX18" fmla="*/ 541010 w 1485421"/>
              <a:gd name="connsiteY18" fmla="*/ 657225 h 662162"/>
              <a:gd name="connsiteX19" fmla="*/ 493385 w 1485421"/>
              <a:gd name="connsiteY19" fmla="*/ 647700 h 662162"/>
              <a:gd name="connsiteX20" fmla="*/ 455285 w 1485421"/>
              <a:gd name="connsiteY20" fmla="*/ 638175 h 662162"/>
              <a:gd name="connsiteX21" fmla="*/ 392276 w 1485421"/>
              <a:gd name="connsiteY21" fmla="*/ 602457 h 662162"/>
              <a:gd name="connsiteX22" fmla="*/ 331480 w 1485421"/>
              <a:gd name="connsiteY22" fmla="*/ 596107 h 662162"/>
              <a:gd name="connsiteX23" fmla="*/ 296877 w 1485421"/>
              <a:gd name="connsiteY23" fmla="*/ 550863 h 662162"/>
              <a:gd name="connsiteX24" fmla="*/ 231635 w 1485421"/>
              <a:gd name="connsiteY24" fmla="*/ 518319 h 662162"/>
              <a:gd name="connsiteX25" fmla="*/ 202785 w 1485421"/>
              <a:gd name="connsiteY25" fmla="*/ 457200 h 662162"/>
              <a:gd name="connsiteX26" fmla="*/ 102478 w 1485421"/>
              <a:gd name="connsiteY26" fmla="*/ 361157 h 662162"/>
              <a:gd name="connsiteX27" fmla="*/ 26046 w 1485421"/>
              <a:gd name="connsiteY27" fmla="*/ 166688 h 662162"/>
              <a:gd name="connsiteX28" fmla="*/ 0 w 1485421"/>
              <a:gd name="connsiteY28" fmla="*/ 7938 h 662162"/>
              <a:gd name="connsiteX29" fmla="*/ 233255 w 1485421"/>
              <a:gd name="connsiteY29" fmla="*/ 6350 h 662162"/>
              <a:gd name="connsiteX30" fmla="*/ 360035 w 1485421"/>
              <a:gd name="connsiteY30" fmla="*/ 0 h 662162"/>
              <a:gd name="connsiteX0" fmla="*/ 360035 w 1485421"/>
              <a:gd name="connsiteY0" fmla="*/ 0 h 662162"/>
              <a:gd name="connsiteX1" fmla="*/ 431472 w 1485421"/>
              <a:gd name="connsiteY1" fmla="*/ 123825 h 662162"/>
              <a:gd name="connsiteX2" fmla="*/ 555297 w 1485421"/>
              <a:gd name="connsiteY2" fmla="*/ 195263 h 662162"/>
              <a:gd name="connsiteX3" fmla="*/ 721985 w 1485421"/>
              <a:gd name="connsiteY3" fmla="*/ 214313 h 662162"/>
              <a:gd name="connsiteX4" fmla="*/ 983922 w 1485421"/>
              <a:gd name="connsiteY4" fmla="*/ 166688 h 662162"/>
              <a:gd name="connsiteX5" fmla="*/ 1117272 w 1485421"/>
              <a:gd name="connsiteY5" fmla="*/ 71438 h 662162"/>
              <a:gd name="connsiteX6" fmla="*/ 1131560 w 1485421"/>
              <a:gd name="connsiteY6" fmla="*/ 0 h 662162"/>
              <a:gd name="connsiteX7" fmla="*/ 1485421 w 1485421"/>
              <a:gd name="connsiteY7" fmla="*/ 0 h 662162"/>
              <a:gd name="connsiteX8" fmla="*/ 1471132 w 1485421"/>
              <a:gd name="connsiteY8" fmla="*/ 158750 h 662162"/>
              <a:gd name="connsiteX9" fmla="*/ 1461369 w 1485421"/>
              <a:gd name="connsiteY9" fmla="*/ 249238 h 662162"/>
              <a:gd name="connsiteX10" fmla="*/ 1425965 w 1485421"/>
              <a:gd name="connsiteY10" fmla="*/ 296863 h 662162"/>
              <a:gd name="connsiteX11" fmla="*/ 1393948 w 1485421"/>
              <a:gd name="connsiteY11" fmla="*/ 368300 h 662162"/>
              <a:gd name="connsiteX12" fmla="*/ 1330476 w 1485421"/>
              <a:gd name="connsiteY12" fmla="*/ 485775 h 662162"/>
              <a:gd name="connsiteX13" fmla="*/ 1212383 w 1485421"/>
              <a:gd name="connsiteY13" fmla="*/ 531813 h 662162"/>
              <a:gd name="connsiteX14" fmla="*/ 1097197 w 1485421"/>
              <a:gd name="connsiteY14" fmla="*/ 603250 h 662162"/>
              <a:gd name="connsiteX15" fmla="*/ 946652 w 1485421"/>
              <a:gd name="connsiteY15" fmla="*/ 661988 h 662162"/>
              <a:gd name="connsiteX16" fmla="*/ 793422 w 1485421"/>
              <a:gd name="connsiteY16" fmla="*/ 657225 h 662162"/>
              <a:gd name="connsiteX17" fmla="*/ 707697 w 1485421"/>
              <a:gd name="connsiteY17" fmla="*/ 661988 h 662162"/>
              <a:gd name="connsiteX18" fmla="*/ 541010 w 1485421"/>
              <a:gd name="connsiteY18" fmla="*/ 657225 h 662162"/>
              <a:gd name="connsiteX19" fmla="*/ 493385 w 1485421"/>
              <a:gd name="connsiteY19" fmla="*/ 647700 h 662162"/>
              <a:gd name="connsiteX20" fmla="*/ 455285 w 1485421"/>
              <a:gd name="connsiteY20" fmla="*/ 638175 h 662162"/>
              <a:gd name="connsiteX21" fmla="*/ 392276 w 1485421"/>
              <a:gd name="connsiteY21" fmla="*/ 602457 h 662162"/>
              <a:gd name="connsiteX22" fmla="*/ 331480 w 1485421"/>
              <a:gd name="connsiteY22" fmla="*/ 596107 h 662162"/>
              <a:gd name="connsiteX23" fmla="*/ 296877 w 1485421"/>
              <a:gd name="connsiteY23" fmla="*/ 550863 h 662162"/>
              <a:gd name="connsiteX24" fmla="*/ 231635 w 1485421"/>
              <a:gd name="connsiteY24" fmla="*/ 518319 h 662162"/>
              <a:gd name="connsiteX25" fmla="*/ 160808 w 1485421"/>
              <a:gd name="connsiteY25" fmla="*/ 450850 h 662162"/>
              <a:gd name="connsiteX26" fmla="*/ 102478 w 1485421"/>
              <a:gd name="connsiteY26" fmla="*/ 361157 h 662162"/>
              <a:gd name="connsiteX27" fmla="*/ 26046 w 1485421"/>
              <a:gd name="connsiteY27" fmla="*/ 166688 h 662162"/>
              <a:gd name="connsiteX28" fmla="*/ 0 w 1485421"/>
              <a:gd name="connsiteY28" fmla="*/ 7938 h 662162"/>
              <a:gd name="connsiteX29" fmla="*/ 233255 w 1485421"/>
              <a:gd name="connsiteY29" fmla="*/ 6350 h 662162"/>
              <a:gd name="connsiteX30" fmla="*/ 360035 w 1485421"/>
              <a:gd name="connsiteY30" fmla="*/ 0 h 662162"/>
              <a:gd name="connsiteX0" fmla="*/ 360035 w 1485421"/>
              <a:gd name="connsiteY0" fmla="*/ 0 h 662162"/>
              <a:gd name="connsiteX1" fmla="*/ 431472 w 1485421"/>
              <a:gd name="connsiteY1" fmla="*/ 123825 h 662162"/>
              <a:gd name="connsiteX2" fmla="*/ 555297 w 1485421"/>
              <a:gd name="connsiteY2" fmla="*/ 195263 h 662162"/>
              <a:gd name="connsiteX3" fmla="*/ 721985 w 1485421"/>
              <a:gd name="connsiteY3" fmla="*/ 214313 h 662162"/>
              <a:gd name="connsiteX4" fmla="*/ 983922 w 1485421"/>
              <a:gd name="connsiteY4" fmla="*/ 166688 h 662162"/>
              <a:gd name="connsiteX5" fmla="*/ 1117272 w 1485421"/>
              <a:gd name="connsiteY5" fmla="*/ 71438 h 662162"/>
              <a:gd name="connsiteX6" fmla="*/ 1131560 w 1485421"/>
              <a:gd name="connsiteY6" fmla="*/ 0 h 662162"/>
              <a:gd name="connsiteX7" fmla="*/ 1485421 w 1485421"/>
              <a:gd name="connsiteY7" fmla="*/ 0 h 662162"/>
              <a:gd name="connsiteX8" fmla="*/ 1471132 w 1485421"/>
              <a:gd name="connsiteY8" fmla="*/ 158750 h 662162"/>
              <a:gd name="connsiteX9" fmla="*/ 1461369 w 1485421"/>
              <a:gd name="connsiteY9" fmla="*/ 249238 h 662162"/>
              <a:gd name="connsiteX10" fmla="*/ 1425965 w 1485421"/>
              <a:gd name="connsiteY10" fmla="*/ 296863 h 662162"/>
              <a:gd name="connsiteX11" fmla="*/ 1393948 w 1485421"/>
              <a:gd name="connsiteY11" fmla="*/ 368300 h 662162"/>
              <a:gd name="connsiteX12" fmla="*/ 1330476 w 1485421"/>
              <a:gd name="connsiteY12" fmla="*/ 485775 h 662162"/>
              <a:gd name="connsiteX13" fmla="*/ 1212383 w 1485421"/>
              <a:gd name="connsiteY13" fmla="*/ 531813 h 662162"/>
              <a:gd name="connsiteX14" fmla="*/ 1097197 w 1485421"/>
              <a:gd name="connsiteY14" fmla="*/ 603250 h 662162"/>
              <a:gd name="connsiteX15" fmla="*/ 946652 w 1485421"/>
              <a:gd name="connsiteY15" fmla="*/ 661988 h 662162"/>
              <a:gd name="connsiteX16" fmla="*/ 793422 w 1485421"/>
              <a:gd name="connsiteY16" fmla="*/ 657225 h 662162"/>
              <a:gd name="connsiteX17" fmla="*/ 707697 w 1485421"/>
              <a:gd name="connsiteY17" fmla="*/ 661988 h 662162"/>
              <a:gd name="connsiteX18" fmla="*/ 541010 w 1485421"/>
              <a:gd name="connsiteY18" fmla="*/ 657225 h 662162"/>
              <a:gd name="connsiteX19" fmla="*/ 493385 w 1485421"/>
              <a:gd name="connsiteY19" fmla="*/ 647700 h 662162"/>
              <a:gd name="connsiteX20" fmla="*/ 455285 w 1485421"/>
              <a:gd name="connsiteY20" fmla="*/ 638175 h 662162"/>
              <a:gd name="connsiteX21" fmla="*/ 392276 w 1485421"/>
              <a:gd name="connsiteY21" fmla="*/ 602457 h 662162"/>
              <a:gd name="connsiteX22" fmla="*/ 357716 w 1485421"/>
              <a:gd name="connsiteY22" fmla="*/ 577057 h 662162"/>
              <a:gd name="connsiteX23" fmla="*/ 296877 w 1485421"/>
              <a:gd name="connsiteY23" fmla="*/ 550863 h 662162"/>
              <a:gd name="connsiteX24" fmla="*/ 231635 w 1485421"/>
              <a:gd name="connsiteY24" fmla="*/ 518319 h 662162"/>
              <a:gd name="connsiteX25" fmla="*/ 160808 w 1485421"/>
              <a:gd name="connsiteY25" fmla="*/ 450850 h 662162"/>
              <a:gd name="connsiteX26" fmla="*/ 102478 w 1485421"/>
              <a:gd name="connsiteY26" fmla="*/ 361157 h 662162"/>
              <a:gd name="connsiteX27" fmla="*/ 26046 w 1485421"/>
              <a:gd name="connsiteY27" fmla="*/ 166688 h 662162"/>
              <a:gd name="connsiteX28" fmla="*/ 0 w 1485421"/>
              <a:gd name="connsiteY28" fmla="*/ 7938 h 662162"/>
              <a:gd name="connsiteX29" fmla="*/ 233255 w 1485421"/>
              <a:gd name="connsiteY29" fmla="*/ 6350 h 662162"/>
              <a:gd name="connsiteX30" fmla="*/ 360035 w 1485421"/>
              <a:gd name="connsiteY30" fmla="*/ 0 h 662162"/>
              <a:gd name="connsiteX0" fmla="*/ 360035 w 1485421"/>
              <a:gd name="connsiteY0" fmla="*/ 0 h 662162"/>
              <a:gd name="connsiteX1" fmla="*/ 431472 w 1485421"/>
              <a:gd name="connsiteY1" fmla="*/ 123825 h 662162"/>
              <a:gd name="connsiteX2" fmla="*/ 555297 w 1485421"/>
              <a:gd name="connsiteY2" fmla="*/ 195263 h 662162"/>
              <a:gd name="connsiteX3" fmla="*/ 721985 w 1485421"/>
              <a:gd name="connsiteY3" fmla="*/ 214313 h 662162"/>
              <a:gd name="connsiteX4" fmla="*/ 983922 w 1485421"/>
              <a:gd name="connsiteY4" fmla="*/ 166688 h 662162"/>
              <a:gd name="connsiteX5" fmla="*/ 1117272 w 1485421"/>
              <a:gd name="connsiteY5" fmla="*/ 71438 h 662162"/>
              <a:gd name="connsiteX6" fmla="*/ 1131560 w 1485421"/>
              <a:gd name="connsiteY6" fmla="*/ 0 h 662162"/>
              <a:gd name="connsiteX7" fmla="*/ 1485421 w 1485421"/>
              <a:gd name="connsiteY7" fmla="*/ 0 h 662162"/>
              <a:gd name="connsiteX8" fmla="*/ 1471132 w 1485421"/>
              <a:gd name="connsiteY8" fmla="*/ 158750 h 662162"/>
              <a:gd name="connsiteX9" fmla="*/ 1461369 w 1485421"/>
              <a:gd name="connsiteY9" fmla="*/ 249238 h 662162"/>
              <a:gd name="connsiteX10" fmla="*/ 1425965 w 1485421"/>
              <a:gd name="connsiteY10" fmla="*/ 296863 h 662162"/>
              <a:gd name="connsiteX11" fmla="*/ 1393948 w 1485421"/>
              <a:gd name="connsiteY11" fmla="*/ 368300 h 662162"/>
              <a:gd name="connsiteX12" fmla="*/ 1330476 w 1485421"/>
              <a:gd name="connsiteY12" fmla="*/ 485775 h 662162"/>
              <a:gd name="connsiteX13" fmla="*/ 1212383 w 1485421"/>
              <a:gd name="connsiteY13" fmla="*/ 531813 h 662162"/>
              <a:gd name="connsiteX14" fmla="*/ 1097197 w 1485421"/>
              <a:gd name="connsiteY14" fmla="*/ 603250 h 662162"/>
              <a:gd name="connsiteX15" fmla="*/ 946652 w 1485421"/>
              <a:gd name="connsiteY15" fmla="*/ 661988 h 662162"/>
              <a:gd name="connsiteX16" fmla="*/ 793422 w 1485421"/>
              <a:gd name="connsiteY16" fmla="*/ 657225 h 662162"/>
              <a:gd name="connsiteX17" fmla="*/ 707697 w 1485421"/>
              <a:gd name="connsiteY17" fmla="*/ 661988 h 662162"/>
              <a:gd name="connsiteX18" fmla="*/ 541010 w 1485421"/>
              <a:gd name="connsiteY18" fmla="*/ 657225 h 662162"/>
              <a:gd name="connsiteX19" fmla="*/ 493385 w 1485421"/>
              <a:gd name="connsiteY19" fmla="*/ 647700 h 662162"/>
              <a:gd name="connsiteX20" fmla="*/ 455285 w 1485421"/>
              <a:gd name="connsiteY20" fmla="*/ 638175 h 662162"/>
              <a:gd name="connsiteX21" fmla="*/ 441249 w 1485421"/>
              <a:gd name="connsiteY21" fmla="*/ 592932 h 662162"/>
              <a:gd name="connsiteX22" fmla="*/ 357716 w 1485421"/>
              <a:gd name="connsiteY22" fmla="*/ 577057 h 662162"/>
              <a:gd name="connsiteX23" fmla="*/ 296877 w 1485421"/>
              <a:gd name="connsiteY23" fmla="*/ 550863 h 662162"/>
              <a:gd name="connsiteX24" fmla="*/ 231635 w 1485421"/>
              <a:gd name="connsiteY24" fmla="*/ 518319 h 662162"/>
              <a:gd name="connsiteX25" fmla="*/ 160808 w 1485421"/>
              <a:gd name="connsiteY25" fmla="*/ 450850 h 662162"/>
              <a:gd name="connsiteX26" fmla="*/ 102478 w 1485421"/>
              <a:gd name="connsiteY26" fmla="*/ 361157 h 662162"/>
              <a:gd name="connsiteX27" fmla="*/ 26046 w 1485421"/>
              <a:gd name="connsiteY27" fmla="*/ 166688 h 662162"/>
              <a:gd name="connsiteX28" fmla="*/ 0 w 1485421"/>
              <a:gd name="connsiteY28" fmla="*/ 7938 h 662162"/>
              <a:gd name="connsiteX29" fmla="*/ 233255 w 1485421"/>
              <a:gd name="connsiteY29" fmla="*/ 6350 h 662162"/>
              <a:gd name="connsiteX30" fmla="*/ 360035 w 1485421"/>
              <a:gd name="connsiteY30" fmla="*/ 0 h 662162"/>
              <a:gd name="connsiteX0" fmla="*/ 360035 w 1485421"/>
              <a:gd name="connsiteY0" fmla="*/ 0 h 662162"/>
              <a:gd name="connsiteX1" fmla="*/ 431472 w 1485421"/>
              <a:gd name="connsiteY1" fmla="*/ 123825 h 662162"/>
              <a:gd name="connsiteX2" fmla="*/ 555297 w 1485421"/>
              <a:gd name="connsiteY2" fmla="*/ 195263 h 662162"/>
              <a:gd name="connsiteX3" fmla="*/ 721985 w 1485421"/>
              <a:gd name="connsiteY3" fmla="*/ 214313 h 662162"/>
              <a:gd name="connsiteX4" fmla="*/ 983922 w 1485421"/>
              <a:gd name="connsiteY4" fmla="*/ 166688 h 662162"/>
              <a:gd name="connsiteX5" fmla="*/ 1117272 w 1485421"/>
              <a:gd name="connsiteY5" fmla="*/ 71438 h 662162"/>
              <a:gd name="connsiteX6" fmla="*/ 1131560 w 1485421"/>
              <a:gd name="connsiteY6" fmla="*/ 0 h 662162"/>
              <a:gd name="connsiteX7" fmla="*/ 1485421 w 1485421"/>
              <a:gd name="connsiteY7" fmla="*/ 0 h 662162"/>
              <a:gd name="connsiteX8" fmla="*/ 1471132 w 1485421"/>
              <a:gd name="connsiteY8" fmla="*/ 158750 h 662162"/>
              <a:gd name="connsiteX9" fmla="*/ 1461369 w 1485421"/>
              <a:gd name="connsiteY9" fmla="*/ 249238 h 662162"/>
              <a:gd name="connsiteX10" fmla="*/ 1425965 w 1485421"/>
              <a:gd name="connsiteY10" fmla="*/ 296863 h 662162"/>
              <a:gd name="connsiteX11" fmla="*/ 1393948 w 1485421"/>
              <a:gd name="connsiteY11" fmla="*/ 368300 h 662162"/>
              <a:gd name="connsiteX12" fmla="*/ 1330476 w 1485421"/>
              <a:gd name="connsiteY12" fmla="*/ 485775 h 662162"/>
              <a:gd name="connsiteX13" fmla="*/ 1212383 w 1485421"/>
              <a:gd name="connsiteY13" fmla="*/ 531813 h 662162"/>
              <a:gd name="connsiteX14" fmla="*/ 1097197 w 1485421"/>
              <a:gd name="connsiteY14" fmla="*/ 603250 h 662162"/>
              <a:gd name="connsiteX15" fmla="*/ 946652 w 1485421"/>
              <a:gd name="connsiteY15" fmla="*/ 661988 h 662162"/>
              <a:gd name="connsiteX16" fmla="*/ 793422 w 1485421"/>
              <a:gd name="connsiteY16" fmla="*/ 657225 h 662162"/>
              <a:gd name="connsiteX17" fmla="*/ 707697 w 1485421"/>
              <a:gd name="connsiteY17" fmla="*/ 661988 h 662162"/>
              <a:gd name="connsiteX18" fmla="*/ 541010 w 1485421"/>
              <a:gd name="connsiteY18" fmla="*/ 657225 h 662162"/>
              <a:gd name="connsiteX19" fmla="*/ 493385 w 1485421"/>
              <a:gd name="connsiteY19" fmla="*/ 647700 h 662162"/>
              <a:gd name="connsiteX20" fmla="*/ 488517 w 1485421"/>
              <a:gd name="connsiteY20" fmla="*/ 603250 h 662162"/>
              <a:gd name="connsiteX21" fmla="*/ 441249 w 1485421"/>
              <a:gd name="connsiteY21" fmla="*/ 592932 h 662162"/>
              <a:gd name="connsiteX22" fmla="*/ 357716 w 1485421"/>
              <a:gd name="connsiteY22" fmla="*/ 577057 h 662162"/>
              <a:gd name="connsiteX23" fmla="*/ 296877 w 1485421"/>
              <a:gd name="connsiteY23" fmla="*/ 550863 h 662162"/>
              <a:gd name="connsiteX24" fmla="*/ 231635 w 1485421"/>
              <a:gd name="connsiteY24" fmla="*/ 518319 h 662162"/>
              <a:gd name="connsiteX25" fmla="*/ 160808 w 1485421"/>
              <a:gd name="connsiteY25" fmla="*/ 450850 h 662162"/>
              <a:gd name="connsiteX26" fmla="*/ 102478 w 1485421"/>
              <a:gd name="connsiteY26" fmla="*/ 361157 h 662162"/>
              <a:gd name="connsiteX27" fmla="*/ 26046 w 1485421"/>
              <a:gd name="connsiteY27" fmla="*/ 166688 h 662162"/>
              <a:gd name="connsiteX28" fmla="*/ 0 w 1485421"/>
              <a:gd name="connsiteY28" fmla="*/ 7938 h 662162"/>
              <a:gd name="connsiteX29" fmla="*/ 233255 w 1485421"/>
              <a:gd name="connsiteY29" fmla="*/ 6350 h 662162"/>
              <a:gd name="connsiteX30" fmla="*/ 360035 w 1485421"/>
              <a:gd name="connsiteY30" fmla="*/ 0 h 662162"/>
              <a:gd name="connsiteX0" fmla="*/ 360035 w 1485421"/>
              <a:gd name="connsiteY0" fmla="*/ 0 h 662162"/>
              <a:gd name="connsiteX1" fmla="*/ 431472 w 1485421"/>
              <a:gd name="connsiteY1" fmla="*/ 123825 h 662162"/>
              <a:gd name="connsiteX2" fmla="*/ 555297 w 1485421"/>
              <a:gd name="connsiteY2" fmla="*/ 195263 h 662162"/>
              <a:gd name="connsiteX3" fmla="*/ 721985 w 1485421"/>
              <a:gd name="connsiteY3" fmla="*/ 214313 h 662162"/>
              <a:gd name="connsiteX4" fmla="*/ 983922 w 1485421"/>
              <a:gd name="connsiteY4" fmla="*/ 166688 h 662162"/>
              <a:gd name="connsiteX5" fmla="*/ 1117272 w 1485421"/>
              <a:gd name="connsiteY5" fmla="*/ 71438 h 662162"/>
              <a:gd name="connsiteX6" fmla="*/ 1131560 w 1485421"/>
              <a:gd name="connsiteY6" fmla="*/ 0 h 662162"/>
              <a:gd name="connsiteX7" fmla="*/ 1485421 w 1485421"/>
              <a:gd name="connsiteY7" fmla="*/ 0 h 662162"/>
              <a:gd name="connsiteX8" fmla="*/ 1471132 w 1485421"/>
              <a:gd name="connsiteY8" fmla="*/ 158750 h 662162"/>
              <a:gd name="connsiteX9" fmla="*/ 1461369 w 1485421"/>
              <a:gd name="connsiteY9" fmla="*/ 249238 h 662162"/>
              <a:gd name="connsiteX10" fmla="*/ 1425965 w 1485421"/>
              <a:gd name="connsiteY10" fmla="*/ 296863 h 662162"/>
              <a:gd name="connsiteX11" fmla="*/ 1393948 w 1485421"/>
              <a:gd name="connsiteY11" fmla="*/ 368300 h 662162"/>
              <a:gd name="connsiteX12" fmla="*/ 1330476 w 1485421"/>
              <a:gd name="connsiteY12" fmla="*/ 485775 h 662162"/>
              <a:gd name="connsiteX13" fmla="*/ 1212383 w 1485421"/>
              <a:gd name="connsiteY13" fmla="*/ 531813 h 662162"/>
              <a:gd name="connsiteX14" fmla="*/ 1097197 w 1485421"/>
              <a:gd name="connsiteY14" fmla="*/ 603250 h 662162"/>
              <a:gd name="connsiteX15" fmla="*/ 946652 w 1485421"/>
              <a:gd name="connsiteY15" fmla="*/ 661988 h 662162"/>
              <a:gd name="connsiteX16" fmla="*/ 793422 w 1485421"/>
              <a:gd name="connsiteY16" fmla="*/ 657225 h 662162"/>
              <a:gd name="connsiteX17" fmla="*/ 707697 w 1485421"/>
              <a:gd name="connsiteY17" fmla="*/ 661988 h 662162"/>
              <a:gd name="connsiteX18" fmla="*/ 541010 w 1485421"/>
              <a:gd name="connsiteY18" fmla="*/ 657225 h 662162"/>
              <a:gd name="connsiteX19" fmla="*/ 535362 w 1485421"/>
              <a:gd name="connsiteY19" fmla="*/ 606425 h 662162"/>
              <a:gd name="connsiteX20" fmla="*/ 488517 w 1485421"/>
              <a:gd name="connsiteY20" fmla="*/ 603250 h 662162"/>
              <a:gd name="connsiteX21" fmla="*/ 441249 w 1485421"/>
              <a:gd name="connsiteY21" fmla="*/ 592932 h 662162"/>
              <a:gd name="connsiteX22" fmla="*/ 357716 w 1485421"/>
              <a:gd name="connsiteY22" fmla="*/ 577057 h 662162"/>
              <a:gd name="connsiteX23" fmla="*/ 296877 w 1485421"/>
              <a:gd name="connsiteY23" fmla="*/ 550863 h 662162"/>
              <a:gd name="connsiteX24" fmla="*/ 231635 w 1485421"/>
              <a:gd name="connsiteY24" fmla="*/ 518319 h 662162"/>
              <a:gd name="connsiteX25" fmla="*/ 160808 w 1485421"/>
              <a:gd name="connsiteY25" fmla="*/ 450850 h 662162"/>
              <a:gd name="connsiteX26" fmla="*/ 102478 w 1485421"/>
              <a:gd name="connsiteY26" fmla="*/ 361157 h 662162"/>
              <a:gd name="connsiteX27" fmla="*/ 26046 w 1485421"/>
              <a:gd name="connsiteY27" fmla="*/ 166688 h 662162"/>
              <a:gd name="connsiteX28" fmla="*/ 0 w 1485421"/>
              <a:gd name="connsiteY28" fmla="*/ 7938 h 662162"/>
              <a:gd name="connsiteX29" fmla="*/ 233255 w 1485421"/>
              <a:gd name="connsiteY29" fmla="*/ 6350 h 662162"/>
              <a:gd name="connsiteX30" fmla="*/ 360035 w 1485421"/>
              <a:gd name="connsiteY30" fmla="*/ 0 h 662162"/>
              <a:gd name="connsiteX0" fmla="*/ 360035 w 1485421"/>
              <a:gd name="connsiteY0" fmla="*/ 0 h 662162"/>
              <a:gd name="connsiteX1" fmla="*/ 431472 w 1485421"/>
              <a:gd name="connsiteY1" fmla="*/ 123825 h 662162"/>
              <a:gd name="connsiteX2" fmla="*/ 555297 w 1485421"/>
              <a:gd name="connsiteY2" fmla="*/ 195263 h 662162"/>
              <a:gd name="connsiteX3" fmla="*/ 721985 w 1485421"/>
              <a:gd name="connsiteY3" fmla="*/ 214313 h 662162"/>
              <a:gd name="connsiteX4" fmla="*/ 983922 w 1485421"/>
              <a:gd name="connsiteY4" fmla="*/ 166688 h 662162"/>
              <a:gd name="connsiteX5" fmla="*/ 1117272 w 1485421"/>
              <a:gd name="connsiteY5" fmla="*/ 71438 h 662162"/>
              <a:gd name="connsiteX6" fmla="*/ 1131560 w 1485421"/>
              <a:gd name="connsiteY6" fmla="*/ 0 h 662162"/>
              <a:gd name="connsiteX7" fmla="*/ 1485421 w 1485421"/>
              <a:gd name="connsiteY7" fmla="*/ 0 h 662162"/>
              <a:gd name="connsiteX8" fmla="*/ 1471132 w 1485421"/>
              <a:gd name="connsiteY8" fmla="*/ 158750 h 662162"/>
              <a:gd name="connsiteX9" fmla="*/ 1461369 w 1485421"/>
              <a:gd name="connsiteY9" fmla="*/ 249238 h 662162"/>
              <a:gd name="connsiteX10" fmla="*/ 1425965 w 1485421"/>
              <a:gd name="connsiteY10" fmla="*/ 296863 h 662162"/>
              <a:gd name="connsiteX11" fmla="*/ 1393948 w 1485421"/>
              <a:gd name="connsiteY11" fmla="*/ 368300 h 662162"/>
              <a:gd name="connsiteX12" fmla="*/ 1330476 w 1485421"/>
              <a:gd name="connsiteY12" fmla="*/ 485775 h 662162"/>
              <a:gd name="connsiteX13" fmla="*/ 1212383 w 1485421"/>
              <a:gd name="connsiteY13" fmla="*/ 531813 h 662162"/>
              <a:gd name="connsiteX14" fmla="*/ 1097197 w 1485421"/>
              <a:gd name="connsiteY14" fmla="*/ 603250 h 662162"/>
              <a:gd name="connsiteX15" fmla="*/ 946652 w 1485421"/>
              <a:gd name="connsiteY15" fmla="*/ 661988 h 662162"/>
              <a:gd name="connsiteX16" fmla="*/ 793422 w 1485421"/>
              <a:gd name="connsiteY16" fmla="*/ 657225 h 662162"/>
              <a:gd name="connsiteX17" fmla="*/ 707697 w 1485421"/>
              <a:gd name="connsiteY17" fmla="*/ 661988 h 662162"/>
              <a:gd name="connsiteX18" fmla="*/ 574242 w 1485421"/>
              <a:gd name="connsiteY18" fmla="*/ 612775 h 662162"/>
              <a:gd name="connsiteX19" fmla="*/ 535362 w 1485421"/>
              <a:gd name="connsiteY19" fmla="*/ 606425 h 662162"/>
              <a:gd name="connsiteX20" fmla="*/ 488517 w 1485421"/>
              <a:gd name="connsiteY20" fmla="*/ 603250 h 662162"/>
              <a:gd name="connsiteX21" fmla="*/ 441249 w 1485421"/>
              <a:gd name="connsiteY21" fmla="*/ 592932 h 662162"/>
              <a:gd name="connsiteX22" fmla="*/ 357716 w 1485421"/>
              <a:gd name="connsiteY22" fmla="*/ 577057 h 662162"/>
              <a:gd name="connsiteX23" fmla="*/ 296877 w 1485421"/>
              <a:gd name="connsiteY23" fmla="*/ 550863 h 662162"/>
              <a:gd name="connsiteX24" fmla="*/ 231635 w 1485421"/>
              <a:gd name="connsiteY24" fmla="*/ 518319 h 662162"/>
              <a:gd name="connsiteX25" fmla="*/ 160808 w 1485421"/>
              <a:gd name="connsiteY25" fmla="*/ 450850 h 662162"/>
              <a:gd name="connsiteX26" fmla="*/ 102478 w 1485421"/>
              <a:gd name="connsiteY26" fmla="*/ 361157 h 662162"/>
              <a:gd name="connsiteX27" fmla="*/ 26046 w 1485421"/>
              <a:gd name="connsiteY27" fmla="*/ 166688 h 662162"/>
              <a:gd name="connsiteX28" fmla="*/ 0 w 1485421"/>
              <a:gd name="connsiteY28" fmla="*/ 7938 h 662162"/>
              <a:gd name="connsiteX29" fmla="*/ 233255 w 1485421"/>
              <a:gd name="connsiteY29" fmla="*/ 6350 h 662162"/>
              <a:gd name="connsiteX30" fmla="*/ 360035 w 1485421"/>
              <a:gd name="connsiteY30" fmla="*/ 0 h 662162"/>
              <a:gd name="connsiteX0" fmla="*/ 360035 w 1485421"/>
              <a:gd name="connsiteY0" fmla="*/ 0 h 661988"/>
              <a:gd name="connsiteX1" fmla="*/ 431472 w 1485421"/>
              <a:gd name="connsiteY1" fmla="*/ 123825 h 661988"/>
              <a:gd name="connsiteX2" fmla="*/ 555297 w 1485421"/>
              <a:gd name="connsiteY2" fmla="*/ 195263 h 661988"/>
              <a:gd name="connsiteX3" fmla="*/ 721985 w 1485421"/>
              <a:gd name="connsiteY3" fmla="*/ 214313 h 661988"/>
              <a:gd name="connsiteX4" fmla="*/ 983922 w 1485421"/>
              <a:gd name="connsiteY4" fmla="*/ 166688 h 661988"/>
              <a:gd name="connsiteX5" fmla="*/ 1117272 w 1485421"/>
              <a:gd name="connsiteY5" fmla="*/ 71438 h 661988"/>
              <a:gd name="connsiteX6" fmla="*/ 1131560 w 1485421"/>
              <a:gd name="connsiteY6" fmla="*/ 0 h 661988"/>
              <a:gd name="connsiteX7" fmla="*/ 1485421 w 1485421"/>
              <a:gd name="connsiteY7" fmla="*/ 0 h 661988"/>
              <a:gd name="connsiteX8" fmla="*/ 1471132 w 1485421"/>
              <a:gd name="connsiteY8" fmla="*/ 158750 h 661988"/>
              <a:gd name="connsiteX9" fmla="*/ 1461369 w 1485421"/>
              <a:gd name="connsiteY9" fmla="*/ 249238 h 661988"/>
              <a:gd name="connsiteX10" fmla="*/ 1425965 w 1485421"/>
              <a:gd name="connsiteY10" fmla="*/ 296863 h 661988"/>
              <a:gd name="connsiteX11" fmla="*/ 1393948 w 1485421"/>
              <a:gd name="connsiteY11" fmla="*/ 368300 h 661988"/>
              <a:gd name="connsiteX12" fmla="*/ 1330476 w 1485421"/>
              <a:gd name="connsiteY12" fmla="*/ 485775 h 661988"/>
              <a:gd name="connsiteX13" fmla="*/ 1212383 w 1485421"/>
              <a:gd name="connsiteY13" fmla="*/ 531813 h 661988"/>
              <a:gd name="connsiteX14" fmla="*/ 1097197 w 1485421"/>
              <a:gd name="connsiteY14" fmla="*/ 603250 h 661988"/>
              <a:gd name="connsiteX15" fmla="*/ 946652 w 1485421"/>
              <a:gd name="connsiteY15" fmla="*/ 661988 h 661988"/>
              <a:gd name="connsiteX16" fmla="*/ 793422 w 1485421"/>
              <a:gd name="connsiteY16" fmla="*/ 657225 h 661988"/>
              <a:gd name="connsiteX17" fmla="*/ 737431 w 1485421"/>
              <a:gd name="connsiteY17" fmla="*/ 623888 h 661988"/>
              <a:gd name="connsiteX18" fmla="*/ 574242 w 1485421"/>
              <a:gd name="connsiteY18" fmla="*/ 612775 h 661988"/>
              <a:gd name="connsiteX19" fmla="*/ 535362 w 1485421"/>
              <a:gd name="connsiteY19" fmla="*/ 606425 h 661988"/>
              <a:gd name="connsiteX20" fmla="*/ 488517 w 1485421"/>
              <a:gd name="connsiteY20" fmla="*/ 603250 h 661988"/>
              <a:gd name="connsiteX21" fmla="*/ 441249 w 1485421"/>
              <a:gd name="connsiteY21" fmla="*/ 592932 h 661988"/>
              <a:gd name="connsiteX22" fmla="*/ 357716 w 1485421"/>
              <a:gd name="connsiteY22" fmla="*/ 577057 h 661988"/>
              <a:gd name="connsiteX23" fmla="*/ 296877 w 1485421"/>
              <a:gd name="connsiteY23" fmla="*/ 550863 h 661988"/>
              <a:gd name="connsiteX24" fmla="*/ 231635 w 1485421"/>
              <a:gd name="connsiteY24" fmla="*/ 518319 h 661988"/>
              <a:gd name="connsiteX25" fmla="*/ 160808 w 1485421"/>
              <a:gd name="connsiteY25" fmla="*/ 450850 h 661988"/>
              <a:gd name="connsiteX26" fmla="*/ 102478 w 1485421"/>
              <a:gd name="connsiteY26" fmla="*/ 361157 h 661988"/>
              <a:gd name="connsiteX27" fmla="*/ 26046 w 1485421"/>
              <a:gd name="connsiteY27" fmla="*/ 166688 h 661988"/>
              <a:gd name="connsiteX28" fmla="*/ 0 w 1485421"/>
              <a:gd name="connsiteY28" fmla="*/ 7938 h 661988"/>
              <a:gd name="connsiteX29" fmla="*/ 233255 w 1485421"/>
              <a:gd name="connsiteY29" fmla="*/ 6350 h 661988"/>
              <a:gd name="connsiteX30" fmla="*/ 360035 w 1485421"/>
              <a:gd name="connsiteY30" fmla="*/ 0 h 661988"/>
              <a:gd name="connsiteX0" fmla="*/ 360035 w 1485421"/>
              <a:gd name="connsiteY0" fmla="*/ 0 h 661988"/>
              <a:gd name="connsiteX1" fmla="*/ 431472 w 1485421"/>
              <a:gd name="connsiteY1" fmla="*/ 123825 h 661988"/>
              <a:gd name="connsiteX2" fmla="*/ 555297 w 1485421"/>
              <a:gd name="connsiteY2" fmla="*/ 195263 h 661988"/>
              <a:gd name="connsiteX3" fmla="*/ 721985 w 1485421"/>
              <a:gd name="connsiteY3" fmla="*/ 214313 h 661988"/>
              <a:gd name="connsiteX4" fmla="*/ 983922 w 1485421"/>
              <a:gd name="connsiteY4" fmla="*/ 166688 h 661988"/>
              <a:gd name="connsiteX5" fmla="*/ 1117272 w 1485421"/>
              <a:gd name="connsiteY5" fmla="*/ 71438 h 661988"/>
              <a:gd name="connsiteX6" fmla="*/ 1131560 w 1485421"/>
              <a:gd name="connsiteY6" fmla="*/ 0 h 661988"/>
              <a:gd name="connsiteX7" fmla="*/ 1485421 w 1485421"/>
              <a:gd name="connsiteY7" fmla="*/ 0 h 661988"/>
              <a:gd name="connsiteX8" fmla="*/ 1471132 w 1485421"/>
              <a:gd name="connsiteY8" fmla="*/ 158750 h 661988"/>
              <a:gd name="connsiteX9" fmla="*/ 1461369 w 1485421"/>
              <a:gd name="connsiteY9" fmla="*/ 249238 h 661988"/>
              <a:gd name="connsiteX10" fmla="*/ 1425965 w 1485421"/>
              <a:gd name="connsiteY10" fmla="*/ 296863 h 661988"/>
              <a:gd name="connsiteX11" fmla="*/ 1393948 w 1485421"/>
              <a:gd name="connsiteY11" fmla="*/ 368300 h 661988"/>
              <a:gd name="connsiteX12" fmla="*/ 1330476 w 1485421"/>
              <a:gd name="connsiteY12" fmla="*/ 485775 h 661988"/>
              <a:gd name="connsiteX13" fmla="*/ 1212383 w 1485421"/>
              <a:gd name="connsiteY13" fmla="*/ 531813 h 661988"/>
              <a:gd name="connsiteX14" fmla="*/ 1097197 w 1485421"/>
              <a:gd name="connsiteY14" fmla="*/ 603250 h 661988"/>
              <a:gd name="connsiteX15" fmla="*/ 946652 w 1485421"/>
              <a:gd name="connsiteY15" fmla="*/ 661988 h 661988"/>
              <a:gd name="connsiteX16" fmla="*/ 863384 w 1485421"/>
              <a:gd name="connsiteY16" fmla="*/ 615950 h 661988"/>
              <a:gd name="connsiteX17" fmla="*/ 737431 w 1485421"/>
              <a:gd name="connsiteY17" fmla="*/ 623888 h 661988"/>
              <a:gd name="connsiteX18" fmla="*/ 574242 w 1485421"/>
              <a:gd name="connsiteY18" fmla="*/ 612775 h 661988"/>
              <a:gd name="connsiteX19" fmla="*/ 535362 w 1485421"/>
              <a:gd name="connsiteY19" fmla="*/ 606425 h 661988"/>
              <a:gd name="connsiteX20" fmla="*/ 488517 w 1485421"/>
              <a:gd name="connsiteY20" fmla="*/ 603250 h 661988"/>
              <a:gd name="connsiteX21" fmla="*/ 441249 w 1485421"/>
              <a:gd name="connsiteY21" fmla="*/ 592932 h 661988"/>
              <a:gd name="connsiteX22" fmla="*/ 357716 w 1485421"/>
              <a:gd name="connsiteY22" fmla="*/ 577057 h 661988"/>
              <a:gd name="connsiteX23" fmla="*/ 296877 w 1485421"/>
              <a:gd name="connsiteY23" fmla="*/ 550863 h 661988"/>
              <a:gd name="connsiteX24" fmla="*/ 231635 w 1485421"/>
              <a:gd name="connsiteY24" fmla="*/ 518319 h 661988"/>
              <a:gd name="connsiteX25" fmla="*/ 160808 w 1485421"/>
              <a:gd name="connsiteY25" fmla="*/ 450850 h 661988"/>
              <a:gd name="connsiteX26" fmla="*/ 102478 w 1485421"/>
              <a:gd name="connsiteY26" fmla="*/ 361157 h 661988"/>
              <a:gd name="connsiteX27" fmla="*/ 26046 w 1485421"/>
              <a:gd name="connsiteY27" fmla="*/ 166688 h 661988"/>
              <a:gd name="connsiteX28" fmla="*/ 0 w 1485421"/>
              <a:gd name="connsiteY28" fmla="*/ 7938 h 661988"/>
              <a:gd name="connsiteX29" fmla="*/ 233255 w 1485421"/>
              <a:gd name="connsiteY29" fmla="*/ 6350 h 661988"/>
              <a:gd name="connsiteX30" fmla="*/ 360035 w 1485421"/>
              <a:gd name="connsiteY30" fmla="*/ 0 h 661988"/>
              <a:gd name="connsiteX0" fmla="*/ 360035 w 1485421"/>
              <a:gd name="connsiteY0" fmla="*/ 0 h 623888"/>
              <a:gd name="connsiteX1" fmla="*/ 431472 w 1485421"/>
              <a:gd name="connsiteY1" fmla="*/ 123825 h 623888"/>
              <a:gd name="connsiteX2" fmla="*/ 555297 w 1485421"/>
              <a:gd name="connsiteY2" fmla="*/ 195263 h 623888"/>
              <a:gd name="connsiteX3" fmla="*/ 721985 w 1485421"/>
              <a:gd name="connsiteY3" fmla="*/ 214313 h 623888"/>
              <a:gd name="connsiteX4" fmla="*/ 983922 w 1485421"/>
              <a:gd name="connsiteY4" fmla="*/ 166688 h 623888"/>
              <a:gd name="connsiteX5" fmla="*/ 1117272 w 1485421"/>
              <a:gd name="connsiteY5" fmla="*/ 71438 h 623888"/>
              <a:gd name="connsiteX6" fmla="*/ 1131560 w 1485421"/>
              <a:gd name="connsiteY6" fmla="*/ 0 h 623888"/>
              <a:gd name="connsiteX7" fmla="*/ 1485421 w 1485421"/>
              <a:gd name="connsiteY7" fmla="*/ 0 h 623888"/>
              <a:gd name="connsiteX8" fmla="*/ 1471132 w 1485421"/>
              <a:gd name="connsiteY8" fmla="*/ 158750 h 623888"/>
              <a:gd name="connsiteX9" fmla="*/ 1461369 w 1485421"/>
              <a:gd name="connsiteY9" fmla="*/ 249238 h 623888"/>
              <a:gd name="connsiteX10" fmla="*/ 1425965 w 1485421"/>
              <a:gd name="connsiteY10" fmla="*/ 296863 h 623888"/>
              <a:gd name="connsiteX11" fmla="*/ 1393948 w 1485421"/>
              <a:gd name="connsiteY11" fmla="*/ 368300 h 623888"/>
              <a:gd name="connsiteX12" fmla="*/ 1330476 w 1485421"/>
              <a:gd name="connsiteY12" fmla="*/ 485775 h 623888"/>
              <a:gd name="connsiteX13" fmla="*/ 1212383 w 1485421"/>
              <a:gd name="connsiteY13" fmla="*/ 531813 h 623888"/>
              <a:gd name="connsiteX14" fmla="*/ 1097197 w 1485421"/>
              <a:gd name="connsiteY14" fmla="*/ 603250 h 623888"/>
              <a:gd name="connsiteX15" fmla="*/ 1007869 w 1485421"/>
              <a:gd name="connsiteY15" fmla="*/ 585788 h 623888"/>
              <a:gd name="connsiteX16" fmla="*/ 863384 w 1485421"/>
              <a:gd name="connsiteY16" fmla="*/ 615950 h 623888"/>
              <a:gd name="connsiteX17" fmla="*/ 737431 w 1485421"/>
              <a:gd name="connsiteY17" fmla="*/ 623888 h 623888"/>
              <a:gd name="connsiteX18" fmla="*/ 574242 w 1485421"/>
              <a:gd name="connsiteY18" fmla="*/ 612775 h 623888"/>
              <a:gd name="connsiteX19" fmla="*/ 535362 w 1485421"/>
              <a:gd name="connsiteY19" fmla="*/ 606425 h 623888"/>
              <a:gd name="connsiteX20" fmla="*/ 488517 w 1485421"/>
              <a:gd name="connsiteY20" fmla="*/ 603250 h 623888"/>
              <a:gd name="connsiteX21" fmla="*/ 441249 w 1485421"/>
              <a:gd name="connsiteY21" fmla="*/ 592932 h 623888"/>
              <a:gd name="connsiteX22" fmla="*/ 357716 w 1485421"/>
              <a:gd name="connsiteY22" fmla="*/ 577057 h 623888"/>
              <a:gd name="connsiteX23" fmla="*/ 296877 w 1485421"/>
              <a:gd name="connsiteY23" fmla="*/ 550863 h 623888"/>
              <a:gd name="connsiteX24" fmla="*/ 231635 w 1485421"/>
              <a:gd name="connsiteY24" fmla="*/ 518319 h 623888"/>
              <a:gd name="connsiteX25" fmla="*/ 160808 w 1485421"/>
              <a:gd name="connsiteY25" fmla="*/ 450850 h 623888"/>
              <a:gd name="connsiteX26" fmla="*/ 102478 w 1485421"/>
              <a:gd name="connsiteY26" fmla="*/ 361157 h 623888"/>
              <a:gd name="connsiteX27" fmla="*/ 26046 w 1485421"/>
              <a:gd name="connsiteY27" fmla="*/ 166688 h 623888"/>
              <a:gd name="connsiteX28" fmla="*/ 0 w 1485421"/>
              <a:gd name="connsiteY28" fmla="*/ 7938 h 623888"/>
              <a:gd name="connsiteX29" fmla="*/ 233255 w 1485421"/>
              <a:gd name="connsiteY29" fmla="*/ 6350 h 623888"/>
              <a:gd name="connsiteX30" fmla="*/ 360035 w 1485421"/>
              <a:gd name="connsiteY30" fmla="*/ 0 h 623888"/>
              <a:gd name="connsiteX0" fmla="*/ 360035 w 1485421"/>
              <a:gd name="connsiteY0" fmla="*/ 0 h 623888"/>
              <a:gd name="connsiteX1" fmla="*/ 431472 w 1485421"/>
              <a:gd name="connsiteY1" fmla="*/ 123825 h 623888"/>
              <a:gd name="connsiteX2" fmla="*/ 555297 w 1485421"/>
              <a:gd name="connsiteY2" fmla="*/ 195263 h 623888"/>
              <a:gd name="connsiteX3" fmla="*/ 721985 w 1485421"/>
              <a:gd name="connsiteY3" fmla="*/ 214313 h 623888"/>
              <a:gd name="connsiteX4" fmla="*/ 983922 w 1485421"/>
              <a:gd name="connsiteY4" fmla="*/ 166688 h 623888"/>
              <a:gd name="connsiteX5" fmla="*/ 1117272 w 1485421"/>
              <a:gd name="connsiteY5" fmla="*/ 71438 h 623888"/>
              <a:gd name="connsiteX6" fmla="*/ 1131560 w 1485421"/>
              <a:gd name="connsiteY6" fmla="*/ 0 h 623888"/>
              <a:gd name="connsiteX7" fmla="*/ 1485421 w 1485421"/>
              <a:gd name="connsiteY7" fmla="*/ 0 h 623888"/>
              <a:gd name="connsiteX8" fmla="*/ 1471132 w 1485421"/>
              <a:gd name="connsiteY8" fmla="*/ 158750 h 623888"/>
              <a:gd name="connsiteX9" fmla="*/ 1461369 w 1485421"/>
              <a:gd name="connsiteY9" fmla="*/ 249238 h 623888"/>
              <a:gd name="connsiteX10" fmla="*/ 1425965 w 1485421"/>
              <a:gd name="connsiteY10" fmla="*/ 296863 h 623888"/>
              <a:gd name="connsiteX11" fmla="*/ 1393948 w 1485421"/>
              <a:gd name="connsiteY11" fmla="*/ 368300 h 623888"/>
              <a:gd name="connsiteX12" fmla="*/ 1330476 w 1485421"/>
              <a:gd name="connsiteY12" fmla="*/ 485775 h 623888"/>
              <a:gd name="connsiteX13" fmla="*/ 1212383 w 1485421"/>
              <a:gd name="connsiteY13" fmla="*/ 531813 h 623888"/>
              <a:gd name="connsiteX14" fmla="*/ 1123433 w 1485421"/>
              <a:gd name="connsiteY14" fmla="*/ 549275 h 623888"/>
              <a:gd name="connsiteX15" fmla="*/ 1007869 w 1485421"/>
              <a:gd name="connsiteY15" fmla="*/ 585788 h 623888"/>
              <a:gd name="connsiteX16" fmla="*/ 863384 w 1485421"/>
              <a:gd name="connsiteY16" fmla="*/ 615950 h 623888"/>
              <a:gd name="connsiteX17" fmla="*/ 737431 w 1485421"/>
              <a:gd name="connsiteY17" fmla="*/ 623888 h 623888"/>
              <a:gd name="connsiteX18" fmla="*/ 574242 w 1485421"/>
              <a:gd name="connsiteY18" fmla="*/ 612775 h 623888"/>
              <a:gd name="connsiteX19" fmla="*/ 535362 w 1485421"/>
              <a:gd name="connsiteY19" fmla="*/ 606425 h 623888"/>
              <a:gd name="connsiteX20" fmla="*/ 488517 w 1485421"/>
              <a:gd name="connsiteY20" fmla="*/ 603250 h 623888"/>
              <a:gd name="connsiteX21" fmla="*/ 441249 w 1485421"/>
              <a:gd name="connsiteY21" fmla="*/ 592932 h 623888"/>
              <a:gd name="connsiteX22" fmla="*/ 357716 w 1485421"/>
              <a:gd name="connsiteY22" fmla="*/ 577057 h 623888"/>
              <a:gd name="connsiteX23" fmla="*/ 296877 w 1485421"/>
              <a:gd name="connsiteY23" fmla="*/ 550863 h 623888"/>
              <a:gd name="connsiteX24" fmla="*/ 231635 w 1485421"/>
              <a:gd name="connsiteY24" fmla="*/ 518319 h 623888"/>
              <a:gd name="connsiteX25" fmla="*/ 160808 w 1485421"/>
              <a:gd name="connsiteY25" fmla="*/ 450850 h 623888"/>
              <a:gd name="connsiteX26" fmla="*/ 102478 w 1485421"/>
              <a:gd name="connsiteY26" fmla="*/ 361157 h 623888"/>
              <a:gd name="connsiteX27" fmla="*/ 26046 w 1485421"/>
              <a:gd name="connsiteY27" fmla="*/ 166688 h 623888"/>
              <a:gd name="connsiteX28" fmla="*/ 0 w 1485421"/>
              <a:gd name="connsiteY28" fmla="*/ 7938 h 623888"/>
              <a:gd name="connsiteX29" fmla="*/ 233255 w 1485421"/>
              <a:gd name="connsiteY29" fmla="*/ 6350 h 623888"/>
              <a:gd name="connsiteX30" fmla="*/ 360035 w 1485421"/>
              <a:gd name="connsiteY30" fmla="*/ 0 h 623888"/>
              <a:gd name="connsiteX0" fmla="*/ 360035 w 1485421"/>
              <a:gd name="connsiteY0" fmla="*/ 0 h 625598"/>
              <a:gd name="connsiteX1" fmla="*/ 431472 w 1485421"/>
              <a:gd name="connsiteY1" fmla="*/ 123825 h 625598"/>
              <a:gd name="connsiteX2" fmla="*/ 555297 w 1485421"/>
              <a:gd name="connsiteY2" fmla="*/ 195263 h 625598"/>
              <a:gd name="connsiteX3" fmla="*/ 721985 w 1485421"/>
              <a:gd name="connsiteY3" fmla="*/ 214313 h 625598"/>
              <a:gd name="connsiteX4" fmla="*/ 983922 w 1485421"/>
              <a:gd name="connsiteY4" fmla="*/ 166688 h 625598"/>
              <a:gd name="connsiteX5" fmla="*/ 1117272 w 1485421"/>
              <a:gd name="connsiteY5" fmla="*/ 71438 h 625598"/>
              <a:gd name="connsiteX6" fmla="*/ 1131560 w 1485421"/>
              <a:gd name="connsiteY6" fmla="*/ 0 h 625598"/>
              <a:gd name="connsiteX7" fmla="*/ 1485421 w 1485421"/>
              <a:gd name="connsiteY7" fmla="*/ 0 h 625598"/>
              <a:gd name="connsiteX8" fmla="*/ 1471132 w 1485421"/>
              <a:gd name="connsiteY8" fmla="*/ 158750 h 625598"/>
              <a:gd name="connsiteX9" fmla="*/ 1461369 w 1485421"/>
              <a:gd name="connsiteY9" fmla="*/ 249238 h 625598"/>
              <a:gd name="connsiteX10" fmla="*/ 1425965 w 1485421"/>
              <a:gd name="connsiteY10" fmla="*/ 296863 h 625598"/>
              <a:gd name="connsiteX11" fmla="*/ 1393948 w 1485421"/>
              <a:gd name="connsiteY11" fmla="*/ 368300 h 625598"/>
              <a:gd name="connsiteX12" fmla="*/ 1330476 w 1485421"/>
              <a:gd name="connsiteY12" fmla="*/ 485775 h 625598"/>
              <a:gd name="connsiteX13" fmla="*/ 1212383 w 1485421"/>
              <a:gd name="connsiteY13" fmla="*/ 531813 h 625598"/>
              <a:gd name="connsiteX14" fmla="*/ 1123433 w 1485421"/>
              <a:gd name="connsiteY14" fmla="*/ 549275 h 625598"/>
              <a:gd name="connsiteX15" fmla="*/ 1007869 w 1485421"/>
              <a:gd name="connsiteY15" fmla="*/ 585788 h 625598"/>
              <a:gd name="connsiteX16" fmla="*/ 865133 w 1485421"/>
              <a:gd name="connsiteY16" fmla="*/ 622300 h 625598"/>
              <a:gd name="connsiteX17" fmla="*/ 737431 w 1485421"/>
              <a:gd name="connsiteY17" fmla="*/ 623888 h 625598"/>
              <a:gd name="connsiteX18" fmla="*/ 574242 w 1485421"/>
              <a:gd name="connsiteY18" fmla="*/ 612775 h 625598"/>
              <a:gd name="connsiteX19" fmla="*/ 535362 w 1485421"/>
              <a:gd name="connsiteY19" fmla="*/ 606425 h 625598"/>
              <a:gd name="connsiteX20" fmla="*/ 488517 w 1485421"/>
              <a:gd name="connsiteY20" fmla="*/ 603250 h 625598"/>
              <a:gd name="connsiteX21" fmla="*/ 441249 w 1485421"/>
              <a:gd name="connsiteY21" fmla="*/ 592932 h 625598"/>
              <a:gd name="connsiteX22" fmla="*/ 357716 w 1485421"/>
              <a:gd name="connsiteY22" fmla="*/ 577057 h 625598"/>
              <a:gd name="connsiteX23" fmla="*/ 296877 w 1485421"/>
              <a:gd name="connsiteY23" fmla="*/ 550863 h 625598"/>
              <a:gd name="connsiteX24" fmla="*/ 231635 w 1485421"/>
              <a:gd name="connsiteY24" fmla="*/ 518319 h 625598"/>
              <a:gd name="connsiteX25" fmla="*/ 160808 w 1485421"/>
              <a:gd name="connsiteY25" fmla="*/ 450850 h 625598"/>
              <a:gd name="connsiteX26" fmla="*/ 102478 w 1485421"/>
              <a:gd name="connsiteY26" fmla="*/ 361157 h 625598"/>
              <a:gd name="connsiteX27" fmla="*/ 26046 w 1485421"/>
              <a:gd name="connsiteY27" fmla="*/ 166688 h 625598"/>
              <a:gd name="connsiteX28" fmla="*/ 0 w 1485421"/>
              <a:gd name="connsiteY28" fmla="*/ 7938 h 625598"/>
              <a:gd name="connsiteX29" fmla="*/ 233255 w 1485421"/>
              <a:gd name="connsiteY29" fmla="*/ 6350 h 625598"/>
              <a:gd name="connsiteX30" fmla="*/ 360035 w 1485421"/>
              <a:gd name="connsiteY30" fmla="*/ 0 h 625598"/>
              <a:gd name="connsiteX0" fmla="*/ 360035 w 1485421"/>
              <a:gd name="connsiteY0" fmla="*/ 0 h 625598"/>
              <a:gd name="connsiteX1" fmla="*/ 431472 w 1485421"/>
              <a:gd name="connsiteY1" fmla="*/ 123825 h 625598"/>
              <a:gd name="connsiteX2" fmla="*/ 555297 w 1485421"/>
              <a:gd name="connsiteY2" fmla="*/ 195263 h 625598"/>
              <a:gd name="connsiteX3" fmla="*/ 721985 w 1485421"/>
              <a:gd name="connsiteY3" fmla="*/ 214313 h 625598"/>
              <a:gd name="connsiteX4" fmla="*/ 983922 w 1485421"/>
              <a:gd name="connsiteY4" fmla="*/ 166688 h 625598"/>
              <a:gd name="connsiteX5" fmla="*/ 1117272 w 1485421"/>
              <a:gd name="connsiteY5" fmla="*/ 71438 h 625598"/>
              <a:gd name="connsiteX6" fmla="*/ 1131560 w 1485421"/>
              <a:gd name="connsiteY6" fmla="*/ 0 h 625598"/>
              <a:gd name="connsiteX7" fmla="*/ 1485421 w 1485421"/>
              <a:gd name="connsiteY7" fmla="*/ 0 h 625598"/>
              <a:gd name="connsiteX8" fmla="*/ 1471132 w 1485421"/>
              <a:gd name="connsiteY8" fmla="*/ 158750 h 625598"/>
              <a:gd name="connsiteX9" fmla="*/ 1461369 w 1485421"/>
              <a:gd name="connsiteY9" fmla="*/ 249238 h 625598"/>
              <a:gd name="connsiteX10" fmla="*/ 1425965 w 1485421"/>
              <a:gd name="connsiteY10" fmla="*/ 296863 h 625598"/>
              <a:gd name="connsiteX11" fmla="*/ 1393948 w 1485421"/>
              <a:gd name="connsiteY11" fmla="*/ 368300 h 625598"/>
              <a:gd name="connsiteX12" fmla="*/ 1330476 w 1485421"/>
              <a:gd name="connsiteY12" fmla="*/ 485775 h 625598"/>
              <a:gd name="connsiteX13" fmla="*/ 1212383 w 1485421"/>
              <a:gd name="connsiteY13" fmla="*/ 531813 h 625598"/>
              <a:gd name="connsiteX14" fmla="*/ 1123433 w 1485421"/>
              <a:gd name="connsiteY14" fmla="*/ 549275 h 625598"/>
              <a:gd name="connsiteX15" fmla="*/ 1027109 w 1485421"/>
              <a:gd name="connsiteY15" fmla="*/ 614363 h 625598"/>
              <a:gd name="connsiteX16" fmla="*/ 865133 w 1485421"/>
              <a:gd name="connsiteY16" fmla="*/ 622300 h 625598"/>
              <a:gd name="connsiteX17" fmla="*/ 737431 w 1485421"/>
              <a:gd name="connsiteY17" fmla="*/ 623888 h 625598"/>
              <a:gd name="connsiteX18" fmla="*/ 574242 w 1485421"/>
              <a:gd name="connsiteY18" fmla="*/ 612775 h 625598"/>
              <a:gd name="connsiteX19" fmla="*/ 535362 w 1485421"/>
              <a:gd name="connsiteY19" fmla="*/ 606425 h 625598"/>
              <a:gd name="connsiteX20" fmla="*/ 488517 w 1485421"/>
              <a:gd name="connsiteY20" fmla="*/ 603250 h 625598"/>
              <a:gd name="connsiteX21" fmla="*/ 441249 w 1485421"/>
              <a:gd name="connsiteY21" fmla="*/ 592932 h 625598"/>
              <a:gd name="connsiteX22" fmla="*/ 357716 w 1485421"/>
              <a:gd name="connsiteY22" fmla="*/ 577057 h 625598"/>
              <a:gd name="connsiteX23" fmla="*/ 296877 w 1485421"/>
              <a:gd name="connsiteY23" fmla="*/ 550863 h 625598"/>
              <a:gd name="connsiteX24" fmla="*/ 231635 w 1485421"/>
              <a:gd name="connsiteY24" fmla="*/ 518319 h 625598"/>
              <a:gd name="connsiteX25" fmla="*/ 160808 w 1485421"/>
              <a:gd name="connsiteY25" fmla="*/ 450850 h 625598"/>
              <a:gd name="connsiteX26" fmla="*/ 102478 w 1485421"/>
              <a:gd name="connsiteY26" fmla="*/ 361157 h 625598"/>
              <a:gd name="connsiteX27" fmla="*/ 26046 w 1485421"/>
              <a:gd name="connsiteY27" fmla="*/ 166688 h 625598"/>
              <a:gd name="connsiteX28" fmla="*/ 0 w 1485421"/>
              <a:gd name="connsiteY28" fmla="*/ 7938 h 625598"/>
              <a:gd name="connsiteX29" fmla="*/ 233255 w 1485421"/>
              <a:gd name="connsiteY29" fmla="*/ 6350 h 625598"/>
              <a:gd name="connsiteX30" fmla="*/ 360035 w 1485421"/>
              <a:gd name="connsiteY30" fmla="*/ 0 h 625598"/>
              <a:gd name="connsiteX0" fmla="*/ 360035 w 1485421"/>
              <a:gd name="connsiteY0" fmla="*/ 0 h 625598"/>
              <a:gd name="connsiteX1" fmla="*/ 431472 w 1485421"/>
              <a:gd name="connsiteY1" fmla="*/ 123825 h 625598"/>
              <a:gd name="connsiteX2" fmla="*/ 555297 w 1485421"/>
              <a:gd name="connsiteY2" fmla="*/ 195263 h 625598"/>
              <a:gd name="connsiteX3" fmla="*/ 721985 w 1485421"/>
              <a:gd name="connsiteY3" fmla="*/ 214313 h 625598"/>
              <a:gd name="connsiteX4" fmla="*/ 983922 w 1485421"/>
              <a:gd name="connsiteY4" fmla="*/ 166688 h 625598"/>
              <a:gd name="connsiteX5" fmla="*/ 1117272 w 1485421"/>
              <a:gd name="connsiteY5" fmla="*/ 71438 h 625598"/>
              <a:gd name="connsiteX6" fmla="*/ 1131560 w 1485421"/>
              <a:gd name="connsiteY6" fmla="*/ 0 h 625598"/>
              <a:gd name="connsiteX7" fmla="*/ 1485421 w 1485421"/>
              <a:gd name="connsiteY7" fmla="*/ 0 h 625598"/>
              <a:gd name="connsiteX8" fmla="*/ 1471132 w 1485421"/>
              <a:gd name="connsiteY8" fmla="*/ 158750 h 625598"/>
              <a:gd name="connsiteX9" fmla="*/ 1461369 w 1485421"/>
              <a:gd name="connsiteY9" fmla="*/ 249238 h 625598"/>
              <a:gd name="connsiteX10" fmla="*/ 1425965 w 1485421"/>
              <a:gd name="connsiteY10" fmla="*/ 296863 h 625598"/>
              <a:gd name="connsiteX11" fmla="*/ 1393948 w 1485421"/>
              <a:gd name="connsiteY11" fmla="*/ 368300 h 625598"/>
              <a:gd name="connsiteX12" fmla="*/ 1330476 w 1485421"/>
              <a:gd name="connsiteY12" fmla="*/ 485775 h 625598"/>
              <a:gd name="connsiteX13" fmla="*/ 1212383 w 1485421"/>
              <a:gd name="connsiteY13" fmla="*/ 531813 h 625598"/>
              <a:gd name="connsiteX14" fmla="*/ 1146170 w 1485421"/>
              <a:gd name="connsiteY14" fmla="*/ 565150 h 625598"/>
              <a:gd name="connsiteX15" fmla="*/ 1027109 w 1485421"/>
              <a:gd name="connsiteY15" fmla="*/ 614363 h 625598"/>
              <a:gd name="connsiteX16" fmla="*/ 865133 w 1485421"/>
              <a:gd name="connsiteY16" fmla="*/ 622300 h 625598"/>
              <a:gd name="connsiteX17" fmla="*/ 737431 w 1485421"/>
              <a:gd name="connsiteY17" fmla="*/ 623888 h 625598"/>
              <a:gd name="connsiteX18" fmla="*/ 574242 w 1485421"/>
              <a:gd name="connsiteY18" fmla="*/ 612775 h 625598"/>
              <a:gd name="connsiteX19" fmla="*/ 535362 w 1485421"/>
              <a:gd name="connsiteY19" fmla="*/ 606425 h 625598"/>
              <a:gd name="connsiteX20" fmla="*/ 488517 w 1485421"/>
              <a:gd name="connsiteY20" fmla="*/ 603250 h 625598"/>
              <a:gd name="connsiteX21" fmla="*/ 441249 w 1485421"/>
              <a:gd name="connsiteY21" fmla="*/ 592932 h 625598"/>
              <a:gd name="connsiteX22" fmla="*/ 357716 w 1485421"/>
              <a:gd name="connsiteY22" fmla="*/ 577057 h 625598"/>
              <a:gd name="connsiteX23" fmla="*/ 296877 w 1485421"/>
              <a:gd name="connsiteY23" fmla="*/ 550863 h 625598"/>
              <a:gd name="connsiteX24" fmla="*/ 231635 w 1485421"/>
              <a:gd name="connsiteY24" fmla="*/ 518319 h 625598"/>
              <a:gd name="connsiteX25" fmla="*/ 160808 w 1485421"/>
              <a:gd name="connsiteY25" fmla="*/ 450850 h 625598"/>
              <a:gd name="connsiteX26" fmla="*/ 102478 w 1485421"/>
              <a:gd name="connsiteY26" fmla="*/ 361157 h 625598"/>
              <a:gd name="connsiteX27" fmla="*/ 26046 w 1485421"/>
              <a:gd name="connsiteY27" fmla="*/ 166688 h 625598"/>
              <a:gd name="connsiteX28" fmla="*/ 0 w 1485421"/>
              <a:gd name="connsiteY28" fmla="*/ 7938 h 625598"/>
              <a:gd name="connsiteX29" fmla="*/ 233255 w 1485421"/>
              <a:gd name="connsiteY29" fmla="*/ 6350 h 625598"/>
              <a:gd name="connsiteX30" fmla="*/ 360035 w 1485421"/>
              <a:gd name="connsiteY30" fmla="*/ 0 h 625598"/>
              <a:gd name="connsiteX0" fmla="*/ 360035 w 1485421"/>
              <a:gd name="connsiteY0" fmla="*/ 0 h 625598"/>
              <a:gd name="connsiteX1" fmla="*/ 431472 w 1485421"/>
              <a:gd name="connsiteY1" fmla="*/ 123825 h 625598"/>
              <a:gd name="connsiteX2" fmla="*/ 555297 w 1485421"/>
              <a:gd name="connsiteY2" fmla="*/ 195263 h 625598"/>
              <a:gd name="connsiteX3" fmla="*/ 721985 w 1485421"/>
              <a:gd name="connsiteY3" fmla="*/ 214313 h 625598"/>
              <a:gd name="connsiteX4" fmla="*/ 983922 w 1485421"/>
              <a:gd name="connsiteY4" fmla="*/ 166688 h 625598"/>
              <a:gd name="connsiteX5" fmla="*/ 1117272 w 1485421"/>
              <a:gd name="connsiteY5" fmla="*/ 71438 h 625598"/>
              <a:gd name="connsiteX6" fmla="*/ 1131560 w 1485421"/>
              <a:gd name="connsiteY6" fmla="*/ 0 h 625598"/>
              <a:gd name="connsiteX7" fmla="*/ 1485421 w 1485421"/>
              <a:gd name="connsiteY7" fmla="*/ 0 h 625598"/>
              <a:gd name="connsiteX8" fmla="*/ 1471132 w 1485421"/>
              <a:gd name="connsiteY8" fmla="*/ 158750 h 625598"/>
              <a:gd name="connsiteX9" fmla="*/ 1461369 w 1485421"/>
              <a:gd name="connsiteY9" fmla="*/ 249238 h 625598"/>
              <a:gd name="connsiteX10" fmla="*/ 1425965 w 1485421"/>
              <a:gd name="connsiteY10" fmla="*/ 296863 h 625598"/>
              <a:gd name="connsiteX11" fmla="*/ 1393948 w 1485421"/>
              <a:gd name="connsiteY11" fmla="*/ 368300 h 625598"/>
              <a:gd name="connsiteX12" fmla="*/ 1330476 w 1485421"/>
              <a:gd name="connsiteY12" fmla="*/ 485775 h 625598"/>
              <a:gd name="connsiteX13" fmla="*/ 1266603 w 1485421"/>
              <a:gd name="connsiteY13" fmla="*/ 509588 h 625598"/>
              <a:gd name="connsiteX14" fmla="*/ 1146170 w 1485421"/>
              <a:gd name="connsiteY14" fmla="*/ 565150 h 625598"/>
              <a:gd name="connsiteX15" fmla="*/ 1027109 w 1485421"/>
              <a:gd name="connsiteY15" fmla="*/ 614363 h 625598"/>
              <a:gd name="connsiteX16" fmla="*/ 865133 w 1485421"/>
              <a:gd name="connsiteY16" fmla="*/ 622300 h 625598"/>
              <a:gd name="connsiteX17" fmla="*/ 737431 w 1485421"/>
              <a:gd name="connsiteY17" fmla="*/ 623888 h 625598"/>
              <a:gd name="connsiteX18" fmla="*/ 574242 w 1485421"/>
              <a:gd name="connsiteY18" fmla="*/ 612775 h 625598"/>
              <a:gd name="connsiteX19" fmla="*/ 535362 w 1485421"/>
              <a:gd name="connsiteY19" fmla="*/ 606425 h 625598"/>
              <a:gd name="connsiteX20" fmla="*/ 488517 w 1485421"/>
              <a:gd name="connsiteY20" fmla="*/ 603250 h 625598"/>
              <a:gd name="connsiteX21" fmla="*/ 441249 w 1485421"/>
              <a:gd name="connsiteY21" fmla="*/ 592932 h 625598"/>
              <a:gd name="connsiteX22" fmla="*/ 357716 w 1485421"/>
              <a:gd name="connsiteY22" fmla="*/ 577057 h 625598"/>
              <a:gd name="connsiteX23" fmla="*/ 296877 w 1485421"/>
              <a:gd name="connsiteY23" fmla="*/ 550863 h 625598"/>
              <a:gd name="connsiteX24" fmla="*/ 231635 w 1485421"/>
              <a:gd name="connsiteY24" fmla="*/ 518319 h 625598"/>
              <a:gd name="connsiteX25" fmla="*/ 160808 w 1485421"/>
              <a:gd name="connsiteY25" fmla="*/ 450850 h 625598"/>
              <a:gd name="connsiteX26" fmla="*/ 102478 w 1485421"/>
              <a:gd name="connsiteY26" fmla="*/ 361157 h 625598"/>
              <a:gd name="connsiteX27" fmla="*/ 26046 w 1485421"/>
              <a:gd name="connsiteY27" fmla="*/ 166688 h 625598"/>
              <a:gd name="connsiteX28" fmla="*/ 0 w 1485421"/>
              <a:gd name="connsiteY28" fmla="*/ 7938 h 625598"/>
              <a:gd name="connsiteX29" fmla="*/ 233255 w 1485421"/>
              <a:gd name="connsiteY29" fmla="*/ 6350 h 625598"/>
              <a:gd name="connsiteX30" fmla="*/ 360035 w 1485421"/>
              <a:gd name="connsiteY30" fmla="*/ 0 h 625598"/>
              <a:gd name="connsiteX0" fmla="*/ 360035 w 1485421"/>
              <a:gd name="connsiteY0" fmla="*/ 0 h 625598"/>
              <a:gd name="connsiteX1" fmla="*/ 431472 w 1485421"/>
              <a:gd name="connsiteY1" fmla="*/ 123825 h 625598"/>
              <a:gd name="connsiteX2" fmla="*/ 555297 w 1485421"/>
              <a:gd name="connsiteY2" fmla="*/ 195263 h 625598"/>
              <a:gd name="connsiteX3" fmla="*/ 721985 w 1485421"/>
              <a:gd name="connsiteY3" fmla="*/ 214313 h 625598"/>
              <a:gd name="connsiteX4" fmla="*/ 983922 w 1485421"/>
              <a:gd name="connsiteY4" fmla="*/ 166688 h 625598"/>
              <a:gd name="connsiteX5" fmla="*/ 1117272 w 1485421"/>
              <a:gd name="connsiteY5" fmla="*/ 71438 h 625598"/>
              <a:gd name="connsiteX6" fmla="*/ 1131560 w 1485421"/>
              <a:gd name="connsiteY6" fmla="*/ 0 h 625598"/>
              <a:gd name="connsiteX7" fmla="*/ 1485421 w 1485421"/>
              <a:gd name="connsiteY7" fmla="*/ 0 h 625598"/>
              <a:gd name="connsiteX8" fmla="*/ 1471132 w 1485421"/>
              <a:gd name="connsiteY8" fmla="*/ 158750 h 625598"/>
              <a:gd name="connsiteX9" fmla="*/ 1461369 w 1485421"/>
              <a:gd name="connsiteY9" fmla="*/ 249238 h 625598"/>
              <a:gd name="connsiteX10" fmla="*/ 1425965 w 1485421"/>
              <a:gd name="connsiteY10" fmla="*/ 296863 h 625598"/>
              <a:gd name="connsiteX11" fmla="*/ 1393948 w 1485421"/>
              <a:gd name="connsiteY11" fmla="*/ 368300 h 625598"/>
              <a:gd name="connsiteX12" fmla="*/ 1314735 w 1485421"/>
              <a:gd name="connsiteY12" fmla="*/ 457200 h 625598"/>
              <a:gd name="connsiteX13" fmla="*/ 1266603 w 1485421"/>
              <a:gd name="connsiteY13" fmla="*/ 509588 h 625598"/>
              <a:gd name="connsiteX14" fmla="*/ 1146170 w 1485421"/>
              <a:gd name="connsiteY14" fmla="*/ 565150 h 625598"/>
              <a:gd name="connsiteX15" fmla="*/ 1027109 w 1485421"/>
              <a:gd name="connsiteY15" fmla="*/ 614363 h 625598"/>
              <a:gd name="connsiteX16" fmla="*/ 865133 w 1485421"/>
              <a:gd name="connsiteY16" fmla="*/ 622300 h 625598"/>
              <a:gd name="connsiteX17" fmla="*/ 737431 w 1485421"/>
              <a:gd name="connsiteY17" fmla="*/ 623888 h 625598"/>
              <a:gd name="connsiteX18" fmla="*/ 574242 w 1485421"/>
              <a:gd name="connsiteY18" fmla="*/ 612775 h 625598"/>
              <a:gd name="connsiteX19" fmla="*/ 535362 w 1485421"/>
              <a:gd name="connsiteY19" fmla="*/ 606425 h 625598"/>
              <a:gd name="connsiteX20" fmla="*/ 488517 w 1485421"/>
              <a:gd name="connsiteY20" fmla="*/ 603250 h 625598"/>
              <a:gd name="connsiteX21" fmla="*/ 441249 w 1485421"/>
              <a:gd name="connsiteY21" fmla="*/ 592932 h 625598"/>
              <a:gd name="connsiteX22" fmla="*/ 357716 w 1485421"/>
              <a:gd name="connsiteY22" fmla="*/ 577057 h 625598"/>
              <a:gd name="connsiteX23" fmla="*/ 296877 w 1485421"/>
              <a:gd name="connsiteY23" fmla="*/ 550863 h 625598"/>
              <a:gd name="connsiteX24" fmla="*/ 231635 w 1485421"/>
              <a:gd name="connsiteY24" fmla="*/ 518319 h 625598"/>
              <a:gd name="connsiteX25" fmla="*/ 160808 w 1485421"/>
              <a:gd name="connsiteY25" fmla="*/ 450850 h 625598"/>
              <a:gd name="connsiteX26" fmla="*/ 102478 w 1485421"/>
              <a:gd name="connsiteY26" fmla="*/ 361157 h 625598"/>
              <a:gd name="connsiteX27" fmla="*/ 26046 w 1485421"/>
              <a:gd name="connsiteY27" fmla="*/ 166688 h 625598"/>
              <a:gd name="connsiteX28" fmla="*/ 0 w 1485421"/>
              <a:gd name="connsiteY28" fmla="*/ 7938 h 625598"/>
              <a:gd name="connsiteX29" fmla="*/ 233255 w 1485421"/>
              <a:gd name="connsiteY29" fmla="*/ 6350 h 625598"/>
              <a:gd name="connsiteX30" fmla="*/ 360035 w 1485421"/>
              <a:gd name="connsiteY30" fmla="*/ 0 h 625598"/>
              <a:gd name="connsiteX0" fmla="*/ 360035 w 1485421"/>
              <a:gd name="connsiteY0" fmla="*/ 0 h 625598"/>
              <a:gd name="connsiteX1" fmla="*/ 431472 w 1485421"/>
              <a:gd name="connsiteY1" fmla="*/ 123825 h 625598"/>
              <a:gd name="connsiteX2" fmla="*/ 555297 w 1485421"/>
              <a:gd name="connsiteY2" fmla="*/ 195263 h 625598"/>
              <a:gd name="connsiteX3" fmla="*/ 721985 w 1485421"/>
              <a:gd name="connsiteY3" fmla="*/ 214313 h 625598"/>
              <a:gd name="connsiteX4" fmla="*/ 983922 w 1485421"/>
              <a:gd name="connsiteY4" fmla="*/ 166688 h 625598"/>
              <a:gd name="connsiteX5" fmla="*/ 1117272 w 1485421"/>
              <a:gd name="connsiteY5" fmla="*/ 71438 h 625598"/>
              <a:gd name="connsiteX6" fmla="*/ 1131560 w 1485421"/>
              <a:gd name="connsiteY6" fmla="*/ 0 h 625598"/>
              <a:gd name="connsiteX7" fmla="*/ 1485421 w 1485421"/>
              <a:gd name="connsiteY7" fmla="*/ 0 h 625598"/>
              <a:gd name="connsiteX8" fmla="*/ 1481627 w 1485421"/>
              <a:gd name="connsiteY8" fmla="*/ 155575 h 625598"/>
              <a:gd name="connsiteX9" fmla="*/ 1461369 w 1485421"/>
              <a:gd name="connsiteY9" fmla="*/ 249238 h 625598"/>
              <a:gd name="connsiteX10" fmla="*/ 1425965 w 1485421"/>
              <a:gd name="connsiteY10" fmla="*/ 296863 h 625598"/>
              <a:gd name="connsiteX11" fmla="*/ 1393948 w 1485421"/>
              <a:gd name="connsiteY11" fmla="*/ 368300 h 625598"/>
              <a:gd name="connsiteX12" fmla="*/ 1314735 w 1485421"/>
              <a:gd name="connsiteY12" fmla="*/ 457200 h 625598"/>
              <a:gd name="connsiteX13" fmla="*/ 1266603 w 1485421"/>
              <a:gd name="connsiteY13" fmla="*/ 509588 h 625598"/>
              <a:gd name="connsiteX14" fmla="*/ 1146170 w 1485421"/>
              <a:gd name="connsiteY14" fmla="*/ 565150 h 625598"/>
              <a:gd name="connsiteX15" fmla="*/ 1027109 w 1485421"/>
              <a:gd name="connsiteY15" fmla="*/ 614363 h 625598"/>
              <a:gd name="connsiteX16" fmla="*/ 865133 w 1485421"/>
              <a:gd name="connsiteY16" fmla="*/ 622300 h 625598"/>
              <a:gd name="connsiteX17" fmla="*/ 737431 w 1485421"/>
              <a:gd name="connsiteY17" fmla="*/ 623888 h 625598"/>
              <a:gd name="connsiteX18" fmla="*/ 574242 w 1485421"/>
              <a:gd name="connsiteY18" fmla="*/ 612775 h 625598"/>
              <a:gd name="connsiteX19" fmla="*/ 535362 w 1485421"/>
              <a:gd name="connsiteY19" fmla="*/ 606425 h 625598"/>
              <a:gd name="connsiteX20" fmla="*/ 488517 w 1485421"/>
              <a:gd name="connsiteY20" fmla="*/ 603250 h 625598"/>
              <a:gd name="connsiteX21" fmla="*/ 441249 w 1485421"/>
              <a:gd name="connsiteY21" fmla="*/ 592932 h 625598"/>
              <a:gd name="connsiteX22" fmla="*/ 357716 w 1485421"/>
              <a:gd name="connsiteY22" fmla="*/ 577057 h 625598"/>
              <a:gd name="connsiteX23" fmla="*/ 296877 w 1485421"/>
              <a:gd name="connsiteY23" fmla="*/ 550863 h 625598"/>
              <a:gd name="connsiteX24" fmla="*/ 231635 w 1485421"/>
              <a:gd name="connsiteY24" fmla="*/ 518319 h 625598"/>
              <a:gd name="connsiteX25" fmla="*/ 160808 w 1485421"/>
              <a:gd name="connsiteY25" fmla="*/ 450850 h 625598"/>
              <a:gd name="connsiteX26" fmla="*/ 102478 w 1485421"/>
              <a:gd name="connsiteY26" fmla="*/ 361157 h 625598"/>
              <a:gd name="connsiteX27" fmla="*/ 26046 w 1485421"/>
              <a:gd name="connsiteY27" fmla="*/ 166688 h 625598"/>
              <a:gd name="connsiteX28" fmla="*/ 0 w 1485421"/>
              <a:gd name="connsiteY28" fmla="*/ 7938 h 625598"/>
              <a:gd name="connsiteX29" fmla="*/ 233255 w 1485421"/>
              <a:gd name="connsiteY29" fmla="*/ 6350 h 625598"/>
              <a:gd name="connsiteX30" fmla="*/ 360035 w 1485421"/>
              <a:gd name="connsiteY30" fmla="*/ 0 h 625598"/>
              <a:gd name="connsiteX0" fmla="*/ 360035 w 1494166"/>
              <a:gd name="connsiteY0" fmla="*/ 0 h 625598"/>
              <a:gd name="connsiteX1" fmla="*/ 431472 w 1494166"/>
              <a:gd name="connsiteY1" fmla="*/ 123825 h 625598"/>
              <a:gd name="connsiteX2" fmla="*/ 555297 w 1494166"/>
              <a:gd name="connsiteY2" fmla="*/ 195263 h 625598"/>
              <a:gd name="connsiteX3" fmla="*/ 721985 w 1494166"/>
              <a:gd name="connsiteY3" fmla="*/ 214313 h 625598"/>
              <a:gd name="connsiteX4" fmla="*/ 983922 w 1494166"/>
              <a:gd name="connsiteY4" fmla="*/ 166688 h 625598"/>
              <a:gd name="connsiteX5" fmla="*/ 1117272 w 1494166"/>
              <a:gd name="connsiteY5" fmla="*/ 71438 h 625598"/>
              <a:gd name="connsiteX6" fmla="*/ 1131560 w 1494166"/>
              <a:gd name="connsiteY6" fmla="*/ 0 h 625598"/>
              <a:gd name="connsiteX7" fmla="*/ 1494166 w 1494166"/>
              <a:gd name="connsiteY7" fmla="*/ 0 h 625598"/>
              <a:gd name="connsiteX8" fmla="*/ 1481627 w 1494166"/>
              <a:gd name="connsiteY8" fmla="*/ 155575 h 625598"/>
              <a:gd name="connsiteX9" fmla="*/ 1461369 w 1494166"/>
              <a:gd name="connsiteY9" fmla="*/ 249238 h 625598"/>
              <a:gd name="connsiteX10" fmla="*/ 1425965 w 1494166"/>
              <a:gd name="connsiteY10" fmla="*/ 296863 h 625598"/>
              <a:gd name="connsiteX11" fmla="*/ 1393948 w 1494166"/>
              <a:gd name="connsiteY11" fmla="*/ 368300 h 625598"/>
              <a:gd name="connsiteX12" fmla="*/ 1314735 w 1494166"/>
              <a:gd name="connsiteY12" fmla="*/ 457200 h 625598"/>
              <a:gd name="connsiteX13" fmla="*/ 1266603 w 1494166"/>
              <a:gd name="connsiteY13" fmla="*/ 509588 h 625598"/>
              <a:gd name="connsiteX14" fmla="*/ 1146170 w 1494166"/>
              <a:gd name="connsiteY14" fmla="*/ 565150 h 625598"/>
              <a:gd name="connsiteX15" fmla="*/ 1027109 w 1494166"/>
              <a:gd name="connsiteY15" fmla="*/ 614363 h 625598"/>
              <a:gd name="connsiteX16" fmla="*/ 865133 w 1494166"/>
              <a:gd name="connsiteY16" fmla="*/ 622300 h 625598"/>
              <a:gd name="connsiteX17" fmla="*/ 737431 w 1494166"/>
              <a:gd name="connsiteY17" fmla="*/ 623888 h 625598"/>
              <a:gd name="connsiteX18" fmla="*/ 574242 w 1494166"/>
              <a:gd name="connsiteY18" fmla="*/ 612775 h 625598"/>
              <a:gd name="connsiteX19" fmla="*/ 535362 w 1494166"/>
              <a:gd name="connsiteY19" fmla="*/ 606425 h 625598"/>
              <a:gd name="connsiteX20" fmla="*/ 488517 w 1494166"/>
              <a:gd name="connsiteY20" fmla="*/ 603250 h 625598"/>
              <a:gd name="connsiteX21" fmla="*/ 441249 w 1494166"/>
              <a:gd name="connsiteY21" fmla="*/ 592932 h 625598"/>
              <a:gd name="connsiteX22" fmla="*/ 357716 w 1494166"/>
              <a:gd name="connsiteY22" fmla="*/ 577057 h 625598"/>
              <a:gd name="connsiteX23" fmla="*/ 296877 w 1494166"/>
              <a:gd name="connsiteY23" fmla="*/ 550863 h 625598"/>
              <a:gd name="connsiteX24" fmla="*/ 231635 w 1494166"/>
              <a:gd name="connsiteY24" fmla="*/ 518319 h 625598"/>
              <a:gd name="connsiteX25" fmla="*/ 160808 w 1494166"/>
              <a:gd name="connsiteY25" fmla="*/ 450850 h 625598"/>
              <a:gd name="connsiteX26" fmla="*/ 102478 w 1494166"/>
              <a:gd name="connsiteY26" fmla="*/ 361157 h 625598"/>
              <a:gd name="connsiteX27" fmla="*/ 26046 w 1494166"/>
              <a:gd name="connsiteY27" fmla="*/ 166688 h 625598"/>
              <a:gd name="connsiteX28" fmla="*/ 0 w 1494166"/>
              <a:gd name="connsiteY28" fmla="*/ 7938 h 625598"/>
              <a:gd name="connsiteX29" fmla="*/ 233255 w 1494166"/>
              <a:gd name="connsiteY29" fmla="*/ 6350 h 625598"/>
              <a:gd name="connsiteX30" fmla="*/ 360035 w 1494166"/>
              <a:gd name="connsiteY30" fmla="*/ 0 h 625598"/>
              <a:gd name="connsiteX0" fmla="*/ 360035 w 1494166"/>
              <a:gd name="connsiteY0" fmla="*/ 0 h 625598"/>
              <a:gd name="connsiteX1" fmla="*/ 431472 w 1494166"/>
              <a:gd name="connsiteY1" fmla="*/ 123825 h 625598"/>
              <a:gd name="connsiteX2" fmla="*/ 555297 w 1494166"/>
              <a:gd name="connsiteY2" fmla="*/ 195263 h 625598"/>
              <a:gd name="connsiteX3" fmla="*/ 721985 w 1494166"/>
              <a:gd name="connsiteY3" fmla="*/ 214313 h 625598"/>
              <a:gd name="connsiteX4" fmla="*/ 983922 w 1494166"/>
              <a:gd name="connsiteY4" fmla="*/ 166688 h 625598"/>
              <a:gd name="connsiteX5" fmla="*/ 1117272 w 1494166"/>
              <a:gd name="connsiteY5" fmla="*/ 71438 h 625598"/>
              <a:gd name="connsiteX6" fmla="*/ 1131560 w 1494166"/>
              <a:gd name="connsiteY6" fmla="*/ 0 h 625598"/>
              <a:gd name="connsiteX7" fmla="*/ 1494166 w 1494166"/>
              <a:gd name="connsiteY7" fmla="*/ 0 h 625598"/>
              <a:gd name="connsiteX8" fmla="*/ 1481627 w 1494166"/>
              <a:gd name="connsiteY8" fmla="*/ 155575 h 625598"/>
              <a:gd name="connsiteX9" fmla="*/ 1456122 w 1494166"/>
              <a:gd name="connsiteY9" fmla="*/ 246063 h 625598"/>
              <a:gd name="connsiteX10" fmla="*/ 1425965 w 1494166"/>
              <a:gd name="connsiteY10" fmla="*/ 296863 h 625598"/>
              <a:gd name="connsiteX11" fmla="*/ 1393948 w 1494166"/>
              <a:gd name="connsiteY11" fmla="*/ 368300 h 625598"/>
              <a:gd name="connsiteX12" fmla="*/ 1314735 w 1494166"/>
              <a:gd name="connsiteY12" fmla="*/ 457200 h 625598"/>
              <a:gd name="connsiteX13" fmla="*/ 1266603 w 1494166"/>
              <a:gd name="connsiteY13" fmla="*/ 509588 h 625598"/>
              <a:gd name="connsiteX14" fmla="*/ 1146170 w 1494166"/>
              <a:gd name="connsiteY14" fmla="*/ 565150 h 625598"/>
              <a:gd name="connsiteX15" fmla="*/ 1027109 w 1494166"/>
              <a:gd name="connsiteY15" fmla="*/ 614363 h 625598"/>
              <a:gd name="connsiteX16" fmla="*/ 865133 w 1494166"/>
              <a:gd name="connsiteY16" fmla="*/ 622300 h 625598"/>
              <a:gd name="connsiteX17" fmla="*/ 737431 w 1494166"/>
              <a:gd name="connsiteY17" fmla="*/ 623888 h 625598"/>
              <a:gd name="connsiteX18" fmla="*/ 574242 w 1494166"/>
              <a:gd name="connsiteY18" fmla="*/ 612775 h 625598"/>
              <a:gd name="connsiteX19" fmla="*/ 535362 w 1494166"/>
              <a:gd name="connsiteY19" fmla="*/ 606425 h 625598"/>
              <a:gd name="connsiteX20" fmla="*/ 488517 w 1494166"/>
              <a:gd name="connsiteY20" fmla="*/ 603250 h 625598"/>
              <a:gd name="connsiteX21" fmla="*/ 441249 w 1494166"/>
              <a:gd name="connsiteY21" fmla="*/ 592932 h 625598"/>
              <a:gd name="connsiteX22" fmla="*/ 357716 w 1494166"/>
              <a:gd name="connsiteY22" fmla="*/ 577057 h 625598"/>
              <a:gd name="connsiteX23" fmla="*/ 296877 w 1494166"/>
              <a:gd name="connsiteY23" fmla="*/ 550863 h 625598"/>
              <a:gd name="connsiteX24" fmla="*/ 231635 w 1494166"/>
              <a:gd name="connsiteY24" fmla="*/ 518319 h 625598"/>
              <a:gd name="connsiteX25" fmla="*/ 160808 w 1494166"/>
              <a:gd name="connsiteY25" fmla="*/ 450850 h 625598"/>
              <a:gd name="connsiteX26" fmla="*/ 102478 w 1494166"/>
              <a:gd name="connsiteY26" fmla="*/ 361157 h 625598"/>
              <a:gd name="connsiteX27" fmla="*/ 26046 w 1494166"/>
              <a:gd name="connsiteY27" fmla="*/ 166688 h 625598"/>
              <a:gd name="connsiteX28" fmla="*/ 0 w 1494166"/>
              <a:gd name="connsiteY28" fmla="*/ 7938 h 625598"/>
              <a:gd name="connsiteX29" fmla="*/ 233255 w 1494166"/>
              <a:gd name="connsiteY29" fmla="*/ 6350 h 625598"/>
              <a:gd name="connsiteX30" fmla="*/ 360035 w 1494166"/>
              <a:gd name="connsiteY30" fmla="*/ 0 h 625598"/>
              <a:gd name="connsiteX0" fmla="*/ 360035 w 1494166"/>
              <a:gd name="connsiteY0" fmla="*/ 0 h 625598"/>
              <a:gd name="connsiteX1" fmla="*/ 431472 w 1494166"/>
              <a:gd name="connsiteY1" fmla="*/ 123825 h 625598"/>
              <a:gd name="connsiteX2" fmla="*/ 555297 w 1494166"/>
              <a:gd name="connsiteY2" fmla="*/ 195263 h 625598"/>
              <a:gd name="connsiteX3" fmla="*/ 721985 w 1494166"/>
              <a:gd name="connsiteY3" fmla="*/ 214313 h 625598"/>
              <a:gd name="connsiteX4" fmla="*/ 983922 w 1494166"/>
              <a:gd name="connsiteY4" fmla="*/ 166688 h 625598"/>
              <a:gd name="connsiteX5" fmla="*/ 1117272 w 1494166"/>
              <a:gd name="connsiteY5" fmla="*/ 71438 h 625598"/>
              <a:gd name="connsiteX6" fmla="*/ 1131560 w 1494166"/>
              <a:gd name="connsiteY6" fmla="*/ 0 h 625598"/>
              <a:gd name="connsiteX7" fmla="*/ 1494166 w 1494166"/>
              <a:gd name="connsiteY7" fmla="*/ 0 h 625598"/>
              <a:gd name="connsiteX8" fmla="*/ 1481627 w 1494166"/>
              <a:gd name="connsiteY8" fmla="*/ 155575 h 625598"/>
              <a:gd name="connsiteX9" fmla="*/ 1456122 w 1494166"/>
              <a:gd name="connsiteY9" fmla="*/ 246063 h 625598"/>
              <a:gd name="connsiteX10" fmla="*/ 1425965 w 1494166"/>
              <a:gd name="connsiteY10" fmla="*/ 296863 h 625598"/>
              <a:gd name="connsiteX11" fmla="*/ 1388701 w 1494166"/>
              <a:gd name="connsiteY11" fmla="*/ 390525 h 625598"/>
              <a:gd name="connsiteX12" fmla="*/ 1314735 w 1494166"/>
              <a:gd name="connsiteY12" fmla="*/ 457200 h 625598"/>
              <a:gd name="connsiteX13" fmla="*/ 1266603 w 1494166"/>
              <a:gd name="connsiteY13" fmla="*/ 509588 h 625598"/>
              <a:gd name="connsiteX14" fmla="*/ 1146170 w 1494166"/>
              <a:gd name="connsiteY14" fmla="*/ 565150 h 625598"/>
              <a:gd name="connsiteX15" fmla="*/ 1027109 w 1494166"/>
              <a:gd name="connsiteY15" fmla="*/ 614363 h 625598"/>
              <a:gd name="connsiteX16" fmla="*/ 865133 w 1494166"/>
              <a:gd name="connsiteY16" fmla="*/ 622300 h 625598"/>
              <a:gd name="connsiteX17" fmla="*/ 737431 w 1494166"/>
              <a:gd name="connsiteY17" fmla="*/ 623888 h 625598"/>
              <a:gd name="connsiteX18" fmla="*/ 574242 w 1494166"/>
              <a:gd name="connsiteY18" fmla="*/ 612775 h 625598"/>
              <a:gd name="connsiteX19" fmla="*/ 535362 w 1494166"/>
              <a:gd name="connsiteY19" fmla="*/ 606425 h 625598"/>
              <a:gd name="connsiteX20" fmla="*/ 488517 w 1494166"/>
              <a:gd name="connsiteY20" fmla="*/ 603250 h 625598"/>
              <a:gd name="connsiteX21" fmla="*/ 441249 w 1494166"/>
              <a:gd name="connsiteY21" fmla="*/ 592932 h 625598"/>
              <a:gd name="connsiteX22" fmla="*/ 357716 w 1494166"/>
              <a:gd name="connsiteY22" fmla="*/ 577057 h 625598"/>
              <a:gd name="connsiteX23" fmla="*/ 296877 w 1494166"/>
              <a:gd name="connsiteY23" fmla="*/ 550863 h 625598"/>
              <a:gd name="connsiteX24" fmla="*/ 231635 w 1494166"/>
              <a:gd name="connsiteY24" fmla="*/ 518319 h 625598"/>
              <a:gd name="connsiteX25" fmla="*/ 160808 w 1494166"/>
              <a:gd name="connsiteY25" fmla="*/ 450850 h 625598"/>
              <a:gd name="connsiteX26" fmla="*/ 102478 w 1494166"/>
              <a:gd name="connsiteY26" fmla="*/ 361157 h 625598"/>
              <a:gd name="connsiteX27" fmla="*/ 26046 w 1494166"/>
              <a:gd name="connsiteY27" fmla="*/ 166688 h 625598"/>
              <a:gd name="connsiteX28" fmla="*/ 0 w 1494166"/>
              <a:gd name="connsiteY28" fmla="*/ 7938 h 625598"/>
              <a:gd name="connsiteX29" fmla="*/ 233255 w 1494166"/>
              <a:gd name="connsiteY29" fmla="*/ 6350 h 625598"/>
              <a:gd name="connsiteX30" fmla="*/ 360035 w 1494166"/>
              <a:gd name="connsiteY30" fmla="*/ 0 h 625598"/>
              <a:gd name="connsiteX0" fmla="*/ 360035 w 1494166"/>
              <a:gd name="connsiteY0" fmla="*/ 0 h 625598"/>
              <a:gd name="connsiteX1" fmla="*/ 431472 w 1494166"/>
              <a:gd name="connsiteY1" fmla="*/ 123825 h 625598"/>
              <a:gd name="connsiteX2" fmla="*/ 555297 w 1494166"/>
              <a:gd name="connsiteY2" fmla="*/ 195263 h 625598"/>
              <a:gd name="connsiteX3" fmla="*/ 721985 w 1494166"/>
              <a:gd name="connsiteY3" fmla="*/ 214313 h 625598"/>
              <a:gd name="connsiteX4" fmla="*/ 983922 w 1494166"/>
              <a:gd name="connsiteY4" fmla="*/ 166688 h 625598"/>
              <a:gd name="connsiteX5" fmla="*/ 1117272 w 1494166"/>
              <a:gd name="connsiteY5" fmla="*/ 71438 h 625598"/>
              <a:gd name="connsiteX6" fmla="*/ 1131560 w 1494166"/>
              <a:gd name="connsiteY6" fmla="*/ 0 h 625598"/>
              <a:gd name="connsiteX7" fmla="*/ 1494166 w 1494166"/>
              <a:gd name="connsiteY7" fmla="*/ 0 h 625598"/>
              <a:gd name="connsiteX8" fmla="*/ 1481627 w 1494166"/>
              <a:gd name="connsiteY8" fmla="*/ 155575 h 625598"/>
              <a:gd name="connsiteX9" fmla="*/ 1456122 w 1494166"/>
              <a:gd name="connsiteY9" fmla="*/ 246063 h 625598"/>
              <a:gd name="connsiteX10" fmla="*/ 1431212 w 1494166"/>
              <a:gd name="connsiteY10" fmla="*/ 306388 h 625598"/>
              <a:gd name="connsiteX11" fmla="*/ 1388701 w 1494166"/>
              <a:gd name="connsiteY11" fmla="*/ 390525 h 625598"/>
              <a:gd name="connsiteX12" fmla="*/ 1314735 w 1494166"/>
              <a:gd name="connsiteY12" fmla="*/ 457200 h 625598"/>
              <a:gd name="connsiteX13" fmla="*/ 1266603 w 1494166"/>
              <a:gd name="connsiteY13" fmla="*/ 509588 h 625598"/>
              <a:gd name="connsiteX14" fmla="*/ 1146170 w 1494166"/>
              <a:gd name="connsiteY14" fmla="*/ 565150 h 625598"/>
              <a:gd name="connsiteX15" fmla="*/ 1027109 w 1494166"/>
              <a:gd name="connsiteY15" fmla="*/ 614363 h 625598"/>
              <a:gd name="connsiteX16" fmla="*/ 865133 w 1494166"/>
              <a:gd name="connsiteY16" fmla="*/ 622300 h 625598"/>
              <a:gd name="connsiteX17" fmla="*/ 737431 w 1494166"/>
              <a:gd name="connsiteY17" fmla="*/ 623888 h 625598"/>
              <a:gd name="connsiteX18" fmla="*/ 574242 w 1494166"/>
              <a:gd name="connsiteY18" fmla="*/ 612775 h 625598"/>
              <a:gd name="connsiteX19" fmla="*/ 535362 w 1494166"/>
              <a:gd name="connsiteY19" fmla="*/ 606425 h 625598"/>
              <a:gd name="connsiteX20" fmla="*/ 488517 w 1494166"/>
              <a:gd name="connsiteY20" fmla="*/ 603250 h 625598"/>
              <a:gd name="connsiteX21" fmla="*/ 441249 w 1494166"/>
              <a:gd name="connsiteY21" fmla="*/ 592932 h 625598"/>
              <a:gd name="connsiteX22" fmla="*/ 357716 w 1494166"/>
              <a:gd name="connsiteY22" fmla="*/ 577057 h 625598"/>
              <a:gd name="connsiteX23" fmla="*/ 296877 w 1494166"/>
              <a:gd name="connsiteY23" fmla="*/ 550863 h 625598"/>
              <a:gd name="connsiteX24" fmla="*/ 231635 w 1494166"/>
              <a:gd name="connsiteY24" fmla="*/ 518319 h 625598"/>
              <a:gd name="connsiteX25" fmla="*/ 160808 w 1494166"/>
              <a:gd name="connsiteY25" fmla="*/ 450850 h 625598"/>
              <a:gd name="connsiteX26" fmla="*/ 102478 w 1494166"/>
              <a:gd name="connsiteY26" fmla="*/ 361157 h 625598"/>
              <a:gd name="connsiteX27" fmla="*/ 26046 w 1494166"/>
              <a:gd name="connsiteY27" fmla="*/ 166688 h 625598"/>
              <a:gd name="connsiteX28" fmla="*/ 0 w 1494166"/>
              <a:gd name="connsiteY28" fmla="*/ 7938 h 625598"/>
              <a:gd name="connsiteX29" fmla="*/ 233255 w 1494166"/>
              <a:gd name="connsiteY29" fmla="*/ 6350 h 625598"/>
              <a:gd name="connsiteX30" fmla="*/ 360035 w 1494166"/>
              <a:gd name="connsiteY30" fmla="*/ 0 h 625598"/>
              <a:gd name="connsiteX0" fmla="*/ 360035 w 1494166"/>
              <a:gd name="connsiteY0" fmla="*/ 0 h 625598"/>
              <a:gd name="connsiteX1" fmla="*/ 431472 w 1494166"/>
              <a:gd name="connsiteY1" fmla="*/ 123825 h 625598"/>
              <a:gd name="connsiteX2" fmla="*/ 555297 w 1494166"/>
              <a:gd name="connsiteY2" fmla="*/ 195263 h 625598"/>
              <a:gd name="connsiteX3" fmla="*/ 721985 w 1494166"/>
              <a:gd name="connsiteY3" fmla="*/ 214313 h 625598"/>
              <a:gd name="connsiteX4" fmla="*/ 983922 w 1494166"/>
              <a:gd name="connsiteY4" fmla="*/ 166688 h 625598"/>
              <a:gd name="connsiteX5" fmla="*/ 1117272 w 1494166"/>
              <a:gd name="connsiteY5" fmla="*/ 71438 h 625598"/>
              <a:gd name="connsiteX6" fmla="*/ 1131560 w 1494166"/>
              <a:gd name="connsiteY6" fmla="*/ 0 h 625598"/>
              <a:gd name="connsiteX7" fmla="*/ 1494166 w 1494166"/>
              <a:gd name="connsiteY7" fmla="*/ 0 h 625598"/>
              <a:gd name="connsiteX8" fmla="*/ 1481627 w 1494166"/>
              <a:gd name="connsiteY8" fmla="*/ 155575 h 625598"/>
              <a:gd name="connsiteX9" fmla="*/ 1456122 w 1494166"/>
              <a:gd name="connsiteY9" fmla="*/ 246063 h 625598"/>
              <a:gd name="connsiteX10" fmla="*/ 1431212 w 1494166"/>
              <a:gd name="connsiteY10" fmla="*/ 306388 h 625598"/>
              <a:gd name="connsiteX11" fmla="*/ 1388701 w 1494166"/>
              <a:gd name="connsiteY11" fmla="*/ 390525 h 625598"/>
              <a:gd name="connsiteX12" fmla="*/ 1325229 w 1494166"/>
              <a:gd name="connsiteY12" fmla="*/ 466725 h 625598"/>
              <a:gd name="connsiteX13" fmla="*/ 1266603 w 1494166"/>
              <a:gd name="connsiteY13" fmla="*/ 509588 h 625598"/>
              <a:gd name="connsiteX14" fmla="*/ 1146170 w 1494166"/>
              <a:gd name="connsiteY14" fmla="*/ 565150 h 625598"/>
              <a:gd name="connsiteX15" fmla="*/ 1027109 w 1494166"/>
              <a:gd name="connsiteY15" fmla="*/ 614363 h 625598"/>
              <a:gd name="connsiteX16" fmla="*/ 865133 w 1494166"/>
              <a:gd name="connsiteY16" fmla="*/ 622300 h 625598"/>
              <a:gd name="connsiteX17" fmla="*/ 737431 w 1494166"/>
              <a:gd name="connsiteY17" fmla="*/ 623888 h 625598"/>
              <a:gd name="connsiteX18" fmla="*/ 574242 w 1494166"/>
              <a:gd name="connsiteY18" fmla="*/ 612775 h 625598"/>
              <a:gd name="connsiteX19" fmla="*/ 535362 w 1494166"/>
              <a:gd name="connsiteY19" fmla="*/ 606425 h 625598"/>
              <a:gd name="connsiteX20" fmla="*/ 488517 w 1494166"/>
              <a:gd name="connsiteY20" fmla="*/ 603250 h 625598"/>
              <a:gd name="connsiteX21" fmla="*/ 441249 w 1494166"/>
              <a:gd name="connsiteY21" fmla="*/ 592932 h 625598"/>
              <a:gd name="connsiteX22" fmla="*/ 357716 w 1494166"/>
              <a:gd name="connsiteY22" fmla="*/ 577057 h 625598"/>
              <a:gd name="connsiteX23" fmla="*/ 296877 w 1494166"/>
              <a:gd name="connsiteY23" fmla="*/ 550863 h 625598"/>
              <a:gd name="connsiteX24" fmla="*/ 231635 w 1494166"/>
              <a:gd name="connsiteY24" fmla="*/ 518319 h 625598"/>
              <a:gd name="connsiteX25" fmla="*/ 160808 w 1494166"/>
              <a:gd name="connsiteY25" fmla="*/ 450850 h 625598"/>
              <a:gd name="connsiteX26" fmla="*/ 102478 w 1494166"/>
              <a:gd name="connsiteY26" fmla="*/ 361157 h 625598"/>
              <a:gd name="connsiteX27" fmla="*/ 26046 w 1494166"/>
              <a:gd name="connsiteY27" fmla="*/ 166688 h 625598"/>
              <a:gd name="connsiteX28" fmla="*/ 0 w 1494166"/>
              <a:gd name="connsiteY28" fmla="*/ 7938 h 625598"/>
              <a:gd name="connsiteX29" fmla="*/ 233255 w 1494166"/>
              <a:gd name="connsiteY29" fmla="*/ 6350 h 625598"/>
              <a:gd name="connsiteX30" fmla="*/ 360035 w 1494166"/>
              <a:gd name="connsiteY30" fmla="*/ 0 h 625598"/>
              <a:gd name="connsiteX0" fmla="*/ 374027 w 1508158"/>
              <a:gd name="connsiteY0" fmla="*/ 0 h 625598"/>
              <a:gd name="connsiteX1" fmla="*/ 445464 w 1508158"/>
              <a:gd name="connsiteY1" fmla="*/ 123825 h 625598"/>
              <a:gd name="connsiteX2" fmla="*/ 569289 w 1508158"/>
              <a:gd name="connsiteY2" fmla="*/ 195263 h 625598"/>
              <a:gd name="connsiteX3" fmla="*/ 735977 w 1508158"/>
              <a:gd name="connsiteY3" fmla="*/ 214313 h 625598"/>
              <a:gd name="connsiteX4" fmla="*/ 997914 w 1508158"/>
              <a:gd name="connsiteY4" fmla="*/ 166688 h 625598"/>
              <a:gd name="connsiteX5" fmla="*/ 1131264 w 1508158"/>
              <a:gd name="connsiteY5" fmla="*/ 71438 h 625598"/>
              <a:gd name="connsiteX6" fmla="*/ 1145552 w 1508158"/>
              <a:gd name="connsiteY6" fmla="*/ 0 h 625598"/>
              <a:gd name="connsiteX7" fmla="*/ 1508158 w 1508158"/>
              <a:gd name="connsiteY7" fmla="*/ 0 h 625598"/>
              <a:gd name="connsiteX8" fmla="*/ 1495619 w 1508158"/>
              <a:gd name="connsiteY8" fmla="*/ 155575 h 625598"/>
              <a:gd name="connsiteX9" fmla="*/ 1470114 w 1508158"/>
              <a:gd name="connsiteY9" fmla="*/ 246063 h 625598"/>
              <a:gd name="connsiteX10" fmla="*/ 1445204 w 1508158"/>
              <a:gd name="connsiteY10" fmla="*/ 306388 h 625598"/>
              <a:gd name="connsiteX11" fmla="*/ 1402693 w 1508158"/>
              <a:gd name="connsiteY11" fmla="*/ 390525 h 625598"/>
              <a:gd name="connsiteX12" fmla="*/ 1339221 w 1508158"/>
              <a:gd name="connsiteY12" fmla="*/ 466725 h 625598"/>
              <a:gd name="connsiteX13" fmla="*/ 1280595 w 1508158"/>
              <a:gd name="connsiteY13" fmla="*/ 509588 h 625598"/>
              <a:gd name="connsiteX14" fmla="*/ 1160162 w 1508158"/>
              <a:gd name="connsiteY14" fmla="*/ 565150 h 625598"/>
              <a:gd name="connsiteX15" fmla="*/ 1041101 w 1508158"/>
              <a:gd name="connsiteY15" fmla="*/ 614363 h 625598"/>
              <a:gd name="connsiteX16" fmla="*/ 879125 w 1508158"/>
              <a:gd name="connsiteY16" fmla="*/ 622300 h 625598"/>
              <a:gd name="connsiteX17" fmla="*/ 751423 w 1508158"/>
              <a:gd name="connsiteY17" fmla="*/ 623888 h 625598"/>
              <a:gd name="connsiteX18" fmla="*/ 588234 w 1508158"/>
              <a:gd name="connsiteY18" fmla="*/ 612775 h 625598"/>
              <a:gd name="connsiteX19" fmla="*/ 549354 w 1508158"/>
              <a:gd name="connsiteY19" fmla="*/ 606425 h 625598"/>
              <a:gd name="connsiteX20" fmla="*/ 502509 w 1508158"/>
              <a:gd name="connsiteY20" fmla="*/ 603250 h 625598"/>
              <a:gd name="connsiteX21" fmla="*/ 455241 w 1508158"/>
              <a:gd name="connsiteY21" fmla="*/ 592932 h 625598"/>
              <a:gd name="connsiteX22" fmla="*/ 371708 w 1508158"/>
              <a:gd name="connsiteY22" fmla="*/ 577057 h 625598"/>
              <a:gd name="connsiteX23" fmla="*/ 310869 w 1508158"/>
              <a:gd name="connsiteY23" fmla="*/ 550863 h 625598"/>
              <a:gd name="connsiteX24" fmla="*/ 245627 w 1508158"/>
              <a:gd name="connsiteY24" fmla="*/ 518319 h 625598"/>
              <a:gd name="connsiteX25" fmla="*/ 174800 w 1508158"/>
              <a:gd name="connsiteY25" fmla="*/ 450850 h 625598"/>
              <a:gd name="connsiteX26" fmla="*/ 116470 w 1508158"/>
              <a:gd name="connsiteY26" fmla="*/ 361157 h 625598"/>
              <a:gd name="connsiteX27" fmla="*/ 40038 w 1508158"/>
              <a:gd name="connsiteY27" fmla="*/ 166688 h 625598"/>
              <a:gd name="connsiteX28" fmla="*/ 0 w 1508158"/>
              <a:gd name="connsiteY28" fmla="*/ 7938 h 625598"/>
              <a:gd name="connsiteX29" fmla="*/ 247247 w 1508158"/>
              <a:gd name="connsiteY29" fmla="*/ 6350 h 625598"/>
              <a:gd name="connsiteX30" fmla="*/ 374027 w 1508158"/>
              <a:gd name="connsiteY30" fmla="*/ 0 h 625598"/>
              <a:gd name="connsiteX0" fmla="*/ 370529 w 1504660"/>
              <a:gd name="connsiteY0" fmla="*/ 0 h 625598"/>
              <a:gd name="connsiteX1" fmla="*/ 441966 w 1504660"/>
              <a:gd name="connsiteY1" fmla="*/ 123825 h 625598"/>
              <a:gd name="connsiteX2" fmla="*/ 565791 w 1504660"/>
              <a:gd name="connsiteY2" fmla="*/ 195263 h 625598"/>
              <a:gd name="connsiteX3" fmla="*/ 732479 w 1504660"/>
              <a:gd name="connsiteY3" fmla="*/ 214313 h 625598"/>
              <a:gd name="connsiteX4" fmla="*/ 994416 w 1504660"/>
              <a:gd name="connsiteY4" fmla="*/ 166688 h 625598"/>
              <a:gd name="connsiteX5" fmla="*/ 1127766 w 1504660"/>
              <a:gd name="connsiteY5" fmla="*/ 71438 h 625598"/>
              <a:gd name="connsiteX6" fmla="*/ 1142054 w 1504660"/>
              <a:gd name="connsiteY6" fmla="*/ 0 h 625598"/>
              <a:gd name="connsiteX7" fmla="*/ 1504660 w 1504660"/>
              <a:gd name="connsiteY7" fmla="*/ 0 h 625598"/>
              <a:gd name="connsiteX8" fmla="*/ 1492121 w 1504660"/>
              <a:gd name="connsiteY8" fmla="*/ 155575 h 625598"/>
              <a:gd name="connsiteX9" fmla="*/ 1466616 w 1504660"/>
              <a:gd name="connsiteY9" fmla="*/ 246063 h 625598"/>
              <a:gd name="connsiteX10" fmla="*/ 1441706 w 1504660"/>
              <a:gd name="connsiteY10" fmla="*/ 306388 h 625598"/>
              <a:gd name="connsiteX11" fmla="*/ 1399195 w 1504660"/>
              <a:gd name="connsiteY11" fmla="*/ 390525 h 625598"/>
              <a:gd name="connsiteX12" fmla="*/ 1335723 w 1504660"/>
              <a:gd name="connsiteY12" fmla="*/ 466725 h 625598"/>
              <a:gd name="connsiteX13" fmla="*/ 1277097 w 1504660"/>
              <a:gd name="connsiteY13" fmla="*/ 509588 h 625598"/>
              <a:gd name="connsiteX14" fmla="*/ 1156664 w 1504660"/>
              <a:gd name="connsiteY14" fmla="*/ 565150 h 625598"/>
              <a:gd name="connsiteX15" fmla="*/ 1037603 w 1504660"/>
              <a:gd name="connsiteY15" fmla="*/ 614363 h 625598"/>
              <a:gd name="connsiteX16" fmla="*/ 875627 w 1504660"/>
              <a:gd name="connsiteY16" fmla="*/ 622300 h 625598"/>
              <a:gd name="connsiteX17" fmla="*/ 747925 w 1504660"/>
              <a:gd name="connsiteY17" fmla="*/ 623888 h 625598"/>
              <a:gd name="connsiteX18" fmla="*/ 584736 w 1504660"/>
              <a:gd name="connsiteY18" fmla="*/ 612775 h 625598"/>
              <a:gd name="connsiteX19" fmla="*/ 545856 w 1504660"/>
              <a:gd name="connsiteY19" fmla="*/ 606425 h 625598"/>
              <a:gd name="connsiteX20" fmla="*/ 499011 w 1504660"/>
              <a:gd name="connsiteY20" fmla="*/ 603250 h 625598"/>
              <a:gd name="connsiteX21" fmla="*/ 451743 w 1504660"/>
              <a:gd name="connsiteY21" fmla="*/ 592932 h 625598"/>
              <a:gd name="connsiteX22" fmla="*/ 368210 w 1504660"/>
              <a:gd name="connsiteY22" fmla="*/ 577057 h 625598"/>
              <a:gd name="connsiteX23" fmla="*/ 307371 w 1504660"/>
              <a:gd name="connsiteY23" fmla="*/ 550863 h 625598"/>
              <a:gd name="connsiteX24" fmla="*/ 242129 w 1504660"/>
              <a:gd name="connsiteY24" fmla="*/ 518319 h 625598"/>
              <a:gd name="connsiteX25" fmla="*/ 171302 w 1504660"/>
              <a:gd name="connsiteY25" fmla="*/ 450850 h 625598"/>
              <a:gd name="connsiteX26" fmla="*/ 112972 w 1504660"/>
              <a:gd name="connsiteY26" fmla="*/ 361157 h 625598"/>
              <a:gd name="connsiteX27" fmla="*/ 36540 w 1504660"/>
              <a:gd name="connsiteY27" fmla="*/ 166688 h 625598"/>
              <a:gd name="connsiteX28" fmla="*/ 0 w 1504660"/>
              <a:gd name="connsiteY28" fmla="*/ 7938 h 625598"/>
              <a:gd name="connsiteX29" fmla="*/ 243749 w 1504660"/>
              <a:gd name="connsiteY29" fmla="*/ 6350 h 625598"/>
              <a:gd name="connsiteX30" fmla="*/ 370529 w 1504660"/>
              <a:gd name="connsiteY30" fmla="*/ 0 h 625598"/>
              <a:gd name="connsiteX0" fmla="*/ 370529 w 1504660"/>
              <a:gd name="connsiteY0" fmla="*/ 0 h 625598"/>
              <a:gd name="connsiteX1" fmla="*/ 441966 w 1504660"/>
              <a:gd name="connsiteY1" fmla="*/ 123825 h 625598"/>
              <a:gd name="connsiteX2" fmla="*/ 565791 w 1504660"/>
              <a:gd name="connsiteY2" fmla="*/ 195263 h 625598"/>
              <a:gd name="connsiteX3" fmla="*/ 732479 w 1504660"/>
              <a:gd name="connsiteY3" fmla="*/ 214313 h 625598"/>
              <a:gd name="connsiteX4" fmla="*/ 994416 w 1504660"/>
              <a:gd name="connsiteY4" fmla="*/ 166688 h 625598"/>
              <a:gd name="connsiteX5" fmla="*/ 1127766 w 1504660"/>
              <a:gd name="connsiteY5" fmla="*/ 71438 h 625598"/>
              <a:gd name="connsiteX6" fmla="*/ 1142054 w 1504660"/>
              <a:gd name="connsiteY6" fmla="*/ 0 h 625598"/>
              <a:gd name="connsiteX7" fmla="*/ 1504660 w 1504660"/>
              <a:gd name="connsiteY7" fmla="*/ 0 h 625598"/>
              <a:gd name="connsiteX8" fmla="*/ 1492121 w 1504660"/>
              <a:gd name="connsiteY8" fmla="*/ 155575 h 625598"/>
              <a:gd name="connsiteX9" fmla="*/ 1466616 w 1504660"/>
              <a:gd name="connsiteY9" fmla="*/ 246063 h 625598"/>
              <a:gd name="connsiteX10" fmla="*/ 1441706 w 1504660"/>
              <a:gd name="connsiteY10" fmla="*/ 306388 h 625598"/>
              <a:gd name="connsiteX11" fmla="*/ 1399195 w 1504660"/>
              <a:gd name="connsiteY11" fmla="*/ 390525 h 625598"/>
              <a:gd name="connsiteX12" fmla="*/ 1335723 w 1504660"/>
              <a:gd name="connsiteY12" fmla="*/ 466725 h 625598"/>
              <a:gd name="connsiteX13" fmla="*/ 1277097 w 1504660"/>
              <a:gd name="connsiteY13" fmla="*/ 509588 h 625598"/>
              <a:gd name="connsiteX14" fmla="*/ 1156664 w 1504660"/>
              <a:gd name="connsiteY14" fmla="*/ 565150 h 625598"/>
              <a:gd name="connsiteX15" fmla="*/ 1037603 w 1504660"/>
              <a:gd name="connsiteY15" fmla="*/ 614363 h 625598"/>
              <a:gd name="connsiteX16" fmla="*/ 875627 w 1504660"/>
              <a:gd name="connsiteY16" fmla="*/ 622300 h 625598"/>
              <a:gd name="connsiteX17" fmla="*/ 747925 w 1504660"/>
              <a:gd name="connsiteY17" fmla="*/ 623888 h 625598"/>
              <a:gd name="connsiteX18" fmla="*/ 584736 w 1504660"/>
              <a:gd name="connsiteY18" fmla="*/ 612775 h 625598"/>
              <a:gd name="connsiteX19" fmla="*/ 545856 w 1504660"/>
              <a:gd name="connsiteY19" fmla="*/ 606425 h 625598"/>
              <a:gd name="connsiteX20" fmla="*/ 499011 w 1504660"/>
              <a:gd name="connsiteY20" fmla="*/ 603250 h 625598"/>
              <a:gd name="connsiteX21" fmla="*/ 451743 w 1504660"/>
              <a:gd name="connsiteY21" fmla="*/ 592932 h 625598"/>
              <a:gd name="connsiteX22" fmla="*/ 368210 w 1504660"/>
              <a:gd name="connsiteY22" fmla="*/ 577057 h 625598"/>
              <a:gd name="connsiteX23" fmla="*/ 307371 w 1504660"/>
              <a:gd name="connsiteY23" fmla="*/ 550863 h 625598"/>
              <a:gd name="connsiteX24" fmla="*/ 242129 w 1504660"/>
              <a:gd name="connsiteY24" fmla="*/ 518319 h 625598"/>
              <a:gd name="connsiteX25" fmla="*/ 171302 w 1504660"/>
              <a:gd name="connsiteY25" fmla="*/ 450850 h 625598"/>
              <a:gd name="connsiteX26" fmla="*/ 112972 w 1504660"/>
              <a:gd name="connsiteY26" fmla="*/ 361157 h 625598"/>
              <a:gd name="connsiteX27" fmla="*/ 31293 w 1504660"/>
              <a:gd name="connsiteY27" fmla="*/ 173038 h 625598"/>
              <a:gd name="connsiteX28" fmla="*/ 0 w 1504660"/>
              <a:gd name="connsiteY28" fmla="*/ 7938 h 625598"/>
              <a:gd name="connsiteX29" fmla="*/ 243749 w 1504660"/>
              <a:gd name="connsiteY29" fmla="*/ 6350 h 625598"/>
              <a:gd name="connsiteX30" fmla="*/ 370529 w 1504660"/>
              <a:gd name="connsiteY30" fmla="*/ 0 h 6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04660" h="625598">
                <a:moveTo>
                  <a:pt x="370529" y="0"/>
                </a:moveTo>
                <a:lnTo>
                  <a:pt x="441966" y="123825"/>
                </a:lnTo>
                <a:lnTo>
                  <a:pt x="565791" y="195263"/>
                </a:lnTo>
                <a:lnTo>
                  <a:pt x="732479" y="214313"/>
                </a:lnTo>
                <a:lnTo>
                  <a:pt x="994416" y="166688"/>
                </a:lnTo>
                <a:lnTo>
                  <a:pt x="1127766" y="71438"/>
                </a:lnTo>
                <a:lnTo>
                  <a:pt x="1142054" y="0"/>
                </a:lnTo>
                <a:lnTo>
                  <a:pt x="1504660" y="0"/>
                </a:lnTo>
                <a:cubicBezTo>
                  <a:pt x="1503072" y="79375"/>
                  <a:pt x="1493709" y="76200"/>
                  <a:pt x="1492121" y="155575"/>
                </a:cubicBezTo>
                <a:lnTo>
                  <a:pt x="1466616" y="246063"/>
                </a:lnTo>
                <a:cubicBezTo>
                  <a:pt x="1459088" y="269082"/>
                  <a:pt x="1452943" y="286544"/>
                  <a:pt x="1441706" y="306388"/>
                </a:cubicBezTo>
                <a:lnTo>
                  <a:pt x="1399195" y="390525"/>
                </a:lnTo>
                <a:cubicBezTo>
                  <a:pt x="1384907" y="393700"/>
                  <a:pt x="1356073" y="446881"/>
                  <a:pt x="1335723" y="466725"/>
                </a:cubicBezTo>
                <a:cubicBezTo>
                  <a:pt x="1315373" y="486569"/>
                  <a:pt x="1288821" y="509588"/>
                  <a:pt x="1277097" y="509588"/>
                </a:cubicBezTo>
                <a:lnTo>
                  <a:pt x="1156664" y="565150"/>
                </a:lnTo>
                <a:cubicBezTo>
                  <a:pt x="1110790" y="580442"/>
                  <a:pt x="1062188" y="614363"/>
                  <a:pt x="1037603" y="614363"/>
                </a:cubicBezTo>
                <a:lnTo>
                  <a:pt x="875627" y="622300"/>
                </a:lnTo>
                <a:cubicBezTo>
                  <a:pt x="818565" y="628641"/>
                  <a:pt x="805163" y="623888"/>
                  <a:pt x="747925" y="623888"/>
                </a:cubicBezTo>
                <a:lnTo>
                  <a:pt x="584736" y="612775"/>
                </a:lnTo>
                <a:cubicBezTo>
                  <a:pt x="568861" y="609600"/>
                  <a:pt x="560143" y="608012"/>
                  <a:pt x="545856" y="606425"/>
                </a:cubicBezTo>
                <a:cubicBezTo>
                  <a:pt x="531569" y="604838"/>
                  <a:pt x="517959" y="612725"/>
                  <a:pt x="499011" y="603250"/>
                </a:cubicBezTo>
                <a:lnTo>
                  <a:pt x="451743" y="592932"/>
                </a:lnTo>
                <a:cubicBezTo>
                  <a:pt x="432693" y="586582"/>
                  <a:pt x="392272" y="584068"/>
                  <a:pt x="368210" y="577057"/>
                </a:cubicBezTo>
                <a:cubicBezTo>
                  <a:pt x="344148" y="570046"/>
                  <a:pt x="328385" y="560653"/>
                  <a:pt x="307371" y="550863"/>
                </a:cubicBezTo>
                <a:cubicBezTo>
                  <a:pt x="286358" y="541073"/>
                  <a:pt x="257811" y="533929"/>
                  <a:pt x="242129" y="518319"/>
                </a:cubicBezTo>
                <a:lnTo>
                  <a:pt x="171302" y="450850"/>
                </a:lnTo>
                <a:lnTo>
                  <a:pt x="112972" y="361157"/>
                </a:lnTo>
                <a:cubicBezTo>
                  <a:pt x="109797" y="346869"/>
                  <a:pt x="50122" y="231908"/>
                  <a:pt x="31293" y="173038"/>
                </a:cubicBezTo>
                <a:cubicBezTo>
                  <a:pt x="12464" y="114168"/>
                  <a:pt x="2381" y="69056"/>
                  <a:pt x="0" y="7938"/>
                </a:cubicBezTo>
                <a:lnTo>
                  <a:pt x="243749" y="6350"/>
                </a:lnTo>
                <a:lnTo>
                  <a:pt x="370529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913780" y="4545351"/>
            <a:ext cx="682171" cy="0"/>
          </a:xfrm>
          <a:prstGeom prst="straightConnector1">
            <a:avLst/>
          </a:prstGeom>
          <a:ln w="53975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62731" y="4545351"/>
            <a:ext cx="682171" cy="0"/>
          </a:xfrm>
          <a:prstGeom prst="straightConnector1">
            <a:avLst/>
          </a:prstGeom>
          <a:ln w="53975">
            <a:solidFill>
              <a:srgbClr val="FF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68457" y="7160707"/>
            <a:ext cx="13638" cy="514310"/>
          </a:xfrm>
          <a:prstGeom prst="straightConnector1">
            <a:avLst/>
          </a:prstGeom>
          <a:ln w="53975">
            <a:solidFill>
              <a:srgbClr val="FF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03883" y="3327859"/>
            <a:ext cx="929148" cy="19173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03883" y="6972444"/>
            <a:ext cx="929148" cy="19173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40414" y="3059736"/>
            <a:ext cx="155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94213" y="3059736"/>
            <a:ext cx="155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40414" y="6741554"/>
            <a:ext cx="155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94213" y="5778263"/>
            <a:ext cx="1553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0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tuanfeng</dc:creator>
  <cp:lastModifiedBy>wang tuanfeng</cp:lastModifiedBy>
  <cp:revision>5</cp:revision>
  <dcterms:created xsi:type="dcterms:W3CDTF">2014-09-08T23:50:29Z</dcterms:created>
  <dcterms:modified xsi:type="dcterms:W3CDTF">2014-09-09T00:27:10Z</dcterms:modified>
</cp:coreProperties>
</file>