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329238" cy="1368425"/>
  <p:notesSz cx="6858000" cy="9144000"/>
  <p:defaultTextStyle>
    <a:defPPr>
      <a:defRPr lang="zh-CN"/>
    </a:defPPr>
    <a:lvl1pPr marL="0" algn="l" defTabSz="3826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91338" algn="l" defTabSz="3826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382676" algn="l" defTabSz="3826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574015" algn="l" defTabSz="3826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765353" algn="l" defTabSz="3826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956691" algn="l" defTabSz="3826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148029" algn="l" defTabSz="3826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339367" algn="l" defTabSz="3826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530706" algn="l" defTabSz="3826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22" d="100"/>
          <a:sy n="222" d="100"/>
        </p:scale>
        <p:origin x="-112" y="-680"/>
      </p:cViewPr>
      <p:guideLst>
        <p:guide orient="horz" pos="431"/>
        <p:guide pos="16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9693" y="425099"/>
            <a:ext cx="4529852" cy="2933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99386" y="775441"/>
            <a:ext cx="3730467" cy="3497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2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4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65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56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48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39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30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26/09/2014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26/09/2014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863697" y="54801"/>
            <a:ext cx="1199079" cy="116759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66462" y="54801"/>
            <a:ext cx="3508415" cy="116759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26/09/2014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26/09/2014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973" y="879340"/>
            <a:ext cx="4529852" cy="271784"/>
          </a:xfrm>
        </p:spPr>
        <p:txBody>
          <a:bodyPr anchor="t"/>
          <a:lstStyle>
            <a:lvl1pPr algn="l">
              <a:defRPr sz="17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0973" y="579997"/>
            <a:ext cx="4529852" cy="299343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9133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8267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7401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6535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5669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4802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33936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53070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26/09/2014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66462" y="319299"/>
            <a:ext cx="2353747" cy="903097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709029" y="319299"/>
            <a:ext cx="2353747" cy="903097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26/09/2014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6462" y="306312"/>
            <a:ext cx="2354672" cy="127656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1338" indent="0">
              <a:buNone/>
              <a:defRPr sz="800" b="1"/>
            </a:lvl2pPr>
            <a:lvl3pPr marL="382676" indent="0">
              <a:buNone/>
              <a:defRPr sz="800" b="1"/>
            </a:lvl3pPr>
            <a:lvl4pPr marL="574015" indent="0">
              <a:buNone/>
              <a:defRPr sz="700" b="1"/>
            </a:lvl4pPr>
            <a:lvl5pPr marL="765353" indent="0">
              <a:buNone/>
              <a:defRPr sz="700" b="1"/>
            </a:lvl5pPr>
            <a:lvl6pPr marL="956691" indent="0">
              <a:buNone/>
              <a:defRPr sz="700" b="1"/>
            </a:lvl6pPr>
            <a:lvl7pPr marL="1148029" indent="0">
              <a:buNone/>
              <a:defRPr sz="700" b="1"/>
            </a:lvl7pPr>
            <a:lvl8pPr marL="1339367" indent="0">
              <a:buNone/>
              <a:defRPr sz="700" b="1"/>
            </a:lvl8pPr>
            <a:lvl9pPr marL="1530706" indent="0">
              <a:buNone/>
              <a:defRPr sz="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66462" y="433968"/>
            <a:ext cx="2354672" cy="788428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707179" y="306312"/>
            <a:ext cx="2355597" cy="127656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1338" indent="0">
              <a:buNone/>
              <a:defRPr sz="800" b="1"/>
            </a:lvl2pPr>
            <a:lvl3pPr marL="382676" indent="0">
              <a:buNone/>
              <a:defRPr sz="800" b="1"/>
            </a:lvl3pPr>
            <a:lvl4pPr marL="574015" indent="0">
              <a:buNone/>
              <a:defRPr sz="700" b="1"/>
            </a:lvl4pPr>
            <a:lvl5pPr marL="765353" indent="0">
              <a:buNone/>
              <a:defRPr sz="700" b="1"/>
            </a:lvl5pPr>
            <a:lvl6pPr marL="956691" indent="0">
              <a:buNone/>
              <a:defRPr sz="700" b="1"/>
            </a:lvl6pPr>
            <a:lvl7pPr marL="1148029" indent="0">
              <a:buNone/>
              <a:defRPr sz="700" b="1"/>
            </a:lvl7pPr>
            <a:lvl8pPr marL="1339367" indent="0">
              <a:buNone/>
              <a:defRPr sz="700" b="1"/>
            </a:lvl8pPr>
            <a:lvl9pPr marL="1530706" indent="0">
              <a:buNone/>
              <a:defRPr sz="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707179" y="433968"/>
            <a:ext cx="2355597" cy="788428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26/09/2014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26/09/2014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26/09/2014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462" y="54484"/>
            <a:ext cx="1753283" cy="231872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3584" y="54484"/>
            <a:ext cx="2979192" cy="1167913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66462" y="286356"/>
            <a:ext cx="1753283" cy="936041"/>
          </a:xfrm>
        </p:spPr>
        <p:txBody>
          <a:bodyPr/>
          <a:lstStyle>
            <a:lvl1pPr marL="0" indent="0">
              <a:buNone/>
              <a:defRPr sz="600"/>
            </a:lvl1pPr>
            <a:lvl2pPr marL="191338" indent="0">
              <a:buNone/>
              <a:defRPr sz="500"/>
            </a:lvl2pPr>
            <a:lvl3pPr marL="382676" indent="0">
              <a:buNone/>
              <a:defRPr sz="400"/>
            </a:lvl3pPr>
            <a:lvl4pPr marL="574015" indent="0">
              <a:buNone/>
              <a:defRPr sz="400"/>
            </a:lvl4pPr>
            <a:lvl5pPr marL="765353" indent="0">
              <a:buNone/>
              <a:defRPr sz="400"/>
            </a:lvl5pPr>
            <a:lvl6pPr marL="956691" indent="0">
              <a:buNone/>
              <a:defRPr sz="400"/>
            </a:lvl6pPr>
            <a:lvl7pPr marL="1148029" indent="0">
              <a:buNone/>
              <a:defRPr sz="400"/>
            </a:lvl7pPr>
            <a:lvl8pPr marL="1339367" indent="0">
              <a:buNone/>
              <a:defRPr sz="400"/>
            </a:lvl8pPr>
            <a:lvl9pPr marL="1530706" indent="0">
              <a:buNone/>
              <a:defRPr sz="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26/09/2014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4568" y="957898"/>
            <a:ext cx="3197543" cy="11308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44568" y="122271"/>
            <a:ext cx="3197543" cy="821055"/>
          </a:xfrm>
        </p:spPr>
        <p:txBody>
          <a:bodyPr/>
          <a:lstStyle>
            <a:lvl1pPr marL="0" indent="0">
              <a:buNone/>
              <a:defRPr sz="1300"/>
            </a:lvl1pPr>
            <a:lvl2pPr marL="191338" indent="0">
              <a:buNone/>
              <a:defRPr sz="1200"/>
            </a:lvl2pPr>
            <a:lvl3pPr marL="382676" indent="0">
              <a:buNone/>
              <a:defRPr sz="1000"/>
            </a:lvl3pPr>
            <a:lvl4pPr marL="574015" indent="0">
              <a:buNone/>
              <a:defRPr sz="800"/>
            </a:lvl4pPr>
            <a:lvl5pPr marL="765353" indent="0">
              <a:buNone/>
              <a:defRPr sz="800"/>
            </a:lvl5pPr>
            <a:lvl6pPr marL="956691" indent="0">
              <a:buNone/>
              <a:defRPr sz="800"/>
            </a:lvl6pPr>
            <a:lvl7pPr marL="1148029" indent="0">
              <a:buNone/>
              <a:defRPr sz="800"/>
            </a:lvl7pPr>
            <a:lvl8pPr marL="1339367" indent="0">
              <a:buNone/>
              <a:defRPr sz="800"/>
            </a:lvl8pPr>
            <a:lvl9pPr marL="1530706" indent="0">
              <a:buNone/>
              <a:defRPr sz="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44568" y="1070983"/>
            <a:ext cx="3197543" cy="160600"/>
          </a:xfrm>
        </p:spPr>
        <p:txBody>
          <a:bodyPr/>
          <a:lstStyle>
            <a:lvl1pPr marL="0" indent="0">
              <a:buNone/>
              <a:defRPr sz="600"/>
            </a:lvl1pPr>
            <a:lvl2pPr marL="191338" indent="0">
              <a:buNone/>
              <a:defRPr sz="500"/>
            </a:lvl2pPr>
            <a:lvl3pPr marL="382676" indent="0">
              <a:buNone/>
              <a:defRPr sz="400"/>
            </a:lvl3pPr>
            <a:lvl4pPr marL="574015" indent="0">
              <a:buNone/>
              <a:defRPr sz="400"/>
            </a:lvl4pPr>
            <a:lvl5pPr marL="765353" indent="0">
              <a:buNone/>
              <a:defRPr sz="400"/>
            </a:lvl5pPr>
            <a:lvl6pPr marL="956691" indent="0">
              <a:buNone/>
              <a:defRPr sz="400"/>
            </a:lvl6pPr>
            <a:lvl7pPr marL="1148029" indent="0">
              <a:buNone/>
              <a:defRPr sz="400"/>
            </a:lvl7pPr>
            <a:lvl8pPr marL="1339367" indent="0">
              <a:buNone/>
              <a:defRPr sz="400"/>
            </a:lvl8pPr>
            <a:lvl9pPr marL="1530706" indent="0">
              <a:buNone/>
              <a:defRPr sz="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26/09/2014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66462" y="54800"/>
            <a:ext cx="4796314" cy="228071"/>
          </a:xfrm>
          <a:prstGeom prst="rect">
            <a:avLst/>
          </a:prstGeom>
        </p:spPr>
        <p:txBody>
          <a:bodyPr vert="horz" lIns="38268" tIns="19134" rIns="38268" bIns="191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6462" y="319299"/>
            <a:ext cx="4796314" cy="903097"/>
          </a:xfrm>
          <a:prstGeom prst="rect">
            <a:avLst/>
          </a:prstGeom>
        </p:spPr>
        <p:txBody>
          <a:bodyPr vert="horz" lIns="38268" tIns="19134" rIns="38268" bIns="191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66462" y="1268327"/>
            <a:ext cx="1243489" cy="72856"/>
          </a:xfrm>
          <a:prstGeom prst="rect">
            <a:avLst/>
          </a:prstGeom>
        </p:spPr>
        <p:txBody>
          <a:bodyPr vert="horz" lIns="38268" tIns="19134" rIns="38268" bIns="19134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26/09/2014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820823" y="1268327"/>
            <a:ext cx="1687592" cy="72856"/>
          </a:xfrm>
          <a:prstGeom prst="rect">
            <a:avLst/>
          </a:prstGeom>
        </p:spPr>
        <p:txBody>
          <a:bodyPr vert="horz" lIns="38268" tIns="19134" rIns="38268" bIns="19134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819287" y="1268327"/>
            <a:ext cx="1243489" cy="72856"/>
          </a:xfrm>
          <a:prstGeom prst="rect">
            <a:avLst/>
          </a:prstGeom>
        </p:spPr>
        <p:txBody>
          <a:bodyPr vert="horz" lIns="38268" tIns="19134" rIns="38268" bIns="19134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2676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504" indent="-143504" algn="l" defTabSz="382676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10925" indent="-119586" algn="l" defTabSz="382676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78346" indent="-95669" algn="l" defTabSz="382676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69684" indent="-95669" algn="l" defTabSz="382676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022" indent="-95669" algn="l" defTabSz="382676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52360" indent="-95669" algn="l" defTabSz="382676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3698" indent="-95669" algn="l" defTabSz="382676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35037" indent="-95669" algn="l" defTabSz="382676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6375" indent="-95669" algn="l" defTabSz="382676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26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1338" algn="l" defTabSz="3826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2676" algn="l" defTabSz="3826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4015" algn="l" defTabSz="3826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5353" algn="l" defTabSz="3826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56691" algn="l" defTabSz="3826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48029" algn="l" defTabSz="3826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39367" algn="l" defTabSz="3826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0706" algn="l" defTabSz="3826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250285"/>
              </p:ext>
            </p:extLst>
          </p:nvPr>
        </p:nvGraphicFramePr>
        <p:xfrm>
          <a:off x="0" y="1"/>
          <a:ext cx="5329237" cy="13450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11"/>
                <a:gridCol w="884676"/>
                <a:gridCol w="737230"/>
                <a:gridCol w="737230"/>
                <a:gridCol w="737230"/>
                <a:gridCol w="737230"/>
                <a:gridCol w="737230"/>
              </a:tblGrid>
              <a:tr h="36222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American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football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Cactus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rophy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Molar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51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Uniform</a:t>
                      </a:r>
                      <a:r>
                        <a:rPr lang="en-US" altLang="zh-CN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hollowing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Avg.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>
                          <a:effectLst/>
                          <a:latin typeface="Times New Roman"/>
                          <a:cs typeface="Times New Roman"/>
                        </a:rPr>
                        <a:t>0.138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>
                          <a:effectLst/>
                          <a:latin typeface="Times New Roman"/>
                          <a:cs typeface="Times New Roman"/>
                        </a:rPr>
                        <a:t>1.1</a:t>
                      </a:r>
                      <a:r>
                        <a:rPr lang="en-US" altLang="zh-CN" sz="1200" b="0" u="none" strike="noStrike" dirty="0" smtClean="0">
                          <a:effectLst/>
                          <a:latin typeface="Times New Roman"/>
                          <a:cs typeface="Times New Roman"/>
                        </a:rPr>
                        <a:t>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>
                          <a:effectLst/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lang="en-US" altLang="zh-CN" sz="1200" b="0" u="none" strike="noStrike" dirty="0" smtClean="0">
                          <a:effectLst/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lang="en-US" sz="1200" b="0" u="none" strike="noStrike" dirty="0" smtClean="0">
                          <a:effectLst/>
                          <a:latin typeface="Times New Roman"/>
                          <a:cs typeface="Times New Roman"/>
                        </a:rPr>
                        <a:t>59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  <a:latin typeface="Times New Roman"/>
                          <a:cs typeface="Times New Roman"/>
                        </a:rPr>
                        <a:t>0.9</a:t>
                      </a:r>
                      <a:r>
                        <a:rPr lang="en-US" sz="1200" b="0" u="none" strike="noStrike" dirty="0" smtClean="0">
                          <a:effectLst/>
                          <a:latin typeface="Times New Roman"/>
                          <a:cs typeface="Times New Roman"/>
                        </a:rPr>
                        <a:t>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0.287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95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>
                          <a:effectLst/>
                          <a:latin typeface="Times New Roman"/>
                          <a:cs typeface="Times New Roman"/>
                        </a:rPr>
                        <a:t>0.201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>
                          <a:effectLst/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lang="en-US" altLang="zh-CN" sz="1200" b="0" u="none" strike="noStrike" dirty="0" smtClean="0">
                          <a:effectLst/>
                          <a:latin typeface="Times New Roman"/>
                          <a:cs typeface="Times New Roman"/>
                        </a:rPr>
                        <a:t>52</a:t>
                      </a:r>
                      <a:r>
                        <a:rPr lang="en-US" sz="1200" b="0" u="none" strike="noStrike" dirty="0" smtClean="0">
                          <a:effectLst/>
                          <a:latin typeface="Times New Roman"/>
                          <a:cs typeface="Times New Roman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>
                          <a:effectLst/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lang="en-US" altLang="zh-CN" sz="1200" b="0" u="none" strike="noStrike" dirty="0" smtClean="0"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US" sz="1200" b="0" u="none" strike="noStrike" dirty="0" smtClean="0">
                          <a:effectLst/>
                          <a:latin typeface="Times New Roman"/>
                          <a:cs typeface="Times New Roman"/>
                        </a:rPr>
                        <a:t>65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>
                          <a:effectLst/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lang="en-US" altLang="zh-CN" sz="1200" b="0" u="none" strike="noStrike" dirty="0" smtClean="0">
                          <a:effectLst/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lang="en-US" sz="1200" b="0" u="none" strike="noStrike" dirty="0" smtClean="0">
                          <a:effectLst/>
                          <a:latin typeface="Times New Roman"/>
                          <a:cs typeface="Times New Roman"/>
                        </a:rPr>
                        <a:t>86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0.4</a:t>
                      </a:r>
                      <a:r>
                        <a:rPr lang="en-GB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69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5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Avg.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>
                          <a:effectLst/>
                          <a:latin typeface="Times New Roman"/>
                          <a:cs typeface="Times New Roman"/>
                        </a:rPr>
                        <a:t>0.121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>
                          <a:effectLst/>
                          <a:latin typeface="Times New Roman"/>
                          <a:cs typeface="Times New Roman"/>
                        </a:rPr>
                        <a:t>0.972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>
                          <a:effectLst/>
                          <a:latin typeface="Times New Roman"/>
                          <a:cs typeface="Times New Roman"/>
                        </a:rPr>
                        <a:t>1.029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>
                          <a:effectLst/>
                          <a:latin typeface="Times New Roman"/>
                          <a:cs typeface="Times New Roman"/>
                        </a:rPr>
                        <a:t>0.626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>
                          <a:effectLst/>
                          <a:latin typeface="Times New Roman"/>
                          <a:cs typeface="Times New Roman"/>
                        </a:rPr>
                        <a:t>0.106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5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>
                          <a:effectLst/>
                          <a:latin typeface="Times New Roman"/>
                          <a:cs typeface="Times New Roman"/>
                        </a:rPr>
                        <a:t>0.189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>
                          <a:effectLst/>
                          <a:latin typeface="Times New Roman"/>
                          <a:cs typeface="Times New Roman"/>
                        </a:rPr>
                        <a:t>1.347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>
                          <a:effectLst/>
                          <a:latin typeface="Times New Roman"/>
                          <a:cs typeface="Times New Roman"/>
                        </a:rPr>
                        <a:t>1.768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cs typeface="Times New Roman"/>
                        </a:rPr>
                        <a:t>1.097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>
                          <a:effectLst/>
                          <a:latin typeface="Times New Roman"/>
                          <a:cs typeface="Times New Roman"/>
                        </a:rPr>
                        <a:t>0.158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680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36</Words>
  <Application>Microsoft Macintosh PowerPoint</Application>
  <PresentationFormat>自定义</PresentationFormat>
  <Paragraphs>32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Tuanfeng Yang Wang</dc:creator>
  <cp:lastModifiedBy>Tuanfeng Y. Wang</cp:lastModifiedBy>
  <cp:revision>14</cp:revision>
  <dcterms:created xsi:type="dcterms:W3CDTF">2014-06-03T18:23:21Z</dcterms:created>
  <dcterms:modified xsi:type="dcterms:W3CDTF">2014-09-26T19:29:16Z</dcterms:modified>
</cp:coreProperties>
</file>