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281613" cy="1533525"/>
  <p:notesSz cx="6858000" cy="9144000"/>
  <p:defaultTextStyle>
    <a:defPPr>
      <a:defRPr lang="zh-CN"/>
    </a:defPPr>
    <a:lvl1pPr marL="0" algn="l" defTabSz="38935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4676" algn="l" defTabSz="38935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9352" algn="l" defTabSz="38935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84027" algn="l" defTabSz="38935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8703" algn="l" defTabSz="38935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73379" algn="l" defTabSz="38935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68055" algn="l" defTabSz="38935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62730" algn="l" defTabSz="38935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57406" algn="l" defTabSz="38935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08" d="100"/>
          <a:sy n="308" d="100"/>
        </p:scale>
        <p:origin x="-90" y="-918"/>
      </p:cViewPr>
      <p:guideLst>
        <p:guide orient="horz" pos="483"/>
        <p:guide pos="16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121" y="476387"/>
            <a:ext cx="4489371" cy="3287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2242" y="868997"/>
            <a:ext cx="3697129" cy="391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4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84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8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73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68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62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57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829169" y="61412"/>
            <a:ext cx="1188363" cy="130846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4081" y="61412"/>
            <a:ext cx="3477062" cy="130846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211" y="985432"/>
            <a:ext cx="4489371" cy="304575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7211" y="649974"/>
            <a:ext cx="4489371" cy="335458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946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935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8402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87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7337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6805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6273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5740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4081" y="357822"/>
            <a:ext cx="2332712" cy="101205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84820" y="357822"/>
            <a:ext cx="2332712" cy="101205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4080" y="343268"/>
            <a:ext cx="2333630" cy="143058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4676" indent="0">
              <a:buNone/>
              <a:defRPr sz="900" b="1"/>
            </a:lvl2pPr>
            <a:lvl3pPr marL="389352" indent="0">
              <a:buNone/>
              <a:defRPr sz="800" b="1"/>
            </a:lvl3pPr>
            <a:lvl4pPr marL="584027" indent="0">
              <a:buNone/>
              <a:defRPr sz="700" b="1"/>
            </a:lvl4pPr>
            <a:lvl5pPr marL="778703" indent="0">
              <a:buNone/>
              <a:defRPr sz="700" b="1"/>
            </a:lvl5pPr>
            <a:lvl6pPr marL="973379" indent="0">
              <a:buNone/>
              <a:defRPr sz="700" b="1"/>
            </a:lvl6pPr>
            <a:lvl7pPr marL="1168055" indent="0">
              <a:buNone/>
              <a:defRPr sz="700" b="1"/>
            </a:lvl7pPr>
            <a:lvl8pPr marL="1362730" indent="0">
              <a:buNone/>
              <a:defRPr sz="700" b="1"/>
            </a:lvl8pPr>
            <a:lvl9pPr marL="1557406" indent="0">
              <a:buNone/>
              <a:defRPr sz="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4080" y="486326"/>
            <a:ext cx="2333630" cy="883552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682986" y="343268"/>
            <a:ext cx="2334546" cy="143058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4676" indent="0">
              <a:buNone/>
              <a:defRPr sz="900" b="1"/>
            </a:lvl2pPr>
            <a:lvl3pPr marL="389352" indent="0">
              <a:buNone/>
              <a:defRPr sz="800" b="1"/>
            </a:lvl3pPr>
            <a:lvl4pPr marL="584027" indent="0">
              <a:buNone/>
              <a:defRPr sz="700" b="1"/>
            </a:lvl4pPr>
            <a:lvl5pPr marL="778703" indent="0">
              <a:buNone/>
              <a:defRPr sz="700" b="1"/>
            </a:lvl5pPr>
            <a:lvl6pPr marL="973379" indent="0">
              <a:buNone/>
              <a:defRPr sz="700" b="1"/>
            </a:lvl6pPr>
            <a:lvl7pPr marL="1168055" indent="0">
              <a:buNone/>
              <a:defRPr sz="700" b="1"/>
            </a:lvl7pPr>
            <a:lvl8pPr marL="1362730" indent="0">
              <a:buNone/>
              <a:defRPr sz="700" b="1"/>
            </a:lvl8pPr>
            <a:lvl9pPr marL="1557406" indent="0">
              <a:buNone/>
              <a:defRPr sz="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682986" y="486326"/>
            <a:ext cx="2334546" cy="883552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81" y="61057"/>
            <a:ext cx="1737614" cy="259847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4964" y="61057"/>
            <a:ext cx="2952568" cy="130882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4081" y="320904"/>
            <a:ext cx="1737614" cy="1048974"/>
          </a:xfrm>
        </p:spPr>
        <p:txBody>
          <a:bodyPr/>
          <a:lstStyle>
            <a:lvl1pPr marL="0" indent="0">
              <a:buNone/>
              <a:defRPr sz="600"/>
            </a:lvl1pPr>
            <a:lvl2pPr marL="194676" indent="0">
              <a:buNone/>
              <a:defRPr sz="500"/>
            </a:lvl2pPr>
            <a:lvl3pPr marL="389352" indent="0">
              <a:buNone/>
              <a:defRPr sz="400"/>
            </a:lvl3pPr>
            <a:lvl4pPr marL="584027" indent="0">
              <a:buNone/>
              <a:defRPr sz="400"/>
            </a:lvl4pPr>
            <a:lvl5pPr marL="778703" indent="0">
              <a:buNone/>
              <a:defRPr sz="400"/>
            </a:lvl5pPr>
            <a:lvl6pPr marL="973379" indent="0">
              <a:buNone/>
              <a:defRPr sz="400"/>
            </a:lvl6pPr>
            <a:lvl7pPr marL="1168055" indent="0">
              <a:buNone/>
              <a:defRPr sz="400"/>
            </a:lvl7pPr>
            <a:lvl8pPr marL="1362730" indent="0">
              <a:buNone/>
              <a:defRPr sz="400"/>
            </a:lvl8pPr>
            <a:lvl9pPr marL="1557406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5233" y="1073467"/>
            <a:ext cx="3168968" cy="126729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5233" y="137023"/>
            <a:ext cx="3168968" cy="920115"/>
          </a:xfrm>
        </p:spPr>
        <p:txBody>
          <a:bodyPr/>
          <a:lstStyle>
            <a:lvl1pPr marL="0" indent="0">
              <a:buNone/>
              <a:defRPr sz="1400"/>
            </a:lvl1pPr>
            <a:lvl2pPr marL="194676" indent="0">
              <a:buNone/>
              <a:defRPr sz="1200"/>
            </a:lvl2pPr>
            <a:lvl3pPr marL="389352" indent="0">
              <a:buNone/>
              <a:defRPr sz="1000"/>
            </a:lvl3pPr>
            <a:lvl4pPr marL="584027" indent="0">
              <a:buNone/>
              <a:defRPr sz="900"/>
            </a:lvl4pPr>
            <a:lvl5pPr marL="778703" indent="0">
              <a:buNone/>
              <a:defRPr sz="900"/>
            </a:lvl5pPr>
            <a:lvl6pPr marL="973379" indent="0">
              <a:buNone/>
              <a:defRPr sz="900"/>
            </a:lvl6pPr>
            <a:lvl7pPr marL="1168055" indent="0">
              <a:buNone/>
              <a:defRPr sz="900"/>
            </a:lvl7pPr>
            <a:lvl8pPr marL="1362730" indent="0">
              <a:buNone/>
              <a:defRPr sz="900"/>
            </a:lvl8pPr>
            <a:lvl9pPr marL="1557406" indent="0">
              <a:buNone/>
              <a:defRPr sz="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35233" y="1200196"/>
            <a:ext cx="3168968" cy="179976"/>
          </a:xfrm>
        </p:spPr>
        <p:txBody>
          <a:bodyPr/>
          <a:lstStyle>
            <a:lvl1pPr marL="0" indent="0">
              <a:buNone/>
              <a:defRPr sz="600"/>
            </a:lvl1pPr>
            <a:lvl2pPr marL="194676" indent="0">
              <a:buNone/>
              <a:defRPr sz="500"/>
            </a:lvl2pPr>
            <a:lvl3pPr marL="389352" indent="0">
              <a:buNone/>
              <a:defRPr sz="400"/>
            </a:lvl3pPr>
            <a:lvl4pPr marL="584027" indent="0">
              <a:buNone/>
              <a:defRPr sz="400"/>
            </a:lvl4pPr>
            <a:lvl5pPr marL="778703" indent="0">
              <a:buNone/>
              <a:defRPr sz="400"/>
            </a:lvl5pPr>
            <a:lvl6pPr marL="973379" indent="0">
              <a:buNone/>
              <a:defRPr sz="400"/>
            </a:lvl6pPr>
            <a:lvl7pPr marL="1168055" indent="0">
              <a:buNone/>
              <a:defRPr sz="400"/>
            </a:lvl7pPr>
            <a:lvl8pPr marL="1362730" indent="0">
              <a:buNone/>
              <a:defRPr sz="400"/>
            </a:lvl8pPr>
            <a:lvl9pPr marL="1557406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4081" y="61412"/>
            <a:ext cx="4753452" cy="255588"/>
          </a:xfrm>
          <a:prstGeom prst="rect">
            <a:avLst/>
          </a:prstGeom>
        </p:spPr>
        <p:txBody>
          <a:bodyPr vert="horz" lIns="38935" tIns="19468" rIns="38935" bIns="1946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4081" y="357822"/>
            <a:ext cx="4753452" cy="1012056"/>
          </a:xfrm>
          <a:prstGeom prst="rect">
            <a:avLst/>
          </a:prstGeom>
        </p:spPr>
        <p:txBody>
          <a:bodyPr vert="horz" lIns="38935" tIns="19468" rIns="38935" bIns="1946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64081" y="1421351"/>
            <a:ext cx="1232376" cy="81646"/>
          </a:xfrm>
          <a:prstGeom prst="rect">
            <a:avLst/>
          </a:prstGeom>
        </p:spPr>
        <p:txBody>
          <a:bodyPr vert="horz" lIns="38935" tIns="19468" rIns="38935" bIns="1946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04551" y="1421351"/>
            <a:ext cx="1672511" cy="81646"/>
          </a:xfrm>
          <a:prstGeom prst="rect">
            <a:avLst/>
          </a:prstGeom>
        </p:spPr>
        <p:txBody>
          <a:bodyPr vert="horz" lIns="38935" tIns="19468" rIns="38935" bIns="1946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85156" y="1421351"/>
            <a:ext cx="1232376" cy="81646"/>
          </a:xfrm>
          <a:prstGeom prst="rect">
            <a:avLst/>
          </a:prstGeom>
        </p:spPr>
        <p:txBody>
          <a:bodyPr vert="horz" lIns="38935" tIns="19468" rIns="38935" bIns="1946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9352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007" indent="-146007" algn="l" defTabSz="38935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6348" indent="-121672" algn="l" defTabSz="389352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6689" indent="-97338" algn="l" defTabSz="38935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81365" indent="-97338" algn="l" defTabSz="38935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76041" indent="-97338" algn="l" defTabSz="38935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70717" indent="-97338" algn="l" defTabSz="38935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65392" indent="-97338" algn="l" defTabSz="38935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068" indent="-97338" algn="l" defTabSz="38935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654744" indent="-97338" algn="l" defTabSz="38935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935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4676" algn="l" defTabSz="38935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9352" algn="l" defTabSz="38935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84027" algn="l" defTabSz="38935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8703" algn="l" defTabSz="38935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73379" algn="l" defTabSz="38935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68055" algn="l" defTabSz="38935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62730" algn="l" defTabSz="38935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7406" algn="l" defTabSz="38935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85885"/>
              </p:ext>
            </p:extLst>
          </p:nvPr>
        </p:nvGraphicFramePr>
        <p:xfrm>
          <a:off x="0" y="0"/>
          <a:ext cx="5280250" cy="1533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025"/>
                <a:gridCol w="528025"/>
                <a:gridCol w="528025"/>
                <a:gridCol w="528025"/>
                <a:gridCol w="528025"/>
                <a:gridCol w="528025"/>
                <a:gridCol w="528025"/>
                <a:gridCol w="528025"/>
                <a:gridCol w="528025"/>
                <a:gridCol w="528025"/>
              </a:tblGrid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strs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strs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strs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53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自定义</PresentationFormat>
  <Paragraphs>66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Tuanfeng Yang Wang</dc:creator>
  <cp:lastModifiedBy>Tuanfeng Yang Wang</cp:lastModifiedBy>
  <cp:revision>2</cp:revision>
  <dcterms:created xsi:type="dcterms:W3CDTF">2014-06-03T18:43:42Z</dcterms:created>
  <dcterms:modified xsi:type="dcterms:W3CDTF">2014-06-03T19:12:14Z</dcterms:modified>
</cp:coreProperties>
</file>