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97400" cy="1093788"/>
  <p:notesSz cx="6858000" cy="9144000"/>
  <p:defaultTextStyle>
    <a:defPPr>
      <a:defRPr lang="zh-CN"/>
    </a:defPPr>
    <a:lvl1pPr marL="0" algn="l" defTabSz="39849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9248" algn="l" defTabSz="39849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98496" algn="l" defTabSz="39849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97743" algn="l" defTabSz="39849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96991" algn="l" defTabSz="39849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96239" algn="l" defTabSz="39849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95487" algn="l" defTabSz="39849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94734" algn="l" defTabSz="39849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93982" algn="l" defTabSz="39849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8" d="100"/>
          <a:sy n="358" d="100"/>
        </p:scale>
        <p:origin x="-84" y="-1224"/>
      </p:cViewPr>
      <p:guideLst>
        <p:guide orient="horz" pos="345"/>
        <p:guide pos="1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4806" y="339785"/>
            <a:ext cx="3907790" cy="234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10" y="619813"/>
            <a:ext cx="3218180" cy="2795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6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4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333115" y="43803"/>
            <a:ext cx="1034415" cy="93326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9870" y="43803"/>
            <a:ext cx="3026622" cy="9332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163" y="702860"/>
            <a:ext cx="3907790" cy="217238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3163" y="463594"/>
            <a:ext cx="3907790" cy="239266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992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9849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9774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9699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9623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9548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9473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939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9870" y="255217"/>
            <a:ext cx="2030518" cy="72185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37012" y="255217"/>
            <a:ext cx="2030518" cy="72185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9871" y="244837"/>
            <a:ext cx="2031316" cy="10203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9248" indent="0">
              <a:buNone/>
              <a:defRPr sz="900" b="1"/>
            </a:lvl2pPr>
            <a:lvl3pPr marL="398496" indent="0">
              <a:buNone/>
              <a:defRPr sz="800" b="1"/>
            </a:lvl3pPr>
            <a:lvl4pPr marL="597743" indent="0">
              <a:buNone/>
              <a:defRPr sz="700" b="1"/>
            </a:lvl4pPr>
            <a:lvl5pPr marL="796991" indent="0">
              <a:buNone/>
              <a:defRPr sz="700" b="1"/>
            </a:lvl5pPr>
            <a:lvl6pPr marL="996239" indent="0">
              <a:buNone/>
              <a:defRPr sz="700" b="1"/>
            </a:lvl6pPr>
            <a:lvl7pPr marL="1195487" indent="0">
              <a:buNone/>
              <a:defRPr sz="700" b="1"/>
            </a:lvl7pPr>
            <a:lvl8pPr marL="1394734" indent="0">
              <a:buNone/>
              <a:defRPr sz="700" b="1"/>
            </a:lvl8pPr>
            <a:lvl9pPr marL="1593982" indent="0">
              <a:buNone/>
              <a:defRPr sz="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9871" y="346873"/>
            <a:ext cx="2031316" cy="630194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335415" y="244837"/>
            <a:ext cx="2032115" cy="10203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9248" indent="0">
              <a:buNone/>
              <a:defRPr sz="900" b="1"/>
            </a:lvl2pPr>
            <a:lvl3pPr marL="398496" indent="0">
              <a:buNone/>
              <a:defRPr sz="800" b="1"/>
            </a:lvl3pPr>
            <a:lvl4pPr marL="597743" indent="0">
              <a:buNone/>
              <a:defRPr sz="700" b="1"/>
            </a:lvl4pPr>
            <a:lvl5pPr marL="796991" indent="0">
              <a:buNone/>
              <a:defRPr sz="700" b="1"/>
            </a:lvl5pPr>
            <a:lvl6pPr marL="996239" indent="0">
              <a:buNone/>
              <a:defRPr sz="700" b="1"/>
            </a:lvl6pPr>
            <a:lvl7pPr marL="1195487" indent="0">
              <a:buNone/>
              <a:defRPr sz="700" b="1"/>
            </a:lvl7pPr>
            <a:lvl8pPr marL="1394734" indent="0">
              <a:buNone/>
              <a:defRPr sz="700" b="1"/>
            </a:lvl8pPr>
            <a:lvl9pPr marL="1593982" indent="0">
              <a:buNone/>
              <a:defRPr sz="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335415" y="346873"/>
            <a:ext cx="2032115" cy="630194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871" y="43549"/>
            <a:ext cx="1512513" cy="18533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456" y="43549"/>
            <a:ext cx="2570074" cy="93351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9871" y="228886"/>
            <a:ext cx="1512513" cy="748181"/>
          </a:xfrm>
        </p:spPr>
        <p:txBody>
          <a:bodyPr/>
          <a:lstStyle>
            <a:lvl1pPr marL="0" indent="0">
              <a:buNone/>
              <a:defRPr sz="600"/>
            </a:lvl1pPr>
            <a:lvl2pPr marL="199248" indent="0">
              <a:buNone/>
              <a:defRPr sz="500"/>
            </a:lvl2pPr>
            <a:lvl3pPr marL="398496" indent="0">
              <a:buNone/>
              <a:defRPr sz="400"/>
            </a:lvl3pPr>
            <a:lvl4pPr marL="597743" indent="0">
              <a:buNone/>
              <a:defRPr sz="400"/>
            </a:lvl4pPr>
            <a:lvl5pPr marL="796991" indent="0">
              <a:buNone/>
              <a:defRPr sz="400"/>
            </a:lvl5pPr>
            <a:lvl6pPr marL="996239" indent="0">
              <a:buNone/>
              <a:defRPr sz="400"/>
            </a:lvl6pPr>
            <a:lvl7pPr marL="1195487" indent="0">
              <a:buNone/>
              <a:defRPr sz="400"/>
            </a:lvl7pPr>
            <a:lvl8pPr marL="1394734" indent="0">
              <a:buNone/>
              <a:defRPr sz="400"/>
            </a:lvl8pPr>
            <a:lvl9pPr marL="1593982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123" y="765651"/>
            <a:ext cx="2758440" cy="9039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01123" y="97732"/>
            <a:ext cx="2758440" cy="656273"/>
          </a:xfrm>
        </p:spPr>
        <p:txBody>
          <a:bodyPr/>
          <a:lstStyle>
            <a:lvl1pPr marL="0" indent="0">
              <a:buNone/>
              <a:defRPr sz="1400"/>
            </a:lvl1pPr>
            <a:lvl2pPr marL="199248" indent="0">
              <a:buNone/>
              <a:defRPr sz="1200"/>
            </a:lvl2pPr>
            <a:lvl3pPr marL="398496" indent="0">
              <a:buNone/>
              <a:defRPr sz="1000"/>
            </a:lvl3pPr>
            <a:lvl4pPr marL="597743" indent="0">
              <a:buNone/>
              <a:defRPr sz="900"/>
            </a:lvl4pPr>
            <a:lvl5pPr marL="796991" indent="0">
              <a:buNone/>
              <a:defRPr sz="900"/>
            </a:lvl5pPr>
            <a:lvl6pPr marL="996239" indent="0">
              <a:buNone/>
              <a:defRPr sz="900"/>
            </a:lvl6pPr>
            <a:lvl7pPr marL="1195487" indent="0">
              <a:buNone/>
              <a:defRPr sz="900"/>
            </a:lvl7pPr>
            <a:lvl8pPr marL="1394734" indent="0">
              <a:buNone/>
              <a:defRPr sz="900"/>
            </a:lvl8pPr>
            <a:lvl9pPr marL="1593982" indent="0">
              <a:buNone/>
              <a:defRPr sz="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1123" y="856041"/>
            <a:ext cx="2758440" cy="128368"/>
          </a:xfrm>
        </p:spPr>
        <p:txBody>
          <a:bodyPr/>
          <a:lstStyle>
            <a:lvl1pPr marL="0" indent="0">
              <a:buNone/>
              <a:defRPr sz="600"/>
            </a:lvl1pPr>
            <a:lvl2pPr marL="199248" indent="0">
              <a:buNone/>
              <a:defRPr sz="500"/>
            </a:lvl2pPr>
            <a:lvl3pPr marL="398496" indent="0">
              <a:buNone/>
              <a:defRPr sz="400"/>
            </a:lvl3pPr>
            <a:lvl4pPr marL="597743" indent="0">
              <a:buNone/>
              <a:defRPr sz="400"/>
            </a:lvl4pPr>
            <a:lvl5pPr marL="796991" indent="0">
              <a:buNone/>
              <a:defRPr sz="400"/>
            </a:lvl5pPr>
            <a:lvl6pPr marL="996239" indent="0">
              <a:buNone/>
              <a:defRPr sz="400"/>
            </a:lvl6pPr>
            <a:lvl7pPr marL="1195487" indent="0">
              <a:buNone/>
              <a:defRPr sz="400"/>
            </a:lvl7pPr>
            <a:lvl8pPr marL="1394734" indent="0">
              <a:buNone/>
              <a:defRPr sz="400"/>
            </a:lvl8pPr>
            <a:lvl9pPr marL="1593982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9870" y="43802"/>
            <a:ext cx="4137660" cy="182298"/>
          </a:xfrm>
          <a:prstGeom prst="rect">
            <a:avLst/>
          </a:prstGeom>
        </p:spPr>
        <p:txBody>
          <a:bodyPr vert="horz" lIns="39850" tIns="19925" rIns="39850" bIns="199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9870" y="255217"/>
            <a:ext cx="4137660" cy="721850"/>
          </a:xfrm>
          <a:prstGeom prst="rect">
            <a:avLst/>
          </a:prstGeom>
        </p:spPr>
        <p:txBody>
          <a:bodyPr vert="horz" lIns="39850" tIns="19925" rIns="39850" bIns="199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29871" y="1013780"/>
            <a:ext cx="1072726" cy="58234"/>
          </a:xfrm>
          <a:prstGeom prst="rect">
            <a:avLst/>
          </a:prstGeom>
        </p:spPr>
        <p:txBody>
          <a:bodyPr vert="horz" lIns="39850" tIns="19925" rIns="39850" bIns="19925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70778" y="1013780"/>
            <a:ext cx="1455844" cy="58234"/>
          </a:xfrm>
          <a:prstGeom prst="rect">
            <a:avLst/>
          </a:prstGeom>
        </p:spPr>
        <p:txBody>
          <a:bodyPr vert="horz" lIns="39850" tIns="19925" rIns="39850" bIns="19925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94804" y="1013780"/>
            <a:ext cx="1072726" cy="58234"/>
          </a:xfrm>
          <a:prstGeom prst="rect">
            <a:avLst/>
          </a:prstGeom>
        </p:spPr>
        <p:txBody>
          <a:bodyPr vert="horz" lIns="39850" tIns="19925" rIns="39850" bIns="19925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496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36" indent="-149436" algn="l" defTabSz="398496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23778" indent="-124530" algn="l" defTabSz="398496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119" indent="-99624" algn="l" defTabSz="39849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7367" indent="-99624" algn="l" defTabSz="398496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96615" indent="-99624" algn="l" defTabSz="398496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863" indent="-99624" algn="l" defTabSz="39849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110" indent="-99624" algn="l" defTabSz="39849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358" indent="-99624" algn="l" defTabSz="39849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693606" indent="-99624" algn="l" defTabSz="39849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9849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248" algn="l" defTabSz="39849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496" algn="l" defTabSz="39849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97743" algn="l" defTabSz="39849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96991" algn="l" defTabSz="39849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239" algn="l" defTabSz="39849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487" algn="l" defTabSz="39849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4734" algn="l" defTabSz="39849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3982" algn="l" defTabSz="39849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1482037"/>
                  </p:ext>
                </p:extLst>
              </p:nvPr>
            </p:nvGraphicFramePr>
            <p:xfrm>
              <a:off x="0" y="0"/>
              <a:ext cx="4596234" cy="10953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1818"/>
                    <a:gridCol w="346174"/>
                    <a:gridCol w="373906"/>
                    <a:gridCol w="432048"/>
                    <a:gridCol w="432048"/>
                    <a:gridCol w="432048"/>
                    <a:gridCol w="432048"/>
                    <a:gridCol w="504056"/>
                    <a:gridCol w="792088"/>
                  </a:tblGrid>
                  <a:tr h="219075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Tests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1907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Wang 2013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disp.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en-US" sz="12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  <m:r>
                                  <a:rPr lang="en-US" sz="1200" i="0" kern="120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2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0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i="0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1907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strs.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5.2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10.3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1907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Ours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disp.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2.8</m:t>
                                </m:r>
                                <m:r>
                                  <a:rPr lang="en-US" sz="1200" i="0" kern="120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2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0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i="0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1907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strs</a:t>
                          </a:r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6.3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1482037"/>
                  </p:ext>
                </p:extLst>
              </p:nvPr>
            </p:nvGraphicFramePr>
            <p:xfrm>
              <a:off x="0" y="0"/>
              <a:ext cx="4596234" cy="10953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1818"/>
                    <a:gridCol w="346174"/>
                    <a:gridCol w="373906"/>
                    <a:gridCol w="432048"/>
                    <a:gridCol w="432048"/>
                    <a:gridCol w="432048"/>
                    <a:gridCol w="432048"/>
                    <a:gridCol w="504056"/>
                    <a:gridCol w="792088"/>
                  </a:tblGrid>
                  <a:tr h="219075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Tests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1907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Wang 2013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disp.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80000" t="-113889" b="-333333"/>
                          </a:stretch>
                        </a:blipFill>
                      </a:tcPr>
                    </a:tc>
                  </a:tr>
                  <a:tr h="21907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strs.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5.2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10.3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1907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Ours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disp.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80000" t="-313889" b="-133333"/>
                          </a:stretch>
                        </a:blipFill>
                      </a:tcPr>
                    </a:tc>
                  </a:tr>
                  <a:tr h="21907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strs</a:t>
                          </a:r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6.3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459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自定义</PresentationFormat>
  <Paragraphs>42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Tuanfeng Yang Wang</dc:creator>
  <cp:lastModifiedBy>Tuanfeng Yang Wang</cp:lastModifiedBy>
  <cp:revision>2</cp:revision>
  <dcterms:created xsi:type="dcterms:W3CDTF">2014-06-03T18:49:46Z</dcterms:created>
  <dcterms:modified xsi:type="dcterms:W3CDTF">2014-06-03T19:12:36Z</dcterms:modified>
</cp:coreProperties>
</file>