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36EE-C4BE-B916-E31F-81725E869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A73E0-D358-A50B-782C-55F2E2F7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F2CA-9AAA-5929-B5B7-98E1FA2A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1198-5BB8-A426-CA79-BB44E67B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CBCA-1014-AA02-E265-CE778DFD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223C-A2FE-1490-660F-912FD56F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CCB1-390C-39DC-E3FE-1778E171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2E60-D021-94E6-3009-CB33B645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C65A-0896-60AD-6326-5DDB4143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ED24-4068-3498-0EC5-FBE16EF9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E1814-1FEB-3A60-30E4-7BF4807F3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22F0-91DF-9DC3-EC69-12731910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7E25-0BA7-8E1E-6BC3-0DDC934D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6E11-1449-EAFF-7AC2-DBCEC0AF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82BD-C487-B199-31E7-091E6E47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EC13-1AB8-AAD8-D4FA-07B05EFD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8098-2585-E844-04AF-8E0D9354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AD2E-AE0F-2065-A39B-24104E56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1D9A-FA28-061E-0288-DF8727D3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04EB-91A2-1088-810D-385AF31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969F-B841-FB63-38AA-4AEB312B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2F54-262A-DEDD-6548-648BC14A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2A5-1865-1C20-9AA0-B7BD8E0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639A-51C0-DD98-B636-F5D63A50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89F3-6356-163E-EF4A-875B7800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DB8C-DD1C-D48E-263F-CB27E53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DC1-0553-AE1B-D219-EB207A23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61B70-899F-8EE0-BB56-9C16E135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EC90-9028-A8D2-A8F3-EB4FCEC9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A3F6-C7BB-43EA-E8F2-34358C83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BD70-F2FC-192B-3899-1E2DC25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D2A6-7E76-1CA1-781F-F6FA83FD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ADA2-E707-05AE-5119-BB9A7899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44EB-A704-C86B-FF92-4F491CE8A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53BC7-7A2E-C3FA-0DFF-2F1D0699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7E901-05AE-DB77-E4E2-7CC672C1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F83D4-4359-65E6-EEA3-41895FD4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5B767-E4AD-1F3C-CFC5-5AE325D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8E8B1-888E-DE3A-FCEB-3ACC0197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F483-E7F1-E047-27D5-5EB6AABB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5B843-5ED9-CE3D-33CF-EA2EE7BF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EFA4-8774-3AD2-FD36-FD00A9A6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D9AA5-E153-6271-7F65-55D78FB3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7EF21-7687-B4D0-24A4-A006F147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0E878-E7BA-AD70-1C00-93DFFEA9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A0457-FDFF-E0B1-AA48-1D432861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4EC2-8224-0D54-0722-18670F58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0EEF-AA02-0E67-5AE8-691CC861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8FB5C-A5C0-65F6-8BC5-36DC63DB5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7E42-90E8-05CF-ADEE-29EAA3A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4936-2518-4EF6-9C26-387A37F0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6EF7-41F2-DE66-C991-EC09FE33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08B9-6C16-BD62-B1EC-645C1165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A12B2-17E8-4017-1ADB-94A09F69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5579-84C9-2AE3-E39A-2B9AB77F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A29F9-4913-8ED2-EED1-286426E8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F40E-49B1-CFA0-E1F0-6EC7CFF0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DF2-E526-57A0-11D4-D483561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2A0-ECF9-0A06-EFD6-73326A8A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3025-695B-BF8B-4C5E-1712BCF9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D2FD-298B-980D-138C-3C1DABBD2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D0A94-1E25-488C-B68A-4F9C3BE5B0B3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C72E-6BA4-B05A-BC03-AA3995AA3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F3AC-7C37-AC7C-DDDB-6FFD7E80C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BAA38-94C2-42BA-A64B-8161C5F3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F9A73-D700-E2D1-5650-61A1D21CA84B}"/>
              </a:ext>
            </a:extLst>
          </p:cNvPr>
          <p:cNvGrpSpPr/>
          <p:nvPr/>
        </p:nvGrpSpPr>
        <p:grpSpPr>
          <a:xfrm>
            <a:off x="3069445" y="3231629"/>
            <a:ext cx="1506538" cy="1035962"/>
            <a:chOff x="1868011" y="2393038"/>
            <a:chExt cx="1506538" cy="1035962"/>
          </a:xfrm>
        </p:grpSpPr>
        <p:pic>
          <p:nvPicPr>
            <p:cNvPr id="9" name="lambda" descr="Lambda service icon.">
              <a:extLst>
                <a:ext uri="{FF2B5EF4-FFF2-40B4-BE49-F238E27FC236}">
                  <a16:creationId xmlns:a16="http://schemas.microsoft.com/office/drawing/2014/main" id="{74D09EAA-6FCC-469B-B194-46D4F1C10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260677" y="2393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abel5">
              <a:extLst>
                <a:ext uri="{FF2B5EF4-FFF2-40B4-BE49-F238E27FC236}">
                  <a16:creationId xmlns:a16="http://schemas.microsoft.com/office/drawing/2014/main" id="{69486184-C021-3D48-9C93-FC5F6295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011" y="3152001"/>
              <a:ext cx="15065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Ingestion Lambda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AAB7FA-BC27-F76D-B81B-AEDEB4A42AFB}"/>
              </a:ext>
            </a:extLst>
          </p:cNvPr>
          <p:cNvGrpSpPr/>
          <p:nvPr/>
        </p:nvGrpSpPr>
        <p:grpSpPr>
          <a:xfrm>
            <a:off x="4927876" y="3393038"/>
            <a:ext cx="1382713" cy="888582"/>
            <a:chOff x="3650205" y="3159822"/>
            <a:chExt cx="1382713" cy="888582"/>
          </a:xfrm>
        </p:grpSpPr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51257F0D-CF1E-4AA4-A4E3-4788C0EB1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205" y="3586739"/>
              <a:ext cx="1382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Raw Data</a:t>
              </a:r>
            </a:p>
          </p:txBody>
        </p:sp>
        <p:pic>
          <p:nvPicPr>
            <p:cNvPr id="13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10C1523F-B550-3855-368B-95C9BC0D9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4112961" y="31598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4805AB-088F-F5B0-23C0-98D16632E0B9}"/>
              </a:ext>
            </a:extLst>
          </p:cNvPr>
          <p:cNvGrpSpPr/>
          <p:nvPr/>
        </p:nvGrpSpPr>
        <p:grpSpPr>
          <a:xfrm>
            <a:off x="942975" y="3053041"/>
            <a:ext cx="1365490" cy="1034322"/>
            <a:chOff x="221206" y="2604761"/>
            <a:chExt cx="1365490" cy="1034322"/>
          </a:xfrm>
        </p:grpSpPr>
        <p:sp>
          <p:nvSpPr>
            <p:cNvPr id="16" name="label5">
              <a:extLst>
                <a:ext uri="{FF2B5EF4-FFF2-40B4-BE49-F238E27FC236}">
                  <a16:creationId xmlns:a16="http://schemas.microsoft.com/office/drawing/2014/main" id="{9E804ECD-4E84-FC28-106B-C88EE15F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77" y="2604761"/>
              <a:ext cx="122370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NYC.GOV</a:t>
              </a:r>
            </a:p>
          </p:txBody>
        </p:sp>
        <p:sp>
          <p:nvSpPr>
            <p:cNvPr id="19" name="label5">
              <a:extLst>
                <a:ext uri="{FF2B5EF4-FFF2-40B4-BE49-F238E27FC236}">
                  <a16:creationId xmlns:a16="http://schemas.microsoft.com/office/drawing/2014/main" id="{D38D4B99-BD1F-C60C-628B-7AF9575FB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06" y="3362084"/>
              <a:ext cx="13654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2025-07.parquet</a:t>
              </a:r>
            </a:p>
          </p:txBody>
        </p:sp>
        <p:pic>
          <p:nvPicPr>
            <p:cNvPr id="3" name="Picture 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E87257DF-7C42-5059-A818-0623DF10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9" y="2922126"/>
              <a:ext cx="358749" cy="358749"/>
            </a:xfrm>
            <a:prstGeom prst="rect">
              <a:avLst/>
            </a:prstGeom>
          </p:spPr>
        </p:pic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3D81328-D06D-2DEA-A0F8-B6B35AB9A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456" y="2985700"/>
              <a:ext cx="358749" cy="358749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6C997-FEBF-45EE-3A68-A3CFA8EDF773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842317" y="2516199"/>
            <a:ext cx="794" cy="7154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9">
            <a:extLst>
              <a:ext uri="{FF2B5EF4-FFF2-40B4-BE49-F238E27FC236}">
                <a16:creationId xmlns:a16="http://schemas.microsoft.com/office/drawing/2014/main" id="{2C4728B0-C825-2215-9857-7C0DB360C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77" y="2748082"/>
            <a:ext cx="81348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107AAF-1B48-8F6E-221D-AA8A4C1A833F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810974" y="3612629"/>
            <a:ext cx="1651137" cy="7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55400-4538-75AD-5428-414A6E9F90B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224111" y="3612629"/>
            <a:ext cx="1166521" cy="9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6E9CB287-95AE-9AAB-8DE6-CEFFCBAC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80" y="504803"/>
            <a:ext cx="1003789" cy="6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95310C-FC1D-C537-43C4-ED527C2EB10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7263" t="18828" r="16326" b="16837"/>
          <a:stretch>
            <a:fillRect/>
          </a:stretch>
        </p:blipFill>
        <p:spPr>
          <a:xfrm>
            <a:off x="8789156" y="384523"/>
            <a:ext cx="1303353" cy="841748"/>
          </a:xfrm>
          <a:prstGeom prst="rect">
            <a:avLst/>
          </a:prstGeom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BDF2B931-790E-AC29-76B8-E893F3DE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17" y="3326686"/>
            <a:ext cx="81348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download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C43CD92-C3F9-F543-CAF3-CF5297E5BEF3}"/>
              </a:ext>
            </a:extLst>
          </p:cNvPr>
          <p:cNvGrpSpPr/>
          <p:nvPr/>
        </p:nvGrpSpPr>
        <p:grpSpPr>
          <a:xfrm>
            <a:off x="8781356" y="3302764"/>
            <a:ext cx="1330444" cy="918382"/>
            <a:chOff x="7740804" y="2808446"/>
            <a:chExt cx="1315200" cy="91838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91F293-BA7C-6A55-E978-883729E4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9939" y="2808446"/>
              <a:ext cx="596931" cy="641383"/>
            </a:xfrm>
            <a:prstGeom prst="rect">
              <a:avLst/>
            </a:prstGeom>
          </p:spPr>
        </p:pic>
        <p:pic>
          <p:nvPicPr>
            <p:cNvPr id="1034" name="Picture 10" descr="Apache Spark Icon from SVG Logos Set">
              <a:extLst>
                <a:ext uri="{FF2B5EF4-FFF2-40B4-BE49-F238E27FC236}">
                  <a16:creationId xmlns:a16="http://schemas.microsoft.com/office/drawing/2014/main" id="{52726C41-A6F4-DBC5-7919-9E215F2E4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9364" y="2986619"/>
              <a:ext cx="463210" cy="463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label5">
              <a:extLst>
                <a:ext uri="{FF2B5EF4-FFF2-40B4-BE49-F238E27FC236}">
                  <a16:creationId xmlns:a16="http://schemas.microsoft.com/office/drawing/2014/main" id="{59A36208-9F95-8EC7-BF15-1B85E026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804" y="3449829"/>
              <a:ext cx="1315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Databricks Job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4E18F1-891F-9D34-FBDE-9A8C96A9871F}"/>
              </a:ext>
            </a:extLst>
          </p:cNvPr>
          <p:cNvGrpSpPr/>
          <p:nvPr/>
        </p:nvGrpSpPr>
        <p:grpSpPr>
          <a:xfrm>
            <a:off x="6746947" y="1317768"/>
            <a:ext cx="1506538" cy="1220628"/>
            <a:chOff x="1868011" y="2393038"/>
            <a:chExt cx="1506538" cy="1220628"/>
          </a:xfrm>
        </p:grpSpPr>
        <p:pic>
          <p:nvPicPr>
            <p:cNvPr id="44" name="lambda" descr="Lambda service icon.">
              <a:extLst>
                <a:ext uri="{FF2B5EF4-FFF2-40B4-BE49-F238E27FC236}">
                  <a16:creationId xmlns:a16="http://schemas.microsoft.com/office/drawing/2014/main" id="{1628D3D2-2FE2-A4DE-7B83-CEC646C96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2260677" y="2393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label5">
              <a:extLst>
                <a:ext uri="{FF2B5EF4-FFF2-40B4-BE49-F238E27FC236}">
                  <a16:creationId xmlns:a16="http://schemas.microsoft.com/office/drawing/2014/main" id="{D8B247C6-9E66-9556-8DB3-9F436F4AA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011" y="3152001"/>
              <a:ext cx="15065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Processing Trigger Lambda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22A83BE-422F-73E9-7CF5-728B225EFC84}"/>
              </a:ext>
            </a:extLst>
          </p:cNvPr>
          <p:cNvGrpSpPr/>
          <p:nvPr/>
        </p:nvGrpSpPr>
        <p:grpSpPr>
          <a:xfrm>
            <a:off x="3211237" y="1304580"/>
            <a:ext cx="1262160" cy="1211619"/>
            <a:chOff x="1989606" y="961680"/>
            <a:chExt cx="1262160" cy="1211619"/>
          </a:xfrm>
        </p:grpSpPr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606" y="1711634"/>
              <a:ext cx="1262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Ingestion</a:t>
              </a:r>
            </a:p>
          </p:txBody>
        </p:sp>
        <p:pic>
          <p:nvPicPr>
            <p:cNvPr id="49" name="Graphic 19" descr="Amazon EventBridge service icon.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2240480" y="96168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0C1D18-CB37-088B-1AA3-EB019CCE3F1C}"/>
              </a:ext>
            </a:extLst>
          </p:cNvPr>
          <p:cNvGrpSpPr/>
          <p:nvPr/>
        </p:nvGrpSpPr>
        <p:grpSpPr>
          <a:xfrm>
            <a:off x="5011421" y="4905602"/>
            <a:ext cx="1212268" cy="1038999"/>
            <a:chOff x="2219971" y="568636"/>
            <a:chExt cx="1212268" cy="1038999"/>
          </a:xfrm>
        </p:grpSpPr>
        <p:pic>
          <p:nvPicPr>
            <p:cNvPr id="52" name="Graphic 17" descr="Amazon CloudWatch service icon.">
              <a:extLst>
                <a:ext uri="{FF2B5EF4-FFF2-40B4-BE49-F238E27FC236}">
                  <a16:creationId xmlns:a16="http://schemas.microsoft.com/office/drawing/2014/main" id="{82D9EC78-0011-0D9F-44D5-67AED79AE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444311" y="56863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9">
              <a:extLst>
                <a:ext uri="{FF2B5EF4-FFF2-40B4-BE49-F238E27FC236}">
                  <a16:creationId xmlns:a16="http://schemas.microsoft.com/office/drawing/2014/main" id="{7777EB60-191C-C4B6-6718-3B80194B2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971" y="1330636"/>
              <a:ext cx="12122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434C20-175B-6AB4-C903-5346C190C58C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flipV="1">
            <a:off x="5619232" y="2516199"/>
            <a:ext cx="0" cy="8768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9">
            <a:extLst>
              <a:ext uri="{FF2B5EF4-FFF2-40B4-BE49-F238E27FC236}">
                <a16:creationId xmlns:a16="http://schemas.microsoft.com/office/drawing/2014/main" id="{026467CE-524F-6992-E65C-5E095ED2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850" y="2775662"/>
            <a:ext cx="100169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emits event</a:t>
            </a:r>
          </a:p>
        </p:txBody>
      </p:sp>
      <p:sp>
        <p:nvSpPr>
          <p:cNvPr id="1025" name="TextBox 9">
            <a:extLst>
              <a:ext uri="{FF2B5EF4-FFF2-40B4-BE49-F238E27FC236}">
                <a16:creationId xmlns:a16="http://schemas.microsoft.com/office/drawing/2014/main" id="{344E45CE-BC62-8C49-219B-3BEF8137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74" y="1397966"/>
            <a:ext cx="100169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invokes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71E7C08-EA30-6107-49D6-52DCCF3273C3}"/>
              </a:ext>
            </a:extLst>
          </p:cNvPr>
          <p:cNvGrpSpPr/>
          <p:nvPr/>
        </p:nvGrpSpPr>
        <p:grpSpPr>
          <a:xfrm>
            <a:off x="4789771" y="1317768"/>
            <a:ext cx="1658922" cy="1198431"/>
            <a:chOff x="3568140" y="974868"/>
            <a:chExt cx="1658922" cy="1198431"/>
          </a:xfrm>
        </p:grpSpPr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817AABBE-DFB0-4D0E-3EFE-DF0C11570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140" y="1711634"/>
              <a:ext cx="1658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Processing Trigger</a:t>
              </a:r>
            </a:p>
          </p:txBody>
        </p:sp>
        <p:pic>
          <p:nvPicPr>
            <p:cNvPr id="1032" name="Graphic 19" descr="Amazon EventBridge service icon.">
              <a:extLst>
                <a:ext uri="{FF2B5EF4-FFF2-40B4-BE49-F238E27FC236}">
                  <a16:creationId xmlns:a16="http://schemas.microsoft.com/office/drawing/2014/main" id="{EB85FED6-1349-84A5-9836-C1420B153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016601" y="97486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DD85387F-8FC5-B125-8F45-2FA8CBFBD80C}"/>
              </a:ext>
            </a:extLst>
          </p:cNvPr>
          <p:cNvCxnSpPr>
            <a:cxnSpLocks/>
            <a:stCxn id="44" idx="3"/>
            <a:endCxn id="35" idx="0"/>
          </p:cNvCxnSpPr>
          <p:nvPr/>
        </p:nvCxnSpPr>
        <p:spPr>
          <a:xfrm>
            <a:off x="7901613" y="1698768"/>
            <a:ext cx="1544968" cy="160399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9ECE7ED9-BA7B-2FCE-D1C6-68BB302392E3}"/>
              </a:ext>
            </a:extLst>
          </p:cNvPr>
          <p:cNvGrpSpPr/>
          <p:nvPr/>
        </p:nvGrpSpPr>
        <p:grpSpPr>
          <a:xfrm>
            <a:off x="6658600" y="5026554"/>
            <a:ext cx="1382713" cy="888582"/>
            <a:chOff x="3650205" y="3159822"/>
            <a:chExt cx="1382713" cy="888582"/>
          </a:xfrm>
        </p:grpSpPr>
        <p:sp>
          <p:nvSpPr>
            <p:cNvPr id="1041" name="TextBox 21">
              <a:extLst>
                <a:ext uri="{FF2B5EF4-FFF2-40B4-BE49-F238E27FC236}">
                  <a16:creationId xmlns:a16="http://schemas.microsoft.com/office/drawing/2014/main" id="{119209F3-1D48-E97A-59FC-43BBDBF6B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205" y="3586739"/>
              <a:ext cx="13827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Processed Data</a:t>
              </a:r>
            </a:p>
          </p:txBody>
        </p:sp>
        <p:pic>
          <p:nvPicPr>
            <p:cNvPr id="1042" name="Graphic 31" descr="Bucket with objects resource icon for the S3 service.">
              <a:extLst>
                <a:ext uri="{FF2B5EF4-FFF2-40B4-BE49-F238E27FC236}">
                  <a16:creationId xmlns:a16="http://schemas.microsoft.com/office/drawing/2014/main" id="{2FB63BD0-17BB-D6E9-9C29-A3653DE0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4112961" y="31598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94143CB-0913-8F3C-C165-9F9BC1DB7767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5847832" y="3621638"/>
            <a:ext cx="3296824" cy="18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E0E8F4F-62E3-22F7-B32D-C6F5BC647415}"/>
              </a:ext>
            </a:extLst>
          </p:cNvPr>
          <p:cNvSpPr/>
          <p:nvPr/>
        </p:nvSpPr>
        <p:spPr>
          <a:xfrm>
            <a:off x="3069445" y="405797"/>
            <a:ext cx="5268707" cy="574003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22DF812-0C8E-E7CA-98C4-DB6FB94DC040}"/>
              </a:ext>
            </a:extLst>
          </p:cNvPr>
          <p:cNvSpPr/>
          <p:nvPr/>
        </p:nvSpPr>
        <p:spPr>
          <a:xfrm>
            <a:off x="8645686" y="405796"/>
            <a:ext cx="1596637" cy="574003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TextBox 9">
            <a:extLst>
              <a:ext uri="{FF2B5EF4-FFF2-40B4-BE49-F238E27FC236}">
                <a16:creationId xmlns:a16="http://schemas.microsoft.com/office/drawing/2014/main" id="{4C6A2931-FB5A-9EAD-0DD8-25B5E829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093" y="2367392"/>
            <a:ext cx="81348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triggers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6955E5BF-C9F2-9E63-FC61-BEFD042275F8}"/>
              </a:ext>
            </a:extLst>
          </p:cNvPr>
          <p:cNvCxnSpPr>
            <a:cxnSpLocks/>
            <a:stCxn id="1032" idx="3"/>
            <a:endCxn id="44" idx="1"/>
          </p:cNvCxnSpPr>
          <p:nvPr/>
        </p:nvCxnSpPr>
        <p:spPr>
          <a:xfrm>
            <a:off x="6000232" y="1698768"/>
            <a:ext cx="113938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659EB57D-C6EE-DA65-B2EC-2217946849C9}"/>
              </a:ext>
            </a:extLst>
          </p:cNvPr>
          <p:cNvCxnSpPr>
            <a:cxnSpLocks/>
            <a:stCxn id="42" idx="2"/>
            <a:endCxn id="1042" idx="3"/>
          </p:cNvCxnSpPr>
          <p:nvPr/>
        </p:nvCxnSpPr>
        <p:spPr>
          <a:xfrm rot="5400000">
            <a:off x="7995564" y="3804138"/>
            <a:ext cx="1034008" cy="186802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9" name="Picture 14">
            <a:extLst>
              <a:ext uri="{FF2B5EF4-FFF2-40B4-BE49-F238E27FC236}">
                <a16:creationId xmlns:a16="http://schemas.microsoft.com/office/drawing/2014/main" id="{207DEB5D-0A3C-8537-8736-D1B3DAA1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30" y="5296913"/>
            <a:ext cx="471328" cy="38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34C9CE49-B7D5-311C-3432-946AEC605997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014576" y="4075728"/>
            <a:ext cx="1029322" cy="141304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9">
            <a:extLst>
              <a:ext uri="{FF2B5EF4-FFF2-40B4-BE49-F238E27FC236}">
                <a16:creationId xmlns:a16="http://schemas.microsoft.com/office/drawing/2014/main" id="{3D8113ED-9BD9-7124-1863-A6C9CCB71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631" y="4558524"/>
            <a:ext cx="81348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</a:t>
            </a:r>
          </a:p>
        </p:txBody>
      </p:sp>
      <p:cxnSp>
        <p:nvCxnSpPr>
          <p:cNvPr id="1175" name="Connector: Elbow 1174">
            <a:extLst>
              <a:ext uri="{FF2B5EF4-FFF2-40B4-BE49-F238E27FC236}">
                <a16:creationId xmlns:a16="http://schemas.microsoft.com/office/drawing/2014/main" id="{9A55CA6E-8988-A6E1-E967-4C946C901BBE}"/>
              </a:ext>
            </a:extLst>
          </p:cNvPr>
          <p:cNvCxnSpPr>
            <a:stCxn id="42" idx="1"/>
            <a:endCxn id="52" idx="3"/>
          </p:cNvCxnSpPr>
          <p:nvPr/>
        </p:nvCxnSpPr>
        <p:spPr>
          <a:xfrm rot="10800000" flipV="1">
            <a:off x="5997762" y="4082646"/>
            <a:ext cx="2783595" cy="1203955"/>
          </a:xfrm>
          <a:prstGeom prst="bentConnector3">
            <a:avLst>
              <a:gd name="adj1" fmla="val 72242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6" name="TextBox 9">
            <a:extLst>
              <a:ext uri="{FF2B5EF4-FFF2-40B4-BE49-F238E27FC236}">
                <a16:creationId xmlns:a16="http://schemas.microsoft.com/office/drawing/2014/main" id="{FAEDFC85-E0AD-34CC-45BB-15FB146F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720" y="3959536"/>
            <a:ext cx="73030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4071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FF0FE3-0881-9124-BC2E-C311540E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3" y="431694"/>
            <a:ext cx="3962604" cy="4127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5A756-1076-E5B6-FA92-D1E1FB6B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4" y="133737"/>
            <a:ext cx="5042071" cy="19003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0022E3-F216-DC04-25D7-457A4BFC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80" y="1831573"/>
            <a:ext cx="6803447" cy="5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6659</TotalTime>
  <Words>35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Tran</dc:creator>
  <cp:lastModifiedBy>Tuan Tran</cp:lastModifiedBy>
  <cp:revision>3</cp:revision>
  <dcterms:created xsi:type="dcterms:W3CDTF">2025-08-22T15:07:36Z</dcterms:created>
  <dcterms:modified xsi:type="dcterms:W3CDTF">2025-08-29T22:48:38Z</dcterms:modified>
</cp:coreProperties>
</file>