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35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CA4C-D528-10AC-A503-A105A2C29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C24C4-125C-1AC1-FDD8-BD0342303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C52D-914B-7B0D-8E7E-44B93938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543-8606-4E2A-BD6D-0172FA9456B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87750-2D8D-DE37-1857-BBBAE922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BD91F-EA2E-B63B-A8ED-43C24023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6B2-702B-48C0-A8A7-16A34EC4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29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BFC03-9947-50EB-3E69-8E796CA9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DC62F-AA91-7AA4-4EFB-0FCDBC636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25A8A-57BB-6641-4078-E5DAEE34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543-8606-4E2A-BD6D-0172FA9456B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FC230-E908-78E5-91FB-01201E91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DCC86-DB6C-D5B1-39D2-2EFF5097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6B2-702B-48C0-A8A7-16A34EC4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5A0472-33A9-2564-0CC3-07224C100B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2900E-E154-A216-0ABA-5AD90DA18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04E82-40A6-7F57-5FFA-BC483D353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543-8606-4E2A-BD6D-0172FA9456B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CC9BE-8CAB-3EBC-20D8-784953C0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D98D3-EE51-E30F-CD19-1B8575E24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6B2-702B-48C0-A8A7-16A34EC4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3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1F9D-773F-B425-3C7F-4301AF8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A41B0-0ECD-0DCA-D5AD-754241BA4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EA79C-05AB-96E8-3CB7-AE078517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543-8606-4E2A-BD6D-0172FA9456B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1C88-1757-A774-ABFF-805FB713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D370-EB27-BB90-E929-9A4ED681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6B2-702B-48C0-A8A7-16A34EC4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6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9C74E-7F47-28BB-29D4-7D944383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14A62-397A-D05E-AC16-75474B675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590DD-A778-5304-C291-C7FA7CE76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543-8606-4E2A-BD6D-0172FA9456B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FCBAB-8546-260F-9102-49C1DEEE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0FA70-CA94-7DAD-B5D8-A0E49050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6B2-702B-48C0-A8A7-16A34EC4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5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EAA7-AA4E-E26B-6B2D-D12A095E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30A51-2BDD-D07D-EFF4-545EB9C76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F95C9-E232-D075-F355-0EE7A1904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F751B-8D54-517F-CF01-F02EF7E45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543-8606-4E2A-BD6D-0172FA9456B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8DD02-33F9-5B5C-5284-F429CA73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5881E-CEA4-879C-1D60-54F430A94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6B2-702B-48C0-A8A7-16A34EC4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4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F282-899A-07E8-C0C2-2485600A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9FBCD-9294-532D-B5D9-B84C7709D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9A79D-9DBE-F3B4-BEE1-AE514F6E3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D8BE3A-646E-E463-9864-FFA1A8A96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5134E-E956-96F4-E328-84B0E2427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39148-590E-E982-D136-2A206BDF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543-8606-4E2A-BD6D-0172FA9456B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08F185-9A13-966F-1A4F-FF154418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26EAD-C9C1-2C94-DE42-1B607D9A2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6B2-702B-48C0-A8A7-16A34EC4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2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CEB4-8ECE-8D5D-969F-C1C709F3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4080F-6C58-FDE4-A249-99B1833F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543-8606-4E2A-BD6D-0172FA9456B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3F879-D7B3-E52B-7726-3D74E32B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885DF-B019-E2C3-4C42-A28E2850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6B2-702B-48C0-A8A7-16A34EC4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0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2300FD-5E87-DCF5-A258-95ADFEA7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543-8606-4E2A-BD6D-0172FA9456B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F1C6E-8C5D-3A05-C7A8-745C7C14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1D4EB-5B19-11FA-2908-1828D830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6B2-702B-48C0-A8A7-16A34EC4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71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72C19-4214-8A6A-1CB6-EB490953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E1D8-2C7B-D53E-638C-632164957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CF3BA-69F4-0644-76BB-67547310F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EC26A-AB01-BE4F-4D50-990980F89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543-8606-4E2A-BD6D-0172FA9456B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DACCE-3F2A-8C60-1A15-6935514C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056CC-A3F5-83BA-9BE0-BDA5E716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6B2-702B-48C0-A8A7-16A34EC4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3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BA697-1017-4D34-6C9D-F6F0269CD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47C005-171A-0585-B123-96BCB0880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2D253-2BF8-F1CC-E4D1-AF185F8C2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D16C7-3579-8EBF-110F-6473F8CF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58543-8606-4E2A-BD6D-0172FA9456B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582FC-7E51-718C-E856-7C356EB4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57C9A-2A9F-12AA-D280-9F2753A5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3E6B2-702B-48C0-A8A7-16A34EC4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407AC5-F18A-03E8-4224-EB247E078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B006B-CBEB-3C40-32A6-31128F5A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FC9D4-AC24-4966-58B9-CB6E455D9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58543-8606-4E2A-BD6D-0172FA9456B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7FFF6-2BB9-ABE9-956A-7FF94F38F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FDD61-D8E0-12D9-9464-9BBA06B9B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3E6B2-702B-48C0-A8A7-16A34EC44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0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black file format&#10;&#10;Description automatically generated">
            <a:extLst>
              <a:ext uri="{FF2B5EF4-FFF2-40B4-BE49-F238E27FC236}">
                <a16:creationId xmlns:a16="http://schemas.microsoft.com/office/drawing/2014/main" id="{031F5046-4B05-7C91-E21E-E7B328B1F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330" y="357000"/>
            <a:ext cx="643309" cy="64330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63452C-A2DB-6932-8A4D-898B5D13B64B}"/>
              </a:ext>
            </a:extLst>
          </p:cNvPr>
          <p:cNvSpPr/>
          <p:nvPr/>
        </p:nvSpPr>
        <p:spPr>
          <a:xfrm>
            <a:off x="711357" y="1601121"/>
            <a:ext cx="1480931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Convert PDF to Document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39173FD-4A70-8933-0150-2F2944DD26AD}"/>
              </a:ext>
            </a:extLst>
          </p:cNvPr>
          <p:cNvSpPr/>
          <p:nvPr/>
        </p:nvSpPr>
        <p:spPr>
          <a:xfrm>
            <a:off x="2999776" y="1601121"/>
            <a:ext cx="1480931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 Cleaner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A2E4CDE-8B06-8F7C-0ACE-F40396534442}"/>
              </a:ext>
            </a:extLst>
          </p:cNvPr>
          <p:cNvSpPr/>
          <p:nvPr/>
        </p:nvSpPr>
        <p:spPr>
          <a:xfrm>
            <a:off x="5288195" y="1601121"/>
            <a:ext cx="1480931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 Spitter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7848D1-CDF6-6F26-E1FE-5FD069ED0256}"/>
              </a:ext>
            </a:extLst>
          </p:cNvPr>
          <p:cNvSpPr/>
          <p:nvPr/>
        </p:nvSpPr>
        <p:spPr>
          <a:xfrm>
            <a:off x="7576614" y="1601121"/>
            <a:ext cx="1480931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 Embedder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4D240A3-0D4D-8B73-CA67-6CF2CA75B5AC}"/>
              </a:ext>
            </a:extLst>
          </p:cNvPr>
          <p:cNvSpPr/>
          <p:nvPr/>
        </p:nvSpPr>
        <p:spPr>
          <a:xfrm>
            <a:off x="9865033" y="1601121"/>
            <a:ext cx="1480931" cy="685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 Writer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DF9C1F6-FC2D-CC9C-02DC-24E12FDC056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2083998" y="368134"/>
            <a:ext cx="600812" cy="1865162"/>
          </a:xfrm>
          <a:prstGeom prst="curvedConnector3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D8ECCCA-641C-3BFC-CE44-E04507B1B0CB}"/>
              </a:ext>
            </a:extLst>
          </p:cNvPr>
          <p:cNvCxnSpPr>
            <a:cxnSpLocks/>
            <a:stCxn id="10" idx="2"/>
            <a:endCxn id="19" idx="3"/>
          </p:cNvCxnSpPr>
          <p:nvPr/>
        </p:nvCxnSpPr>
        <p:spPr>
          <a:xfrm rot="5400000">
            <a:off x="8082769" y="679729"/>
            <a:ext cx="915539" cy="4129922"/>
          </a:xfrm>
          <a:prstGeom prst="curved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E3947CB-EBCB-EF16-9CCC-60FAA855454D}"/>
              </a:ext>
            </a:extLst>
          </p:cNvPr>
          <p:cNvSpPr txBox="1"/>
          <p:nvPr/>
        </p:nvSpPr>
        <p:spPr>
          <a:xfrm>
            <a:off x="880296" y="3136842"/>
            <a:ext cx="1143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193B567C-304D-C9C0-F0C1-DB758BADD1F5}"/>
              </a:ext>
            </a:extLst>
          </p:cNvPr>
          <p:cNvSpPr/>
          <p:nvPr/>
        </p:nvSpPr>
        <p:spPr>
          <a:xfrm>
            <a:off x="711356" y="4349159"/>
            <a:ext cx="1480931" cy="6858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Text Embedder</a:t>
            </a:r>
          </a:p>
        </p:txBody>
      </p:sp>
      <p:pic>
        <p:nvPicPr>
          <p:cNvPr id="35" name="Picture 34" descr="A green and white question mark in a circle&#10;&#10;Description automatically generated">
            <a:extLst>
              <a:ext uri="{FF2B5EF4-FFF2-40B4-BE49-F238E27FC236}">
                <a16:creationId xmlns:a16="http://schemas.microsoft.com/office/drawing/2014/main" id="{95AC6990-9BE4-DB8E-C7D6-0C77B198A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5" y="3008882"/>
            <a:ext cx="685801" cy="685801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24FF218-56D1-2A40-17C8-32678B72118B}"/>
              </a:ext>
            </a:extLst>
          </p:cNvPr>
          <p:cNvSpPr/>
          <p:nvPr/>
        </p:nvSpPr>
        <p:spPr>
          <a:xfrm>
            <a:off x="2999775" y="4349159"/>
            <a:ext cx="1480931" cy="6858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Retriever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BE7B1A1-C8DE-9E30-3C72-563D4D69AAC9}"/>
              </a:ext>
            </a:extLst>
          </p:cNvPr>
          <p:cNvSpPr/>
          <p:nvPr/>
        </p:nvSpPr>
        <p:spPr>
          <a:xfrm>
            <a:off x="5288194" y="4349159"/>
            <a:ext cx="1480931" cy="6858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Prompt Builder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804780F-C2E7-A987-4332-61688E25E84C}"/>
              </a:ext>
            </a:extLst>
          </p:cNvPr>
          <p:cNvSpPr/>
          <p:nvPr/>
        </p:nvSpPr>
        <p:spPr>
          <a:xfrm>
            <a:off x="7576614" y="4349159"/>
            <a:ext cx="1480931" cy="6858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Generator</a:t>
            </a:r>
          </a:p>
        </p:txBody>
      </p:sp>
      <p:pic>
        <p:nvPicPr>
          <p:cNvPr id="40" name="Picture 39" descr="A green check mark in a speech bubble&#10;&#10;Description automatically generated">
            <a:extLst>
              <a:ext uri="{FF2B5EF4-FFF2-40B4-BE49-F238E27FC236}">
                <a16:creationId xmlns:a16="http://schemas.microsoft.com/office/drawing/2014/main" id="{25E363E5-028B-5DA4-9AA3-C236734C60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854" y="4349159"/>
            <a:ext cx="773937" cy="63400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706901A-4E55-F309-CFD3-A5149CAD9E3A}"/>
              </a:ext>
            </a:extLst>
          </p:cNvPr>
          <p:cNvSpPr txBox="1"/>
          <p:nvPr/>
        </p:nvSpPr>
        <p:spPr>
          <a:xfrm>
            <a:off x="10733454" y="4481497"/>
            <a:ext cx="962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Answer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A670B6-4D76-9757-1A12-3D27A171A4C3}"/>
              </a:ext>
            </a:extLst>
          </p:cNvPr>
          <p:cNvCxnSpPr>
            <a:cxnSpLocks/>
            <a:stCxn id="30" idx="2"/>
            <a:endCxn id="33" idx="0"/>
          </p:cNvCxnSpPr>
          <p:nvPr/>
        </p:nvCxnSpPr>
        <p:spPr>
          <a:xfrm>
            <a:off x="1451821" y="3506174"/>
            <a:ext cx="1" cy="84298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4E360FA5-3651-12DB-3C2E-736CDD1EEFFC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>
          <a:xfrm rot="5400000">
            <a:off x="4534560" y="2787719"/>
            <a:ext cx="767122" cy="2355759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5C66FE47-0CB6-2556-D907-D17046D999BB}"/>
              </a:ext>
            </a:extLst>
          </p:cNvPr>
          <p:cNvSpPr/>
          <p:nvPr/>
        </p:nvSpPr>
        <p:spPr>
          <a:xfrm>
            <a:off x="295124" y="1346678"/>
            <a:ext cx="11460976" cy="1315835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CD4EB3-6423-0A4E-8739-AE3701D93194}"/>
              </a:ext>
            </a:extLst>
          </p:cNvPr>
          <p:cNvSpPr/>
          <p:nvPr/>
        </p:nvSpPr>
        <p:spPr>
          <a:xfrm>
            <a:off x="295124" y="4113220"/>
            <a:ext cx="9192379" cy="1315835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4C50644-6F75-AB6C-DEBE-FE5B9CBDE687}"/>
              </a:ext>
            </a:extLst>
          </p:cNvPr>
          <p:cNvSpPr txBox="1"/>
          <p:nvPr/>
        </p:nvSpPr>
        <p:spPr>
          <a:xfrm>
            <a:off x="352985" y="2305973"/>
            <a:ext cx="232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Indexing Pipeline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9A760D0-90F9-3D50-6D7D-B7FF51BF686E}"/>
              </a:ext>
            </a:extLst>
          </p:cNvPr>
          <p:cNvSpPr txBox="1"/>
          <p:nvPr/>
        </p:nvSpPr>
        <p:spPr>
          <a:xfrm>
            <a:off x="352985" y="5059224"/>
            <a:ext cx="2322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Pipeline</a:t>
            </a:r>
          </a:p>
        </p:txBody>
      </p:sp>
      <p:cxnSp>
        <p:nvCxnSpPr>
          <p:cNvPr id="1029" name="Connector: Curved 1028">
            <a:extLst>
              <a:ext uri="{FF2B5EF4-FFF2-40B4-BE49-F238E27FC236}">
                <a16:creationId xmlns:a16="http://schemas.microsoft.com/office/drawing/2014/main" id="{432A1966-49D9-2C4A-D9E8-F7E8833727E7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>
            <a:off x="2023346" y="3321508"/>
            <a:ext cx="4005314" cy="1027651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2" name="TextBox 1071">
            <a:extLst>
              <a:ext uri="{FF2B5EF4-FFF2-40B4-BE49-F238E27FC236}">
                <a16:creationId xmlns:a16="http://schemas.microsoft.com/office/drawing/2014/main" id="{BFA20A1C-92B0-7787-05F0-DDED9C32C78B}"/>
              </a:ext>
            </a:extLst>
          </p:cNvPr>
          <p:cNvSpPr txBox="1"/>
          <p:nvPr/>
        </p:nvSpPr>
        <p:spPr>
          <a:xfrm>
            <a:off x="3550050" y="533945"/>
            <a:ext cx="268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Employee-Handbook.pdf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4DE686B-A275-51A4-AFF3-8B8F68E7151D}"/>
              </a:ext>
            </a:extLst>
          </p:cNvPr>
          <p:cNvSpPr/>
          <p:nvPr/>
        </p:nvSpPr>
        <p:spPr>
          <a:xfrm>
            <a:off x="2290693" y="1904692"/>
            <a:ext cx="597894" cy="1098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6B5F6AA-1636-9BB5-D232-91BCDE821B10}"/>
              </a:ext>
            </a:extLst>
          </p:cNvPr>
          <p:cNvSpPr/>
          <p:nvPr/>
        </p:nvSpPr>
        <p:spPr>
          <a:xfrm>
            <a:off x="4585503" y="1894771"/>
            <a:ext cx="597894" cy="1098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B9086269-C0E9-59C1-DD5C-C2D30495FE72}"/>
              </a:ext>
            </a:extLst>
          </p:cNvPr>
          <p:cNvSpPr/>
          <p:nvPr/>
        </p:nvSpPr>
        <p:spPr>
          <a:xfrm>
            <a:off x="6873923" y="1894771"/>
            <a:ext cx="597894" cy="1098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F66A40B-3B9F-7E0B-95D2-B4054DEE149F}"/>
              </a:ext>
            </a:extLst>
          </p:cNvPr>
          <p:cNvSpPr/>
          <p:nvPr/>
        </p:nvSpPr>
        <p:spPr>
          <a:xfrm>
            <a:off x="9162342" y="1900330"/>
            <a:ext cx="597894" cy="1098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8A8AD1E-6CA1-98EC-AB09-20C6C72772C7}"/>
              </a:ext>
            </a:extLst>
          </p:cNvPr>
          <p:cNvSpPr/>
          <p:nvPr/>
        </p:nvSpPr>
        <p:spPr>
          <a:xfrm>
            <a:off x="2297084" y="4649279"/>
            <a:ext cx="597894" cy="1098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DCFDFB1-9831-9EB9-2CFE-829CACB1B2F0}"/>
              </a:ext>
            </a:extLst>
          </p:cNvPr>
          <p:cNvSpPr/>
          <p:nvPr/>
        </p:nvSpPr>
        <p:spPr>
          <a:xfrm>
            <a:off x="4585503" y="4642601"/>
            <a:ext cx="597894" cy="1098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E856606-3E23-5DFC-C23D-078B5104680F}"/>
              </a:ext>
            </a:extLst>
          </p:cNvPr>
          <p:cNvSpPr/>
          <p:nvPr/>
        </p:nvSpPr>
        <p:spPr>
          <a:xfrm>
            <a:off x="6872966" y="4646003"/>
            <a:ext cx="597894" cy="1098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A6C6C9C-E0D6-4C58-19E8-18020FB2F718}"/>
              </a:ext>
            </a:extLst>
          </p:cNvPr>
          <p:cNvSpPr/>
          <p:nvPr/>
        </p:nvSpPr>
        <p:spPr>
          <a:xfrm>
            <a:off x="9240477" y="4649279"/>
            <a:ext cx="597894" cy="10982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blue circular object with black background&#10;&#10;Description automatically generated">
            <a:extLst>
              <a:ext uri="{FF2B5EF4-FFF2-40B4-BE49-F238E27FC236}">
                <a16:creationId xmlns:a16="http://schemas.microsoft.com/office/drawing/2014/main" id="{4DC5DD16-C220-2EDE-9217-DF343C7A2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6422" y="2822882"/>
            <a:ext cx="759155" cy="7591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DF33362-EC8F-1CD5-E625-00849FE642E0}"/>
              </a:ext>
            </a:extLst>
          </p:cNvPr>
          <p:cNvSpPr txBox="1"/>
          <p:nvPr/>
        </p:nvSpPr>
        <p:spPr>
          <a:xfrm>
            <a:off x="4556820" y="2985504"/>
            <a:ext cx="1390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Document Store</a:t>
            </a:r>
          </a:p>
        </p:txBody>
      </p:sp>
    </p:spTree>
    <p:extLst>
      <p:ext uri="{BB962C8B-B14F-4D97-AF65-F5344CB8AC3E}">
        <p14:creationId xmlns:p14="http://schemas.microsoft.com/office/powerpoint/2010/main" val="2745066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</TotalTime>
  <Words>29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Tran</dc:creator>
  <cp:lastModifiedBy>Tuan Tran</cp:lastModifiedBy>
  <cp:revision>6</cp:revision>
  <dcterms:created xsi:type="dcterms:W3CDTF">2024-12-05T04:21:53Z</dcterms:created>
  <dcterms:modified xsi:type="dcterms:W3CDTF">2025-02-25T19:59:20Z</dcterms:modified>
</cp:coreProperties>
</file>