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9FCB8-133A-474C-8E53-C882BA6755E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7040F-B1B9-4A01-AB35-F9574781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040F-B1B9-4A01-AB35-F95747813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AC5B-269E-5B44-66CF-B73A458E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C8E94-D9D4-8FD2-AB23-C6B24E28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A34A-0C80-6B12-3168-E36C6E2B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E1F0-85A9-2B79-6AC8-E539DC73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A660-DFC2-FADE-1799-1802FA78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8287-A68B-2878-00EF-0C4D28E1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A7C6C-4CCF-09AA-A724-4DC45D43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CAA1-F37C-562C-7959-55D76C76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F146-7014-C663-0100-21ED2691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5611-C6CE-0FD9-2850-CD78EE56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5FD8-ED19-5919-E8B2-C7ADB77B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FDC4-9810-9B0C-B15C-315385FF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9275-23EA-0D85-8976-A4498C9A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A0C2-1950-78A0-BB3F-F32C1B5E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F43E-0C0C-9861-5510-CC08B7C0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B58B-869E-53A3-5D7A-72E97B78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E728-6778-ED1E-DE9C-D60E1616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D365-6C4E-59BE-DAFC-5570001C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383E-C73E-2282-2425-FAEA840A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7BF7-E554-BA1E-9AC6-92CF2A3B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C963-1494-9558-4E4E-BAE2DC8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31E67-B520-EFDD-DD0B-CBFF9D74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C853-FD51-EA14-5336-AA9BCC09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2C86-DA53-C5DB-4C37-06FAFFFA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45FA-09F4-7EAF-D3D1-123C8561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E734-98C3-D3E1-C836-785D063F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713A-AD6A-2AE4-2DD0-6A1F29ACB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842E7-A58A-65EA-DF29-69BA1B2E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EB9F-3D24-56EA-D115-3AEFA6D6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5A782-B744-D13C-CF3C-8CE08B2E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4059A-5A27-9510-862C-5FD85A8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20BB-61FF-8F7D-4AEA-2FD5A01B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6F3A-709D-6938-6939-11C9A00C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0D8C-E10B-6CED-6E2C-C00C1910A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FB2FB-D298-0374-DCD6-54FE3F87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9A192-F0D8-DE87-12AF-0BAA250F0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5F930-F900-BBF5-78B6-2C8E0C60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648E2-755B-3563-9ACC-4F218315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53A58-81E9-F946-4056-3F21AD50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EF5B-6BAA-F0A7-D398-F9016D86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0595-515B-1740-86E8-8B5F9D1A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99DCC-10A9-016D-DBB7-C1C3AD78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AB42C-7793-F18B-8C08-F2880809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EDF23-9336-C87F-9FF6-22A06060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43465-1104-808A-C02A-6CCF2001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1179D-8647-34C2-8963-D78E2D6D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3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EDA0-2D50-3096-758D-DF0FB081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7D80-BDD9-7D26-68D6-E09C6A13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F074-95B7-0F43-795E-F32ADD4D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196C5-64B8-277B-3238-8E9C3502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FDEA-F02C-8EEE-A1B7-A7F6FB29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D69BF-6229-ABC9-5BC5-2B0386CD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4EB0-1DDA-FB37-E9E9-0FB6481A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B847D-4C15-E623-E095-925A73CEB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32430-9B05-D65D-82AE-EDB18250C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63D3-88D8-AEA7-FDE9-B1C9817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B367-802D-B3DC-919F-89979C8A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81E2-EDDE-5048-DDAE-714722AB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EEF52-9ED0-4F84-6199-39F9C825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B60F2-7FA5-D36E-4ED4-550DE206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C476-DF8B-92DF-CA79-03A58AC9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67A44-3EA1-47C4-B4E2-186992D2F68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E668-59B3-C32D-9CBD-8FD0331D1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3CAA-5A66-CD66-FF5F-ABE9A1C54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58C63-812E-4F4C-B38D-3AC8A1E3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2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134083-22E5-1D37-052B-CE3E30F47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2" t="26293" r="60293" b="27622"/>
          <a:stretch/>
        </p:blipFill>
        <p:spPr bwMode="auto">
          <a:xfrm>
            <a:off x="4485372" y="1378870"/>
            <a:ext cx="1002471" cy="150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21C1C5-AE04-5635-A89D-FF07F254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052" y="3105411"/>
            <a:ext cx="1085851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9DF241-F6DD-1721-30BB-B612277B8642}"/>
              </a:ext>
            </a:extLst>
          </p:cNvPr>
          <p:cNvSpPr/>
          <p:nvPr/>
        </p:nvSpPr>
        <p:spPr>
          <a:xfrm>
            <a:off x="1662042" y="1549255"/>
            <a:ext cx="1389888" cy="4235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</a:t>
            </a:r>
          </a:p>
          <a:p>
            <a:pPr algn="ctr"/>
            <a:r>
              <a:rPr lang="en-US" sz="1400" dirty="0"/>
              <a:t>Book desc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6DA337-6D00-B3C1-45E8-35282A6EDE99}"/>
              </a:ext>
            </a:extLst>
          </p:cNvPr>
          <p:cNvSpPr/>
          <p:nvPr/>
        </p:nvSpPr>
        <p:spPr>
          <a:xfrm>
            <a:off x="1662042" y="2608033"/>
            <a:ext cx="1389888" cy="4235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Pre-processed</a:t>
            </a:r>
          </a:p>
          <a:p>
            <a:pPr algn="ctr"/>
            <a:r>
              <a:rPr lang="en-US" sz="1400" dirty="0"/>
              <a:t>Book desc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CB6CCC-64C5-F83F-9B31-E06030999906}"/>
              </a:ext>
            </a:extLst>
          </p:cNvPr>
          <p:cNvSpPr/>
          <p:nvPr/>
        </p:nvSpPr>
        <p:spPr>
          <a:xfrm>
            <a:off x="6096000" y="1917885"/>
            <a:ext cx="1389888" cy="4235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results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3D010B-B073-463A-0EEB-8BA616DC4DAB}"/>
              </a:ext>
            </a:extLst>
          </p:cNvPr>
          <p:cNvSpPr/>
          <p:nvPr/>
        </p:nvSpPr>
        <p:spPr>
          <a:xfrm>
            <a:off x="6096000" y="3419911"/>
            <a:ext cx="1389888" cy="4235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results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F3BA04A-472B-DEEF-7D04-EA4119C64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95" y="3717624"/>
            <a:ext cx="2366010" cy="64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606225-AADA-036E-93BC-27745AA97D1C}"/>
              </a:ext>
            </a:extLst>
          </p:cNvPr>
          <p:cNvSpPr/>
          <p:nvPr/>
        </p:nvSpPr>
        <p:spPr>
          <a:xfrm>
            <a:off x="8716519" y="4710816"/>
            <a:ext cx="1524760" cy="4235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Post-processed</a:t>
            </a:r>
          </a:p>
          <a:p>
            <a:pPr algn="ctr"/>
            <a:r>
              <a:rPr lang="en-US" sz="1400" dirty="0"/>
              <a:t>Book Info</a:t>
            </a:r>
          </a:p>
        </p:txBody>
      </p:sp>
      <p:pic>
        <p:nvPicPr>
          <p:cNvPr id="14" name="Picture 13" descr="A blue cylinder with black outline&#10;&#10;Description automatically generated">
            <a:extLst>
              <a:ext uri="{FF2B5EF4-FFF2-40B4-BE49-F238E27FC236}">
                <a16:creationId xmlns:a16="http://schemas.microsoft.com/office/drawing/2014/main" id="{28EA3F49-3E2C-0308-0C2F-FCCDAD893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80" y="4455918"/>
            <a:ext cx="742928" cy="93203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1F673D-52C9-E3C5-49ED-4C253173293F}"/>
              </a:ext>
            </a:extLst>
          </p:cNvPr>
          <p:cNvSpPr/>
          <p:nvPr/>
        </p:nvSpPr>
        <p:spPr>
          <a:xfrm>
            <a:off x="8783955" y="1542040"/>
            <a:ext cx="1389888" cy="4235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Additional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51689F-E161-BC80-EE3D-8B80D03F54A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56986" y="1972766"/>
            <a:ext cx="0" cy="63526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AA7AF2-023B-647A-3F83-B180743C082C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>
          <a:xfrm flipV="1">
            <a:off x="3051930" y="2129641"/>
            <a:ext cx="1433442" cy="6901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079B2-D196-C44C-FB81-38F254025A3F}"/>
              </a:ext>
            </a:extLst>
          </p:cNvPr>
          <p:cNvCxnSpPr>
            <a:cxnSpLocks/>
            <a:stCxn id="6" idx="3"/>
            <a:endCxn id="1028" idx="1"/>
          </p:cNvCxnSpPr>
          <p:nvPr/>
        </p:nvCxnSpPr>
        <p:spPr>
          <a:xfrm>
            <a:off x="3051930" y="2819789"/>
            <a:ext cx="1464122" cy="81187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E0A977-48FE-6557-F165-476950D04E14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5487843" y="2129641"/>
            <a:ext cx="60815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AC38A6-E856-46E1-1588-1F895D71B26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87843" y="3631666"/>
            <a:ext cx="608157" cy="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E44260-CF3B-BB21-C5C6-F11A445527F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85888" y="2129641"/>
            <a:ext cx="1298067" cy="62337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CBDDD6-1692-1B05-BCCF-4EC2FC2D90B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485888" y="3008294"/>
            <a:ext cx="1298067" cy="62337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9F5B8-94C1-5647-643D-E4722F0F3110}"/>
              </a:ext>
            </a:extLst>
          </p:cNvPr>
          <p:cNvCxnSpPr>
            <a:cxnSpLocks/>
            <a:stCxn id="15" idx="2"/>
            <a:endCxn id="49" idx="0"/>
          </p:cNvCxnSpPr>
          <p:nvPr/>
        </p:nvCxnSpPr>
        <p:spPr>
          <a:xfrm>
            <a:off x="9478899" y="1965551"/>
            <a:ext cx="0" cy="69865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14652E-EBDE-3BEE-55D7-A64AAA251933}"/>
              </a:ext>
            </a:extLst>
          </p:cNvPr>
          <p:cNvCxnSpPr>
            <a:cxnSpLocks/>
            <a:stCxn id="1032" idx="2"/>
            <a:endCxn id="9" idx="0"/>
          </p:cNvCxnSpPr>
          <p:nvPr/>
        </p:nvCxnSpPr>
        <p:spPr>
          <a:xfrm flipH="1">
            <a:off x="9478899" y="4358418"/>
            <a:ext cx="1" cy="3523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A497BE-A4FB-8E27-9FE5-04A703AC415A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7162408" y="4921937"/>
            <a:ext cx="1554111" cy="63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4F01C23-ED10-8642-83FC-EE58C3A28385}"/>
              </a:ext>
            </a:extLst>
          </p:cNvPr>
          <p:cNvSpPr/>
          <p:nvPr/>
        </p:nvSpPr>
        <p:spPr>
          <a:xfrm>
            <a:off x="8783955" y="2664203"/>
            <a:ext cx="1389888" cy="4235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4594FD-2D56-4F4B-93B7-B2B9F0D80DDB}"/>
              </a:ext>
            </a:extLst>
          </p:cNvPr>
          <p:cNvCxnSpPr>
            <a:cxnSpLocks/>
            <a:stCxn id="49" idx="2"/>
            <a:endCxn id="1032" idx="0"/>
          </p:cNvCxnSpPr>
          <p:nvPr/>
        </p:nvCxnSpPr>
        <p:spPr>
          <a:xfrm>
            <a:off x="9478899" y="3087714"/>
            <a:ext cx="1" cy="62991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885FCB1-B4FB-71B2-E253-A9C53F9102FF}"/>
              </a:ext>
            </a:extLst>
          </p:cNvPr>
          <p:cNvSpPr txBox="1"/>
          <p:nvPr/>
        </p:nvSpPr>
        <p:spPr>
          <a:xfrm>
            <a:off x="4346641" y="2771778"/>
            <a:ext cx="142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 Engines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C2FB455-87A0-817B-E2E7-25DCAC050DE1}"/>
              </a:ext>
            </a:extLst>
          </p:cNvPr>
          <p:cNvSpPr txBox="1"/>
          <p:nvPr/>
        </p:nvSpPr>
        <p:spPr>
          <a:xfrm>
            <a:off x="6061214" y="4170683"/>
            <a:ext cx="142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Book 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DFC47-7B72-8DEC-92C0-46E628CBE8B2}"/>
              </a:ext>
            </a:extLst>
          </p:cNvPr>
          <p:cNvSpPr txBox="1"/>
          <p:nvPr/>
        </p:nvSpPr>
        <p:spPr>
          <a:xfrm rot="20033064">
            <a:off x="3145635" y="2184522"/>
            <a:ext cx="91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7578A-7964-82FD-1972-306126BE42D1}"/>
              </a:ext>
            </a:extLst>
          </p:cNvPr>
          <p:cNvSpPr txBox="1"/>
          <p:nvPr/>
        </p:nvSpPr>
        <p:spPr>
          <a:xfrm rot="1720501">
            <a:off x="3217259" y="3238429"/>
            <a:ext cx="91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65951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23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Tran</dc:creator>
  <cp:lastModifiedBy>Tuan Tran</cp:lastModifiedBy>
  <cp:revision>3</cp:revision>
  <dcterms:created xsi:type="dcterms:W3CDTF">2025-01-27T03:29:46Z</dcterms:created>
  <dcterms:modified xsi:type="dcterms:W3CDTF">2025-02-01T15:51:02Z</dcterms:modified>
</cp:coreProperties>
</file>