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7383" autoAdjust="0"/>
  </p:normalViewPr>
  <p:slideViewPr>
    <p:cSldViewPr snapToGrid="0">
      <p:cViewPr varScale="1">
        <p:scale>
          <a:sx n="57" d="100"/>
          <a:sy n="57" d="100"/>
        </p:scale>
        <p:origin x="15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429A-4FA1-4858-AB21-84FC6EEBACC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22459-08F9-46F2-A8F7-3FD4CF57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Not much difference in preference across the years. A clear seasonality factor affects both types of customers. There is one interesting note. After 2021, no docked bike rent was recorded in member rider.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22459-08F9-46F2-A8F7-3FD4CF575D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There is a peak in member ride count between 7 AM and 8 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22459-08F9-46F2-A8F7-3FD4CF575D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This could be explained by examining the ride count of both customer types on the weekend.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22459-08F9-46F2-A8F7-3FD4CF575D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C884663-350A-4D53-8507-D704C1448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Cyclistic_case_study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65EC723-AF16-442A-966C-B8AFCAFF4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8/31/2023 6:49:48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4">
            <a:extLst>
              <a:ext uri="{FF2B5EF4-FFF2-40B4-BE49-F238E27FC236}">
                <a16:creationId xmlns:a16="http://schemas.microsoft.com/office/drawing/2014/main" id="{79148293-2C90-4B25-9D8C-9AB94313C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C30F768B-4ECB-4975-A2F5-C1E0E623F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7F40188-D1B9-4F7A-A2BF-8BEED0E77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Widescreen</PresentationFormat>
  <Paragraphs>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Cyclistic_case_study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Cyclistic_case_study</dc:title>
  <dc:creator/>
  <cp:lastModifiedBy>Hai Nguyen</cp:lastModifiedBy>
  <cp:revision>1</cp:revision>
  <dcterms:created xsi:type="dcterms:W3CDTF">2023-08-30T23:49:49Z</dcterms:created>
  <dcterms:modified xsi:type="dcterms:W3CDTF">2023-08-30T23:52:35Z</dcterms:modified>
</cp:coreProperties>
</file>