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967" autoAdjust="0"/>
  </p:normalViewPr>
  <p:slideViewPr>
    <p:cSldViewPr snapToGrid="0">
      <p:cViewPr varScale="1">
        <p:scale>
          <a:sx n="73" d="100"/>
          <a:sy n="73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A039-98F1-4AE1-B6BE-42F8173C0A1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89F9D-B427-4B38-85B1-A29EF10E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Higher percentage of ride count for member riders in short-length trip.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89F9D-B427-4B38-85B1-A29EF10EE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5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There is a pattern regarding preference in rideable type for two customer types. However, it is necessary to understand changes in preferences in different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89F9D-B427-4B38-85B1-A29EF10EE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 2020, docked bike has the majority usage.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89F9D-B427-4B38-85B1-A29EF10EE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 2021, both classic and electric bicycles outperformed docked bikes, with member riders showing a clear preference for the classic bike. These abrupt shifts may signal potential changes in the business operations, warranting a more thorough investigation.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89F9D-B427-4B38-85B1-A29EF10EE5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7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shift of preference towards electric bike in 2022 witnessed in both customer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89F9D-B427-4B38-85B1-A29EF10EE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0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Recently, casual riders showed a strong preference for electric variety.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89F9D-B427-4B38-85B1-A29EF10EE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0737F61-F2F4-40C5-B523-888C2199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Cyclistic_case_study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4EC2930-A6D9-401A-BD37-0292B3B52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8/31/2023 6:52:31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28">
            <a:extLst>
              <a:ext uri="{FF2B5EF4-FFF2-40B4-BE49-F238E27FC236}">
                <a16:creationId xmlns:a16="http://schemas.microsoft.com/office/drawing/2014/main" id="{4CAE5C7B-2FFB-417E-A779-A9C012EFE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21">
            <a:extLst>
              <a:ext uri="{FF2B5EF4-FFF2-40B4-BE49-F238E27FC236}">
                <a16:creationId xmlns:a16="http://schemas.microsoft.com/office/drawing/2014/main" id="{A39875E4-99D8-43B4-AB29-FFCBC59D7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23">
            <a:extLst>
              <a:ext uri="{FF2B5EF4-FFF2-40B4-BE49-F238E27FC236}">
                <a16:creationId xmlns:a16="http://schemas.microsoft.com/office/drawing/2014/main" id="{8A2A2B26-7EC3-48DF-AC2A-57E616D1D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210">
            <a:extLst>
              <a:ext uri="{FF2B5EF4-FFF2-40B4-BE49-F238E27FC236}">
                <a16:creationId xmlns:a16="http://schemas.microsoft.com/office/drawing/2014/main" id="{94ECB8A7-324F-4CC5-9D49-C1FE2FD5C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24">
            <a:extLst>
              <a:ext uri="{FF2B5EF4-FFF2-40B4-BE49-F238E27FC236}">
                <a16:creationId xmlns:a16="http://schemas.microsoft.com/office/drawing/2014/main" id="{8FB18490-9E50-429C-A780-50A354AF0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25">
            <a:extLst>
              <a:ext uri="{FF2B5EF4-FFF2-40B4-BE49-F238E27FC236}">
                <a16:creationId xmlns:a16="http://schemas.microsoft.com/office/drawing/2014/main" id="{25BA4D87-F812-4DD1-9823-D30A090D8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137</Words>
  <Application>Microsoft Office PowerPoint</Application>
  <PresentationFormat>Widescreen</PresentationFormat>
  <Paragraphs>14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Cyclistic_case_study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Cyclistic_case_study</dc:title>
  <dc:creator/>
  <cp:lastModifiedBy>Hai Nguyen</cp:lastModifiedBy>
  <cp:revision>2</cp:revision>
  <dcterms:created xsi:type="dcterms:W3CDTF">2023-08-30T23:52:32Z</dcterms:created>
  <dcterms:modified xsi:type="dcterms:W3CDTF">2023-09-06T18:53:14Z</dcterms:modified>
</cp:coreProperties>
</file>