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5461" autoAdjust="0"/>
  </p:normalViewPr>
  <p:slideViewPr>
    <p:cSldViewPr snapToGrid="0">
      <p:cViewPr varScale="1">
        <p:scale>
          <a:sx n="73" d="100"/>
          <a:sy n="73" d="100"/>
        </p:scale>
        <p:origin x="9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805C4-E318-454B-9C32-2A9AA6F23D7E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8577F-954B-4A5E-8526-84FBF996B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33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concentration of starting points is distributed equally to both types.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8577F-954B-4A5E-8526-84FBF996BE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7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when examining the data by weekends and weekdays, a denser distribution of member rides could be seen on weekends and vice versa regarding casual rides.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8577F-954B-4A5E-8526-84FBF996BE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53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Preference in weekday and weekend trips of member, and casual respectively.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8577F-954B-4A5E-8526-84FBF996BE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34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Casual type mainly used docked bikes for long-duration travel trips.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98577F-954B-4A5E-8526-84FBF996BE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3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AC3B9C8-EC04-486C-815B-3EFFDC293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Cyclistic_case_study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B0D0FB8-62B1-4830-A5ED-476BA0E3D1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8/31/2023 6:54:44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32">
            <a:extLst>
              <a:ext uri="{FF2B5EF4-FFF2-40B4-BE49-F238E27FC236}">
                <a16:creationId xmlns:a16="http://schemas.microsoft.com/office/drawing/2014/main" id="{828F3234-E404-4F34-AFD2-C53783980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34">
            <a:extLst>
              <a:ext uri="{FF2B5EF4-FFF2-40B4-BE49-F238E27FC236}">
                <a16:creationId xmlns:a16="http://schemas.microsoft.com/office/drawing/2014/main" id="{918DC595-CCC2-47ED-928D-6944751AB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31">
            <a:extLst>
              <a:ext uri="{FF2B5EF4-FFF2-40B4-BE49-F238E27FC236}">
                <a16:creationId xmlns:a16="http://schemas.microsoft.com/office/drawing/2014/main" id="{B73774A2-6B60-441C-990D-3F47D4746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33">
            <a:extLst>
              <a:ext uri="{FF2B5EF4-FFF2-40B4-BE49-F238E27FC236}">
                <a16:creationId xmlns:a16="http://schemas.microsoft.com/office/drawing/2014/main" id="{EAA328A6-9DA8-4D18-8895-F7C288AB8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81</Words>
  <Application>Microsoft Office PowerPoint</Application>
  <PresentationFormat>Widescreen</PresentationFormat>
  <Paragraphs>10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Cyclistic_case_study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Cyclistic_case_study</dc:title>
  <dc:creator/>
  <cp:lastModifiedBy>Hai Nguyen</cp:lastModifiedBy>
  <cp:revision>3</cp:revision>
  <dcterms:created xsi:type="dcterms:W3CDTF">2023-08-30T23:54:45Z</dcterms:created>
  <dcterms:modified xsi:type="dcterms:W3CDTF">2023-09-07T19:30:52Z</dcterms:modified>
</cp:coreProperties>
</file>