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85" r:id="rId8"/>
    <p:sldId id="292" r:id="rId9"/>
    <p:sldId id="293" r:id="rId10"/>
    <p:sldId id="294" r:id="rId11"/>
    <p:sldId id="296" r:id="rId12"/>
    <p:sldId id="261" r:id="rId13"/>
    <p:sldId id="295" r:id="rId14"/>
    <p:sldId id="288" r:id="rId15"/>
    <p:sldId id="297" r:id="rId16"/>
    <p:sldId id="298" r:id="rId17"/>
    <p:sldId id="299" r:id="rId18"/>
    <p:sldId id="300" r:id="rId19"/>
    <p:sldId id="301" r:id="rId20"/>
    <p:sldId id="287" r:id="rId21"/>
    <p:sldId id="302" r:id="rId22"/>
    <p:sldId id="286" r:id="rId23"/>
    <p:sldId id="303" r:id="rId24"/>
    <p:sldId id="291" r:id="rId25"/>
    <p:sldId id="304" r:id="rId26"/>
    <p:sldId id="305" r:id="rId27"/>
    <p:sldId id="290" r:id="rId28"/>
    <p:sldId id="306" r:id="rId29"/>
    <p:sldId id="289" r:id="rId30"/>
    <p:sldId id="307" r:id="rId31"/>
    <p:sldId id="283" r:id="rId32"/>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4" userDrawn="1">
          <p15:clr>
            <a:srgbClr val="A4A3A4"/>
          </p15:clr>
        </p15:guide>
        <p15:guide id="2" pos="21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794"/>
        <p:guide pos="215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484848"/>
                </a:solidFill>
                <a:latin typeface="Verdana" panose="020B0604030504040204"/>
                <a:cs typeface="Verdana" panose="020B060403050404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484848"/>
                </a:solidFill>
                <a:latin typeface="Verdana" panose="020B0604030504040204"/>
                <a:cs typeface="Verdana" panose="020B060403050404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198319" y="713231"/>
            <a:ext cx="4711700" cy="3717290"/>
          </a:xfrm>
          <a:custGeom>
            <a:avLst/>
            <a:gdLst/>
            <a:ahLst/>
            <a:cxnLst/>
            <a:rect l="l" t="t" r="r" b="b"/>
            <a:pathLst>
              <a:path w="4711700" h="3717290">
                <a:moveTo>
                  <a:pt x="4711497" y="1520698"/>
                </a:moveTo>
                <a:lnTo>
                  <a:pt x="4711319" y="1512658"/>
                </a:lnTo>
                <a:lnTo>
                  <a:pt x="4711319" y="1497050"/>
                </a:lnTo>
                <a:lnTo>
                  <a:pt x="4710658" y="1481048"/>
                </a:lnTo>
                <a:lnTo>
                  <a:pt x="4710468" y="1471866"/>
                </a:lnTo>
                <a:lnTo>
                  <a:pt x="4709922" y="1463243"/>
                </a:lnTo>
                <a:lnTo>
                  <a:pt x="4709363" y="1449438"/>
                </a:lnTo>
                <a:lnTo>
                  <a:pt x="4708106" y="1433995"/>
                </a:lnTo>
                <a:lnTo>
                  <a:pt x="4707420" y="1422984"/>
                </a:lnTo>
                <a:lnTo>
                  <a:pt x="4706429" y="1413433"/>
                </a:lnTo>
                <a:lnTo>
                  <a:pt x="4705489" y="1401826"/>
                </a:lnTo>
                <a:lnTo>
                  <a:pt x="4703711" y="1387144"/>
                </a:lnTo>
                <a:lnTo>
                  <a:pt x="4702378" y="1374140"/>
                </a:lnTo>
                <a:lnTo>
                  <a:pt x="4700981" y="1364437"/>
                </a:lnTo>
                <a:lnTo>
                  <a:pt x="4699762" y="1354289"/>
                </a:lnTo>
                <a:lnTo>
                  <a:pt x="4697425" y="1339735"/>
                </a:lnTo>
                <a:lnTo>
                  <a:pt x="4695380" y="1325410"/>
                </a:lnTo>
                <a:lnTo>
                  <a:pt x="4693590" y="1315694"/>
                </a:lnTo>
                <a:lnTo>
                  <a:pt x="4692193" y="1306893"/>
                </a:lnTo>
                <a:lnTo>
                  <a:pt x="4689475" y="1293266"/>
                </a:lnTo>
                <a:lnTo>
                  <a:pt x="4686478" y="1276870"/>
                </a:lnTo>
                <a:lnTo>
                  <a:pt x="4684230" y="1266837"/>
                </a:lnTo>
                <a:lnTo>
                  <a:pt x="4682820" y="1259725"/>
                </a:lnTo>
                <a:lnTo>
                  <a:pt x="4679785" y="1246987"/>
                </a:lnTo>
                <a:lnTo>
                  <a:pt x="4675683" y="1228610"/>
                </a:lnTo>
                <a:lnTo>
                  <a:pt x="4673117" y="1218920"/>
                </a:lnTo>
                <a:lnTo>
                  <a:pt x="4671682" y="1212850"/>
                </a:lnTo>
                <a:lnTo>
                  <a:pt x="4668240" y="1200467"/>
                </a:lnTo>
                <a:lnTo>
                  <a:pt x="4663033" y="1180693"/>
                </a:lnTo>
                <a:lnTo>
                  <a:pt x="4660201" y="1171397"/>
                </a:lnTo>
                <a:lnTo>
                  <a:pt x="4658804" y="1166342"/>
                </a:lnTo>
                <a:lnTo>
                  <a:pt x="4655159" y="1154849"/>
                </a:lnTo>
                <a:lnTo>
                  <a:pt x="4648581" y="1133208"/>
                </a:lnTo>
                <a:lnTo>
                  <a:pt x="4645469" y="1124229"/>
                </a:lnTo>
                <a:lnTo>
                  <a:pt x="4644225" y="1120267"/>
                </a:lnTo>
                <a:lnTo>
                  <a:pt x="4640478" y="1109776"/>
                </a:lnTo>
                <a:lnTo>
                  <a:pt x="4632350" y="1086231"/>
                </a:lnTo>
                <a:lnTo>
                  <a:pt x="4629112" y="1077912"/>
                </a:lnTo>
                <a:lnTo>
                  <a:pt x="4627981" y="1074699"/>
                </a:lnTo>
                <a:lnTo>
                  <a:pt x="4624057" y="1064844"/>
                </a:lnTo>
                <a:lnTo>
                  <a:pt x="4614380" y="1039850"/>
                </a:lnTo>
                <a:lnTo>
                  <a:pt x="4611078" y="1032192"/>
                </a:lnTo>
                <a:lnTo>
                  <a:pt x="4610100" y="1029716"/>
                </a:lnTo>
                <a:lnTo>
                  <a:pt x="4606087" y="1020597"/>
                </a:lnTo>
                <a:lnTo>
                  <a:pt x="4594707" y="994130"/>
                </a:lnTo>
                <a:lnTo>
                  <a:pt x="4591596" y="987615"/>
                </a:lnTo>
                <a:lnTo>
                  <a:pt x="4590631" y="985380"/>
                </a:lnTo>
                <a:lnTo>
                  <a:pt x="4585601" y="974979"/>
                </a:lnTo>
                <a:lnTo>
                  <a:pt x="4573346" y="949159"/>
                </a:lnTo>
                <a:lnTo>
                  <a:pt x="4570603" y="943902"/>
                </a:lnTo>
                <a:lnTo>
                  <a:pt x="4569587" y="941781"/>
                </a:lnTo>
                <a:lnTo>
                  <a:pt x="4563707" y="930656"/>
                </a:lnTo>
                <a:lnTo>
                  <a:pt x="4550372" y="905002"/>
                </a:lnTo>
                <a:lnTo>
                  <a:pt x="4547832" y="900544"/>
                </a:lnTo>
                <a:lnTo>
                  <a:pt x="4547006" y="898969"/>
                </a:lnTo>
                <a:lnTo>
                  <a:pt x="4540212" y="887145"/>
                </a:lnTo>
                <a:lnTo>
                  <a:pt x="4525784" y="861758"/>
                </a:lnTo>
                <a:lnTo>
                  <a:pt x="4523867" y="858685"/>
                </a:lnTo>
                <a:lnTo>
                  <a:pt x="4522927" y="857021"/>
                </a:lnTo>
                <a:lnTo>
                  <a:pt x="4512462" y="840244"/>
                </a:lnTo>
                <a:lnTo>
                  <a:pt x="4499635" y="819505"/>
                </a:lnTo>
                <a:lnTo>
                  <a:pt x="4498365" y="817626"/>
                </a:lnTo>
                <a:lnTo>
                  <a:pt x="4497375" y="816025"/>
                </a:lnTo>
                <a:lnTo>
                  <a:pt x="4479493" y="789533"/>
                </a:lnTo>
                <a:lnTo>
                  <a:pt x="4471949" y="778294"/>
                </a:lnTo>
                <a:lnTo>
                  <a:pt x="4471492" y="777684"/>
                </a:lnTo>
                <a:lnTo>
                  <a:pt x="4470400" y="776046"/>
                </a:lnTo>
                <a:lnTo>
                  <a:pt x="4442015" y="737133"/>
                </a:lnTo>
                <a:lnTo>
                  <a:pt x="4412285" y="699389"/>
                </a:lnTo>
                <a:lnTo>
                  <a:pt x="4380039" y="661530"/>
                </a:lnTo>
                <a:lnTo>
                  <a:pt x="4346664" y="624852"/>
                </a:lnTo>
                <a:lnTo>
                  <a:pt x="4312170" y="589368"/>
                </a:lnTo>
                <a:lnTo>
                  <a:pt x="4276623" y="555053"/>
                </a:lnTo>
                <a:lnTo>
                  <a:pt x="4240047" y="521906"/>
                </a:lnTo>
                <a:lnTo>
                  <a:pt x="4202493" y="489915"/>
                </a:lnTo>
                <a:lnTo>
                  <a:pt x="4163987" y="459054"/>
                </a:lnTo>
                <a:lnTo>
                  <a:pt x="4124591" y="429323"/>
                </a:lnTo>
                <a:lnTo>
                  <a:pt x="4084320" y="400723"/>
                </a:lnTo>
                <a:lnTo>
                  <a:pt x="4043235" y="373227"/>
                </a:lnTo>
                <a:lnTo>
                  <a:pt x="4001376" y="346824"/>
                </a:lnTo>
                <a:lnTo>
                  <a:pt x="3958767" y="321513"/>
                </a:lnTo>
                <a:lnTo>
                  <a:pt x="3915460" y="297281"/>
                </a:lnTo>
                <a:lnTo>
                  <a:pt x="3871493" y="274104"/>
                </a:lnTo>
                <a:lnTo>
                  <a:pt x="3826916" y="251993"/>
                </a:lnTo>
                <a:lnTo>
                  <a:pt x="3781755" y="230911"/>
                </a:lnTo>
                <a:lnTo>
                  <a:pt x="3736048" y="210870"/>
                </a:lnTo>
                <a:lnTo>
                  <a:pt x="3689858" y="191858"/>
                </a:lnTo>
                <a:lnTo>
                  <a:pt x="3643198" y="173850"/>
                </a:lnTo>
                <a:lnTo>
                  <a:pt x="3596132" y="156845"/>
                </a:lnTo>
                <a:lnTo>
                  <a:pt x="3548684" y="140830"/>
                </a:lnTo>
                <a:lnTo>
                  <a:pt x="3500907" y="125793"/>
                </a:lnTo>
                <a:lnTo>
                  <a:pt x="3452838" y="111721"/>
                </a:lnTo>
                <a:lnTo>
                  <a:pt x="3404501" y="98602"/>
                </a:lnTo>
                <a:lnTo>
                  <a:pt x="3355962" y="86436"/>
                </a:lnTo>
                <a:lnTo>
                  <a:pt x="3307245" y="75209"/>
                </a:lnTo>
                <a:lnTo>
                  <a:pt x="3258401" y="64897"/>
                </a:lnTo>
                <a:lnTo>
                  <a:pt x="3209467" y="55499"/>
                </a:lnTo>
                <a:lnTo>
                  <a:pt x="3159531" y="46977"/>
                </a:lnTo>
                <a:lnTo>
                  <a:pt x="3109531" y="39281"/>
                </a:lnTo>
                <a:lnTo>
                  <a:pt x="3059455" y="32372"/>
                </a:lnTo>
                <a:lnTo>
                  <a:pt x="3009315" y="26225"/>
                </a:lnTo>
                <a:lnTo>
                  <a:pt x="2959100" y="20828"/>
                </a:lnTo>
                <a:lnTo>
                  <a:pt x="2908833" y="16116"/>
                </a:lnTo>
                <a:lnTo>
                  <a:pt x="2858503" y="12090"/>
                </a:lnTo>
                <a:lnTo>
                  <a:pt x="2808109" y="8699"/>
                </a:lnTo>
                <a:lnTo>
                  <a:pt x="2757678" y="5905"/>
                </a:lnTo>
                <a:lnTo>
                  <a:pt x="2707195" y="3695"/>
                </a:lnTo>
                <a:lnTo>
                  <a:pt x="2656662" y="2032"/>
                </a:lnTo>
                <a:lnTo>
                  <a:pt x="2606103" y="889"/>
                </a:lnTo>
                <a:lnTo>
                  <a:pt x="2555494" y="215"/>
                </a:lnTo>
                <a:lnTo>
                  <a:pt x="2504871" y="0"/>
                </a:lnTo>
                <a:lnTo>
                  <a:pt x="2502992" y="12"/>
                </a:lnTo>
                <a:lnTo>
                  <a:pt x="2501188" y="0"/>
                </a:lnTo>
                <a:lnTo>
                  <a:pt x="2448928" y="228"/>
                </a:lnTo>
                <a:lnTo>
                  <a:pt x="2396667" y="889"/>
                </a:lnTo>
                <a:lnTo>
                  <a:pt x="2356802" y="1701"/>
                </a:lnTo>
                <a:lnTo>
                  <a:pt x="2347137" y="1879"/>
                </a:lnTo>
                <a:lnTo>
                  <a:pt x="2345690" y="1917"/>
                </a:lnTo>
                <a:lnTo>
                  <a:pt x="2344394" y="1943"/>
                </a:lnTo>
                <a:lnTo>
                  <a:pt x="2336190" y="2171"/>
                </a:lnTo>
                <a:lnTo>
                  <a:pt x="2294534" y="3238"/>
                </a:lnTo>
                <a:lnTo>
                  <a:pt x="2241931" y="4902"/>
                </a:lnTo>
                <a:lnTo>
                  <a:pt x="2136711" y="9017"/>
                </a:lnTo>
                <a:lnTo>
                  <a:pt x="2031517" y="13931"/>
                </a:lnTo>
                <a:lnTo>
                  <a:pt x="1821357" y="25019"/>
                </a:lnTo>
                <a:lnTo>
                  <a:pt x="1670011" y="33934"/>
                </a:lnTo>
                <a:lnTo>
                  <a:pt x="1619491" y="37249"/>
                </a:lnTo>
                <a:lnTo>
                  <a:pt x="1568983" y="40843"/>
                </a:lnTo>
                <a:lnTo>
                  <a:pt x="1518488" y="44780"/>
                </a:lnTo>
                <a:lnTo>
                  <a:pt x="1468031" y="49136"/>
                </a:lnTo>
                <a:lnTo>
                  <a:pt x="1417650" y="53975"/>
                </a:lnTo>
                <a:lnTo>
                  <a:pt x="1367358" y="59347"/>
                </a:lnTo>
                <a:lnTo>
                  <a:pt x="1317167" y="65341"/>
                </a:lnTo>
                <a:lnTo>
                  <a:pt x="1267117" y="72009"/>
                </a:lnTo>
                <a:lnTo>
                  <a:pt x="1217218" y="79425"/>
                </a:lnTo>
                <a:lnTo>
                  <a:pt x="1167511" y="87655"/>
                </a:lnTo>
                <a:lnTo>
                  <a:pt x="1117993" y="96761"/>
                </a:lnTo>
                <a:lnTo>
                  <a:pt x="1068692" y="106807"/>
                </a:lnTo>
                <a:lnTo>
                  <a:pt x="1019644" y="117868"/>
                </a:lnTo>
                <a:lnTo>
                  <a:pt x="970851" y="129997"/>
                </a:lnTo>
                <a:lnTo>
                  <a:pt x="922350" y="143281"/>
                </a:lnTo>
                <a:lnTo>
                  <a:pt x="874166" y="157759"/>
                </a:lnTo>
                <a:lnTo>
                  <a:pt x="826312" y="173532"/>
                </a:lnTo>
                <a:lnTo>
                  <a:pt x="778814" y="190627"/>
                </a:lnTo>
                <a:lnTo>
                  <a:pt x="734009" y="208368"/>
                </a:lnTo>
                <a:lnTo>
                  <a:pt x="689648" y="227609"/>
                </a:lnTo>
                <a:lnTo>
                  <a:pt x="645795" y="248323"/>
                </a:lnTo>
                <a:lnTo>
                  <a:pt x="602576" y="270484"/>
                </a:lnTo>
                <a:lnTo>
                  <a:pt x="560070" y="294093"/>
                </a:lnTo>
                <a:lnTo>
                  <a:pt x="518375" y="319125"/>
                </a:lnTo>
                <a:lnTo>
                  <a:pt x="477583" y="345567"/>
                </a:lnTo>
                <a:lnTo>
                  <a:pt x="437807" y="373405"/>
                </a:lnTo>
                <a:lnTo>
                  <a:pt x="399135" y="402602"/>
                </a:lnTo>
                <a:lnTo>
                  <a:pt x="361670" y="433171"/>
                </a:lnTo>
                <a:lnTo>
                  <a:pt x="325501" y="465061"/>
                </a:lnTo>
                <a:lnTo>
                  <a:pt x="290728" y="498284"/>
                </a:lnTo>
                <a:lnTo>
                  <a:pt x="257441" y="532815"/>
                </a:lnTo>
                <a:lnTo>
                  <a:pt x="225742" y="568617"/>
                </a:lnTo>
                <a:lnTo>
                  <a:pt x="195745" y="605701"/>
                </a:lnTo>
                <a:lnTo>
                  <a:pt x="167513" y="644042"/>
                </a:lnTo>
                <a:lnTo>
                  <a:pt x="141173" y="683615"/>
                </a:lnTo>
                <a:lnTo>
                  <a:pt x="116814" y="724408"/>
                </a:lnTo>
                <a:lnTo>
                  <a:pt x="94526" y="766394"/>
                </a:lnTo>
                <a:lnTo>
                  <a:pt x="74396" y="809574"/>
                </a:lnTo>
                <a:lnTo>
                  <a:pt x="56553" y="853922"/>
                </a:lnTo>
                <a:lnTo>
                  <a:pt x="41071" y="899414"/>
                </a:lnTo>
                <a:lnTo>
                  <a:pt x="27838" y="947635"/>
                </a:lnTo>
                <a:lnTo>
                  <a:pt x="17335" y="996124"/>
                </a:lnTo>
                <a:lnTo>
                  <a:pt x="9436" y="1044867"/>
                </a:lnTo>
                <a:lnTo>
                  <a:pt x="4000" y="1093825"/>
                </a:lnTo>
                <a:lnTo>
                  <a:pt x="889" y="1142987"/>
                </a:lnTo>
                <a:lnTo>
                  <a:pt x="0" y="1192301"/>
                </a:lnTo>
                <a:lnTo>
                  <a:pt x="1168" y="1241742"/>
                </a:lnTo>
                <a:lnTo>
                  <a:pt x="4292" y="1291285"/>
                </a:lnTo>
                <a:lnTo>
                  <a:pt x="9220" y="1340891"/>
                </a:lnTo>
                <a:lnTo>
                  <a:pt x="15836" y="1390535"/>
                </a:lnTo>
                <a:lnTo>
                  <a:pt x="24003" y="1440180"/>
                </a:lnTo>
                <a:lnTo>
                  <a:pt x="33591" y="1489811"/>
                </a:lnTo>
                <a:lnTo>
                  <a:pt x="44462" y="1539379"/>
                </a:lnTo>
                <a:lnTo>
                  <a:pt x="56502" y="1588858"/>
                </a:lnTo>
                <a:lnTo>
                  <a:pt x="69557" y="1638223"/>
                </a:lnTo>
                <a:lnTo>
                  <a:pt x="83527" y="1687449"/>
                </a:lnTo>
                <a:lnTo>
                  <a:pt x="98259" y="1736483"/>
                </a:lnTo>
                <a:lnTo>
                  <a:pt x="113626" y="1785302"/>
                </a:lnTo>
                <a:lnTo>
                  <a:pt x="129501" y="1833892"/>
                </a:lnTo>
                <a:lnTo>
                  <a:pt x="145757" y="1882216"/>
                </a:lnTo>
                <a:lnTo>
                  <a:pt x="178866" y="1977898"/>
                </a:lnTo>
                <a:lnTo>
                  <a:pt x="230098" y="2121903"/>
                </a:lnTo>
                <a:lnTo>
                  <a:pt x="247548" y="2169998"/>
                </a:lnTo>
                <a:lnTo>
                  <a:pt x="265277" y="2218067"/>
                </a:lnTo>
                <a:lnTo>
                  <a:pt x="283311" y="2266048"/>
                </a:lnTo>
                <a:lnTo>
                  <a:pt x="301713" y="2313914"/>
                </a:lnTo>
                <a:lnTo>
                  <a:pt x="320522" y="2361603"/>
                </a:lnTo>
                <a:lnTo>
                  <a:pt x="339788" y="2409088"/>
                </a:lnTo>
                <a:lnTo>
                  <a:pt x="359549" y="2456307"/>
                </a:lnTo>
                <a:lnTo>
                  <a:pt x="379869" y="2503233"/>
                </a:lnTo>
                <a:lnTo>
                  <a:pt x="400773" y="2549804"/>
                </a:lnTo>
                <a:lnTo>
                  <a:pt x="422325" y="2595969"/>
                </a:lnTo>
                <a:lnTo>
                  <a:pt x="444563" y="2641701"/>
                </a:lnTo>
                <a:lnTo>
                  <a:pt x="467537" y="2686951"/>
                </a:lnTo>
                <a:lnTo>
                  <a:pt x="491286" y="2731668"/>
                </a:lnTo>
                <a:lnTo>
                  <a:pt x="515874" y="2775801"/>
                </a:lnTo>
                <a:lnTo>
                  <a:pt x="541337" y="2819311"/>
                </a:lnTo>
                <a:lnTo>
                  <a:pt x="567715" y="2862148"/>
                </a:lnTo>
                <a:lnTo>
                  <a:pt x="595071" y="2904286"/>
                </a:lnTo>
                <a:lnTo>
                  <a:pt x="623430" y="2945650"/>
                </a:lnTo>
                <a:lnTo>
                  <a:pt x="652868" y="2986214"/>
                </a:lnTo>
                <a:lnTo>
                  <a:pt x="683399" y="3025914"/>
                </a:lnTo>
                <a:lnTo>
                  <a:pt x="715098" y="3064726"/>
                </a:lnTo>
                <a:lnTo>
                  <a:pt x="747991" y="3102597"/>
                </a:lnTo>
                <a:lnTo>
                  <a:pt x="782142" y="3139478"/>
                </a:lnTo>
                <a:lnTo>
                  <a:pt x="817587" y="3175330"/>
                </a:lnTo>
                <a:lnTo>
                  <a:pt x="854379" y="3210090"/>
                </a:lnTo>
                <a:lnTo>
                  <a:pt x="885520" y="3237700"/>
                </a:lnTo>
                <a:lnTo>
                  <a:pt x="918591" y="3265182"/>
                </a:lnTo>
                <a:lnTo>
                  <a:pt x="953477" y="3292449"/>
                </a:lnTo>
                <a:lnTo>
                  <a:pt x="990066" y="3319449"/>
                </a:lnTo>
                <a:lnTo>
                  <a:pt x="1028268" y="3346119"/>
                </a:lnTo>
                <a:lnTo>
                  <a:pt x="1067981" y="3372396"/>
                </a:lnTo>
                <a:lnTo>
                  <a:pt x="1109091" y="3398202"/>
                </a:lnTo>
                <a:lnTo>
                  <a:pt x="1151496" y="3423475"/>
                </a:lnTo>
                <a:lnTo>
                  <a:pt x="1195095" y="3448164"/>
                </a:lnTo>
                <a:lnTo>
                  <a:pt x="1239774" y="3472180"/>
                </a:lnTo>
                <a:lnTo>
                  <a:pt x="1285443" y="3495484"/>
                </a:lnTo>
                <a:lnTo>
                  <a:pt x="1332001" y="3517989"/>
                </a:lnTo>
                <a:lnTo>
                  <a:pt x="1379334" y="3539629"/>
                </a:lnTo>
                <a:lnTo>
                  <a:pt x="1427327" y="3560368"/>
                </a:lnTo>
                <a:lnTo>
                  <a:pt x="1475905" y="3580104"/>
                </a:lnTo>
                <a:lnTo>
                  <a:pt x="1524939" y="3598786"/>
                </a:lnTo>
                <a:lnTo>
                  <a:pt x="1574342" y="3616350"/>
                </a:lnTo>
                <a:lnTo>
                  <a:pt x="1623999" y="3632733"/>
                </a:lnTo>
                <a:lnTo>
                  <a:pt x="1673821" y="3647871"/>
                </a:lnTo>
                <a:lnTo>
                  <a:pt x="1723682" y="3661689"/>
                </a:lnTo>
                <a:lnTo>
                  <a:pt x="1773491" y="3674135"/>
                </a:lnTo>
                <a:lnTo>
                  <a:pt x="1823135" y="3685121"/>
                </a:lnTo>
                <a:lnTo>
                  <a:pt x="1872526" y="3694607"/>
                </a:lnTo>
                <a:lnTo>
                  <a:pt x="1921560" y="3702507"/>
                </a:lnTo>
                <a:lnTo>
                  <a:pt x="1970112" y="3708768"/>
                </a:lnTo>
                <a:lnTo>
                  <a:pt x="2018093" y="3713315"/>
                </a:lnTo>
                <a:lnTo>
                  <a:pt x="2065401" y="3716096"/>
                </a:lnTo>
                <a:lnTo>
                  <a:pt x="2111933" y="3717036"/>
                </a:lnTo>
                <a:lnTo>
                  <a:pt x="2113216" y="3717023"/>
                </a:lnTo>
                <a:lnTo>
                  <a:pt x="2114473" y="3717036"/>
                </a:lnTo>
                <a:lnTo>
                  <a:pt x="2156676" y="3716261"/>
                </a:lnTo>
                <a:lnTo>
                  <a:pt x="2198052" y="3713734"/>
                </a:lnTo>
                <a:lnTo>
                  <a:pt x="2238679" y="3709212"/>
                </a:lnTo>
                <a:lnTo>
                  <a:pt x="2245258" y="3708108"/>
                </a:lnTo>
                <a:lnTo>
                  <a:pt x="2278303" y="3702951"/>
                </a:lnTo>
                <a:lnTo>
                  <a:pt x="2325103" y="3692918"/>
                </a:lnTo>
                <a:lnTo>
                  <a:pt x="2371560" y="3679380"/>
                </a:lnTo>
                <a:lnTo>
                  <a:pt x="2417661" y="3662667"/>
                </a:lnTo>
                <a:lnTo>
                  <a:pt x="2463355" y="3643109"/>
                </a:lnTo>
                <a:lnTo>
                  <a:pt x="2508643" y="3621024"/>
                </a:lnTo>
                <a:lnTo>
                  <a:pt x="2553487" y="3596754"/>
                </a:lnTo>
                <a:lnTo>
                  <a:pt x="2597886" y="3570605"/>
                </a:lnTo>
                <a:lnTo>
                  <a:pt x="2641803" y="3542906"/>
                </a:lnTo>
                <a:lnTo>
                  <a:pt x="2685237" y="3513988"/>
                </a:lnTo>
                <a:lnTo>
                  <a:pt x="2728137" y="3484168"/>
                </a:lnTo>
                <a:lnTo>
                  <a:pt x="2770492" y="3453777"/>
                </a:lnTo>
                <a:lnTo>
                  <a:pt x="2812288" y="3423145"/>
                </a:lnTo>
                <a:lnTo>
                  <a:pt x="2894114" y="3362452"/>
                </a:lnTo>
                <a:lnTo>
                  <a:pt x="2934106" y="3333026"/>
                </a:lnTo>
                <a:lnTo>
                  <a:pt x="2973438" y="3304654"/>
                </a:lnTo>
                <a:lnTo>
                  <a:pt x="3998455" y="2596273"/>
                </a:lnTo>
                <a:lnTo>
                  <a:pt x="4039908" y="2567114"/>
                </a:lnTo>
                <a:lnTo>
                  <a:pt x="4081145" y="2537549"/>
                </a:lnTo>
                <a:lnTo>
                  <a:pt x="4122089" y="2507526"/>
                </a:lnTo>
                <a:lnTo>
                  <a:pt x="4162590" y="2476957"/>
                </a:lnTo>
                <a:lnTo>
                  <a:pt x="4202557" y="2445791"/>
                </a:lnTo>
                <a:lnTo>
                  <a:pt x="4241863" y="2413952"/>
                </a:lnTo>
                <a:lnTo>
                  <a:pt x="4280408" y="2381389"/>
                </a:lnTo>
                <a:lnTo>
                  <a:pt x="4318051" y="2348014"/>
                </a:lnTo>
                <a:lnTo>
                  <a:pt x="4354690" y="2313775"/>
                </a:lnTo>
                <a:lnTo>
                  <a:pt x="4390199" y="2278608"/>
                </a:lnTo>
                <a:lnTo>
                  <a:pt x="4424477" y="2242426"/>
                </a:lnTo>
                <a:lnTo>
                  <a:pt x="4457408" y="2205177"/>
                </a:lnTo>
                <a:lnTo>
                  <a:pt x="4488866" y="2166785"/>
                </a:lnTo>
                <a:lnTo>
                  <a:pt x="4518736" y="2127186"/>
                </a:lnTo>
                <a:lnTo>
                  <a:pt x="4546917" y="2086330"/>
                </a:lnTo>
                <a:lnTo>
                  <a:pt x="4573270" y="2044115"/>
                </a:lnTo>
                <a:lnTo>
                  <a:pt x="4597705" y="2000504"/>
                </a:lnTo>
                <a:lnTo>
                  <a:pt x="4618888" y="1957603"/>
                </a:lnTo>
                <a:lnTo>
                  <a:pt x="4637798" y="1913902"/>
                </a:lnTo>
                <a:lnTo>
                  <a:pt x="4654474" y="1869490"/>
                </a:lnTo>
                <a:lnTo>
                  <a:pt x="4668952" y="1824443"/>
                </a:lnTo>
                <a:lnTo>
                  <a:pt x="4671466" y="1815071"/>
                </a:lnTo>
                <a:lnTo>
                  <a:pt x="4681245" y="1778812"/>
                </a:lnTo>
                <a:lnTo>
                  <a:pt x="4683760" y="1767382"/>
                </a:lnTo>
                <a:lnTo>
                  <a:pt x="4683874" y="1766951"/>
                </a:lnTo>
                <a:lnTo>
                  <a:pt x="4684115" y="1765769"/>
                </a:lnTo>
                <a:lnTo>
                  <a:pt x="4691405" y="1732686"/>
                </a:lnTo>
                <a:lnTo>
                  <a:pt x="4693755" y="1719122"/>
                </a:lnTo>
                <a:lnTo>
                  <a:pt x="4693920" y="1718322"/>
                </a:lnTo>
                <a:lnTo>
                  <a:pt x="4694186" y="1716582"/>
                </a:lnTo>
                <a:lnTo>
                  <a:pt x="4699470" y="1686128"/>
                </a:lnTo>
                <a:lnTo>
                  <a:pt x="4701400" y="1670926"/>
                </a:lnTo>
                <a:lnTo>
                  <a:pt x="4701667" y="1669288"/>
                </a:lnTo>
                <a:lnTo>
                  <a:pt x="4701997" y="1666240"/>
                </a:lnTo>
                <a:lnTo>
                  <a:pt x="4705451" y="1639214"/>
                </a:lnTo>
                <a:lnTo>
                  <a:pt x="4706785" y="1623174"/>
                </a:lnTo>
                <a:lnTo>
                  <a:pt x="4707153" y="1619935"/>
                </a:lnTo>
                <a:lnTo>
                  <a:pt x="4707471" y="1614957"/>
                </a:lnTo>
                <a:lnTo>
                  <a:pt x="4709401" y="1592008"/>
                </a:lnTo>
                <a:lnTo>
                  <a:pt x="4710074" y="1575562"/>
                </a:lnTo>
                <a:lnTo>
                  <a:pt x="4710417" y="1570367"/>
                </a:lnTo>
                <a:lnTo>
                  <a:pt x="4710557" y="1563674"/>
                </a:lnTo>
                <a:lnTo>
                  <a:pt x="4711344" y="1544599"/>
                </a:lnTo>
                <a:lnTo>
                  <a:pt x="4711331" y="1528127"/>
                </a:lnTo>
                <a:lnTo>
                  <a:pt x="4711497" y="1520698"/>
                </a:lnTo>
                <a:close/>
              </a:path>
            </a:pathLst>
          </a:custGeom>
          <a:solidFill>
            <a:srgbClr val="FFD9E8"/>
          </a:solidFill>
        </p:spPr>
        <p:txBody>
          <a:bodyPr wrap="square" lIns="0" tIns="0" rIns="0" bIns="0" rtlCol="0"/>
          <a:lstStyle/>
          <a:p/>
        </p:txBody>
      </p:sp>
      <p:sp>
        <p:nvSpPr>
          <p:cNvPr id="17" name="bg object 17"/>
          <p:cNvSpPr/>
          <p:nvPr/>
        </p:nvSpPr>
        <p:spPr>
          <a:xfrm>
            <a:off x="8415337" y="2663951"/>
            <a:ext cx="9525" cy="2479675"/>
          </a:xfrm>
          <a:custGeom>
            <a:avLst/>
            <a:gdLst/>
            <a:ahLst/>
            <a:cxnLst/>
            <a:rect l="l" t="t" r="r" b="b"/>
            <a:pathLst>
              <a:path w="9525" h="2479675">
                <a:moveTo>
                  <a:pt x="9525" y="0"/>
                </a:moveTo>
                <a:lnTo>
                  <a:pt x="0" y="0"/>
                </a:lnTo>
                <a:lnTo>
                  <a:pt x="0" y="2479547"/>
                </a:lnTo>
                <a:lnTo>
                  <a:pt x="9525" y="2479547"/>
                </a:lnTo>
                <a:lnTo>
                  <a:pt x="9525" y="0"/>
                </a:lnTo>
                <a:close/>
              </a:path>
            </a:pathLst>
          </a:custGeom>
          <a:solidFill>
            <a:srgbClr val="3C3C3C"/>
          </a:solidFill>
        </p:spPr>
        <p:txBody>
          <a:bodyPr wrap="square" lIns="0" tIns="0" rIns="0" bIns="0" rtlCol="0"/>
          <a:lstStyle/>
          <a:p/>
        </p:txBody>
      </p:sp>
      <p:sp>
        <p:nvSpPr>
          <p:cNvPr id="18" name="bg object 18"/>
          <p:cNvSpPr/>
          <p:nvPr/>
        </p:nvSpPr>
        <p:spPr>
          <a:xfrm>
            <a:off x="8133588" y="4297679"/>
            <a:ext cx="573405" cy="571500"/>
          </a:xfrm>
          <a:custGeom>
            <a:avLst/>
            <a:gdLst/>
            <a:ahLst/>
            <a:cxnLst/>
            <a:rect l="l" t="t" r="r" b="b"/>
            <a:pathLst>
              <a:path w="573404" h="571500">
                <a:moveTo>
                  <a:pt x="286511" y="0"/>
                </a:moveTo>
                <a:lnTo>
                  <a:pt x="240036" y="3741"/>
                </a:lnTo>
                <a:lnTo>
                  <a:pt x="195949" y="14570"/>
                </a:lnTo>
                <a:lnTo>
                  <a:pt x="154840" y="31897"/>
                </a:lnTo>
                <a:lnTo>
                  <a:pt x="117299" y="55130"/>
                </a:lnTo>
                <a:lnTo>
                  <a:pt x="83915" y="83678"/>
                </a:lnTo>
                <a:lnTo>
                  <a:pt x="55278" y="116950"/>
                </a:lnTo>
                <a:lnTo>
                  <a:pt x="31978" y="154355"/>
                </a:lnTo>
                <a:lnTo>
                  <a:pt x="14606" y="195302"/>
                </a:lnTo>
                <a:lnTo>
                  <a:pt x="3749" y="239200"/>
                </a:lnTo>
                <a:lnTo>
                  <a:pt x="0" y="285457"/>
                </a:lnTo>
                <a:lnTo>
                  <a:pt x="3749" y="331872"/>
                </a:lnTo>
                <a:lnTo>
                  <a:pt x="14606" y="375895"/>
                </a:lnTo>
                <a:lnTo>
                  <a:pt x="31978" y="416938"/>
                </a:lnTo>
                <a:lnTo>
                  <a:pt x="55278" y="454414"/>
                </a:lnTo>
                <a:lnTo>
                  <a:pt x="83915" y="487735"/>
                </a:lnTo>
                <a:lnTo>
                  <a:pt x="117299" y="516315"/>
                </a:lnTo>
                <a:lnTo>
                  <a:pt x="154840" y="539566"/>
                </a:lnTo>
                <a:lnTo>
                  <a:pt x="195949" y="556901"/>
                </a:lnTo>
                <a:lnTo>
                  <a:pt x="240036" y="567733"/>
                </a:lnTo>
                <a:lnTo>
                  <a:pt x="286511" y="571474"/>
                </a:lnTo>
                <a:lnTo>
                  <a:pt x="332987" y="567733"/>
                </a:lnTo>
                <a:lnTo>
                  <a:pt x="377074" y="556901"/>
                </a:lnTo>
                <a:lnTo>
                  <a:pt x="418183" y="539566"/>
                </a:lnTo>
                <a:lnTo>
                  <a:pt x="455724" y="516315"/>
                </a:lnTo>
                <a:lnTo>
                  <a:pt x="489108" y="487735"/>
                </a:lnTo>
                <a:lnTo>
                  <a:pt x="517745" y="454414"/>
                </a:lnTo>
                <a:lnTo>
                  <a:pt x="541045" y="416938"/>
                </a:lnTo>
                <a:lnTo>
                  <a:pt x="558417" y="375895"/>
                </a:lnTo>
                <a:lnTo>
                  <a:pt x="569274" y="331872"/>
                </a:lnTo>
                <a:lnTo>
                  <a:pt x="573023" y="285457"/>
                </a:lnTo>
                <a:lnTo>
                  <a:pt x="569274" y="239200"/>
                </a:lnTo>
                <a:lnTo>
                  <a:pt x="558417" y="195302"/>
                </a:lnTo>
                <a:lnTo>
                  <a:pt x="541045" y="154355"/>
                </a:lnTo>
                <a:lnTo>
                  <a:pt x="517745" y="116950"/>
                </a:lnTo>
                <a:lnTo>
                  <a:pt x="489108" y="83678"/>
                </a:lnTo>
                <a:lnTo>
                  <a:pt x="455724" y="55130"/>
                </a:lnTo>
                <a:lnTo>
                  <a:pt x="418183" y="31897"/>
                </a:lnTo>
                <a:lnTo>
                  <a:pt x="377074" y="14570"/>
                </a:lnTo>
                <a:lnTo>
                  <a:pt x="332987" y="3741"/>
                </a:lnTo>
                <a:lnTo>
                  <a:pt x="286511" y="0"/>
                </a:lnTo>
                <a:close/>
              </a:path>
            </a:pathLst>
          </a:custGeom>
          <a:solidFill>
            <a:srgbClr val="FF86D1"/>
          </a:solidFill>
        </p:spPr>
        <p:txBody>
          <a:bodyPr wrap="square" lIns="0" tIns="0" rIns="0" bIns="0" rtlCol="0"/>
          <a:lstStyle/>
          <a:p/>
        </p:txBody>
      </p:sp>
      <p:sp>
        <p:nvSpPr>
          <p:cNvPr id="19" name="bg object 19"/>
          <p:cNvSpPr/>
          <p:nvPr/>
        </p:nvSpPr>
        <p:spPr>
          <a:xfrm>
            <a:off x="8129016" y="4291609"/>
            <a:ext cx="582295" cy="584200"/>
          </a:xfrm>
          <a:custGeom>
            <a:avLst/>
            <a:gdLst/>
            <a:ahLst/>
            <a:cxnLst/>
            <a:rect l="l" t="t" r="r" b="b"/>
            <a:pathLst>
              <a:path w="582295" h="584200">
                <a:moveTo>
                  <a:pt x="291083" y="0"/>
                </a:moveTo>
                <a:lnTo>
                  <a:pt x="243925" y="3820"/>
                </a:lnTo>
                <a:lnTo>
                  <a:pt x="199168" y="14879"/>
                </a:lnTo>
                <a:lnTo>
                  <a:pt x="157417" y="32573"/>
                </a:lnTo>
                <a:lnTo>
                  <a:pt x="119274" y="56298"/>
                </a:lnTo>
                <a:lnTo>
                  <a:pt x="85343" y="85453"/>
                </a:lnTo>
                <a:lnTo>
                  <a:pt x="56229" y="119433"/>
                </a:lnTo>
                <a:lnTo>
                  <a:pt x="32534" y="157635"/>
                </a:lnTo>
                <a:lnTo>
                  <a:pt x="14862" y="199456"/>
                </a:lnTo>
                <a:lnTo>
                  <a:pt x="3816" y="244292"/>
                </a:lnTo>
                <a:lnTo>
                  <a:pt x="0" y="291541"/>
                </a:lnTo>
                <a:lnTo>
                  <a:pt x="3816" y="338948"/>
                </a:lnTo>
                <a:lnTo>
                  <a:pt x="14862" y="383911"/>
                </a:lnTo>
                <a:lnTo>
                  <a:pt x="32534" y="425830"/>
                </a:lnTo>
                <a:lnTo>
                  <a:pt x="56229" y="464106"/>
                </a:lnTo>
                <a:lnTo>
                  <a:pt x="85344" y="498140"/>
                </a:lnTo>
                <a:lnTo>
                  <a:pt x="119274" y="527330"/>
                </a:lnTo>
                <a:lnTo>
                  <a:pt x="157417" y="551077"/>
                </a:lnTo>
                <a:lnTo>
                  <a:pt x="199168" y="568782"/>
                </a:lnTo>
                <a:lnTo>
                  <a:pt x="243925" y="579845"/>
                </a:lnTo>
                <a:lnTo>
                  <a:pt x="291083" y="583666"/>
                </a:lnTo>
                <a:lnTo>
                  <a:pt x="338273" y="579845"/>
                </a:lnTo>
                <a:lnTo>
                  <a:pt x="361256" y="574166"/>
                </a:lnTo>
                <a:lnTo>
                  <a:pt x="291083" y="574166"/>
                </a:lnTo>
                <a:lnTo>
                  <a:pt x="234154" y="568396"/>
                </a:lnTo>
                <a:lnTo>
                  <a:pt x="181213" y="551889"/>
                </a:lnTo>
                <a:lnTo>
                  <a:pt x="133296" y="525855"/>
                </a:lnTo>
                <a:lnTo>
                  <a:pt x="91439" y="491502"/>
                </a:lnTo>
                <a:lnTo>
                  <a:pt x="57183" y="449573"/>
                </a:lnTo>
                <a:lnTo>
                  <a:pt x="31226" y="401575"/>
                </a:lnTo>
                <a:lnTo>
                  <a:pt x="14769" y="348550"/>
                </a:lnTo>
                <a:lnTo>
                  <a:pt x="9016" y="291541"/>
                </a:lnTo>
                <a:lnTo>
                  <a:pt x="14769" y="234787"/>
                </a:lnTo>
                <a:lnTo>
                  <a:pt x="31226" y="181798"/>
                </a:lnTo>
                <a:lnTo>
                  <a:pt x="57183" y="133837"/>
                </a:lnTo>
                <a:lnTo>
                  <a:pt x="91439" y="92163"/>
                </a:lnTo>
                <a:lnTo>
                  <a:pt x="133296" y="57564"/>
                </a:lnTo>
                <a:lnTo>
                  <a:pt x="181213" y="31557"/>
                </a:lnTo>
                <a:lnTo>
                  <a:pt x="234154" y="15188"/>
                </a:lnTo>
                <a:lnTo>
                  <a:pt x="291083" y="9499"/>
                </a:lnTo>
                <a:lnTo>
                  <a:pt x="361267" y="9499"/>
                </a:lnTo>
                <a:lnTo>
                  <a:pt x="338273" y="3820"/>
                </a:lnTo>
                <a:lnTo>
                  <a:pt x="291083" y="0"/>
                </a:lnTo>
                <a:close/>
              </a:path>
              <a:path w="582295" h="584200">
                <a:moveTo>
                  <a:pt x="361267" y="9499"/>
                </a:moveTo>
                <a:lnTo>
                  <a:pt x="291083" y="9499"/>
                </a:lnTo>
                <a:lnTo>
                  <a:pt x="348005" y="15188"/>
                </a:lnTo>
                <a:lnTo>
                  <a:pt x="400891" y="31557"/>
                </a:lnTo>
                <a:lnTo>
                  <a:pt x="448657" y="57564"/>
                </a:lnTo>
                <a:lnTo>
                  <a:pt x="490219" y="92163"/>
                </a:lnTo>
                <a:lnTo>
                  <a:pt x="524744" y="133837"/>
                </a:lnTo>
                <a:lnTo>
                  <a:pt x="550672" y="181798"/>
                </a:lnTo>
                <a:lnTo>
                  <a:pt x="566979" y="234787"/>
                </a:lnTo>
                <a:lnTo>
                  <a:pt x="572642" y="291541"/>
                </a:lnTo>
                <a:lnTo>
                  <a:pt x="566979" y="348550"/>
                </a:lnTo>
                <a:lnTo>
                  <a:pt x="550671" y="401575"/>
                </a:lnTo>
                <a:lnTo>
                  <a:pt x="524744" y="449573"/>
                </a:lnTo>
                <a:lnTo>
                  <a:pt x="490219" y="491502"/>
                </a:lnTo>
                <a:lnTo>
                  <a:pt x="448657" y="525855"/>
                </a:lnTo>
                <a:lnTo>
                  <a:pt x="400891" y="551889"/>
                </a:lnTo>
                <a:lnTo>
                  <a:pt x="348005" y="568396"/>
                </a:lnTo>
                <a:lnTo>
                  <a:pt x="291083" y="574166"/>
                </a:lnTo>
                <a:lnTo>
                  <a:pt x="361256" y="574166"/>
                </a:lnTo>
                <a:lnTo>
                  <a:pt x="424806" y="551077"/>
                </a:lnTo>
                <a:lnTo>
                  <a:pt x="462948" y="527330"/>
                </a:lnTo>
                <a:lnTo>
                  <a:pt x="496871" y="498140"/>
                </a:lnTo>
                <a:lnTo>
                  <a:pt x="525975" y="464106"/>
                </a:lnTo>
                <a:lnTo>
                  <a:pt x="549657" y="425830"/>
                </a:lnTo>
                <a:lnTo>
                  <a:pt x="567318" y="383911"/>
                </a:lnTo>
                <a:lnTo>
                  <a:pt x="578355" y="338948"/>
                </a:lnTo>
                <a:lnTo>
                  <a:pt x="582167" y="291541"/>
                </a:lnTo>
                <a:lnTo>
                  <a:pt x="578355" y="244292"/>
                </a:lnTo>
                <a:lnTo>
                  <a:pt x="567318" y="199456"/>
                </a:lnTo>
                <a:lnTo>
                  <a:pt x="549657" y="157635"/>
                </a:lnTo>
                <a:lnTo>
                  <a:pt x="525975" y="119433"/>
                </a:lnTo>
                <a:lnTo>
                  <a:pt x="496871" y="85453"/>
                </a:lnTo>
                <a:lnTo>
                  <a:pt x="462948" y="56298"/>
                </a:lnTo>
                <a:lnTo>
                  <a:pt x="424806" y="32573"/>
                </a:lnTo>
                <a:lnTo>
                  <a:pt x="383048" y="14879"/>
                </a:lnTo>
                <a:lnTo>
                  <a:pt x="361267" y="9499"/>
                </a:lnTo>
                <a:close/>
              </a:path>
            </a:pathLst>
          </a:custGeom>
          <a:solidFill>
            <a:srgbClr val="3C3C3C"/>
          </a:solidFill>
        </p:spPr>
        <p:txBody>
          <a:bodyPr wrap="square" lIns="0" tIns="0" rIns="0" bIns="0" rtlCol="0"/>
          <a:lstStyle/>
          <a:p/>
        </p:txBody>
      </p:sp>
      <p:sp>
        <p:nvSpPr>
          <p:cNvPr id="20" name="bg object 20"/>
          <p:cNvSpPr/>
          <p:nvPr/>
        </p:nvSpPr>
        <p:spPr>
          <a:xfrm>
            <a:off x="8206740" y="4369307"/>
            <a:ext cx="428625" cy="428625"/>
          </a:xfrm>
          <a:custGeom>
            <a:avLst/>
            <a:gdLst/>
            <a:ahLst/>
            <a:cxnLst/>
            <a:rect l="l" t="t" r="r" b="b"/>
            <a:pathLst>
              <a:path w="428625" h="428625">
                <a:moveTo>
                  <a:pt x="214121" y="0"/>
                </a:moveTo>
                <a:lnTo>
                  <a:pt x="165031" y="5633"/>
                </a:lnTo>
                <a:lnTo>
                  <a:pt x="119965" y="21689"/>
                </a:lnTo>
                <a:lnTo>
                  <a:pt x="80207" y="46895"/>
                </a:lnTo>
                <a:lnTo>
                  <a:pt x="47046" y="79982"/>
                </a:lnTo>
                <a:lnTo>
                  <a:pt x="21766" y="119680"/>
                </a:lnTo>
                <a:lnTo>
                  <a:pt x="5656" y="164719"/>
                </a:lnTo>
                <a:lnTo>
                  <a:pt x="0" y="213829"/>
                </a:lnTo>
                <a:lnTo>
                  <a:pt x="5656" y="262980"/>
                </a:lnTo>
                <a:lnTo>
                  <a:pt x="21766" y="308105"/>
                </a:lnTo>
                <a:lnTo>
                  <a:pt x="47046" y="347917"/>
                </a:lnTo>
                <a:lnTo>
                  <a:pt x="80207" y="381126"/>
                </a:lnTo>
                <a:lnTo>
                  <a:pt x="119965" y="406443"/>
                </a:lnTo>
                <a:lnTo>
                  <a:pt x="165031" y="422579"/>
                </a:lnTo>
                <a:lnTo>
                  <a:pt x="214121" y="428243"/>
                </a:lnTo>
                <a:lnTo>
                  <a:pt x="263212" y="422579"/>
                </a:lnTo>
                <a:lnTo>
                  <a:pt x="308278" y="406443"/>
                </a:lnTo>
                <a:lnTo>
                  <a:pt x="348036" y="381126"/>
                </a:lnTo>
                <a:lnTo>
                  <a:pt x="381197" y="347917"/>
                </a:lnTo>
                <a:lnTo>
                  <a:pt x="406477" y="308105"/>
                </a:lnTo>
                <a:lnTo>
                  <a:pt x="422587" y="262980"/>
                </a:lnTo>
                <a:lnTo>
                  <a:pt x="428243" y="213829"/>
                </a:lnTo>
                <a:lnTo>
                  <a:pt x="422587" y="164719"/>
                </a:lnTo>
                <a:lnTo>
                  <a:pt x="406477" y="119680"/>
                </a:lnTo>
                <a:lnTo>
                  <a:pt x="381197" y="79982"/>
                </a:lnTo>
                <a:lnTo>
                  <a:pt x="348036" y="46895"/>
                </a:lnTo>
                <a:lnTo>
                  <a:pt x="308278" y="21689"/>
                </a:lnTo>
                <a:lnTo>
                  <a:pt x="263212" y="5633"/>
                </a:lnTo>
                <a:lnTo>
                  <a:pt x="214121" y="0"/>
                </a:lnTo>
                <a:close/>
              </a:path>
            </a:pathLst>
          </a:custGeom>
          <a:solidFill>
            <a:srgbClr val="FFFFFF"/>
          </a:solidFill>
        </p:spPr>
        <p:txBody>
          <a:bodyPr wrap="square" lIns="0" tIns="0" rIns="0" bIns="0" rtlCol="0"/>
          <a:lstStyle/>
          <a:p/>
        </p:txBody>
      </p:sp>
      <p:sp>
        <p:nvSpPr>
          <p:cNvPr id="21" name="bg object 21"/>
          <p:cNvSpPr/>
          <p:nvPr/>
        </p:nvSpPr>
        <p:spPr>
          <a:xfrm>
            <a:off x="8202168" y="4364735"/>
            <a:ext cx="436245" cy="437515"/>
          </a:xfrm>
          <a:custGeom>
            <a:avLst/>
            <a:gdLst/>
            <a:ahLst/>
            <a:cxnLst/>
            <a:rect l="l" t="t" r="r" b="b"/>
            <a:pathLst>
              <a:path w="436245" h="437514">
                <a:moveTo>
                  <a:pt x="217931" y="0"/>
                </a:moveTo>
                <a:lnTo>
                  <a:pt x="167871" y="5783"/>
                </a:lnTo>
                <a:lnTo>
                  <a:pt x="121964" y="22251"/>
                </a:lnTo>
                <a:lnTo>
                  <a:pt x="81505" y="48074"/>
                </a:lnTo>
                <a:lnTo>
                  <a:pt x="47786" y="81928"/>
                </a:lnTo>
                <a:lnTo>
                  <a:pt x="22100" y="122485"/>
                </a:lnTo>
                <a:lnTo>
                  <a:pt x="5740" y="168418"/>
                </a:lnTo>
                <a:lnTo>
                  <a:pt x="0" y="218401"/>
                </a:lnTo>
                <a:lnTo>
                  <a:pt x="5740" y="268599"/>
                </a:lnTo>
                <a:lnTo>
                  <a:pt x="22100" y="314684"/>
                </a:lnTo>
                <a:lnTo>
                  <a:pt x="47786" y="355340"/>
                </a:lnTo>
                <a:lnTo>
                  <a:pt x="81505" y="389251"/>
                </a:lnTo>
                <a:lnTo>
                  <a:pt x="121964" y="415102"/>
                </a:lnTo>
                <a:lnTo>
                  <a:pt x="167871" y="431578"/>
                </a:lnTo>
                <a:lnTo>
                  <a:pt x="217931" y="437362"/>
                </a:lnTo>
                <a:lnTo>
                  <a:pt x="267793" y="431578"/>
                </a:lnTo>
                <a:lnTo>
                  <a:pt x="278057" y="427888"/>
                </a:lnTo>
                <a:lnTo>
                  <a:pt x="217931" y="427888"/>
                </a:lnTo>
                <a:lnTo>
                  <a:pt x="175760" y="423641"/>
                </a:lnTo>
                <a:lnTo>
                  <a:pt x="136493" y="411454"/>
                </a:lnTo>
                <a:lnTo>
                  <a:pt x="100988" y="392162"/>
                </a:lnTo>
                <a:lnTo>
                  <a:pt x="70103" y="366598"/>
                </a:lnTo>
                <a:lnTo>
                  <a:pt x="44573" y="335618"/>
                </a:lnTo>
                <a:lnTo>
                  <a:pt x="25304" y="300029"/>
                </a:lnTo>
                <a:lnTo>
                  <a:pt x="13132" y="260676"/>
                </a:lnTo>
                <a:lnTo>
                  <a:pt x="8889" y="218401"/>
                </a:lnTo>
                <a:lnTo>
                  <a:pt x="13132" y="176454"/>
                </a:lnTo>
                <a:lnTo>
                  <a:pt x="25304" y="137272"/>
                </a:lnTo>
                <a:lnTo>
                  <a:pt x="44573" y="101746"/>
                </a:lnTo>
                <a:lnTo>
                  <a:pt x="70103" y="70764"/>
                </a:lnTo>
                <a:lnTo>
                  <a:pt x="100988" y="45210"/>
                </a:lnTo>
                <a:lnTo>
                  <a:pt x="136493" y="25917"/>
                </a:lnTo>
                <a:lnTo>
                  <a:pt x="175760" y="13725"/>
                </a:lnTo>
                <a:lnTo>
                  <a:pt x="217931" y="9474"/>
                </a:lnTo>
                <a:lnTo>
                  <a:pt x="278063" y="9474"/>
                </a:lnTo>
                <a:lnTo>
                  <a:pt x="267793" y="5783"/>
                </a:lnTo>
                <a:lnTo>
                  <a:pt x="217931" y="0"/>
                </a:lnTo>
                <a:close/>
              </a:path>
              <a:path w="436245" h="437514">
                <a:moveTo>
                  <a:pt x="278063" y="9474"/>
                </a:moveTo>
                <a:lnTo>
                  <a:pt x="217931" y="9474"/>
                </a:lnTo>
                <a:lnTo>
                  <a:pt x="260006" y="13725"/>
                </a:lnTo>
                <a:lnTo>
                  <a:pt x="299069" y="25917"/>
                </a:lnTo>
                <a:lnTo>
                  <a:pt x="334392" y="45210"/>
                </a:lnTo>
                <a:lnTo>
                  <a:pt x="365251" y="70764"/>
                </a:lnTo>
                <a:lnTo>
                  <a:pt x="390763" y="101746"/>
                </a:lnTo>
                <a:lnTo>
                  <a:pt x="409987" y="137272"/>
                </a:lnTo>
                <a:lnTo>
                  <a:pt x="422116" y="176454"/>
                </a:lnTo>
                <a:lnTo>
                  <a:pt x="426338" y="218401"/>
                </a:lnTo>
                <a:lnTo>
                  <a:pt x="422116" y="260676"/>
                </a:lnTo>
                <a:lnTo>
                  <a:pt x="409987" y="300029"/>
                </a:lnTo>
                <a:lnTo>
                  <a:pt x="390763" y="335618"/>
                </a:lnTo>
                <a:lnTo>
                  <a:pt x="365251" y="366598"/>
                </a:lnTo>
                <a:lnTo>
                  <a:pt x="334392" y="392162"/>
                </a:lnTo>
                <a:lnTo>
                  <a:pt x="299069" y="411454"/>
                </a:lnTo>
                <a:lnTo>
                  <a:pt x="260006" y="423641"/>
                </a:lnTo>
                <a:lnTo>
                  <a:pt x="217931" y="427888"/>
                </a:lnTo>
                <a:lnTo>
                  <a:pt x="278057" y="427888"/>
                </a:lnTo>
                <a:lnTo>
                  <a:pt x="354092" y="389251"/>
                </a:lnTo>
                <a:lnTo>
                  <a:pt x="387877" y="355340"/>
                </a:lnTo>
                <a:lnTo>
                  <a:pt x="413652" y="314684"/>
                </a:lnTo>
                <a:lnTo>
                  <a:pt x="430090" y="268599"/>
                </a:lnTo>
                <a:lnTo>
                  <a:pt x="435863" y="218401"/>
                </a:lnTo>
                <a:lnTo>
                  <a:pt x="430090" y="168418"/>
                </a:lnTo>
                <a:lnTo>
                  <a:pt x="413652" y="122485"/>
                </a:lnTo>
                <a:lnTo>
                  <a:pt x="387877" y="81928"/>
                </a:lnTo>
                <a:lnTo>
                  <a:pt x="354092" y="48074"/>
                </a:lnTo>
                <a:lnTo>
                  <a:pt x="313621" y="22251"/>
                </a:lnTo>
                <a:lnTo>
                  <a:pt x="278063" y="9474"/>
                </a:lnTo>
                <a:close/>
              </a:path>
            </a:pathLst>
          </a:custGeom>
          <a:solidFill>
            <a:srgbClr val="3C3C3C"/>
          </a:solidFill>
        </p:spPr>
        <p:txBody>
          <a:bodyPr wrap="square" lIns="0" tIns="0" rIns="0" bIns="0" rtlCol="0"/>
          <a:lstStyle/>
          <a:p/>
        </p:txBody>
      </p:sp>
      <p:sp>
        <p:nvSpPr>
          <p:cNvPr id="22" name="bg object 22"/>
          <p:cNvSpPr/>
          <p:nvPr/>
        </p:nvSpPr>
        <p:spPr>
          <a:xfrm>
            <a:off x="8284464" y="4448581"/>
            <a:ext cx="271780" cy="269875"/>
          </a:xfrm>
          <a:custGeom>
            <a:avLst/>
            <a:gdLst/>
            <a:ahLst/>
            <a:cxnLst/>
            <a:rect l="l" t="t" r="r" b="b"/>
            <a:pathLst>
              <a:path w="271779" h="269875">
                <a:moveTo>
                  <a:pt x="135889" y="0"/>
                </a:moveTo>
                <a:lnTo>
                  <a:pt x="92984" y="6897"/>
                </a:lnTo>
                <a:lnTo>
                  <a:pt x="55686" y="26073"/>
                </a:lnTo>
                <a:lnTo>
                  <a:pt x="26253" y="55259"/>
                </a:lnTo>
                <a:lnTo>
                  <a:pt x="6939" y="92181"/>
                </a:lnTo>
                <a:lnTo>
                  <a:pt x="0" y="134569"/>
                </a:lnTo>
                <a:lnTo>
                  <a:pt x="6939" y="177242"/>
                </a:lnTo>
                <a:lnTo>
                  <a:pt x="26253" y="214337"/>
                </a:lnTo>
                <a:lnTo>
                  <a:pt x="55686" y="243611"/>
                </a:lnTo>
                <a:lnTo>
                  <a:pt x="92984" y="262820"/>
                </a:lnTo>
                <a:lnTo>
                  <a:pt x="135889" y="269722"/>
                </a:lnTo>
                <a:lnTo>
                  <a:pt x="178742" y="262820"/>
                </a:lnTo>
                <a:lnTo>
                  <a:pt x="215914" y="243611"/>
                </a:lnTo>
                <a:lnTo>
                  <a:pt x="245197" y="214337"/>
                </a:lnTo>
                <a:lnTo>
                  <a:pt x="264385" y="177242"/>
                </a:lnTo>
                <a:lnTo>
                  <a:pt x="271271" y="134569"/>
                </a:lnTo>
                <a:lnTo>
                  <a:pt x="264385" y="92181"/>
                </a:lnTo>
                <a:lnTo>
                  <a:pt x="245197" y="55259"/>
                </a:lnTo>
                <a:lnTo>
                  <a:pt x="215914" y="26073"/>
                </a:lnTo>
                <a:lnTo>
                  <a:pt x="178742" y="6897"/>
                </a:lnTo>
                <a:lnTo>
                  <a:pt x="135889" y="0"/>
                </a:lnTo>
                <a:close/>
              </a:path>
            </a:pathLst>
          </a:custGeom>
          <a:solidFill>
            <a:srgbClr val="FF86D1"/>
          </a:solidFill>
        </p:spPr>
        <p:txBody>
          <a:bodyPr wrap="square" lIns="0" tIns="0" rIns="0" bIns="0" rtlCol="0"/>
          <a:lstStyle/>
          <a:p/>
        </p:txBody>
      </p:sp>
      <p:sp>
        <p:nvSpPr>
          <p:cNvPr id="23" name="bg object 23"/>
          <p:cNvSpPr/>
          <p:nvPr/>
        </p:nvSpPr>
        <p:spPr>
          <a:xfrm>
            <a:off x="8279892" y="4444009"/>
            <a:ext cx="280670" cy="279400"/>
          </a:xfrm>
          <a:custGeom>
            <a:avLst/>
            <a:gdLst/>
            <a:ahLst/>
            <a:cxnLst/>
            <a:rect l="l" t="t" r="r" b="b"/>
            <a:pathLst>
              <a:path w="280670" h="279400">
                <a:moveTo>
                  <a:pt x="140207" y="0"/>
                </a:moveTo>
                <a:lnTo>
                  <a:pt x="95829" y="7095"/>
                </a:lnTo>
                <a:lnTo>
                  <a:pt x="57332" y="26852"/>
                </a:lnTo>
                <a:lnTo>
                  <a:pt x="27005" y="56973"/>
                </a:lnTo>
                <a:lnTo>
                  <a:pt x="7132" y="95164"/>
                </a:lnTo>
                <a:lnTo>
                  <a:pt x="0" y="139128"/>
                </a:lnTo>
                <a:lnTo>
                  <a:pt x="7132" y="183372"/>
                </a:lnTo>
                <a:lnTo>
                  <a:pt x="27005" y="221736"/>
                </a:lnTo>
                <a:lnTo>
                  <a:pt x="57332" y="251948"/>
                </a:lnTo>
                <a:lnTo>
                  <a:pt x="95829" y="271739"/>
                </a:lnTo>
                <a:lnTo>
                  <a:pt x="140207" y="278841"/>
                </a:lnTo>
                <a:lnTo>
                  <a:pt x="184391" y="271739"/>
                </a:lnTo>
                <a:lnTo>
                  <a:pt x="188979" y="269379"/>
                </a:lnTo>
                <a:lnTo>
                  <a:pt x="140207" y="269379"/>
                </a:lnTo>
                <a:lnTo>
                  <a:pt x="113774" y="266753"/>
                </a:lnTo>
                <a:lnTo>
                  <a:pt x="67002" y="247305"/>
                </a:lnTo>
                <a:lnTo>
                  <a:pt x="31652" y="212314"/>
                </a:lnTo>
                <a:lnTo>
                  <a:pt x="12154" y="165543"/>
                </a:lnTo>
                <a:lnTo>
                  <a:pt x="9525" y="139128"/>
                </a:lnTo>
                <a:lnTo>
                  <a:pt x="12154" y="113051"/>
                </a:lnTo>
                <a:lnTo>
                  <a:pt x="31652" y="66506"/>
                </a:lnTo>
                <a:lnTo>
                  <a:pt x="67002" y="31199"/>
                </a:lnTo>
                <a:lnTo>
                  <a:pt x="113774" y="11526"/>
                </a:lnTo>
                <a:lnTo>
                  <a:pt x="140207" y="8889"/>
                </a:lnTo>
                <a:lnTo>
                  <a:pt x="187885" y="8889"/>
                </a:lnTo>
                <a:lnTo>
                  <a:pt x="184391" y="7095"/>
                </a:lnTo>
                <a:lnTo>
                  <a:pt x="140207" y="0"/>
                </a:lnTo>
                <a:close/>
              </a:path>
              <a:path w="280670" h="279400">
                <a:moveTo>
                  <a:pt x="187885" y="8889"/>
                </a:moveTo>
                <a:lnTo>
                  <a:pt x="140207" y="8889"/>
                </a:lnTo>
                <a:lnTo>
                  <a:pt x="166633" y="11526"/>
                </a:lnTo>
                <a:lnTo>
                  <a:pt x="191119" y="19119"/>
                </a:lnTo>
                <a:lnTo>
                  <a:pt x="232409" y="47294"/>
                </a:lnTo>
                <a:lnTo>
                  <a:pt x="260651" y="88634"/>
                </a:lnTo>
                <a:lnTo>
                  <a:pt x="270890" y="139128"/>
                </a:lnTo>
                <a:lnTo>
                  <a:pt x="268253" y="165543"/>
                </a:lnTo>
                <a:lnTo>
                  <a:pt x="248548" y="212314"/>
                </a:lnTo>
                <a:lnTo>
                  <a:pt x="213199" y="247305"/>
                </a:lnTo>
                <a:lnTo>
                  <a:pt x="166633" y="266753"/>
                </a:lnTo>
                <a:lnTo>
                  <a:pt x="140207" y="269379"/>
                </a:lnTo>
                <a:lnTo>
                  <a:pt x="188979" y="269379"/>
                </a:lnTo>
                <a:lnTo>
                  <a:pt x="222863" y="251948"/>
                </a:lnTo>
                <a:lnTo>
                  <a:pt x="253264" y="221736"/>
                </a:lnTo>
                <a:lnTo>
                  <a:pt x="273234" y="183372"/>
                </a:lnTo>
                <a:lnTo>
                  <a:pt x="280415" y="139128"/>
                </a:lnTo>
                <a:lnTo>
                  <a:pt x="273234" y="95164"/>
                </a:lnTo>
                <a:lnTo>
                  <a:pt x="253264" y="56973"/>
                </a:lnTo>
                <a:lnTo>
                  <a:pt x="222863" y="26852"/>
                </a:lnTo>
                <a:lnTo>
                  <a:pt x="187885" y="8889"/>
                </a:lnTo>
                <a:close/>
              </a:path>
            </a:pathLst>
          </a:custGeom>
          <a:solidFill>
            <a:srgbClr val="3C3C3C"/>
          </a:solidFill>
        </p:spPr>
        <p:txBody>
          <a:bodyPr wrap="square" lIns="0" tIns="0" rIns="0" bIns="0" rtlCol="0"/>
          <a:lstStyle/>
          <a:p/>
        </p:txBody>
      </p:sp>
      <p:sp>
        <p:nvSpPr>
          <p:cNvPr id="24" name="bg object 24"/>
          <p:cNvSpPr/>
          <p:nvPr/>
        </p:nvSpPr>
        <p:spPr>
          <a:xfrm>
            <a:off x="8279892" y="3726179"/>
            <a:ext cx="281940" cy="281940"/>
          </a:xfrm>
          <a:custGeom>
            <a:avLst/>
            <a:gdLst/>
            <a:ahLst/>
            <a:cxnLst/>
            <a:rect l="l" t="t" r="r" b="b"/>
            <a:pathLst>
              <a:path w="281940" h="281939">
                <a:moveTo>
                  <a:pt x="140715" y="0"/>
                </a:moveTo>
                <a:lnTo>
                  <a:pt x="96186" y="7160"/>
                </a:lnTo>
                <a:lnTo>
                  <a:pt x="57552" y="27110"/>
                </a:lnTo>
                <a:lnTo>
                  <a:pt x="27110" y="57552"/>
                </a:lnTo>
                <a:lnTo>
                  <a:pt x="7160" y="96186"/>
                </a:lnTo>
                <a:lnTo>
                  <a:pt x="0" y="140716"/>
                </a:lnTo>
                <a:lnTo>
                  <a:pt x="7160" y="185502"/>
                </a:lnTo>
                <a:lnTo>
                  <a:pt x="27110" y="224288"/>
                </a:lnTo>
                <a:lnTo>
                  <a:pt x="57552" y="254803"/>
                </a:lnTo>
                <a:lnTo>
                  <a:pt x="96186" y="274777"/>
                </a:lnTo>
                <a:lnTo>
                  <a:pt x="140715" y="281940"/>
                </a:lnTo>
                <a:lnTo>
                  <a:pt x="185493" y="274777"/>
                </a:lnTo>
                <a:lnTo>
                  <a:pt x="224277" y="254803"/>
                </a:lnTo>
                <a:lnTo>
                  <a:pt x="254796" y="224288"/>
                </a:lnTo>
                <a:lnTo>
                  <a:pt x="274775" y="185502"/>
                </a:lnTo>
                <a:lnTo>
                  <a:pt x="281939" y="140716"/>
                </a:lnTo>
                <a:lnTo>
                  <a:pt x="274775" y="96186"/>
                </a:lnTo>
                <a:lnTo>
                  <a:pt x="254796" y="57552"/>
                </a:lnTo>
                <a:lnTo>
                  <a:pt x="224277" y="27110"/>
                </a:lnTo>
                <a:lnTo>
                  <a:pt x="185493" y="7160"/>
                </a:lnTo>
                <a:lnTo>
                  <a:pt x="140715" y="0"/>
                </a:lnTo>
                <a:close/>
              </a:path>
            </a:pathLst>
          </a:custGeom>
          <a:solidFill>
            <a:srgbClr val="FFFFFF"/>
          </a:solidFill>
        </p:spPr>
        <p:txBody>
          <a:bodyPr wrap="square" lIns="0" tIns="0" rIns="0" bIns="0" rtlCol="0"/>
          <a:lstStyle/>
          <a:p/>
        </p:txBody>
      </p:sp>
      <p:sp>
        <p:nvSpPr>
          <p:cNvPr id="25" name="bg object 25"/>
          <p:cNvSpPr/>
          <p:nvPr/>
        </p:nvSpPr>
        <p:spPr>
          <a:xfrm>
            <a:off x="8273796" y="3720083"/>
            <a:ext cx="292735" cy="292735"/>
          </a:xfrm>
          <a:custGeom>
            <a:avLst/>
            <a:gdLst/>
            <a:ahLst/>
            <a:cxnLst/>
            <a:rect l="l" t="t" r="r" b="b"/>
            <a:pathLst>
              <a:path w="292734" h="292735">
                <a:moveTo>
                  <a:pt x="146303" y="0"/>
                </a:moveTo>
                <a:lnTo>
                  <a:pt x="100218" y="7483"/>
                </a:lnTo>
                <a:lnTo>
                  <a:pt x="60076" y="28293"/>
                </a:lnTo>
                <a:lnTo>
                  <a:pt x="28346" y="59966"/>
                </a:lnTo>
                <a:lnTo>
                  <a:pt x="7498" y="100039"/>
                </a:lnTo>
                <a:lnTo>
                  <a:pt x="0" y="146049"/>
                </a:lnTo>
                <a:lnTo>
                  <a:pt x="7498" y="192308"/>
                </a:lnTo>
                <a:lnTo>
                  <a:pt x="28346" y="232531"/>
                </a:lnTo>
                <a:lnTo>
                  <a:pt x="60076" y="264281"/>
                </a:lnTo>
                <a:lnTo>
                  <a:pt x="100218" y="285120"/>
                </a:lnTo>
                <a:lnTo>
                  <a:pt x="146303" y="292607"/>
                </a:lnTo>
                <a:lnTo>
                  <a:pt x="192633" y="285120"/>
                </a:lnTo>
                <a:lnTo>
                  <a:pt x="196462" y="283133"/>
                </a:lnTo>
                <a:lnTo>
                  <a:pt x="146303" y="283133"/>
                </a:lnTo>
                <a:lnTo>
                  <a:pt x="118862" y="280308"/>
                </a:lnTo>
                <a:lnTo>
                  <a:pt x="69883" y="259607"/>
                </a:lnTo>
                <a:lnTo>
                  <a:pt x="32777" y="222832"/>
                </a:lnTo>
                <a:lnTo>
                  <a:pt x="12259" y="173727"/>
                </a:lnTo>
                <a:lnTo>
                  <a:pt x="9525" y="146049"/>
                </a:lnTo>
                <a:lnTo>
                  <a:pt x="12259" y="118683"/>
                </a:lnTo>
                <a:lnTo>
                  <a:pt x="32777" y="69808"/>
                </a:lnTo>
                <a:lnTo>
                  <a:pt x="69883" y="32777"/>
                </a:lnTo>
                <a:lnTo>
                  <a:pt x="118862" y="12259"/>
                </a:lnTo>
                <a:lnTo>
                  <a:pt x="146303" y="9524"/>
                </a:lnTo>
                <a:lnTo>
                  <a:pt x="196573" y="9524"/>
                </a:lnTo>
                <a:lnTo>
                  <a:pt x="192633" y="7483"/>
                </a:lnTo>
                <a:lnTo>
                  <a:pt x="146303" y="0"/>
                </a:lnTo>
                <a:close/>
              </a:path>
              <a:path w="292734" h="292735">
                <a:moveTo>
                  <a:pt x="196573" y="9524"/>
                </a:moveTo>
                <a:lnTo>
                  <a:pt x="146303" y="9524"/>
                </a:lnTo>
                <a:lnTo>
                  <a:pt x="173968" y="12259"/>
                </a:lnTo>
                <a:lnTo>
                  <a:pt x="199691" y="20161"/>
                </a:lnTo>
                <a:lnTo>
                  <a:pt x="243458" y="49656"/>
                </a:lnTo>
                <a:lnTo>
                  <a:pt x="272827" y="93043"/>
                </a:lnTo>
                <a:lnTo>
                  <a:pt x="283718" y="146049"/>
                </a:lnTo>
                <a:lnTo>
                  <a:pt x="280892" y="173727"/>
                </a:lnTo>
                <a:lnTo>
                  <a:pt x="260143" y="222832"/>
                </a:lnTo>
                <a:lnTo>
                  <a:pt x="223010" y="259607"/>
                </a:lnTo>
                <a:lnTo>
                  <a:pt x="173968" y="280308"/>
                </a:lnTo>
                <a:lnTo>
                  <a:pt x="146303" y="283133"/>
                </a:lnTo>
                <a:lnTo>
                  <a:pt x="196462" y="283133"/>
                </a:lnTo>
                <a:lnTo>
                  <a:pt x="232806" y="264281"/>
                </a:lnTo>
                <a:lnTo>
                  <a:pt x="264444" y="232531"/>
                </a:lnTo>
                <a:lnTo>
                  <a:pt x="285170" y="192308"/>
                </a:lnTo>
                <a:lnTo>
                  <a:pt x="292607" y="146049"/>
                </a:lnTo>
                <a:lnTo>
                  <a:pt x="285170" y="100039"/>
                </a:lnTo>
                <a:lnTo>
                  <a:pt x="264444" y="59966"/>
                </a:lnTo>
                <a:lnTo>
                  <a:pt x="232806" y="28293"/>
                </a:lnTo>
                <a:lnTo>
                  <a:pt x="196573" y="9524"/>
                </a:lnTo>
                <a:close/>
              </a:path>
            </a:pathLst>
          </a:custGeom>
          <a:solidFill>
            <a:srgbClr val="3C3C3C"/>
          </a:solidFill>
        </p:spPr>
        <p:txBody>
          <a:bodyPr wrap="square" lIns="0" tIns="0" rIns="0" bIns="0" rtlCol="0"/>
          <a:lstStyle/>
          <a:p/>
        </p:txBody>
      </p:sp>
      <p:sp>
        <p:nvSpPr>
          <p:cNvPr id="26" name="bg object 26"/>
          <p:cNvSpPr/>
          <p:nvPr/>
        </p:nvSpPr>
        <p:spPr>
          <a:xfrm>
            <a:off x="8336280" y="3782567"/>
            <a:ext cx="167640" cy="167614"/>
          </a:xfrm>
          <a:prstGeom prst="rect">
            <a:avLst/>
          </a:prstGeom>
          <a:blipFill>
            <a:blip r:embed="rId2" cstate="print"/>
            <a:stretch>
              <a:fillRect/>
            </a:stretch>
          </a:blipFill>
        </p:spPr>
        <p:txBody>
          <a:bodyPr wrap="square" lIns="0" tIns="0" rIns="0" bIns="0" rtlCol="0"/>
          <a:lstStyle/>
          <a:p/>
        </p:txBody>
      </p:sp>
      <p:sp>
        <p:nvSpPr>
          <p:cNvPr id="27" name="bg object 27"/>
          <p:cNvSpPr/>
          <p:nvPr/>
        </p:nvSpPr>
        <p:spPr>
          <a:xfrm>
            <a:off x="8333232" y="3212591"/>
            <a:ext cx="175260" cy="175259"/>
          </a:xfrm>
          <a:prstGeom prst="rect">
            <a:avLst/>
          </a:prstGeom>
          <a:blipFill>
            <a:blip r:embed="rId3" cstate="print"/>
            <a:stretch>
              <a:fillRect/>
            </a:stretch>
          </a:blipFill>
        </p:spPr>
        <p:txBody>
          <a:bodyPr wrap="square" lIns="0" tIns="0" rIns="0" bIns="0" rtlCol="0"/>
          <a:lstStyle/>
          <a:p/>
        </p:txBody>
      </p:sp>
      <p:sp>
        <p:nvSpPr>
          <p:cNvPr id="28" name="bg object 28"/>
          <p:cNvSpPr/>
          <p:nvPr/>
        </p:nvSpPr>
        <p:spPr>
          <a:xfrm>
            <a:off x="723900" y="0"/>
            <a:ext cx="0" cy="2501900"/>
          </a:xfrm>
          <a:custGeom>
            <a:avLst/>
            <a:gdLst/>
            <a:ahLst/>
            <a:cxnLst/>
            <a:rect l="l" t="t" r="r" b="b"/>
            <a:pathLst>
              <a:path h="2501900">
                <a:moveTo>
                  <a:pt x="0" y="0"/>
                </a:moveTo>
                <a:lnTo>
                  <a:pt x="0" y="2501392"/>
                </a:lnTo>
              </a:path>
            </a:pathLst>
          </a:custGeom>
          <a:ln w="9525">
            <a:solidFill>
              <a:srgbClr val="3C3C3C"/>
            </a:solidFill>
          </a:ln>
        </p:spPr>
        <p:txBody>
          <a:bodyPr wrap="square" lIns="0" tIns="0" rIns="0" bIns="0" rtlCol="0"/>
          <a:lstStyle/>
          <a:p/>
        </p:txBody>
      </p:sp>
      <p:sp>
        <p:nvSpPr>
          <p:cNvPr id="29" name="bg object 29"/>
          <p:cNvSpPr/>
          <p:nvPr/>
        </p:nvSpPr>
        <p:spPr>
          <a:xfrm>
            <a:off x="437413" y="297179"/>
            <a:ext cx="573405" cy="571500"/>
          </a:xfrm>
          <a:custGeom>
            <a:avLst/>
            <a:gdLst/>
            <a:ahLst/>
            <a:cxnLst/>
            <a:rect l="l" t="t" r="r" b="b"/>
            <a:pathLst>
              <a:path w="573405" h="571500">
                <a:moveTo>
                  <a:pt x="286499" y="0"/>
                </a:moveTo>
                <a:lnTo>
                  <a:pt x="240005" y="3742"/>
                </a:lnTo>
                <a:lnTo>
                  <a:pt x="195909" y="14577"/>
                </a:lnTo>
                <a:lnTo>
                  <a:pt x="154797" y="31917"/>
                </a:lnTo>
                <a:lnTo>
                  <a:pt x="117258" y="55172"/>
                </a:lnTo>
                <a:lnTo>
                  <a:pt x="83880" y="83756"/>
                </a:lnTo>
                <a:lnTo>
                  <a:pt x="55252" y="117079"/>
                </a:lnTo>
                <a:lnTo>
                  <a:pt x="31961" y="154554"/>
                </a:lnTo>
                <a:lnTo>
                  <a:pt x="14597" y="195592"/>
                </a:lnTo>
                <a:lnTo>
                  <a:pt x="3747" y="239604"/>
                </a:lnTo>
                <a:lnTo>
                  <a:pt x="0" y="286004"/>
                </a:lnTo>
                <a:lnTo>
                  <a:pt x="3747" y="332265"/>
                </a:lnTo>
                <a:lnTo>
                  <a:pt x="14597" y="376167"/>
                </a:lnTo>
                <a:lnTo>
                  <a:pt x="31961" y="417119"/>
                </a:lnTo>
                <a:lnTo>
                  <a:pt x="55252" y="454529"/>
                </a:lnTo>
                <a:lnTo>
                  <a:pt x="83880" y="487806"/>
                </a:lnTo>
                <a:lnTo>
                  <a:pt x="117258" y="516359"/>
                </a:lnTo>
                <a:lnTo>
                  <a:pt x="154797" y="539596"/>
                </a:lnTo>
                <a:lnTo>
                  <a:pt x="195909" y="556926"/>
                </a:lnTo>
                <a:lnTo>
                  <a:pt x="240005" y="567758"/>
                </a:lnTo>
                <a:lnTo>
                  <a:pt x="286499" y="571500"/>
                </a:lnTo>
                <a:lnTo>
                  <a:pt x="332986" y="567758"/>
                </a:lnTo>
                <a:lnTo>
                  <a:pt x="377079" y="556926"/>
                </a:lnTo>
                <a:lnTo>
                  <a:pt x="418190" y="539596"/>
                </a:lnTo>
                <a:lnTo>
                  <a:pt x="455729" y="516359"/>
                </a:lnTo>
                <a:lnTo>
                  <a:pt x="489108" y="487807"/>
                </a:lnTo>
                <a:lnTo>
                  <a:pt x="517739" y="454529"/>
                </a:lnTo>
                <a:lnTo>
                  <a:pt x="541032" y="417119"/>
                </a:lnTo>
                <a:lnTo>
                  <a:pt x="558398" y="376167"/>
                </a:lnTo>
                <a:lnTo>
                  <a:pt x="569250" y="332265"/>
                </a:lnTo>
                <a:lnTo>
                  <a:pt x="572998" y="286004"/>
                </a:lnTo>
                <a:lnTo>
                  <a:pt x="569250" y="239604"/>
                </a:lnTo>
                <a:lnTo>
                  <a:pt x="558398" y="195592"/>
                </a:lnTo>
                <a:lnTo>
                  <a:pt x="541032" y="154554"/>
                </a:lnTo>
                <a:lnTo>
                  <a:pt x="517739" y="117079"/>
                </a:lnTo>
                <a:lnTo>
                  <a:pt x="489108" y="83756"/>
                </a:lnTo>
                <a:lnTo>
                  <a:pt x="455729" y="55172"/>
                </a:lnTo>
                <a:lnTo>
                  <a:pt x="418190" y="31917"/>
                </a:lnTo>
                <a:lnTo>
                  <a:pt x="377079" y="14577"/>
                </a:lnTo>
                <a:lnTo>
                  <a:pt x="332986" y="3742"/>
                </a:lnTo>
                <a:lnTo>
                  <a:pt x="286499" y="0"/>
                </a:lnTo>
                <a:close/>
              </a:path>
            </a:pathLst>
          </a:custGeom>
          <a:solidFill>
            <a:srgbClr val="FF86D1"/>
          </a:solidFill>
        </p:spPr>
        <p:txBody>
          <a:bodyPr wrap="square" lIns="0" tIns="0" rIns="0" bIns="0" rtlCol="0"/>
          <a:lstStyle/>
          <a:p/>
        </p:txBody>
      </p:sp>
      <p:sp>
        <p:nvSpPr>
          <p:cNvPr id="30" name="bg object 30"/>
          <p:cNvSpPr/>
          <p:nvPr/>
        </p:nvSpPr>
        <p:spPr>
          <a:xfrm>
            <a:off x="432816" y="291084"/>
            <a:ext cx="582295" cy="584200"/>
          </a:xfrm>
          <a:custGeom>
            <a:avLst/>
            <a:gdLst/>
            <a:ahLst/>
            <a:cxnLst/>
            <a:rect l="l" t="t" r="r" b="b"/>
            <a:pathLst>
              <a:path w="582294" h="584200">
                <a:moveTo>
                  <a:pt x="291084" y="0"/>
                </a:moveTo>
                <a:lnTo>
                  <a:pt x="243906" y="3820"/>
                </a:lnTo>
                <a:lnTo>
                  <a:pt x="199139" y="14882"/>
                </a:lnTo>
                <a:lnTo>
                  <a:pt x="157383" y="32585"/>
                </a:lnTo>
                <a:lnTo>
                  <a:pt x="119241" y="56331"/>
                </a:lnTo>
                <a:lnTo>
                  <a:pt x="85315" y="85518"/>
                </a:lnTo>
                <a:lnTo>
                  <a:pt x="56207" y="119548"/>
                </a:lnTo>
                <a:lnTo>
                  <a:pt x="32519" y="157821"/>
                </a:lnTo>
                <a:lnTo>
                  <a:pt x="14854" y="199737"/>
                </a:lnTo>
                <a:lnTo>
                  <a:pt x="3814" y="244696"/>
                </a:lnTo>
                <a:lnTo>
                  <a:pt x="0" y="292100"/>
                </a:lnTo>
                <a:lnTo>
                  <a:pt x="3814" y="339365"/>
                </a:lnTo>
                <a:lnTo>
                  <a:pt x="14854" y="384214"/>
                </a:lnTo>
                <a:lnTo>
                  <a:pt x="32519" y="426044"/>
                </a:lnTo>
                <a:lnTo>
                  <a:pt x="56207" y="464253"/>
                </a:lnTo>
                <a:lnTo>
                  <a:pt x="85315" y="498236"/>
                </a:lnTo>
                <a:lnTo>
                  <a:pt x="119241" y="527393"/>
                </a:lnTo>
                <a:lnTo>
                  <a:pt x="157383" y="551119"/>
                </a:lnTo>
                <a:lnTo>
                  <a:pt x="199139" y="568813"/>
                </a:lnTo>
                <a:lnTo>
                  <a:pt x="243906" y="579871"/>
                </a:lnTo>
                <a:lnTo>
                  <a:pt x="291084" y="583691"/>
                </a:lnTo>
                <a:lnTo>
                  <a:pt x="338254" y="579871"/>
                </a:lnTo>
                <a:lnTo>
                  <a:pt x="361347" y="574166"/>
                </a:lnTo>
                <a:lnTo>
                  <a:pt x="291084" y="574166"/>
                </a:lnTo>
                <a:lnTo>
                  <a:pt x="234172" y="568481"/>
                </a:lnTo>
                <a:lnTo>
                  <a:pt x="181289" y="552116"/>
                </a:lnTo>
                <a:lnTo>
                  <a:pt x="133535" y="526107"/>
                </a:lnTo>
                <a:lnTo>
                  <a:pt x="92011" y="491489"/>
                </a:lnTo>
                <a:lnTo>
                  <a:pt x="57471" y="449816"/>
                </a:lnTo>
                <a:lnTo>
                  <a:pt x="31508" y="401843"/>
                </a:lnTo>
                <a:lnTo>
                  <a:pt x="15166" y="348847"/>
                </a:lnTo>
                <a:lnTo>
                  <a:pt x="9486" y="292100"/>
                </a:lnTo>
                <a:lnTo>
                  <a:pt x="15166" y="235076"/>
                </a:lnTo>
                <a:lnTo>
                  <a:pt x="31508" y="182054"/>
                </a:lnTo>
                <a:lnTo>
                  <a:pt x="57471" y="134080"/>
                </a:lnTo>
                <a:lnTo>
                  <a:pt x="92011" y="92201"/>
                </a:lnTo>
                <a:lnTo>
                  <a:pt x="133535" y="57852"/>
                </a:lnTo>
                <a:lnTo>
                  <a:pt x="181289" y="31813"/>
                </a:lnTo>
                <a:lnTo>
                  <a:pt x="234172" y="15299"/>
                </a:lnTo>
                <a:lnTo>
                  <a:pt x="291084" y="9525"/>
                </a:lnTo>
                <a:lnTo>
                  <a:pt x="361337" y="9525"/>
                </a:lnTo>
                <a:lnTo>
                  <a:pt x="338254" y="3820"/>
                </a:lnTo>
                <a:lnTo>
                  <a:pt x="291084" y="0"/>
                </a:lnTo>
                <a:close/>
              </a:path>
              <a:path w="582294" h="584200">
                <a:moveTo>
                  <a:pt x="361337" y="9525"/>
                </a:moveTo>
                <a:lnTo>
                  <a:pt x="291084" y="9525"/>
                </a:lnTo>
                <a:lnTo>
                  <a:pt x="347989" y="15299"/>
                </a:lnTo>
                <a:lnTo>
                  <a:pt x="400926" y="31813"/>
                </a:lnTo>
                <a:lnTo>
                  <a:pt x="448843" y="57852"/>
                </a:lnTo>
                <a:lnTo>
                  <a:pt x="490689" y="92201"/>
                </a:lnTo>
                <a:lnTo>
                  <a:pt x="524994" y="134080"/>
                </a:lnTo>
                <a:lnTo>
                  <a:pt x="550983" y="182054"/>
                </a:lnTo>
                <a:lnTo>
                  <a:pt x="567456" y="235076"/>
                </a:lnTo>
                <a:lnTo>
                  <a:pt x="573214" y="292100"/>
                </a:lnTo>
                <a:lnTo>
                  <a:pt x="567456" y="348847"/>
                </a:lnTo>
                <a:lnTo>
                  <a:pt x="550983" y="401843"/>
                </a:lnTo>
                <a:lnTo>
                  <a:pt x="524994" y="449816"/>
                </a:lnTo>
                <a:lnTo>
                  <a:pt x="490689" y="491489"/>
                </a:lnTo>
                <a:lnTo>
                  <a:pt x="448843" y="526107"/>
                </a:lnTo>
                <a:lnTo>
                  <a:pt x="400926" y="552116"/>
                </a:lnTo>
                <a:lnTo>
                  <a:pt x="347989" y="568481"/>
                </a:lnTo>
                <a:lnTo>
                  <a:pt x="291084" y="574166"/>
                </a:lnTo>
                <a:lnTo>
                  <a:pt x="361347" y="574166"/>
                </a:lnTo>
                <a:lnTo>
                  <a:pt x="424767" y="551119"/>
                </a:lnTo>
                <a:lnTo>
                  <a:pt x="462906" y="527393"/>
                </a:lnTo>
                <a:lnTo>
                  <a:pt x="496830" y="498236"/>
                </a:lnTo>
                <a:lnTo>
                  <a:pt x="525936" y="464253"/>
                </a:lnTo>
                <a:lnTo>
                  <a:pt x="549623" y="426044"/>
                </a:lnTo>
                <a:lnTo>
                  <a:pt x="567288" y="384214"/>
                </a:lnTo>
                <a:lnTo>
                  <a:pt x="578328" y="339365"/>
                </a:lnTo>
                <a:lnTo>
                  <a:pt x="582142" y="292100"/>
                </a:lnTo>
                <a:lnTo>
                  <a:pt x="578328" y="244696"/>
                </a:lnTo>
                <a:lnTo>
                  <a:pt x="567288" y="199737"/>
                </a:lnTo>
                <a:lnTo>
                  <a:pt x="549623" y="157821"/>
                </a:lnTo>
                <a:lnTo>
                  <a:pt x="525936" y="119548"/>
                </a:lnTo>
                <a:lnTo>
                  <a:pt x="496830" y="85518"/>
                </a:lnTo>
                <a:lnTo>
                  <a:pt x="462906" y="56331"/>
                </a:lnTo>
                <a:lnTo>
                  <a:pt x="424767" y="32585"/>
                </a:lnTo>
                <a:lnTo>
                  <a:pt x="383016" y="14882"/>
                </a:lnTo>
                <a:lnTo>
                  <a:pt x="361337" y="9525"/>
                </a:lnTo>
                <a:close/>
              </a:path>
            </a:pathLst>
          </a:custGeom>
          <a:solidFill>
            <a:srgbClr val="3C3C3C"/>
          </a:solidFill>
        </p:spPr>
        <p:txBody>
          <a:bodyPr wrap="square" lIns="0" tIns="0" rIns="0" bIns="0" rtlCol="0"/>
          <a:lstStyle/>
          <a:p/>
        </p:txBody>
      </p:sp>
      <p:sp>
        <p:nvSpPr>
          <p:cNvPr id="31" name="bg object 31"/>
          <p:cNvSpPr/>
          <p:nvPr/>
        </p:nvSpPr>
        <p:spPr>
          <a:xfrm>
            <a:off x="509016" y="368808"/>
            <a:ext cx="428625" cy="428625"/>
          </a:xfrm>
          <a:custGeom>
            <a:avLst/>
            <a:gdLst/>
            <a:ahLst/>
            <a:cxnLst/>
            <a:rect l="l" t="t" r="r" b="b"/>
            <a:pathLst>
              <a:path w="428625" h="428625">
                <a:moveTo>
                  <a:pt x="214122" y="0"/>
                </a:moveTo>
                <a:lnTo>
                  <a:pt x="165039" y="5663"/>
                </a:lnTo>
                <a:lnTo>
                  <a:pt x="119976" y="21795"/>
                </a:lnTo>
                <a:lnTo>
                  <a:pt x="80218" y="47106"/>
                </a:lnTo>
                <a:lnTo>
                  <a:pt x="47054" y="80308"/>
                </a:lnTo>
                <a:lnTo>
                  <a:pt x="21771" y="120113"/>
                </a:lnTo>
                <a:lnTo>
                  <a:pt x="5657" y="165231"/>
                </a:lnTo>
                <a:lnTo>
                  <a:pt x="0" y="214375"/>
                </a:lnTo>
                <a:lnTo>
                  <a:pt x="5657" y="263492"/>
                </a:lnTo>
                <a:lnTo>
                  <a:pt x="21771" y="308538"/>
                </a:lnTo>
                <a:lnTo>
                  <a:pt x="47054" y="348243"/>
                </a:lnTo>
                <a:lnTo>
                  <a:pt x="80218" y="381337"/>
                </a:lnTo>
                <a:lnTo>
                  <a:pt x="119976" y="406549"/>
                </a:lnTo>
                <a:lnTo>
                  <a:pt x="165039" y="422608"/>
                </a:lnTo>
                <a:lnTo>
                  <a:pt x="214122" y="428243"/>
                </a:lnTo>
                <a:lnTo>
                  <a:pt x="263194" y="422608"/>
                </a:lnTo>
                <a:lnTo>
                  <a:pt x="308251" y="406549"/>
                </a:lnTo>
                <a:lnTo>
                  <a:pt x="348004" y="381337"/>
                </a:lnTo>
                <a:lnTo>
                  <a:pt x="381166" y="348243"/>
                </a:lnTo>
                <a:lnTo>
                  <a:pt x="406447" y="308538"/>
                </a:lnTo>
                <a:lnTo>
                  <a:pt x="422561" y="263492"/>
                </a:lnTo>
                <a:lnTo>
                  <a:pt x="428218" y="214375"/>
                </a:lnTo>
                <a:lnTo>
                  <a:pt x="422561" y="165231"/>
                </a:lnTo>
                <a:lnTo>
                  <a:pt x="406447" y="120113"/>
                </a:lnTo>
                <a:lnTo>
                  <a:pt x="381166" y="80308"/>
                </a:lnTo>
                <a:lnTo>
                  <a:pt x="348004" y="47106"/>
                </a:lnTo>
                <a:lnTo>
                  <a:pt x="308251" y="21795"/>
                </a:lnTo>
                <a:lnTo>
                  <a:pt x="263194" y="5663"/>
                </a:lnTo>
                <a:lnTo>
                  <a:pt x="214122" y="0"/>
                </a:lnTo>
                <a:close/>
              </a:path>
            </a:pathLst>
          </a:custGeom>
          <a:solidFill>
            <a:srgbClr val="FFFFFF"/>
          </a:solidFill>
        </p:spPr>
        <p:txBody>
          <a:bodyPr wrap="square" lIns="0" tIns="0" rIns="0" bIns="0" rtlCol="0"/>
          <a:lstStyle/>
          <a:p/>
        </p:txBody>
      </p:sp>
      <p:sp>
        <p:nvSpPr>
          <p:cNvPr id="32" name="bg object 32"/>
          <p:cNvSpPr/>
          <p:nvPr/>
        </p:nvSpPr>
        <p:spPr>
          <a:xfrm>
            <a:off x="505993" y="364236"/>
            <a:ext cx="436245" cy="437515"/>
          </a:xfrm>
          <a:custGeom>
            <a:avLst/>
            <a:gdLst/>
            <a:ahLst/>
            <a:cxnLst/>
            <a:rect l="l" t="t" r="r" b="b"/>
            <a:pathLst>
              <a:path w="436244" h="437515">
                <a:moveTo>
                  <a:pt x="217919" y="0"/>
                </a:moveTo>
                <a:lnTo>
                  <a:pt x="168038" y="5783"/>
                </a:lnTo>
                <a:lnTo>
                  <a:pt x="122204" y="22257"/>
                </a:lnTo>
                <a:lnTo>
                  <a:pt x="81737" y="48105"/>
                </a:lnTo>
                <a:lnTo>
                  <a:pt x="47961" y="82014"/>
                </a:lnTo>
                <a:lnTo>
                  <a:pt x="22197" y="122667"/>
                </a:lnTo>
                <a:lnTo>
                  <a:pt x="5769" y="168750"/>
                </a:lnTo>
                <a:lnTo>
                  <a:pt x="0" y="218948"/>
                </a:lnTo>
                <a:lnTo>
                  <a:pt x="5769" y="268957"/>
                </a:lnTo>
                <a:lnTo>
                  <a:pt x="22197" y="314905"/>
                </a:lnTo>
                <a:lnTo>
                  <a:pt x="47961" y="355468"/>
                </a:lnTo>
                <a:lnTo>
                  <a:pt x="81737" y="389322"/>
                </a:lnTo>
                <a:lnTo>
                  <a:pt x="122204" y="415142"/>
                </a:lnTo>
                <a:lnTo>
                  <a:pt x="168038" y="431605"/>
                </a:lnTo>
                <a:lnTo>
                  <a:pt x="217919" y="437388"/>
                </a:lnTo>
                <a:lnTo>
                  <a:pt x="267974" y="431605"/>
                </a:lnTo>
                <a:lnTo>
                  <a:pt x="278409" y="427863"/>
                </a:lnTo>
                <a:lnTo>
                  <a:pt x="217919" y="427863"/>
                </a:lnTo>
                <a:lnTo>
                  <a:pt x="175814" y="423620"/>
                </a:lnTo>
                <a:lnTo>
                  <a:pt x="136739" y="411448"/>
                </a:lnTo>
                <a:lnTo>
                  <a:pt x="101424" y="392179"/>
                </a:lnTo>
                <a:lnTo>
                  <a:pt x="70599" y="366649"/>
                </a:lnTo>
                <a:lnTo>
                  <a:pt x="45094" y="335623"/>
                </a:lnTo>
                <a:lnTo>
                  <a:pt x="25846" y="300085"/>
                </a:lnTo>
                <a:lnTo>
                  <a:pt x="13686" y="260903"/>
                </a:lnTo>
                <a:lnTo>
                  <a:pt x="9448" y="218948"/>
                </a:lnTo>
                <a:lnTo>
                  <a:pt x="13686" y="176698"/>
                </a:lnTo>
                <a:lnTo>
                  <a:pt x="25846" y="137366"/>
                </a:lnTo>
                <a:lnTo>
                  <a:pt x="45094" y="101772"/>
                </a:lnTo>
                <a:lnTo>
                  <a:pt x="70599" y="70738"/>
                </a:lnTo>
                <a:lnTo>
                  <a:pt x="101424" y="45208"/>
                </a:lnTo>
                <a:lnTo>
                  <a:pt x="136739" y="25939"/>
                </a:lnTo>
                <a:lnTo>
                  <a:pt x="175814" y="13767"/>
                </a:lnTo>
                <a:lnTo>
                  <a:pt x="217919" y="9525"/>
                </a:lnTo>
                <a:lnTo>
                  <a:pt x="278398" y="9525"/>
                </a:lnTo>
                <a:lnTo>
                  <a:pt x="267974" y="5783"/>
                </a:lnTo>
                <a:lnTo>
                  <a:pt x="217919" y="0"/>
                </a:lnTo>
                <a:close/>
              </a:path>
              <a:path w="436244" h="437515">
                <a:moveTo>
                  <a:pt x="278398" y="9525"/>
                </a:moveTo>
                <a:lnTo>
                  <a:pt x="217919" y="9525"/>
                </a:lnTo>
                <a:lnTo>
                  <a:pt x="260095" y="13767"/>
                </a:lnTo>
                <a:lnTo>
                  <a:pt x="299353" y="25939"/>
                </a:lnTo>
                <a:lnTo>
                  <a:pt x="334860" y="45208"/>
                </a:lnTo>
                <a:lnTo>
                  <a:pt x="365785" y="70738"/>
                </a:lnTo>
                <a:lnTo>
                  <a:pt x="391290" y="101772"/>
                </a:lnTo>
                <a:lnTo>
                  <a:pt x="410538" y="137366"/>
                </a:lnTo>
                <a:lnTo>
                  <a:pt x="422697" y="176698"/>
                </a:lnTo>
                <a:lnTo>
                  <a:pt x="426935" y="218948"/>
                </a:lnTo>
                <a:lnTo>
                  <a:pt x="422697" y="260903"/>
                </a:lnTo>
                <a:lnTo>
                  <a:pt x="410538" y="300085"/>
                </a:lnTo>
                <a:lnTo>
                  <a:pt x="391290" y="335623"/>
                </a:lnTo>
                <a:lnTo>
                  <a:pt x="365785" y="366649"/>
                </a:lnTo>
                <a:lnTo>
                  <a:pt x="334860" y="392179"/>
                </a:lnTo>
                <a:lnTo>
                  <a:pt x="299353" y="411448"/>
                </a:lnTo>
                <a:lnTo>
                  <a:pt x="260095" y="423620"/>
                </a:lnTo>
                <a:lnTo>
                  <a:pt x="217919" y="427863"/>
                </a:lnTo>
                <a:lnTo>
                  <a:pt x="278409" y="427863"/>
                </a:lnTo>
                <a:lnTo>
                  <a:pt x="354325" y="389322"/>
                </a:lnTo>
                <a:lnTo>
                  <a:pt x="388038" y="355468"/>
                </a:lnTo>
                <a:lnTo>
                  <a:pt x="413718" y="314905"/>
                </a:lnTo>
                <a:lnTo>
                  <a:pt x="430074" y="268957"/>
                </a:lnTo>
                <a:lnTo>
                  <a:pt x="435813" y="218948"/>
                </a:lnTo>
                <a:lnTo>
                  <a:pt x="430074" y="168750"/>
                </a:lnTo>
                <a:lnTo>
                  <a:pt x="413718" y="122667"/>
                </a:lnTo>
                <a:lnTo>
                  <a:pt x="388038" y="82014"/>
                </a:lnTo>
                <a:lnTo>
                  <a:pt x="354325" y="48105"/>
                </a:lnTo>
                <a:lnTo>
                  <a:pt x="313873" y="22257"/>
                </a:lnTo>
                <a:lnTo>
                  <a:pt x="278398" y="9525"/>
                </a:lnTo>
                <a:close/>
              </a:path>
            </a:pathLst>
          </a:custGeom>
          <a:solidFill>
            <a:srgbClr val="3C3C3C"/>
          </a:solidFill>
        </p:spPr>
        <p:txBody>
          <a:bodyPr wrap="square" lIns="0" tIns="0" rIns="0" bIns="0" rtlCol="0"/>
          <a:lstStyle/>
          <a:p/>
        </p:txBody>
      </p:sp>
      <p:sp>
        <p:nvSpPr>
          <p:cNvPr id="33" name="bg object 33"/>
          <p:cNvSpPr/>
          <p:nvPr/>
        </p:nvSpPr>
        <p:spPr>
          <a:xfrm>
            <a:off x="588264" y="448055"/>
            <a:ext cx="271780" cy="269875"/>
          </a:xfrm>
          <a:custGeom>
            <a:avLst/>
            <a:gdLst/>
            <a:ahLst/>
            <a:cxnLst/>
            <a:rect l="l" t="t" r="r" b="b"/>
            <a:pathLst>
              <a:path w="271780" h="269875">
                <a:moveTo>
                  <a:pt x="135356" y="0"/>
                </a:moveTo>
                <a:lnTo>
                  <a:pt x="92501" y="6896"/>
                </a:lnTo>
                <a:lnTo>
                  <a:pt x="55335" y="26094"/>
                </a:lnTo>
                <a:lnTo>
                  <a:pt x="26062" y="55357"/>
                </a:lnTo>
                <a:lnTo>
                  <a:pt x="6882" y="92447"/>
                </a:lnTo>
                <a:lnTo>
                  <a:pt x="0" y="135128"/>
                </a:lnTo>
                <a:lnTo>
                  <a:pt x="6882" y="177511"/>
                </a:lnTo>
                <a:lnTo>
                  <a:pt x="26062" y="214445"/>
                </a:lnTo>
                <a:lnTo>
                  <a:pt x="55335" y="243648"/>
                </a:lnTo>
                <a:lnTo>
                  <a:pt x="92501" y="262843"/>
                </a:lnTo>
                <a:lnTo>
                  <a:pt x="135356" y="269748"/>
                </a:lnTo>
                <a:lnTo>
                  <a:pt x="178267" y="262843"/>
                </a:lnTo>
                <a:lnTo>
                  <a:pt x="215565" y="243648"/>
                </a:lnTo>
                <a:lnTo>
                  <a:pt x="244996" y="214445"/>
                </a:lnTo>
                <a:lnTo>
                  <a:pt x="264308" y="177511"/>
                </a:lnTo>
                <a:lnTo>
                  <a:pt x="271246" y="135128"/>
                </a:lnTo>
                <a:lnTo>
                  <a:pt x="264308" y="92447"/>
                </a:lnTo>
                <a:lnTo>
                  <a:pt x="244996" y="55357"/>
                </a:lnTo>
                <a:lnTo>
                  <a:pt x="215565" y="26094"/>
                </a:lnTo>
                <a:lnTo>
                  <a:pt x="178267" y="6896"/>
                </a:lnTo>
                <a:lnTo>
                  <a:pt x="135356" y="0"/>
                </a:lnTo>
                <a:close/>
              </a:path>
            </a:pathLst>
          </a:custGeom>
          <a:solidFill>
            <a:srgbClr val="FF86D1"/>
          </a:solidFill>
        </p:spPr>
        <p:txBody>
          <a:bodyPr wrap="square" lIns="0" tIns="0" rIns="0" bIns="0" rtlCol="0"/>
          <a:lstStyle/>
          <a:p/>
        </p:txBody>
      </p:sp>
      <p:sp>
        <p:nvSpPr>
          <p:cNvPr id="34" name="bg object 34"/>
          <p:cNvSpPr/>
          <p:nvPr/>
        </p:nvSpPr>
        <p:spPr>
          <a:xfrm>
            <a:off x="583717" y="443483"/>
            <a:ext cx="280670" cy="279400"/>
          </a:xfrm>
          <a:custGeom>
            <a:avLst/>
            <a:gdLst/>
            <a:ahLst/>
            <a:cxnLst/>
            <a:rect l="l" t="t" r="r" b="b"/>
            <a:pathLst>
              <a:path w="280669" h="279400">
                <a:moveTo>
                  <a:pt x="140195" y="0"/>
                </a:moveTo>
                <a:lnTo>
                  <a:pt x="96017" y="7103"/>
                </a:lnTo>
                <a:lnTo>
                  <a:pt x="57549" y="26899"/>
                </a:lnTo>
                <a:lnTo>
                  <a:pt x="27150" y="57113"/>
                </a:lnTo>
                <a:lnTo>
                  <a:pt x="7180" y="95471"/>
                </a:lnTo>
                <a:lnTo>
                  <a:pt x="0" y="139700"/>
                </a:lnTo>
                <a:lnTo>
                  <a:pt x="7180" y="183680"/>
                </a:lnTo>
                <a:lnTo>
                  <a:pt x="27150" y="221888"/>
                </a:lnTo>
                <a:lnTo>
                  <a:pt x="57549" y="252024"/>
                </a:lnTo>
                <a:lnTo>
                  <a:pt x="96017" y="271792"/>
                </a:lnTo>
                <a:lnTo>
                  <a:pt x="140195" y="278891"/>
                </a:lnTo>
                <a:lnTo>
                  <a:pt x="184579" y="271792"/>
                </a:lnTo>
                <a:lnTo>
                  <a:pt x="188065" y="270001"/>
                </a:lnTo>
                <a:lnTo>
                  <a:pt x="140195" y="270001"/>
                </a:lnTo>
                <a:lnTo>
                  <a:pt x="113775" y="267364"/>
                </a:lnTo>
                <a:lnTo>
                  <a:pt x="67221" y="247659"/>
                </a:lnTo>
                <a:lnTo>
                  <a:pt x="31873" y="212334"/>
                </a:lnTo>
                <a:lnTo>
                  <a:pt x="12141" y="165816"/>
                </a:lnTo>
                <a:lnTo>
                  <a:pt x="9499" y="139700"/>
                </a:lnTo>
                <a:lnTo>
                  <a:pt x="12141" y="113289"/>
                </a:lnTo>
                <a:lnTo>
                  <a:pt x="31873" y="66565"/>
                </a:lnTo>
                <a:lnTo>
                  <a:pt x="67221" y="31599"/>
                </a:lnTo>
                <a:lnTo>
                  <a:pt x="113775" y="12152"/>
                </a:lnTo>
                <a:lnTo>
                  <a:pt x="140195" y="9525"/>
                </a:lnTo>
                <a:lnTo>
                  <a:pt x="189287" y="9525"/>
                </a:lnTo>
                <a:lnTo>
                  <a:pt x="184579" y="7103"/>
                </a:lnTo>
                <a:lnTo>
                  <a:pt x="140195" y="0"/>
                </a:lnTo>
                <a:close/>
              </a:path>
              <a:path w="280669" h="279400">
                <a:moveTo>
                  <a:pt x="189287" y="9525"/>
                </a:moveTo>
                <a:lnTo>
                  <a:pt x="140195" y="9525"/>
                </a:lnTo>
                <a:lnTo>
                  <a:pt x="166609" y="12152"/>
                </a:lnTo>
                <a:lnTo>
                  <a:pt x="191146" y="19685"/>
                </a:lnTo>
                <a:lnTo>
                  <a:pt x="232905" y="47370"/>
                </a:lnTo>
                <a:lnTo>
                  <a:pt x="260694" y="88725"/>
                </a:lnTo>
                <a:lnTo>
                  <a:pt x="270891" y="139700"/>
                </a:lnTo>
                <a:lnTo>
                  <a:pt x="268254" y="165816"/>
                </a:lnTo>
                <a:lnTo>
                  <a:pt x="248736" y="212334"/>
                </a:lnTo>
                <a:lnTo>
                  <a:pt x="213384" y="247659"/>
                </a:lnTo>
                <a:lnTo>
                  <a:pt x="166609" y="267364"/>
                </a:lnTo>
                <a:lnTo>
                  <a:pt x="140195" y="270001"/>
                </a:lnTo>
                <a:lnTo>
                  <a:pt x="188065" y="270001"/>
                </a:lnTo>
                <a:lnTo>
                  <a:pt x="223067" y="252024"/>
                </a:lnTo>
                <a:lnTo>
                  <a:pt x="253380" y="221888"/>
                </a:lnTo>
                <a:lnTo>
                  <a:pt x="273239" y="183680"/>
                </a:lnTo>
                <a:lnTo>
                  <a:pt x="280365" y="139700"/>
                </a:lnTo>
                <a:lnTo>
                  <a:pt x="273239" y="95471"/>
                </a:lnTo>
                <a:lnTo>
                  <a:pt x="253380" y="57113"/>
                </a:lnTo>
                <a:lnTo>
                  <a:pt x="223067" y="26899"/>
                </a:lnTo>
                <a:lnTo>
                  <a:pt x="189287" y="9525"/>
                </a:lnTo>
                <a:close/>
              </a:path>
            </a:pathLst>
          </a:custGeom>
          <a:solidFill>
            <a:srgbClr val="3C3C3C"/>
          </a:solidFill>
        </p:spPr>
        <p:txBody>
          <a:bodyPr wrap="square" lIns="0" tIns="0" rIns="0" bIns="0" rtlCol="0"/>
          <a:lstStyle/>
          <a:p/>
        </p:txBody>
      </p:sp>
      <p:sp>
        <p:nvSpPr>
          <p:cNvPr id="35" name="bg object 35"/>
          <p:cNvSpPr/>
          <p:nvPr/>
        </p:nvSpPr>
        <p:spPr>
          <a:xfrm>
            <a:off x="582193" y="1158239"/>
            <a:ext cx="281940" cy="281940"/>
          </a:xfrm>
          <a:custGeom>
            <a:avLst/>
            <a:gdLst/>
            <a:ahLst/>
            <a:cxnLst/>
            <a:rect l="l" t="t" r="r" b="b"/>
            <a:pathLst>
              <a:path w="281940" h="281940">
                <a:moveTo>
                  <a:pt x="141224" y="0"/>
                </a:moveTo>
                <a:lnTo>
                  <a:pt x="96427" y="7164"/>
                </a:lnTo>
                <a:lnTo>
                  <a:pt x="57640" y="27143"/>
                </a:lnTo>
                <a:lnTo>
                  <a:pt x="27128" y="57662"/>
                </a:lnTo>
                <a:lnTo>
                  <a:pt x="7159" y="96446"/>
                </a:lnTo>
                <a:lnTo>
                  <a:pt x="0" y="141224"/>
                </a:lnTo>
                <a:lnTo>
                  <a:pt x="7159" y="185753"/>
                </a:lnTo>
                <a:lnTo>
                  <a:pt x="27128" y="224387"/>
                </a:lnTo>
                <a:lnTo>
                  <a:pt x="57640" y="254829"/>
                </a:lnTo>
                <a:lnTo>
                  <a:pt x="96427" y="274779"/>
                </a:lnTo>
                <a:lnTo>
                  <a:pt x="141224" y="281939"/>
                </a:lnTo>
                <a:lnTo>
                  <a:pt x="185750" y="274779"/>
                </a:lnTo>
                <a:lnTo>
                  <a:pt x="224378" y="254829"/>
                </a:lnTo>
                <a:lnTo>
                  <a:pt x="254812" y="224387"/>
                </a:lnTo>
                <a:lnTo>
                  <a:pt x="274756" y="185753"/>
                </a:lnTo>
                <a:lnTo>
                  <a:pt x="281914" y="141224"/>
                </a:lnTo>
                <a:lnTo>
                  <a:pt x="274756" y="96446"/>
                </a:lnTo>
                <a:lnTo>
                  <a:pt x="254812" y="57662"/>
                </a:lnTo>
                <a:lnTo>
                  <a:pt x="224378" y="27143"/>
                </a:lnTo>
                <a:lnTo>
                  <a:pt x="185750" y="7164"/>
                </a:lnTo>
                <a:lnTo>
                  <a:pt x="141224" y="0"/>
                </a:lnTo>
                <a:close/>
              </a:path>
            </a:pathLst>
          </a:custGeom>
          <a:solidFill>
            <a:srgbClr val="FFFFFF"/>
          </a:solidFill>
        </p:spPr>
        <p:txBody>
          <a:bodyPr wrap="square" lIns="0" tIns="0" rIns="0" bIns="0" rtlCol="0"/>
          <a:lstStyle/>
          <a:p/>
        </p:txBody>
      </p:sp>
      <p:sp>
        <p:nvSpPr>
          <p:cNvPr id="36" name="bg object 36"/>
          <p:cNvSpPr/>
          <p:nvPr/>
        </p:nvSpPr>
        <p:spPr>
          <a:xfrm>
            <a:off x="577596" y="1153667"/>
            <a:ext cx="292735" cy="292735"/>
          </a:xfrm>
          <a:custGeom>
            <a:avLst/>
            <a:gdLst/>
            <a:ahLst/>
            <a:cxnLst/>
            <a:rect l="l" t="t" r="r" b="b"/>
            <a:pathLst>
              <a:path w="292734" h="292734">
                <a:moveTo>
                  <a:pt x="146291" y="0"/>
                </a:moveTo>
                <a:lnTo>
                  <a:pt x="99987" y="7487"/>
                </a:lnTo>
                <a:lnTo>
                  <a:pt x="59820" y="28326"/>
                </a:lnTo>
                <a:lnTo>
                  <a:pt x="28177" y="60076"/>
                </a:lnTo>
                <a:lnTo>
                  <a:pt x="7441" y="100299"/>
                </a:lnTo>
                <a:lnTo>
                  <a:pt x="0" y="146558"/>
                </a:lnTo>
                <a:lnTo>
                  <a:pt x="7441" y="192568"/>
                </a:lnTo>
                <a:lnTo>
                  <a:pt x="28177" y="232641"/>
                </a:lnTo>
                <a:lnTo>
                  <a:pt x="59820" y="264314"/>
                </a:lnTo>
                <a:lnTo>
                  <a:pt x="99987" y="285124"/>
                </a:lnTo>
                <a:lnTo>
                  <a:pt x="146291" y="292608"/>
                </a:lnTo>
                <a:lnTo>
                  <a:pt x="192385" y="285124"/>
                </a:lnTo>
                <a:lnTo>
                  <a:pt x="196322" y="283083"/>
                </a:lnTo>
                <a:lnTo>
                  <a:pt x="146291" y="283083"/>
                </a:lnTo>
                <a:lnTo>
                  <a:pt x="118636" y="280348"/>
                </a:lnTo>
                <a:lnTo>
                  <a:pt x="69588" y="259830"/>
                </a:lnTo>
                <a:lnTo>
                  <a:pt x="32499" y="222799"/>
                </a:lnTo>
                <a:lnTo>
                  <a:pt x="11767" y="173924"/>
                </a:lnTo>
                <a:lnTo>
                  <a:pt x="8940" y="146558"/>
                </a:lnTo>
                <a:lnTo>
                  <a:pt x="11767" y="118897"/>
                </a:lnTo>
                <a:lnTo>
                  <a:pt x="32499" y="69816"/>
                </a:lnTo>
                <a:lnTo>
                  <a:pt x="69588" y="33045"/>
                </a:lnTo>
                <a:lnTo>
                  <a:pt x="118636" y="12348"/>
                </a:lnTo>
                <a:lnTo>
                  <a:pt x="146291" y="9525"/>
                </a:lnTo>
                <a:lnTo>
                  <a:pt x="196309" y="9525"/>
                </a:lnTo>
                <a:lnTo>
                  <a:pt x="192385" y="7487"/>
                </a:lnTo>
                <a:lnTo>
                  <a:pt x="146291" y="0"/>
                </a:lnTo>
                <a:close/>
              </a:path>
              <a:path w="292734" h="292734">
                <a:moveTo>
                  <a:pt x="196309" y="9525"/>
                </a:moveTo>
                <a:lnTo>
                  <a:pt x="146291" y="9525"/>
                </a:lnTo>
                <a:lnTo>
                  <a:pt x="173722" y="12348"/>
                </a:lnTo>
                <a:lnTo>
                  <a:pt x="199421" y="20399"/>
                </a:lnTo>
                <a:lnTo>
                  <a:pt x="242912" y="49657"/>
                </a:lnTo>
                <a:lnTo>
                  <a:pt x="272418" y="93106"/>
                </a:lnTo>
                <a:lnTo>
                  <a:pt x="283083" y="146558"/>
                </a:lnTo>
                <a:lnTo>
                  <a:pt x="280339" y="173924"/>
                </a:lnTo>
                <a:lnTo>
                  <a:pt x="259787" y="222799"/>
                </a:lnTo>
                <a:lnTo>
                  <a:pt x="222711" y="259830"/>
                </a:lnTo>
                <a:lnTo>
                  <a:pt x="173722" y="280348"/>
                </a:lnTo>
                <a:lnTo>
                  <a:pt x="146291" y="283083"/>
                </a:lnTo>
                <a:lnTo>
                  <a:pt x="196322" y="283083"/>
                </a:lnTo>
                <a:lnTo>
                  <a:pt x="232525" y="264314"/>
                </a:lnTo>
                <a:lnTo>
                  <a:pt x="264247" y="232641"/>
                </a:lnTo>
                <a:lnTo>
                  <a:pt x="285088" y="192568"/>
                </a:lnTo>
                <a:lnTo>
                  <a:pt x="292582" y="146558"/>
                </a:lnTo>
                <a:lnTo>
                  <a:pt x="285088" y="100299"/>
                </a:lnTo>
                <a:lnTo>
                  <a:pt x="264247" y="60076"/>
                </a:lnTo>
                <a:lnTo>
                  <a:pt x="232525" y="28326"/>
                </a:lnTo>
                <a:lnTo>
                  <a:pt x="196309" y="9525"/>
                </a:lnTo>
                <a:close/>
              </a:path>
            </a:pathLst>
          </a:custGeom>
          <a:solidFill>
            <a:srgbClr val="3C3C3C"/>
          </a:solidFill>
        </p:spPr>
        <p:txBody>
          <a:bodyPr wrap="square" lIns="0" tIns="0" rIns="0" bIns="0" rtlCol="0"/>
          <a:lstStyle/>
          <a:p/>
        </p:txBody>
      </p:sp>
      <p:sp>
        <p:nvSpPr>
          <p:cNvPr id="37" name="bg object 37"/>
          <p:cNvSpPr/>
          <p:nvPr/>
        </p:nvSpPr>
        <p:spPr>
          <a:xfrm>
            <a:off x="640105" y="1216152"/>
            <a:ext cx="167614" cy="167639"/>
          </a:xfrm>
          <a:prstGeom prst="rect">
            <a:avLst/>
          </a:prstGeom>
          <a:blipFill>
            <a:blip r:embed="rId4" cstate="print"/>
            <a:stretch>
              <a:fillRect/>
            </a:stretch>
          </a:blipFill>
        </p:spPr>
        <p:txBody>
          <a:bodyPr wrap="square" lIns="0" tIns="0" rIns="0" bIns="0" rtlCol="0"/>
          <a:lstStyle/>
          <a:p/>
        </p:txBody>
      </p:sp>
      <p:sp>
        <p:nvSpPr>
          <p:cNvPr id="38" name="bg object 38"/>
          <p:cNvSpPr/>
          <p:nvPr/>
        </p:nvSpPr>
        <p:spPr>
          <a:xfrm>
            <a:off x="635508" y="1778507"/>
            <a:ext cx="175260" cy="175259"/>
          </a:xfrm>
          <a:prstGeom prst="rect">
            <a:avLst/>
          </a:prstGeom>
          <a:blipFill>
            <a:blip r:embed="rId5" cstate="print"/>
            <a:stretch>
              <a:fillRect/>
            </a:stretch>
          </a:blipFill>
        </p:spPr>
        <p:txBody>
          <a:bodyPr wrap="square" lIns="0" tIns="0" rIns="0" bIns="0" rtlCol="0"/>
          <a:lstStyle/>
          <a:p/>
        </p:txBody>
      </p:sp>
      <p:sp>
        <p:nvSpPr>
          <p:cNvPr id="39" name="bg object 39"/>
          <p:cNvSpPr/>
          <p:nvPr/>
        </p:nvSpPr>
        <p:spPr>
          <a:xfrm>
            <a:off x="432816" y="208787"/>
            <a:ext cx="530860" cy="1821180"/>
          </a:xfrm>
          <a:custGeom>
            <a:avLst/>
            <a:gdLst/>
            <a:ahLst/>
            <a:cxnLst/>
            <a:rect l="l" t="t" r="r" b="b"/>
            <a:pathLst>
              <a:path w="530860" h="1821180">
                <a:moveTo>
                  <a:pt x="27432" y="1799844"/>
                </a:moveTo>
                <a:lnTo>
                  <a:pt x="21285" y="1793748"/>
                </a:lnTo>
                <a:lnTo>
                  <a:pt x="6146" y="1793748"/>
                </a:lnTo>
                <a:lnTo>
                  <a:pt x="0" y="1799844"/>
                </a:lnTo>
                <a:lnTo>
                  <a:pt x="0" y="1815084"/>
                </a:lnTo>
                <a:lnTo>
                  <a:pt x="6146" y="1821180"/>
                </a:lnTo>
                <a:lnTo>
                  <a:pt x="21285" y="1821180"/>
                </a:lnTo>
                <a:lnTo>
                  <a:pt x="27432" y="1815084"/>
                </a:lnTo>
                <a:lnTo>
                  <a:pt x="27432" y="1799844"/>
                </a:lnTo>
                <a:close/>
              </a:path>
              <a:path w="530860" h="1821180">
                <a:moveTo>
                  <a:pt x="100584" y="1799844"/>
                </a:moveTo>
                <a:lnTo>
                  <a:pt x="94780" y="1793748"/>
                </a:lnTo>
                <a:lnTo>
                  <a:pt x="80479" y="1793748"/>
                </a:lnTo>
                <a:lnTo>
                  <a:pt x="74676" y="1799844"/>
                </a:lnTo>
                <a:lnTo>
                  <a:pt x="74676" y="1815084"/>
                </a:lnTo>
                <a:lnTo>
                  <a:pt x="80479" y="1821180"/>
                </a:lnTo>
                <a:lnTo>
                  <a:pt x="94780" y="1821180"/>
                </a:lnTo>
                <a:lnTo>
                  <a:pt x="100584" y="1815084"/>
                </a:lnTo>
                <a:lnTo>
                  <a:pt x="100584" y="1799844"/>
                </a:lnTo>
                <a:close/>
              </a:path>
              <a:path w="530860" h="1821180">
                <a:moveTo>
                  <a:pt x="175260" y="1799844"/>
                </a:moveTo>
                <a:lnTo>
                  <a:pt x="169113" y="1793748"/>
                </a:lnTo>
                <a:lnTo>
                  <a:pt x="153974" y="1793748"/>
                </a:lnTo>
                <a:lnTo>
                  <a:pt x="147828" y="1799844"/>
                </a:lnTo>
                <a:lnTo>
                  <a:pt x="147828" y="1815084"/>
                </a:lnTo>
                <a:lnTo>
                  <a:pt x="153974" y="1821180"/>
                </a:lnTo>
                <a:lnTo>
                  <a:pt x="169113" y="1821180"/>
                </a:lnTo>
                <a:lnTo>
                  <a:pt x="175260" y="1815084"/>
                </a:lnTo>
                <a:lnTo>
                  <a:pt x="175260" y="1799844"/>
                </a:lnTo>
                <a:close/>
              </a:path>
              <a:path w="530860" h="1821180">
                <a:moveTo>
                  <a:pt x="382524" y="6096"/>
                </a:moveTo>
                <a:lnTo>
                  <a:pt x="376377" y="0"/>
                </a:lnTo>
                <a:lnTo>
                  <a:pt x="361238" y="0"/>
                </a:lnTo>
                <a:lnTo>
                  <a:pt x="355092" y="6096"/>
                </a:lnTo>
                <a:lnTo>
                  <a:pt x="355092" y="21336"/>
                </a:lnTo>
                <a:lnTo>
                  <a:pt x="361238" y="27432"/>
                </a:lnTo>
                <a:lnTo>
                  <a:pt x="376377" y="27432"/>
                </a:lnTo>
                <a:lnTo>
                  <a:pt x="382524" y="21336"/>
                </a:lnTo>
                <a:lnTo>
                  <a:pt x="382524" y="6096"/>
                </a:lnTo>
                <a:close/>
              </a:path>
              <a:path w="530860" h="1821180">
                <a:moveTo>
                  <a:pt x="455676" y="6096"/>
                </a:moveTo>
                <a:lnTo>
                  <a:pt x="449872" y="0"/>
                </a:lnTo>
                <a:lnTo>
                  <a:pt x="435571" y="0"/>
                </a:lnTo>
                <a:lnTo>
                  <a:pt x="429768" y="6096"/>
                </a:lnTo>
                <a:lnTo>
                  <a:pt x="429768" y="21336"/>
                </a:lnTo>
                <a:lnTo>
                  <a:pt x="435571" y="27432"/>
                </a:lnTo>
                <a:lnTo>
                  <a:pt x="449872" y="27432"/>
                </a:lnTo>
                <a:lnTo>
                  <a:pt x="455676" y="21336"/>
                </a:lnTo>
                <a:lnTo>
                  <a:pt x="455676" y="6096"/>
                </a:lnTo>
                <a:close/>
              </a:path>
              <a:path w="530860" h="1821180">
                <a:moveTo>
                  <a:pt x="530352" y="6096"/>
                </a:moveTo>
                <a:lnTo>
                  <a:pt x="524205" y="0"/>
                </a:lnTo>
                <a:lnTo>
                  <a:pt x="509066" y="0"/>
                </a:lnTo>
                <a:lnTo>
                  <a:pt x="502920" y="6096"/>
                </a:lnTo>
                <a:lnTo>
                  <a:pt x="502920" y="21336"/>
                </a:lnTo>
                <a:lnTo>
                  <a:pt x="509066" y="27432"/>
                </a:lnTo>
                <a:lnTo>
                  <a:pt x="524205" y="27432"/>
                </a:lnTo>
                <a:lnTo>
                  <a:pt x="530352" y="21336"/>
                </a:lnTo>
                <a:lnTo>
                  <a:pt x="530352" y="6096"/>
                </a:lnTo>
                <a:close/>
              </a:path>
            </a:pathLst>
          </a:custGeom>
          <a:solidFill>
            <a:srgbClr val="3C3C3C"/>
          </a:solidFill>
        </p:spPr>
        <p:txBody>
          <a:bodyPr wrap="square" lIns="0" tIns="0" rIns="0" bIns="0" rtlCol="0"/>
          <a:lstStyle/>
          <a:p/>
        </p:txBody>
      </p:sp>
      <p:sp>
        <p:nvSpPr>
          <p:cNvPr id="40" name="bg object 40"/>
          <p:cNvSpPr/>
          <p:nvPr/>
        </p:nvSpPr>
        <p:spPr>
          <a:xfrm>
            <a:off x="8129016" y="4988052"/>
            <a:ext cx="27940" cy="27940"/>
          </a:xfrm>
          <a:custGeom>
            <a:avLst/>
            <a:gdLst/>
            <a:ahLst/>
            <a:cxnLst/>
            <a:rect l="l" t="t" r="r" b="b"/>
            <a:pathLst>
              <a:path w="27940" h="27939">
                <a:moveTo>
                  <a:pt x="21335" y="0"/>
                </a:moveTo>
                <a:lnTo>
                  <a:pt x="6095" y="0"/>
                </a:lnTo>
                <a:lnTo>
                  <a:pt x="0" y="6134"/>
                </a:lnTo>
                <a:lnTo>
                  <a:pt x="0" y="21285"/>
                </a:lnTo>
                <a:lnTo>
                  <a:pt x="6095" y="27432"/>
                </a:lnTo>
                <a:lnTo>
                  <a:pt x="21335" y="27432"/>
                </a:lnTo>
                <a:lnTo>
                  <a:pt x="27431" y="21285"/>
                </a:lnTo>
                <a:lnTo>
                  <a:pt x="27431" y="6134"/>
                </a:lnTo>
                <a:close/>
              </a:path>
            </a:pathLst>
          </a:custGeom>
          <a:solidFill>
            <a:srgbClr val="3C3C3C"/>
          </a:solidFill>
        </p:spPr>
        <p:txBody>
          <a:bodyPr wrap="square" lIns="0" tIns="0" rIns="0" bIns="0" rtlCol="0"/>
          <a:lstStyle/>
          <a:p/>
        </p:txBody>
      </p:sp>
      <p:sp>
        <p:nvSpPr>
          <p:cNvPr id="41" name="bg object 41"/>
          <p:cNvSpPr/>
          <p:nvPr/>
        </p:nvSpPr>
        <p:spPr>
          <a:xfrm>
            <a:off x="8203692" y="4988052"/>
            <a:ext cx="26034" cy="27940"/>
          </a:xfrm>
          <a:custGeom>
            <a:avLst/>
            <a:gdLst/>
            <a:ahLst/>
            <a:cxnLst/>
            <a:rect l="l" t="t" r="r" b="b"/>
            <a:pathLst>
              <a:path w="26034" h="27939">
                <a:moveTo>
                  <a:pt x="20065" y="0"/>
                </a:moveTo>
                <a:lnTo>
                  <a:pt x="5841" y="0"/>
                </a:lnTo>
                <a:lnTo>
                  <a:pt x="0" y="6134"/>
                </a:lnTo>
                <a:lnTo>
                  <a:pt x="0" y="21285"/>
                </a:lnTo>
                <a:lnTo>
                  <a:pt x="5841" y="27432"/>
                </a:lnTo>
                <a:lnTo>
                  <a:pt x="20065" y="27432"/>
                </a:lnTo>
                <a:lnTo>
                  <a:pt x="25907" y="21285"/>
                </a:lnTo>
                <a:lnTo>
                  <a:pt x="25907" y="6134"/>
                </a:lnTo>
                <a:close/>
              </a:path>
            </a:pathLst>
          </a:custGeom>
          <a:solidFill>
            <a:srgbClr val="3C3C3C"/>
          </a:solidFill>
        </p:spPr>
        <p:txBody>
          <a:bodyPr wrap="square" lIns="0" tIns="0" rIns="0" bIns="0" rtlCol="0"/>
          <a:lstStyle/>
          <a:p/>
        </p:txBody>
      </p:sp>
      <p:sp>
        <p:nvSpPr>
          <p:cNvPr id="42" name="bg object 42"/>
          <p:cNvSpPr/>
          <p:nvPr/>
        </p:nvSpPr>
        <p:spPr>
          <a:xfrm>
            <a:off x="8276843" y="4988052"/>
            <a:ext cx="27940" cy="27940"/>
          </a:xfrm>
          <a:custGeom>
            <a:avLst/>
            <a:gdLst/>
            <a:ahLst/>
            <a:cxnLst/>
            <a:rect l="l" t="t" r="r" b="b"/>
            <a:pathLst>
              <a:path w="27940" h="27939">
                <a:moveTo>
                  <a:pt x="21335" y="0"/>
                </a:moveTo>
                <a:lnTo>
                  <a:pt x="6096" y="0"/>
                </a:lnTo>
                <a:lnTo>
                  <a:pt x="0" y="6134"/>
                </a:lnTo>
                <a:lnTo>
                  <a:pt x="0" y="21285"/>
                </a:lnTo>
                <a:lnTo>
                  <a:pt x="6096" y="27432"/>
                </a:lnTo>
                <a:lnTo>
                  <a:pt x="21335" y="27432"/>
                </a:lnTo>
                <a:lnTo>
                  <a:pt x="27431" y="21285"/>
                </a:lnTo>
                <a:lnTo>
                  <a:pt x="27431" y="6134"/>
                </a:lnTo>
                <a:close/>
              </a:path>
            </a:pathLst>
          </a:custGeom>
          <a:solidFill>
            <a:srgbClr val="3C3C3C"/>
          </a:solidFill>
        </p:spPr>
        <p:txBody>
          <a:bodyPr wrap="square" lIns="0" tIns="0" rIns="0" bIns="0" rtlCol="0"/>
          <a:lstStyle/>
          <a:p/>
        </p:txBody>
      </p:sp>
      <p:sp>
        <p:nvSpPr>
          <p:cNvPr id="43" name="bg object 43"/>
          <p:cNvSpPr/>
          <p:nvPr/>
        </p:nvSpPr>
        <p:spPr>
          <a:xfrm>
            <a:off x="8497823" y="3429000"/>
            <a:ext cx="27940" cy="27940"/>
          </a:xfrm>
          <a:custGeom>
            <a:avLst/>
            <a:gdLst/>
            <a:ahLst/>
            <a:cxnLst/>
            <a:rect l="l" t="t" r="r" b="b"/>
            <a:pathLst>
              <a:path w="27940" h="27939">
                <a:moveTo>
                  <a:pt x="21335" y="0"/>
                </a:moveTo>
                <a:lnTo>
                  <a:pt x="6096" y="0"/>
                </a:lnTo>
                <a:lnTo>
                  <a:pt x="0" y="6095"/>
                </a:lnTo>
                <a:lnTo>
                  <a:pt x="0" y="21336"/>
                </a:lnTo>
                <a:lnTo>
                  <a:pt x="6096" y="27431"/>
                </a:lnTo>
                <a:lnTo>
                  <a:pt x="21335" y="27431"/>
                </a:lnTo>
                <a:lnTo>
                  <a:pt x="27431" y="21336"/>
                </a:lnTo>
                <a:lnTo>
                  <a:pt x="27431" y="6095"/>
                </a:lnTo>
                <a:close/>
              </a:path>
            </a:pathLst>
          </a:custGeom>
          <a:solidFill>
            <a:srgbClr val="3C3C3C"/>
          </a:solidFill>
        </p:spPr>
        <p:txBody>
          <a:bodyPr wrap="square" lIns="0" tIns="0" rIns="0" bIns="0" rtlCol="0"/>
          <a:lstStyle/>
          <a:p/>
        </p:txBody>
      </p:sp>
      <p:sp>
        <p:nvSpPr>
          <p:cNvPr id="44" name="bg object 44"/>
          <p:cNvSpPr/>
          <p:nvPr/>
        </p:nvSpPr>
        <p:spPr>
          <a:xfrm>
            <a:off x="8570976" y="3429000"/>
            <a:ext cx="27940" cy="27940"/>
          </a:xfrm>
          <a:custGeom>
            <a:avLst/>
            <a:gdLst/>
            <a:ahLst/>
            <a:cxnLst/>
            <a:rect l="l" t="t" r="r" b="b"/>
            <a:pathLst>
              <a:path w="27940" h="27939">
                <a:moveTo>
                  <a:pt x="21335" y="0"/>
                </a:moveTo>
                <a:lnTo>
                  <a:pt x="6096" y="0"/>
                </a:lnTo>
                <a:lnTo>
                  <a:pt x="0" y="6095"/>
                </a:lnTo>
                <a:lnTo>
                  <a:pt x="0" y="21336"/>
                </a:lnTo>
                <a:lnTo>
                  <a:pt x="6096" y="27431"/>
                </a:lnTo>
                <a:lnTo>
                  <a:pt x="21335" y="27431"/>
                </a:lnTo>
                <a:lnTo>
                  <a:pt x="27431" y="21336"/>
                </a:lnTo>
                <a:lnTo>
                  <a:pt x="27431" y="6095"/>
                </a:lnTo>
                <a:close/>
              </a:path>
            </a:pathLst>
          </a:custGeom>
          <a:solidFill>
            <a:srgbClr val="3C3C3C"/>
          </a:solidFill>
        </p:spPr>
        <p:txBody>
          <a:bodyPr wrap="square" lIns="0" tIns="0" rIns="0" bIns="0" rtlCol="0"/>
          <a:lstStyle/>
          <a:p/>
        </p:txBody>
      </p:sp>
      <p:sp>
        <p:nvSpPr>
          <p:cNvPr id="45" name="bg object 45"/>
          <p:cNvSpPr/>
          <p:nvPr/>
        </p:nvSpPr>
        <p:spPr>
          <a:xfrm>
            <a:off x="8645652" y="3429000"/>
            <a:ext cx="27940" cy="27940"/>
          </a:xfrm>
          <a:custGeom>
            <a:avLst/>
            <a:gdLst/>
            <a:ahLst/>
            <a:cxnLst/>
            <a:rect l="l" t="t" r="r" b="b"/>
            <a:pathLst>
              <a:path w="27940" h="27939">
                <a:moveTo>
                  <a:pt x="21336" y="0"/>
                </a:moveTo>
                <a:lnTo>
                  <a:pt x="6096" y="0"/>
                </a:lnTo>
                <a:lnTo>
                  <a:pt x="0" y="6095"/>
                </a:lnTo>
                <a:lnTo>
                  <a:pt x="0" y="21336"/>
                </a:lnTo>
                <a:lnTo>
                  <a:pt x="6096" y="27431"/>
                </a:lnTo>
                <a:lnTo>
                  <a:pt x="21336" y="27431"/>
                </a:lnTo>
                <a:lnTo>
                  <a:pt x="27431" y="21336"/>
                </a:lnTo>
                <a:lnTo>
                  <a:pt x="27431" y="6095"/>
                </a:lnTo>
                <a:close/>
              </a:path>
            </a:pathLst>
          </a:custGeom>
          <a:solidFill>
            <a:srgbClr val="3C3C3C"/>
          </a:solidFill>
        </p:spPr>
        <p:txBody>
          <a:bodyPr wrap="square" lIns="0" tIns="0" rIns="0" bIns="0" rtlCol="0"/>
          <a:lstStyle/>
          <a:p/>
        </p:txBody>
      </p:sp>
      <p:sp>
        <p:nvSpPr>
          <p:cNvPr id="46" name="bg object 46"/>
          <p:cNvSpPr/>
          <p:nvPr/>
        </p:nvSpPr>
        <p:spPr>
          <a:xfrm>
            <a:off x="8407907" y="0"/>
            <a:ext cx="0" cy="2160905"/>
          </a:xfrm>
          <a:custGeom>
            <a:avLst/>
            <a:gdLst/>
            <a:ahLst/>
            <a:cxnLst/>
            <a:rect l="l" t="t" r="r" b="b"/>
            <a:pathLst>
              <a:path h="2160905">
                <a:moveTo>
                  <a:pt x="0" y="0"/>
                </a:moveTo>
                <a:lnTo>
                  <a:pt x="0" y="2160905"/>
                </a:lnTo>
              </a:path>
            </a:pathLst>
          </a:custGeom>
          <a:ln w="9525">
            <a:solidFill>
              <a:srgbClr val="3C3C3C"/>
            </a:solidFill>
          </a:ln>
        </p:spPr>
        <p:txBody>
          <a:bodyPr wrap="square" lIns="0" tIns="0" rIns="0" bIns="0" rtlCol="0"/>
          <a:lstStyle/>
          <a:p/>
        </p:txBody>
      </p:sp>
      <p:sp>
        <p:nvSpPr>
          <p:cNvPr id="47" name="bg object 47"/>
          <p:cNvSpPr/>
          <p:nvPr/>
        </p:nvSpPr>
        <p:spPr>
          <a:xfrm>
            <a:off x="713041" y="2985516"/>
            <a:ext cx="9525" cy="2158365"/>
          </a:xfrm>
          <a:custGeom>
            <a:avLst/>
            <a:gdLst/>
            <a:ahLst/>
            <a:cxnLst/>
            <a:rect l="l" t="t" r="r" b="b"/>
            <a:pathLst>
              <a:path w="9525" h="2158365">
                <a:moveTo>
                  <a:pt x="9525" y="0"/>
                </a:moveTo>
                <a:lnTo>
                  <a:pt x="0" y="0"/>
                </a:lnTo>
                <a:lnTo>
                  <a:pt x="0" y="2157982"/>
                </a:lnTo>
                <a:lnTo>
                  <a:pt x="9525" y="2157982"/>
                </a:lnTo>
                <a:lnTo>
                  <a:pt x="9525" y="0"/>
                </a:lnTo>
                <a:close/>
              </a:path>
            </a:pathLst>
          </a:custGeom>
          <a:solidFill>
            <a:srgbClr val="3C3C3C"/>
          </a:solidFill>
        </p:spPr>
        <p:txBody>
          <a:bodyPr wrap="square" lIns="0" tIns="0" rIns="0" bIns="0" rtlCol="0"/>
          <a:lstStyle/>
          <a:p/>
        </p:txBody>
      </p:sp>
      <p:sp>
        <p:nvSpPr>
          <p:cNvPr id="48" name="bg object 48"/>
          <p:cNvSpPr/>
          <p:nvPr/>
        </p:nvSpPr>
        <p:spPr>
          <a:xfrm>
            <a:off x="667321" y="4582477"/>
            <a:ext cx="100964" cy="102489"/>
          </a:xfrm>
          <a:prstGeom prst="rect">
            <a:avLst/>
          </a:prstGeom>
          <a:blipFill>
            <a:blip r:embed="rId6" cstate="print"/>
            <a:stretch>
              <a:fillRect/>
            </a:stretch>
          </a:blipFill>
        </p:spPr>
        <p:txBody>
          <a:bodyPr wrap="square" lIns="0" tIns="0" rIns="0" bIns="0" rtlCol="0"/>
          <a:lstStyle/>
          <a:p/>
        </p:txBody>
      </p:sp>
      <p:sp>
        <p:nvSpPr>
          <p:cNvPr id="49" name="bg object 49"/>
          <p:cNvSpPr/>
          <p:nvPr/>
        </p:nvSpPr>
        <p:spPr>
          <a:xfrm>
            <a:off x="667321" y="3936301"/>
            <a:ext cx="100964" cy="100965"/>
          </a:xfrm>
          <a:prstGeom prst="rect">
            <a:avLst/>
          </a:prstGeom>
          <a:blipFill>
            <a:blip r:embed="rId7" cstate="print"/>
            <a:stretch>
              <a:fillRect/>
            </a:stretch>
          </a:blipFill>
        </p:spPr>
        <p:txBody>
          <a:bodyPr wrap="square" lIns="0" tIns="0" rIns="0" bIns="0" rtlCol="0"/>
          <a:lstStyle/>
          <a:p/>
        </p:txBody>
      </p:sp>
      <p:sp>
        <p:nvSpPr>
          <p:cNvPr id="50" name="bg object 50"/>
          <p:cNvSpPr/>
          <p:nvPr/>
        </p:nvSpPr>
        <p:spPr>
          <a:xfrm>
            <a:off x="8355901" y="1449133"/>
            <a:ext cx="102488" cy="100964"/>
          </a:xfrm>
          <a:prstGeom prst="rect">
            <a:avLst/>
          </a:prstGeom>
          <a:blipFill>
            <a:blip r:embed="rId8" cstate="print"/>
            <a:stretch>
              <a:fillRect/>
            </a:stretch>
          </a:blipFill>
        </p:spPr>
        <p:txBody>
          <a:bodyPr wrap="square" lIns="0" tIns="0" rIns="0" bIns="0" rtlCol="0"/>
          <a:lstStyle/>
          <a:p/>
        </p:txBody>
      </p:sp>
      <p:sp>
        <p:nvSpPr>
          <p:cNvPr id="51" name="bg object 51"/>
          <p:cNvSpPr/>
          <p:nvPr/>
        </p:nvSpPr>
        <p:spPr>
          <a:xfrm>
            <a:off x="8355901" y="229933"/>
            <a:ext cx="102488" cy="102488"/>
          </a:xfrm>
          <a:prstGeom prst="rect">
            <a:avLst/>
          </a:prstGeom>
          <a:blipFill>
            <a:blip r:embed="rId9"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2800" b="0" i="0">
                <a:solidFill>
                  <a:srgbClr val="484848"/>
                </a:solidFill>
                <a:latin typeface="Verdana" panose="020B0604030504040204"/>
                <a:cs typeface="Verdan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16636" y="0"/>
            <a:ext cx="0" cy="3982085"/>
          </a:xfrm>
          <a:custGeom>
            <a:avLst/>
            <a:gdLst/>
            <a:ahLst/>
            <a:cxnLst/>
            <a:rect l="l" t="t" r="r" b="b"/>
            <a:pathLst>
              <a:path h="3982085">
                <a:moveTo>
                  <a:pt x="0" y="0"/>
                </a:moveTo>
                <a:lnTo>
                  <a:pt x="0" y="3981602"/>
                </a:lnTo>
              </a:path>
            </a:pathLst>
          </a:custGeom>
          <a:ln w="9525">
            <a:solidFill>
              <a:srgbClr val="3C3C3C"/>
            </a:solidFill>
          </a:ln>
        </p:spPr>
        <p:txBody>
          <a:bodyPr wrap="square" lIns="0" tIns="0" rIns="0" bIns="0" rtlCol="0"/>
          <a:lstStyle/>
          <a:p/>
        </p:txBody>
      </p:sp>
      <p:sp>
        <p:nvSpPr>
          <p:cNvPr id="17" name="bg object 17"/>
          <p:cNvSpPr/>
          <p:nvPr/>
        </p:nvSpPr>
        <p:spPr>
          <a:xfrm>
            <a:off x="8665464" y="0"/>
            <a:ext cx="0" cy="1902460"/>
          </a:xfrm>
          <a:custGeom>
            <a:avLst/>
            <a:gdLst/>
            <a:ahLst/>
            <a:cxnLst/>
            <a:rect l="l" t="t" r="r" b="b"/>
            <a:pathLst>
              <a:path h="1902460">
                <a:moveTo>
                  <a:pt x="0" y="0"/>
                </a:moveTo>
                <a:lnTo>
                  <a:pt x="0" y="1901952"/>
                </a:lnTo>
              </a:path>
            </a:pathLst>
          </a:custGeom>
          <a:ln w="9525">
            <a:solidFill>
              <a:srgbClr val="3C3C3C"/>
            </a:solidFill>
          </a:ln>
        </p:spPr>
        <p:txBody>
          <a:bodyPr wrap="square" lIns="0" tIns="0" rIns="0" bIns="0" rtlCol="0"/>
          <a:lstStyle/>
          <a:p/>
        </p:txBody>
      </p:sp>
      <p:sp>
        <p:nvSpPr>
          <p:cNvPr id="18" name="bg object 18"/>
          <p:cNvSpPr/>
          <p:nvPr/>
        </p:nvSpPr>
        <p:spPr>
          <a:xfrm>
            <a:off x="349021" y="3307080"/>
            <a:ext cx="334010" cy="334010"/>
          </a:xfrm>
          <a:custGeom>
            <a:avLst/>
            <a:gdLst/>
            <a:ahLst/>
            <a:cxnLst/>
            <a:rect l="l" t="t" r="r" b="b"/>
            <a:pathLst>
              <a:path w="334009" h="334010">
                <a:moveTo>
                  <a:pt x="167182" y="0"/>
                </a:moveTo>
                <a:lnTo>
                  <a:pt x="122568" y="5942"/>
                </a:lnTo>
                <a:lnTo>
                  <a:pt x="82583" y="22733"/>
                </a:lnTo>
                <a:lnTo>
                  <a:pt x="48782" y="48815"/>
                </a:lnTo>
                <a:lnTo>
                  <a:pt x="22716" y="82634"/>
                </a:lnTo>
                <a:lnTo>
                  <a:pt x="5937" y="122634"/>
                </a:lnTo>
                <a:lnTo>
                  <a:pt x="0" y="167259"/>
                </a:lnTo>
                <a:lnTo>
                  <a:pt x="5937" y="211562"/>
                </a:lnTo>
                <a:lnTo>
                  <a:pt x="22716" y="251347"/>
                </a:lnTo>
                <a:lnTo>
                  <a:pt x="48782" y="285035"/>
                </a:lnTo>
                <a:lnTo>
                  <a:pt x="82583" y="311051"/>
                </a:lnTo>
                <a:lnTo>
                  <a:pt x="122568" y="327816"/>
                </a:lnTo>
                <a:lnTo>
                  <a:pt x="167182" y="333756"/>
                </a:lnTo>
                <a:lnTo>
                  <a:pt x="211521" y="327816"/>
                </a:lnTo>
                <a:lnTo>
                  <a:pt x="251323" y="311051"/>
                </a:lnTo>
                <a:lnTo>
                  <a:pt x="285018" y="285035"/>
                </a:lnTo>
                <a:lnTo>
                  <a:pt x="311032" y="251347"/>
                </a:lnTo>
                <a:lnTo>
                  <a:pt x="327793" y="211562"/>
                </a:lnTo>
                <a:lnTo>
                  <a:pt x="333730" y="167259"/>
                </a:lnTo>
                <a:lnTo>
                  <a:pt x="327793" y="122634"/>
                </a:lnTo>
                <a:lnTo>
                  <a:pt x="311032" y="82634"/>
                </a:lnTo>
                <a:lnTo>
                  <a:pt x="285018" y="48815"/>
                </a:lnTo>
                <a:lnTo>
                  <a:pt x="251323" y="22733"/>
                </a:lnTo>
                <a:lnTo>
                  <a:pt x="211521" y="5942"/>
                </a:lnTo>
                <a:lnTo>
                  <a:pt x="167182" y="0"/>
                </a:lnTo>
                <a:close/>
              </a:path>
            </a:pathLst>
          </a:custGeom>
          <a:solidFill>
            <a:srgbClr val="FFFFFF"/>
          </a:solidFill>
        </p:spPr>
        <p:txBody>
          <a:bodyPr wrap="square" lIns="0" tIns="0" rIns="0" bIns="0" rtlCol="0"/>
          <a:lstStyle/>
          <a:p/>
        </p:txBody>
      </p:sp>
      <p:sp>
        <p:nvSpPr>
          <p:cNvPr id="19" name="bg object 19"/>
          <p:cNvSpPr/>
          <p:nvPr/>
        </p:nvSpPr>
        <p:spPr>
          <a:xfrm>
            <a:off x="342900" y="3300984"/>
            <a:ext cx="344805" cy="344805"/>
          </a:xfrm>
          <a:custGeom>
            <a:avLst/>
            <a:gdLst/>
            <a:ahLst/>
            <a:cxnLst/>
            <a:rect l="l" t="t" r="r" b="b"/>
            <a:pathLst>
              <a:path w="344805" h="344804">
                <a:moveTo>
                  <a:pt x="172199" y="0"/>
                </a:moveTo>
                <a:lnTo>
                  <a:pt x="126353" y="6178"/>
                </a:lnTo>
                <a:lnTo>
                  <a:pt x="85199" y="23607"/>
                </a:lnTo>
                <a:lnTo>
                  <a:pt x="50361" y="50625"/>
                </a:lnTo>
                <a:lnTo>
                  <a:pt x="23466" y="85569"/>
                </a:lnTo>
                <a:lnTo>
                  <a:pt x="6137" y="126779"/>
                </a:lnTo>
                <a:lnTo>
                  <a:pt x="0" y="172593"/>
                </a:lnTo>
                <a:lnTo>
                  <a:pt x="6137" y="218129"/>
                </a:lnTo>
                <a:lnTo>
                  <a:pt x="23466" y="259136"/>
                </a:lnTo>
                <a:lnTo>
                  <a:pt x="50361" y="293941"/>
                </a:lnTo>
                <a:lnTo>
                  <a:pt x="85199" y="320872"/>
                </a:lnTo>
                <a:lnTo>
                  <a:pt x="126353" y="338257"/>
                </a:lnTo>
                <a:lnTo>
                  <a:pt x="172199" y="344424"/>
                </a:lnTo>
                <a:lnTo>
                  <a:pt x="217820" y="338257"/>
                </a:lnTo>
                <a:lnTo>
                  <a:pt x="229660" y="333248"/>
                </a:lnTo>
                <a:lnTo>
                  <a:pt x="172199" y="333248"/>
                </a:lnTo>
                <a:lnTo>
                  <a:pt x="139642" y="330027"/>
                </a:lnTo>
                <a:lnTo>
                  <a:pt x="81911" y="305869"/>
                </a:lnTo>
                <a:lnTo>
                  <a:pt x="38254" y="262300"/>
                </a:lnTo>
                <a:lnTo>
                  <a:pt x="13855" y="204797"/>
                </a:lnTo>
                <a:lnTo>
                  <a:pt x="10528" y="172593"/>
                </a:lnTo>
                <a:lnTo>
                  <a:pt x="13855" y="139948"/>
                </a:lnTo>
                <a:lnTo>
                  <a:pt x="38254" y="82135"/>
                </a:lnTo>
                <a:lnTo>
                  <a:pt x="81911" y="38875"/>
                </a:lnTo>
                <a:lnTo>
                  <a:pt x="139642" y="14503"/>
                </a:lnTo>
                <a:lnTo>
                  <a:pt x="172199" y="11176"/>
                </a:lnTo>
                <a:lnTo>
                  <a:pt x="229601" y="11176"/>
                </a:lnTo>
                <a:lnTo>
                  <a:pt x="217820" y="6178"/>
                </a:lnTo>
                <a:lnTo>
                  <a:pt x="172199" y="0"/>
                </a:lnTo>
                <a:close/>
              </a:path>
              <a:path w="344805" h="344804">
                <a:moveTo>
                  <a:pt x="229601" y="11176"/>
                </a:moveTo>
                <a:lnTo>
                  <a:pt x="172199" y="11176"/>
                </a:lnTo>
                <a:lnTo>
                  <a:pt x="204481" y="14503"/>
                </a:lnTo>
                <a:lnTo>
                  <a:pt x="234730" y="23987"/>
                </a:lnTo>
                <a:lnTo>
                  <a:pt x="285927" y="58420"/>
                </a:lnTo>
                <a:lnTo>
                  <a:pt x="320662" y="109553"/>
                </a:lnTo>
                <a:lnTo>
                  <a:pt x="333222" y="172593"/>
                </a:lnTo>
                <a:lnTo>
                  <a:pt x="329990" y="204797"/>
                </a:lnTo>
                <a:lnTo>
                  <a:pt x="305790" y="262300"/>
                </a:lnTo>
                <a:lnTo>
                  <a:pt x="262146" y="305869"/>
                </a:lnTo>
                <a:lnTo>
                  <a:pt x="204481" y="330027"/>
                </a:lnTo>
                <a:lnTo>
                  <a:pt x="172199" y="333248"/>
                </a:lnTo>
                <a:lnTo>
                  <a:pt x="229660" y="333248"/>
                </a:lnTo>
                <a:lnTo>
                  <a:pt x="293793" y="293941"/>
                </a:lnTo>
                <a:lnTo>
                  <a:pt x="320788" y="259136"/>
                </a:lnTo>
                <a:lnTo>
                  <a:pt x="338216" y="218129"/>
                </a:lnTo>
                <a:lnTo>
                  <a:pt x="344398" y="172593"/>
                </a:lnTo>
                <a:lnTo>
                  <a:pt x="338216" y="126779"/>
                </a:lnTo>
                <a:lnTo>
                  <a:pt x="320788" y="85569"/>
                </a:lnTo>
                <a:lnTo>
                  <a:pt x="293793" y="50625"/>
                </a:lnTo>
                <a:lnTo>
                  <a:pt x="258911" y="23607"/>
                </a:lnTo>
                <a:lnTo>
                  <a:pt x="229601" y="11176"/>
                </a:lnTo>
                <a:close/>
              </a:path>
            </a:pathLst>
          </a:custGeom>
          <a:solidFill>
            <a:srgbClr val="3C3C3C"/>
          </a:solidFill>
        </p:spPr>
        <p:txBody>
          <a:bodyPr wrap="square" lIns="0" tIns="0" rIns="0" bIns="0" rtlCol="0"/>
          <a:lstStyle/>
          <a:p/>
        </p:txBody>
      </p:sp>
      <p:sp>
        <p:nvSpPr>
          <p:cNvPr id="20" name="bg object 20"/>
          <p:cNvSpPr/>
          <p:nvPr/>
        </p:nvSpPr>
        <p:spPr>
          <a:xfrm>
            <a:off x="416077" y="3374136"/>
            <a:ext cx="198094" cy="198119"/>
          </a:xfrm>
          <a:prstGeom prst="rect">
            <a:avLst/>
          </a:prstGeom>
          <a:blipFill>
            <a:blip r:embed="rId6" cstate="print"/>
            <a:stretch>
              <a:fillRect/>
            </a:stretch>
          </a:blipFill>
        </p:spPr>
        <p:txBody>
          <a:bodyPr wrap="square" lIns="0" tIns="0" rIns="0" bIns="0" rtlCol="0"/>
          <a:lstStyle/>
          <a:p/>
        </p:txBody>
      </p:sp>
      <p:sp>
        <p:nvSpPr>
          <p:cNvPr id="21" name="bg object 21"/>
          <p:cNvSpPr/>
          <p:nvPr/>
        </p:nvSpPr>
        <p:spPr>
          <a:xfrm>
            <a:off x="8523731" y="719327"/>
            <a:ext cx="283845" cy="283845"/>
          </a:xfrm>
          <a:custGeom>
            <a:avLst/>
            <a:gdLst/>
            <a:ahLst/>
            <a:cxnLst/>
            <a:rect l="l" t="t" r="r" b="b"/>
            <a:pathLst>
              <a:path w="283845" h="283844">
                <a:moveTo>
                  <a:pt x="141986" y="0"/>
                </a:moveTo>
                <a:lnTo>
                  <a:pt x="96934" y="7195"/>
                </a:lnTo>
                <a:lnTo>
                  <a:pt x="57936" y="27265"/>
                </a:lnTo>
                <a:lnTo>
                  <a:pt x="27265" y="57936"/>
                </a:lnTo>
                <a:lnTo>
                  <a:pt x="7195" y="96934"/>
                </a:lnTo>
                <a:lnTo>
                  <a:pt x="0" y="141986"/>
                </a:lnTo>
                <a:lnTo>
                  <a:pt x="7195" y="186740"/>
                </a:lnTo>
                <a:lnTo>
                  <a:pt x="27265" y="225582"/>
                </a:lnTo>
                <a:lnTo>
                  <a:pt x="57936" y="256194"/>
                </a:lnTo>
                <a:lnTo>
                  <a:pt x="96934" y="276260"/>
                </a:lnTo>
                <a:lnTo>
                  <a:pt x="141986" y="283463"/>
                </a:lnTo>
                <a:lnTo>
                  <a:pt x="186789" y="276260"/>
                </a:lnTo>
                <a:lnTo>
                  <a:pt x="225637" y="256194"/>
                </a:lnTo>
                <a:lnTo>
                  <a:pt x="256231" y="225582"/>
                </a:lnTo>
                <a:lnTo>
                  <a:pt x="276272" y="186740"/>
                </a:lnTo>
                <a:lnTo>
                  <a:pt x="283464" y="141986"/>
                </a:lnTo>
                <a:lnTo>
                  <a:pt x="276272" y="96934"/>
                </a:lnTo>
                <a:lnTo>
                  <a:pt x="256231" y="57936"/>
                </a:lnTo>
                <a:lnTo>
                  <a:pt x="225637" y="27265"/>
                </a:lnTo>
                <a:lnTo>
                  <a:pt x="186789" y="7195"/>
                </a:lnTo>
                <a:lnTo>
                  <a:pt x="141986" y="0"/>
                </a:lnTo>
                <a:close/>
              </a:path>
            </a:pathLst>
          </a:custGeom>
          <a:solidFill>
            <a:srgbClr val="FFFFFF"/>
          </a:solidFill>
        </p:spPr>
        <p:txBody>
          <a:bodyPr wrap="square" lIns="0" tIns="0" rIns="0" bIns="0" rtlCol="0"/>
          <a:lstStyle/>
          <a:p/>
        </p:txBody>
      </p:sp>
      <p:sp>
        <p:nvSpPr>
          <p:cNvPr id="22" name="bg object 22"/>
          <p:cNvSpPr/>
          <p:nvPr/>
        </p:nvSpPr>
        <p:spPr>
          <a:xfrm>
            <a:off x="8520683" y="714755"/>
            <a:ext cx="291465" cy="292735"/>
          </a:xfrm>
          <a:custGeom>
            <a:avLst/>
            <a:gdLst/>
            <a:ahLst/>
            <a:cxnLst/>
            <a:rect l="l" t="t" r="r" b="b"/>
            <a:pathLst>
              <a:path w="291465" h="292734">
                <a:moveTo>
                  <a:pt x="145542" y="0"/>
                </a:moveTo>
                <a:lnTo>
                  <a:pt x="99486" y="7487"/>
                </a:lnTo>
                <a:lnTo>
                  <a:pt x="59527" y="28326"/>
                </a:lnTo>
                <a:lnTo>
                  <a:pt x="28041" y="60076"/>
                </a:lnTo>
                <a:lnTo>
                  <a:pt x="7406" y="100299"/>
                </a:lnTo>
                <a:lnTo>
                  <a:pt x="0" y="146558"/>
                </a:lnTo>
                <a:lnTo>
                  <a:pt x="7406" y="192568"/>
                </a:lnTo>
                <a:lnTo>
                  <a:pt x="28041" y="232641"/>
                </a:lnTo>
                <a:lnTo>
                  <a:pt x="59527" y="264314"/>
                </a:lnTo>
                <a:lnTo>
                  <a:pt x="99486" y="285124"/>
                </a:lnTo>
                <a:lnTo>
                  <a:pt x="145542" y="292608"/>
                </a:lnTo>
                <a:lnTo>
                  <a:pt x="191402" y="285124"/>
                </a:lnTo>
                <a:lnTo>
                  <a:pt x="195319" y="283083"/>
                </a:lnTo>
                <a:lnTo>
                  <a:pt x="145542" y="283083"/>
                </a:lnTo>
                <a:lnTo>
                  <a:pt x="118046" y="280348"/>
                </a:lnTo>
                <a:lnTo>
                  <a:pt x="69246" y="259830"/>
                </a:lnTo>
                <a:lnTo>
                  <a:pt x="32303" y="222799"/>
                </a:lnTo>
                <a:lnTo>
                  <a:pt x="11693" y="173924"/>
                </a:lnTo>
                <a:lnTo>
                  <a:pt x="8890" y="146558"/>
                </a:lnTo>
                <a:lnTo>
                  <a:pt x="11693" y="118897"/>
                </a:lnTo>
                <a:lnTo>
                  <a:pt x="32303" y="69816"/>
                </a:lnTo>
                <a:lnTo>
                  <a:pt x="69246" y="33045"/>
                </a:lnTo>
                <a:lnTo>
                  <a:pt x="118046" y="12348"/>
                </a:lnTo>
                <a:lnTo>
                  <a:pt x="145542" y="9525"/>
                </a:lnTo>
                <a:lnTo>
                  <a:pt x="195306" y="9525"/>
                </a:lnTo>
                <a:lnTo>
                  <a:pt x="191402" y="7487"/>
                </a:lnTo>
                <a:lnTo>
                  <a:pt x="145542" y="0"/>
                </a:lnTo>
                <a:close/>
              </a:path>
              <a:path w="291465" h="292734">
                <a:moveTo>
                  <a:pt x="195306" y="9525"/>
                </a:moveTo>
                <a:lnTo>
                  <a:pt x="145542" y="9525"/>
                </a:lnTo>
                <a:lnTo>
                  <a:pt x="172815" y="12348"/>
                </a:lnTo>
                <a:lnTo>
                  <a:pt x="198374" y="20399"/>
                </a:lnTo>
                <a:lnTo>
                  <a:pt x="241681" y="49657"/>
                </a:lnTo>
                <a:lnTo>
                  <a:pt x="271002" y="93106"/>
                </a:lnTo>
                <a:lnTo>
                  <a:pt x="281559" y="146558"/>
                </a:lnTo>
                <a:lnTo>
                  <a:pt x="278846" y="173924"/>
                </a:lnTo>
                <a:lnTo>
                  <a:pt x="258466" y="222799"/>
                </a:lnTo>
                <a:lnTo>
                  <a:pt x="221551" y="259830"/>
                </a:lnTo>
                <a:lnTo>
                  <a:pt x="172815" y="280348"/>
                </a:lnTo>
                <a:lnTo>
                  <a:pt x="145542" y="283083"/>
                </a:lnTo>
                <a:lnTo>
                  <a:pt x="195319" y="283083"/>
                </a:lnTo>
                <a:lnTo>
                  <a:pt x="231337" y="264314"/>
                </a:lnTo>
                <a:lnTo>
                  <a:pt x="262896" y="232641"/>
                </a:lnTo>
                <a:lnTo>
                  <a:pt x="283628" y="192568"/>
                </a:lnTo>
                <a:lnTo>
                  <a:pt x="291084" y="146558"/>
                </a:lnTo>
                <a:lnTo>
                  <a:pt x="283628" y="100299"/>
                </a:lnTo>
                <a:lnTo>
                  <a:pt x="262896" y="60076"/>
                </a:lnTo>
                <a:lnTo>
                  <a:pt x="231337" y="28326"/>
                </a:lnTo>
                <a:lnTo>
                  <a:pt x="195306" y="9525"/>
                </a:lnTo>
                <a:close/>
              </a:path>
            </a:pathLst>
          </a:custGeom>
          <a:solidFill>
            <a:srgbClr val="3C3C3C"/>
          </a:solidFill>
        </p:spPr>
        <p:txBody>
          <a:bodyPr wrap="square" lIns="0" tIns="0" rIns="0" bIns="0" rtlCol="0"/>
          <a:lstStyle/>
          <a:p/>
        </p:txBody>
      </p:sp>
      <p:sp>
        <p:nvSpPr>
          <p:cNvPr id="23" name="bg object 23"/>
          <p:cNvSpPr/>
          <p:nvPr/>
        </p:nvSpPr>
        <p:spPr>
          <a:xfrm>
            <a:off x="8581643" y="777239"/>
            <a:ext cx="167639" cy="167639"/>
          </a:xfrm>
          <a:prstGeom prst="rect">
            <a:avLst/>
          </a:prstGeom>
          <a:blipFill>
            <a:blip r:embed="rId7" cstate="print"/>
            <a:stretch>
              <a:fillRect/>
            </a:stretch>
          </a:blipFill>
        </p:spPr>
        <p:txBody>
          <a:bodyPr wrap="square" lIns="0" tIns="0" rIns="0" bIns="0" rtlCol="0"/>
          <a:lstStyle/>
          <a:p/>
        </p:txBody>
      </p:sp>
      <p:sp>
        <p:nvSpPr>
          <p:cNvPr id="24" name="bg object 24"/>
          <p:cNvSpPr/>
          <p:nvPr/>
        </p:nvSpPr>
        <p:spPr>
          <a:xfrm>
            <a:off x="265201" y="469391"/>
            <a:ext cx="500380" cy="500380"/>
          </a:xfrm>
          <a:custGeom>
            <a:avLst/>
            <a:gdLst/>
            <a:ahLst/>
            <a:cxnLst/>
            <a:rect l="l" t="t" r="r" b="b"/>
            <a:pathLst>
              <a:path w="500380" h="500380">
                <a:moveTo>
                  <a:pt x="249923" y="0"/>
                </a:moveTo>
                <a:lnTo>
                  <a:pt x="204977" y="4026"/>
                </a:lnTo>
                <a:lnTo>
                  <a:pt x="162683" y="15637"/>
                </a:lnTo>
                <a:lnTo>
                  <a:pt x="123745" y="34130"/>
                </a:lnTo>
                <a:lnTo>
                  <a:pt x="88866" y="58799"/>
                </a:lnTo>
                <a:lnTo>
                  <a:pt x="58751" y="88943"/>
                </a:lnTo>
                <a:lnTo>
                  <a:pt x="34103" y="123857"/>
                </a:lnTo>
                <a:lnTo>
                  <a:pt x="15626" y="162839"/>
                </a:lnTo>
                <a:lnTo>
                  <a:pt x="4023" y="205184"/>
                </a:lnTo>
                <a:lnTo>
                  <a:pt x="0" y="250190"/>
                </a:lnTo>
                <a:lnTo>
                  <a:pt x="4023" y="295044"/>
                </a:lnTo>
                <a:lnTo>
                  <a:pt x="15626" y="337271"/>
                </a:lnTo>
                <a:lnTo>
                  <a:pt x="34103" y="376164"/>
                </a:lnTo>
                <a:lnTo>
                  <a:pt x="58751" y="411015"/>
                </a:lnTo>
                <a:lnTo>
                  <a:pt x="88866" y="441116"/>
                </a:lnTo>
                <a:lnTo>
                  <a:pt x="123745" y="465760"/>
                </a:lnTo>
                <a:lnTo>
                  <a:pt x="162683" y="484239"/>
                </a:lnTo>
                <a:lnTo>
                  <a:pt x="204977" y="495845"/>
                </a:lnTo>
                <a:lnTo>
                  <a:pt x="249923" y="499872"/>
                </a:lnTo>
                <a:lnTo>
                  <a:pt x="294862" y="495845"/>
                </a:lnTo>
                <a:lnTo>
                  <a:pt x="337153" y="484239"/>
                </a:lnTo>
                <a:lnTo>
                  <a:pt x="376090" y="465760"/>
                </a:lnTo>
                <a:lnTo>
                  <a:pt x="410969" y="441116"/>
                </a:lnTo>
                <a:lnTo>
                  <a:pt x="441086" y="411015"/>
                </a:lnTo>
                <a:lnTo>
                  <a:pt x="465737" y="376164"/>
                </a:lnTo>
                <a:lnTo>
                  <a:pt x="484217" y="337271"/>
                </a:lnTo>
                <a:lnTo>
                  <a:pt x="495821" y="295044"/>
                </a:lnTo>
                <a:lnTo>
                  <a:pt x="499846" y="250190"/>
                </a:lnTo>
                <a:lnTo>
                  <a:pt x="495821" y="205184"/>
                </a:lnTo>
                <a:lnTo>
                  <a:pt x="484217" y="162839"/>
                </a:lnTo>
                <a:lnTo>
                  <a:pt x="465737" y="123857"/>
                </a:lnTo>
                <a:lnTo>
                  <a:pt x="441086" y="88943"/>
                </a:lnTo>
                <a:lnTo>
                  <a:pt x="410969" y="58799"/>
                </a:lnTo>
                <a:lnTo>
                  <a:pt x="376090" y="34130"/>
                </a:lnTo>
                <a:lnTo>
                  <a:pt x="337153" y="15637"/>
                </a:lnTo>
                <a:lnTo>
                  <a:pt x="294862" y="4026"/>
                </a:lnTo>
                <a:lnTo>
                  <a:pt x="249923" y="0"/>
                </a:lnTo>
                <a:close/>
              </a:path>
            </a:pathLst>
          </a:custGeom>
          <a:solidFill>
            <a:srgbClr val="FF86D1"/>
          </a:solidFill>
        </p:spPr>
        <p:txBody>
          <a:bodyPr wrap="square" lIns="0" tIns="0" rIns="0" bIns="0" rtlCol="0"/>
          <a:lstStyle/>
          <a:p/>
        </p:txBody>
      </p:sp>
      <p:sp>
        <p:nvSpPr>
          <p:cNvPr id="25" name="bg object 25"/>
          <p:cNvSpPr/>
          <p:nvPr/>
        </p:nvSpPr>
        <p:spPr>
          <a:xfrm>
            <a:off x="262127" y="464819"/>
            <a:ext cx="508000" cy="508000"/>
          </a:xfrm>
          <a:custGeom>
            <a:avLst/>
            <a:gdLst/>
            <a:ahLst/>
            <a:cxnLst/>
            <a:rect l="l" t="t" r="r" b="b"/>
            <a:pathLst>
              <a:path w="508000" h="508000">
                <a:moveTo>
                  <a:pt x="253745" y="0"/>
                </a:moveTo>
                <a:lnTo>
                  <a:pt x="208170" y="4090"/>
                </a:lnTo>
                <a:lnTo>
                  <a:pt x="165260" y="15884"/>
                </a:lnTo>
                <a:lnTo>
                  <a:pt x="125735" y="34666"/>
                </a:lnTo>
                <a:lnTo>
                  <a:pt x="90316" y="59719"/>
                </a:lnTo>
                <a:lnTo>
                  <a:pt x="59722" y="90328"/>
                </a:lnTo>
                <a:lnTo>
                  <a:pt x="34673" y="125777"/>
                </a:lnTo>
                <a:lnTo>
                  <a:pt x="15890" y="165349"/>
                </a:lnTo>
                <a:lnTo>
                  <a:pt x="4092" y="208328"/>
                </a:lnTo>
                <a:lnTo>
                  <a:pt x="0" y="254000"/>
                </a:lnTo>
                <a:lnTo>
                  <a:pt x="4092" y="299520"/>
                </a:lnTo>
                <a:lnTo>
                  <a:pt x="15890" y="342381"/>
                </a:lnTo>
                <a:lnTo>
                  <a:pt x="34673" y="381865"/>
                </a:lnTo>
                <a:lnTo>
                  <a:pt x="59722" y="417250"/>
                </a:lnTo>
                <a:lnTo>
                  <a:pt x="90316" y="447816"/>
                </a:lnTo>
                <a:lnTo>
                  <a:pt x="125735" y="472844"/>
                </a:lnTo>
                <a:lnTo>
                  <a:pt x="165260" y="491612"/>
                </a:lnTo>
                <a:lnTo>
                  <a:pt x="208170" y="503402"/>
                </a:lnTo>
                <a:lnTo>
                  <a:pt x="253745" y="507491"/>
                </a:lnTo>
                <a:lnTo>
                  <a:pt x="299313" y="503402"/>
                </a:lnTo>
                <a:lnTo>
                  <a:pt x="314472" y="499237"/>
                </a:lnTo>
                <a:lnTo>
                  <a:pt x="253745" y="499237"/>
                </a:lnTo>
                <a:lnTo>
                  <a:pt x="204137" y="494291"/>
                </a:lnTo>
                <a:lnTo>
                  <a:pt x="158038" y="480059"/>
                </a:lnTo>
                <a:lnTo>
                  <a:pt x="116407" y="457446"/>
                </a:lnTo>
                <a:lnTo>
                  <a:pt x="80200" y="427354"/>
                </a:lnTo>
                <a:lnTo>
                  <a:pt x="50096" y="391106"/>
                </a:lnTo>
                <a:lnTo>
                  <a:pt x="27465" y="349392"/>
                </a:lnTo>
                <a:lnTo>
                  <a:pt x="13218" y="303321"/>
                </a:lnTo>
                <a:lnTo>
                  <a:pt x="8267" y="254000"/>
                </a:lnTo>
                <a:lnTo>
                  <a:pt x="13218" y="204402"/>
                </a:lnTo>
                <a:lnTo>
                  <a:pt x="27465" y="158305"/>
                </a:lnTo>
                <a:lnTo>
                  <a:pt x="50096" y="116589"/>
                </a:lnTo>
                <a:lnTo>
                  <a:pt x="80200" y="80137"/>
                </a:lnTo>
                <a:lnTo>
                  <a:pt x="116407" y="50260"/>
                </a:lnTo>
                <a:lnTo>
                  <a:pt x="158038" y="27622"/>
                </a:lnTo>
                <a:lnTo>
                  <a:pt x="204137" y="13271"/>
                </a:lnTo>
                <a:lnTo>
                  <a:pt x="253745" y="8254"/>
                </a:lnTo>
                <a:lnTo>
                  <a:pt x="314463" y="8254"/>
                </a:lnTo>
                <a:lnTo>
                  <a:pt x="299313" y="4090"/>
                </a:lnTo>
                <a:lnTo>
                  <a:pt x="253745" y="0"/>
                </a:lnTo>
                <a:close/>
              </a:path>
              <a:path w="508000" h="508000">
                <a:moveTo>
                  <a:pt x="314463" y="8254"/>
                </a:moveTo>
                <a:lnTo>
                  <a:pt x="253745" y="8254"/>
                </a:lnTo>
                <a:lnTo>
                  <a:pt x="303349" y="13271"/>
                </a:lnTo>
                <a:lnTo>
                  <a:pt x="349496" y="27622"/>
                </a:lnTo>
                <a:lnTo>
                  <a:pt x="391268" y="50260"/>
                </a:lnTo>
                <a:lnTo>
                  <a:pt x="427748" y="80137"/>
                </a:lnTo>
                <a:lnTo>
                  <a:pt x="457654" y="116589"/>
                </a:lnTo>
                <a:lnTo>
                  <a:pt x="480307" y="158305"/>
                </a:lnTo>
                <a:lnTo>
                  <a:pt x="494664" y="204402"/>
                </a:lnTo>
                <a:lnTo>
                  <a:pt x="499681" y="254000"/>
                </a:lnTo>
                <a:lnTo>
                  <a:pt x="494664" y="303321"/>
                </a:lnTo>
                <a:lnTo>
                  <a:pt x="480307" y="349392"/>
                </a:lnTo>
                <a:lnTo>
                  <a:pt x="457654" y="391106"/>
                </a:lnTo>
                <a:lnTo>
                  <a:pt x="427748" y="427354"/>
                </a:lnTo>
                <a:lnTo>
                  <a:pt x="391268" y="457446"/>
                </a:lnTo>
                <a:lnTo>
                  <a:pt x="349496" y="480059"/>
                </a:lnTo>
                <a:lnTo>
                  <a:pt x="303349" y="494291"/>
                </a:lnTo>
                <a:lnTo>
                  <a:pt x="253745" y="499237"/>
                </a:lnTo>
                <a:lnTo>
                  <a:pt x="314472" y="499237"/>
                </a:lnTo>
                <a:lnTo>
                  <a:pt x="381738" y="472844"/>
                </a:lnTo>
                <a:lnTo>
                  <a:pt x="417154" y="447816"/>
                </a:lnTo>
                <a:lnTo>
                  <a:pt x="447746" y="417250"/>
                </a:lnTo>
                <a:lnTo>
                  <a:pt x="472793" y="381865"/>
                </a:lnTo>
                <a:lnTo>
                  <a:pt x="491576" y="342381"/>
                </a:lnTo>
                <a:lnTo>
                  <a:pt x="503373" y="299520"/>
                </a:lnTo>
                <a:lnTo>
                  <a:pt x="507466" y="254000"/>
                </a:lnTo>
                <a:lnTo>
                  <a:pt x="503373" y="208328"/>
                </a:lnTo>
                <a:lnTo>
                  <a:pt x="491576" y="165349"/>
                </a:lnTo>
                <a:lnTo>
                  <a:pt x="472793" y="125777"/>
                </a:lnTo>
                <a:lnTo>
                  <a:pt x="447746" y="90328"/>
                </a:lnTo>
                <a:lnTo>
                  <a:pt x="417154" y="59719"/>
                </a:lnTo>
                <a:lnTo>
                  <a:pt x="381738" y="34666"/>
                </a:lnTo>
                <a:lnTo>
                  <a:pt x="342218" y="15884"/>
                </a:lnTo>
                <a:lnTo>
                  <a:pt x="314463" y="8254"/>
                </a:lnTo>
                <a:close/>
              </a:path>
            </a:pathLst>
          </a:custGeom>
          <a:solidFill>
            <a:srgbClr val="3C3C3C"/>
          </a:solidFill>
        </p:spPr>
        <p:txBody>
          <a:bodyPr wrap="square" lIns="0" tIns="0" rIns="0" bIns="0" rtlCol="0"/>
          <a:lstStyle/>
          <a:p/>
        </p:txBody>
      </p:sp>
      <p:sp>
        <p:nvSpPr>
          <p:cNvPr id="26" name="bg object 26"/>
          <p:cNvSpPr/>
          <p:nvPr/>
        </p:nvSpPr>
        <p:spPr>
          <a:xfrm>
            <a:off x="329183" y="531875"/>
            <a:ext cx="373380" cy="373380"/>
          </a:xfrm>
          <a:custGeom>
            <a:avLst/>
            <a:gdLst/>
            <a:ahLst/>
            <a:cxnLst/>
            <a:rect l="l" t="t" r="r" b="b"/>
            <a:pathLst>
              <a:path w="373380" h="373380">
                <a:moveTo>
                  <a:pt x="186689" y="0"/>
                </a:moveTo>
                <a:lnTo>
                  <a:pt x="137071" y="6677"/>
                </a:lnTo>
                <a:lnTo>
                  <a:pt x="92478" y="25522"/>
                </a:lnTo>
                <a:lnTo>
                  <a:pt x="54692" y="54752"/>
                </a:lnTo>
                <a:lnTo>
                  <a:pt x="25495" y="92587"/>
                </a:lnTo>
                <a:lnTo>
                  <a:pt x="6671" y="137245"/>
                </a:lnTo>
                <a:lnTo>
                  <a:pt x="0" y="186944"/>
                </a:lnTo>
                <a:lnTo>
                  <a:pt x="6671" y="236561"/>
                </a:lnTo>
                <a:lnTo>
                  <a:pt x="25495" y="281112"/>
                </a:lnTo>
                <a:lnTo>
                  <a:pt x="54692" y="318833"/>
                </a:lnTo>
                <a:lnTo>
                  <a:pt x="92478" y="347961"/>
                </a:lnTo>
                <a:lnTo>
                  <a:pt x="137071" y="366731"/>
                </a:lnTo>
                <a:lnTo>
                  <a:pt x="186689" y="373379"/>
                </a:lnTo>
                <a:lnTo>
                  <a:pt x="236297" y="366731"/>
                </a:lnTo>
                <a:lnTo>
                  <a:pt x="280883" y="347961"/>
                </a:lnTo>
                <a:lnTo>
                  <a:pt x="318665" y="318833"/>
                </a:lnTo>
                <a:lnTo>
                  <a:pt x="347859" y="281112"/>
                </a:lnTo>
                <a:lnTo>
                  <a:pt x="366683" y="236561"/>
                </a:lnTo>
                <a:lnTo>
                  <a:pt x="373354" y="186944"/>
                </a:lnTo>
                <a:lnTo>
                  <a:pt x="366683" y="137245"/>
                </a:lnTo>
                <a:lnTo>
                  <a:pt x="347859" y="92587"/>
                </a:lnTo>
                <a:lnTo>
                  <a:pt x="318665" y="54752"/>
                </a:lnTo>
                <a:lnTo>
                  <a:pt x="280883" y="25522"/>
                </a:lnTo>
                <a:lnTo>
                  <a:pt x="236297" y="6677"/>
                </a:lnTo>
                <a:lnTo>
                  <a:pt x="186689" y="0"/>
                </a:lnTo>
                <a:close/>
              </a:path>
            </a:pathLst>
          </a:custGeom>
          <a:solidFill>
            <a:srgbClr val="FFFFFF"/>
          </a:solidFill>
        </p:spPr>
        <p:txBody>
          <a:bodyPr wrap="square" lIns="0" tIns="0" rIns="0" bIns="0" rtlCol="0"/>
          <a:lstStyle/>
          <a:p/>
        </p:txBody>
      </p:sp>
      <p:sp>
        <p:nvSpPr>
          <p:cNvPr id="27" name="bg object 27"/>
          <p:cNvSpPr/>
          <p:nvPr/>
        </p:nvSpPr>
        <p:spPr>
          <a:xfrm>
            <a:off x="324637" y="528827"/>
            <a:ext cx="381000" cy="381000"/>
          </a:xfrm>
          <a:custGeom>
            <a:avLst/>
            <a:gdLst/>
            <a:ahLst/>
            <a:cxnLst/>
            <a:rect l="l" t="t" r="r" b="b"/>
            <a:pathLst>
              <a:path w="381000" h="381000">
                <a:moveTo>
                  <a:pt x="190487" y="0"/>
                </a:moveTo>
                <a:lnTo>
                  <a:pt x="146885" y="5041"/>
                </a:lnTo>
                <a:lnTo>
                  <a:pt x="106819" y="19400"/>
                </a:lnTo>
                <a:lnTo>
                  <a:pt x="71447" y="41927"/>
                </a:lnTo>
                <a:lnTo>
                  <a:pt x="41922" y="71475"/>
                </a:lnTo>
                <a:lnTo>
                  <a:pt x="19402" y="106894"/>
                </a:lnTo>
                <a:lnTo>
                  <a:pt x="5043" y="147037"/>
                </a:lnTo>
                <a:lnTo>
                  <a:pt x="0" y="190754"/>
                </a:lnTo>
                <a:lnTo>
                  <a:pt x="5043" y="234282"/>
                </a:lnTo>
                <a:lnTo>
                  <a:pt x="19402" y="274290"/>
                </a:lnTo>
                <a:lnTo>
                  <a:pt x="41922" y="309619"/>
                </a:lnTo>
                <a:lnTo>
                  <a:pt x="71447" y="339112"/>
                </a:lnTo>
                <a:lnTo>
                  <a:pt x="106819" y="361611"/>
                </a:lnTo>
                <a:lnTo>
                  <a:pt x="146885" y="375959"/>
                </a:lnTo>
                <a:lnTo>
                  <a:pt x="190487" y="381000"/>
                </a:lnTo>
                <a:lnTo>
                  <a:pt x="234239" y="375959"/>
                </a:lnTo>
                <a:lnTo>
                  <a:pt x="243229" y="372745"/>
                </a:lnTo>
                <a:lnTo>
                  <a:pt x="190487" y="372745"/>
                </a:lnTo>
                <a:lnTo>
                  <a:pt x="153681" y="369036"/>
                </a:lnTo>
                <a:lnTo>
                  <a:pt x="88656" y="341616"/>
                </a:lnTo>
                <a:lnTo>
                  <a:pt x="39416" y="292409"/>
                </a:lnTo>
                <a:lnTo>
                  <a:pt x="11960" y="227322"/>
                </a:lnTo>
                <a:lnTo>
                  <a:pt x="8254" y="190754"/>
                </a:lnTo>
                <a:lnTo>
                  <a:pt x="11960" y="153947"/>
                </a:lnTo>
                <a:lnTo>
                  <a:pt x="39416" y="88669"/>
                </a:lnTo>
                <a:lnTo>
                  <a:pt x="88656" y="39437"/>
                </a:lnTo>
                <a:lnTo>
                  <a:pt x="153681" y="11965"/>
                </a:lnTo>
                <a:lnTo>
                  <a:pt x="190487" y="8255"/>
                </a:lnTo>
                <a:lnTo>
                  <a:pt x="243219" y="8255"/>
                </a:lnTo>
                <a:lnTo>
                  <a:pt x="234239" y="5041"/>
                </a:lnTo>
                <a:lnTo>
                  <a:pt x="190487" y="0"/>
                </a:lnTo>
                <a:close/>
              </a:path>
              <a:path w="381000" h="381000">
                <a:moveTo>
                  <a:pt x="243219" y="8255"/>
                </a:moveTo>
                <a:lnTo>
                  <a:pt x="190487" y="8255"/>
                </a:lnTo>
                <a:lnTo>
                  <a:pt x="227354" y="11965"/>
                </a:lnTo>
                <a:lnTo>
                  <a:pt x="261669" y="22606"/>
                </a:lnTo>
                <a:lnTo>
                  <a:pt x="319735" y="61722"/>
                </a:lnTo>
                <a:lnTo>
                  <a:pt x="358859" y="119665"/>
                </a:lnTo>
                <a:lnTo>
                  <a:pt x="373189" y="190754"/>
                </a:lnTo>
                <a:lnTo>
                  <a:pt x="369486" y="227322"/>
                </a:lnTo>
                <a:lnTo>
                  <a:pt x="342033" y="292409"/>
                </a:lnTo>
                <a:lnTo>
                  <a:pt x="292705" y="341616"/>
                </a:lnTo>
                <a:lnTo>
                  <a:pt x="227354" y="369036"/>
                </a:lnTo>
                <a:lnTo>
                  <a:pt x="190487" y="372745"/>
                </a:lnTo>
                <a:lnTo>
                  <a:pt x="243229" y="372745"/>
                </a:lnTo>
                <a:lnTo>
                  <a:pt x="309720" y="339112"/>
                </a:lnTo>
                <a:lnTo>
                  <a:pt x="339188" y="309619"/>
                </a:lnTo>
                <a:lnTo>
                  <a:pt x="361635" y="274290"/>
                </a:lnTo>
                <a:lnTo>
                  <a:pt x="375932" y="234282"/>
                </a:lnTo>
                <a:lnTo>
                  <a:pt x="380949" y="190754"/>
                </a:lnTo>
                <a:lnTo>
                  <a:pt x="375932" y="147037"/>
                </a:lnTo>
                <a:lnTo>
                  <a:pt x="361635" y="106894"/>
                </a:lnTo>
                <a:lnTo>
                  <a:pt x="339188" y="71475"/>
                </a:lnTo>
                <a:lnTo>
                  <a:pt x="309720" y="41927"/>
                </a:lnTo>
                <a:lnTo>
                  <a:pt x="274360" y="19400"/>
                </a:lnTo>
                <a:lnTo>
                  <a:pt x="243219" y="8255"/>
                </a:lnTo>
                <a:close/>
              </a:path>
            </a:pathLst>
          </a:custGeom>
          <a:solidFill>
            <a:srgbClr val="3C3C3C"/>
          </a:solidFill>
        </p:spPr>
        <p:txBody>
          <a:bodyPr wrap="square" lIns="0" tIns="0" rIns="0" bIns="0" rtlCol="0"/>
          <a:lstStyle/>
          <a:p/>
        </p:txBody>
      </p:sp>
      <p:sp>
        <p:nvSpPr>
          <p:cNvPr id="28" name="bg object 28"/>
          <p:cNvSpPr/>
          <p:nvPr/>
        </p:nvSpPr>
        <p:spPr>
          <a:xfrm>
            <a:off x="393217" y="597407"/>
            <a:ext cx="243789" cy="243839"/>
          </a:xfrm>
          <a:prstGeom prst="rect">
            <a:avLst/>
          </a:prstGeom>
          <a:blipFill>
            <a:blip r:embed="rId8" cstate="print"/>
            <a:stretch>
              <a:fillRect/>
            </a:stretch>
          </a:blipFill>
        </p:spPr>
        <p:txBody>
          <a:bodyPr wrap="square" lIns="0" tIns="0" rIns="0" bIns="0" rtlCol="0"/>
          <a:lstStyle/>
          <a:p/>
        </p:txBody>
      </p:sp>
      <p:sp>
        <p:nvSpPr>
          <p:cNvPr id="2" name="Holder 2"/>
          <p:cNvSpPr>
            <a:spLocks noGrp="1"/>
          </p:cNvSpPr>
          <p:nvPr>
            <p:ph type="title"/>
          </p:nvPr>
        </p:nvSpPr>
        <p:spPr>
          <a:xfrm>
            <a:off x="3152013" y="2557652"/>
            <a:ext cx="2839973" cy="452119"/>
          </a:xfrm>
          <a:prstGeom prst="rect">
            <a:avLst/>
          </a:prstGeom>
        </p:spPr>
        <p:txBody>
          <a:bodyPr wrap="square" lIns="0" tIns="0" rIns="0" bIns="0">
            <a:spAutoFit/>
          </a:bodyPr>
          <a:lstStyle>
            <a:lvl1pPr>
              <a:defRPr sz="2800" b="0" i="0">
                <a:solidFill>
                  <a:srgbClr val="484848"/>
                </a:solidFill>
                <a:latin typeface="Verdana" panose="020B0604030504040204"/>
                <a:cs typeface="Verdana" panose="020B0604030504040204"/>
              </a:defRPr>
            </a:lvl1pPr>
          </a:lstStyle>
          <a:p/>
        </p:txBody>
      </p:sp>
      <p:sp>
        <p:nvSpPr>
          <p:cNvPr id="3" name="Holder 3"/>
          <p:cNvSpPr>
            <a:spLocks noGrp="1"/>
          </p:cNvSpPr>
          <p:nvPr>
            <p:ph type="body" idx="1"/>
          </p:nvPr>
        </p:nvSpPr>
        <p:spPr>
          <a:xfrm>
            <a:off x="1794216" y="1788401"/>
            <a:ext cx="5427980" cy="285877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7.png"/><Relationship Id="rId1" Type="http://schemas.openxmlformats.org/officeDocument/2006/relationships/hyperlink" Target="https://www.pngitem.com/middle/xhhRho_elasticsearch-hd-png-download/"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0.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687567" y="0"/>
            <a:ext cx="3458210" cy="1475740"/>
            <a:chOff x="5687567" y="0"/>
            <a:chExt cx="3458210" cy="1475740"/>
          </a:xfrm>
        </p:grpSpPr>
        <p:sp>
          <p:nvSpPr>
            <p:cNvPr id="3" name="object 3"/>
            <p:cNvSpPr/>
            <p:nvPr/>
          </p:nvSpPr>
          <p:spPr>
            <a:xfrm>
              <a:off x="5827775" y="451104"/>
              <a:ext cx="2515235" cy="749935"/>
            </a:xfrm>
            <a:custGeom>
              <a:avLst/>
              <a:gdLst/>
              <a:ahLst/>
              <a:cxnLst/>
              <a:rect l="l" t="t" r="r" b="b"/>
              <a:pathLst>
                <a:path w="2515234" h="749935">
                  <a:moveTo>
                    <a:pt x="1672463" y="0"/>
                  </a:moveTo>
                  <a:lnTo>
                    <a:pt x="0" y="125984"/>
                  </a:lnTo>
                </a:path>
                <a:path w="2515234" h="749935">
                  <a:moveTo>
                    <a:pt x="2514980" y="749554"/>
                  </a:moveTo>
                  <a:lnTo>
                    <a:pt x="1685544" y="6096"/>
                  </a:lnTo>
                </a:path>
              </a:pathLst>
            </a:custGeom>
            <a:ln w="9525">
              <a:solidFill>
                <a:srgbClr val="3C3C3C"/>
              </a:solidFill>
            </a:ln>
          </p:spPr>
          <p:txBody>
            <a:bodyPr wrap="square" lIns="0" tIns="0" rIns="0" bIns="0" rtlCol="0"/>
            <a:lstStyle/>
            <a:p/>
          </p:txBody>
        </p:sp>
        <p:sp>
          <p:nvSpPr>
            <p:cNvPr id="4" name="object 4"/>
            <p:cNvSpPr/>
            <p:nvPr/>
          </p:nvSpPr>
          <p:spPr>
            <a:xfrm>
              <a:off x="8348472" y="0"/>
              <a:ext cx="792480" cy="1182370"/>
            </a:xfrm>
            <a:custGeom>
              <a:avLst/>
              <a:gdLst/>
              <a:ahLst/>
              <a:cxnLst/>
              <a:rect l="l" t="t" r="r" b="b"/>
              <a:pathLst>
                <a:path w="792479" h="1182370">
                  <a:moveTo>
                    <a:pt x="792456" y="0"/>
                  </a:moveTo>
                  <a:lnTo>
                    <a:pt x="0" y="1181862"/>
                  </a:lnTo>
                </a:path>
              </a:pathLst>
            </a:custGeom>
            <a:ln w="9525">
              <a:solidFill>
                <a:srgbClr val="3C3C3C"/>
              </a:solidFill>
            </a:ln>
          </p:spPr>
          <p:txBody>
            <a:bodyPr wrap="square" lIns="0" tIns="0" rIns="0" bIns="0" rtlCol="0"/>
            <a:lstStyle/>
            <a:p/>
          </p:txBody>
        </p:sp>
        <p:sp>
          <p:nvSpPr>
            <p:cNvPr id="5" name="object 5"/>
            <p:cNvSpPr/>
            <p:nvPr/>
          </p:nvSpPr>
          <p:spPr>
            <a:xfrm>
              <a:off x="8068055" y="893063"/>
              <a:ext cx="573405" cy="571500"/>
            </a:xfrm>
            <a:custGeom>
              <a:avLst/>
              <a:gdLst/>
              <a:ahLst/>
              <a:cxnLst/>
              <a:rect l="l" t="t" r="r" b="b"/>
              <a:pathLst>
                <a:path w="573404" h="571500">
                  <a:moveTo>
                    <a:pt x="286512" y="0"/>
                  </a:moveTo>
                  <a:lnTo>
                    <a:pt x="240036" y="3741"/>
                  </a:lnTo>
                  <a:lnTo>
                    <a:pt x="195949" y="14573"/>
                  </a:lnTo>
                  <a:lnTo>
                    <a:pt x="154840" y="31903"/>
                  </a:lnTo>
                  <a:lnTo>
                    <a:pt x="117299" y="55140"/>
                  </a:lnTo>
                  <a:lnTo>
                    <a:pt x="83915" y="83693"/>
                  </a:lnTo>
                  <a:lnTo>
                    <a:pt x="55278" y="116970"/>
                  </a:lnTo>
                  <a:lnTo>
                    <a:pt x="31978" y="154380"/>
                  </a:lnTo>
                  <a:lnTo>
                    <a:pt x="14606" y="195332"/>
                  </a:lnTo>
                  <a:lnTo>
                    <a:pt x="3749" y="239234"/>
                  </a:lnTo>
                  <a:lnTo>
                    <a:pt x="0" y="285496"/>
                  </a:lnTo>
                  <a:lnTo>
                    <a:pt x="3749" y="331895"/>
                  </a:lnTo>
                  <a:lnTo>
                    <a:pt x="14606" y="375907"/>
                  </a:lnTo>
                  <a:lnTo>
                    <a:pt x="31978" y="416945"/>
                  </a:lnTo>
                  <a:lnTo>
                    <a:pt x="55278" y="454420"/>
                  </a:lnTo>
                  <a:lnTo>
                    <a:pt x="83915" y="487743"/>
                  </a:lnTo>
                  <a:lnTo>
                    <a:pt x="117299" y="516327"/>
                  </a:lnTo>
                  <a:lnTo>
                    <a:pt x="154840" y="539582"/>
                  </a:lnTo>
                  <a:lnTo>
                    <a:pt x="195949" y="556922"/>
                  </a:lnTo>
                  <a:lnTo>
                    <a:pt x="240036" y="567757"/>
                  </a:lnTo>
                  <a:lnTo>
                    <a:pt x="286512" y="571500"/>
                  </a:lnTo>
                  <a:lnTo>
                    <a:pt x="332987" y="567757"/>
                  </a:lnTo>
                  <a:lnTo>
                    <a:pt x="377074" y="556922"/>
                  </a:lnTo>
                  <a:lnTo>
                    <a:pt x="418183" y="539582"/>
                  </a:lnTo>
                  <a:lnTo>
                    <a:pt x="455724" y="516327"/>
                  </a:lnTo>
                  <a:lnTo>
                    <a:pt x="489108" y="487743"/>
                  </a:lnTo>
                  <a:lnTo>
                    <a:pt x="517745" y="454420"/>
                  </a:lnTo>
                  <a:lnTo>
                    <a:pt x="541045" y="416945"/>
                  </a:lnTo>
                  <a:lnTo>
                    <a:pt x="558417" y="375907"/>
                  </a:lnTo>
                  <a:lnTo>
                    <a:pt x="569274" y="331895"/>
                  </a:lnTo>
                  <a:lnTo>
                    <a:pt x="573024" y="285496"/>
                  </a:lnTo>
                  <a:lnTo>
                    <a:pt x="569274" y="239234"/>
                  </a:lnTo>
                  <a:lnTo>
                    <a:pt x="558417" y="195332"/>
                  </a:lnTo>
                  <a:lnTo>
                    <a:pt x="541045" y="154380"/>
                  </a:lnTo>
                  <a:lnTo>
                    <a:pt x="517745" y="116970"/>
                  </a:lnTo>
                  <a:lnTo>
                    <a:pt x="489108" y="83692"/>
                  </a:lnTo>
                  <a:lnTo>
                    <a:pt x="455724" y="55140"/>
                  </a:lnTo>
                  <a:lnTo>
                    <a:pt x="418183" y="31903"/>
                  </a:lnTo>
                  <a:lnTo>
                    <a:pt x="377074" y="14573"/>
                  </a:lnTo>
                  <a:lnTo>
                    <a:pt x="332987" y="3741"/>
                  </a:lnTo>
                  <a:lnTo>
                    <a:pt x="286512" y="0"/>
                  </a:lnTo>
                  <a:close/>
                </a:path>
              </a:pathLst>
            </a:custGeom>
            <a:solidFill>
              <a:srgbClr val="FF86D1"/>
            </a:solidFill>
          </p:spPr>
          <p:txBody>
            <a:bodyPr wrap="square" lIns="0" tIns="0" rIns="0" bIns="0" rtlCol="0"/>
            <a:lstStyle/>
            <a:p/>
          </p:txBody>
        </p:sp>
        <p:sp>
          <p:nvSpPr>
            <p:cNvPr id="6" name="object 6"/>
            <p:cNvSpPr/>
            <p:nvPr/>
          </p:nvSpPr>
          <p:spPr>
            <a:xfrm>
              <a:off x="8065007" y="888491"/>
              <a:ext cx="581025" cy="582295"/>
            </a:xfrm>
            <a:custGeom>
              <a:avLst/>
              <a:gdLst/>
              <a:ahLst/>
              <a:cxnLst/>
              <a:rect l="l" t="t" r="r" b="b"/>
              <a:pathLst>
                <a:path w="581025" h="582294">
                  <a:moveTo>
                    <a:pt x="290322" y="0"/>
                  </a:moveTo>
                  <a:lnTo>
                    <a:pt x="243277" y="3812"/>
                  </a:lnTo>
                  <a:lnTo>
                    <a:pt x="198632" y="14847"/>
                  </a:lnTo>
                  <a:lnTo>
                    <a:pt x="156987" y="32503"/>
                  </a:lnTo>
                  <a:lnTo>
                    <a:pt x="118945" y="56176"/>
                  </a:lnTo>
                  <a:lnTo>
                    <a:pt x="85105" y="85264"/>
                  </a:lnTo>
                  <a:lnTo>
                    <a:pt x="56071" y="119164"/>
                  </a:lnTo>
                  <a:lnTo>
                    <a:pt x="32441" y="157273"/>
                  </a:lnTo>
                  <a:lnTo>
                    <a:pt x="14819" y="198989"/>
                  </a:lnTo>
                  <a:lnTo>
                    <a:pt x="3805" y="243709"/>
                  </a:lnTo>
                  <a:lnTo>
                    <a:pt x="0" y="290830"/>
                  </a:lnTo>
                  <a:lnTo>
                    <a:pt x="3805" y="338119"/>
                  </a:lnTo>
                  <a:lnTo>
                    <a:pt x="14819" y="382966"/>
                  </a:lnTo>
                  <a:lnTo>
                    <a:pt x="32441" y="424775"/>
                  </a:lnTo>
                  <a:lnTo>
                    <a:pt x="56071" y="462948"/>
                  </a:lnTo>
                  <a:lnTo>
                    <a:pt x="85105" y="496887"/>
                  </a:lnTo>
                  <a:lnTo>
                    <a:pt x="118945" y="525995"/>
                  </a:lnTo>
                  <a:lnTo>
                    <a:pt x="156987" y="549674"/>
                  </a:lnTo>
                  <a:lnTo>
                    <a:pt x="198632" y="567328"/>
                  </a:lnTo>
                  <a:lnTo>
                    <a:pt x="243277" y="578358"/>
                  </a:lnTo>
                  <a:lnTo>
                    <a:pt x="290322" y="582168"/>
                  </a:lnTo>
                  <a:lnTo>
                    <a:pt x="337366" y="578358"/>
                  </a:lnTo>
                  <a:lnTo>
                    <a:pt x="360500" y="572643"/>
                  </a:lnTo>
                  <a:lnTo>
                    <a:pt x="290322" y="572643"/>
                  </a:lnTo>
                  <a:lnTo>
                    <a:pt x="233560" y="566890"/>
                  </a:lnTo>
                  <a:lnTo>
                    <a:pt x="180752" y="550433"/>
                  </a:lnTo>
                  <a:lnTo>
                    <a:pt x="132945" y="524476"/>
                  </a:lnTo>
                  <a:lnTo>
                    <a:pt x="91186" y="490220"/>
                  </a:lnTo>
                  <a:lnTo>
                    <a:pt x="57003" y="448438"/>
                  </a:lnTo>
                  <a:lnTo>
                    <a:pt x="31083" y="400573"/>
                  </a:lnTo>
                  <a:lnTo>
                    <a:pt x="14640" y="347684"/>
                  </a:lnTo>
                  <a:lnTo>
                    <a:pt x="8890" y="290830"/>
                  </a:lnTo>
                  <a:lnTo>
                    <a:pt x="14640" y="234197"/>
                  </a:lnTo>
                  <a:lnTo>
                    <a:pt x="31083" y="181340"/>
                  </a:lnTo>
                  <a:lnTo>
                    <a:pt x="57003" y="133506"/>
                  </a:lnTo>
                  <a:lnTo>
                    <a:pt x="91186" y="91948"/>
                  </a:lnTo>
                  <a:lnTo>
                    <a:pt x="132945" y="57423"/>
                  </a:lnTo>
                  <a:lnTo>
                    <a:pt x="180752" y="31496"/>
                  </a:lnTo>
                  <a:lnTo>
                    <a:pt x="233560" y="15188"/>
                  </a:lnTo>
                  <a:lnTo>
                    <a:pt x="290322" y="9525"/>
                  </a:lnTo>
                  <a:lnTo>
                    <a:pt x="360477" y="9525"/>
                  </a:lnTo>
                  <a:lnTo>
                    <a:pt x="337366" y="3812"/>
                  </a:lnTo>
                  <a:lnTo>
                    <a:pt x="290322" y="0"/>
                  </a:lnTo>
                  <a:close/>
                </a:path>
                <a:path w="581025" h="582294">
                  <a:moveTo>
                    <a:pt x="360477" y="9525"/>
                  </a:moveTo>
                  <a:lnTo>
                    <a:pt x="290322" y="9525"/>
                  </a:lnTo>
                  <a:lnTo>
                    <a:pt x="347073" y="15188"/>
                  </a:lnTo>
                  <a:lnTo>
                    <a:pt x="399811" y="31496"/>
                  </a:lnTo>
                  <a:lnTo>
                    <a:pt x="447430" y="57423"/>
                  </a:lnTo>
                  <a:lnTo>
                    <a:pt x="488823" y="91948"/>
                  </a:lnTo>
                  <a:lnTo>
                    <a:pt x="523293" y="133506"/>
                  </a:lnTo>
                  <a:lnTo>
                    <a:pt x="549227" y="181340"/>
                  </a:lnTo>
                  <a:lnTo>
                    <a:pt x="565564" y="234197"/>
                  </a:lnTo>
                  <a:lnTo>
                    <a:pt x="571246" y="290830"/>
                  </a:lnTo>
                  <a:lnTo>
                    <a:pt x="565564" y="347684"/>
                  </a:lnTo>
                  <a:lnTo>
                    <a:pt x="549227" y="400573"/>
                  </a:lnTo>
                  <a:lnTo>
                    <a:pt x="523293" y="448438"/>
                  </a:lnTo>
                  <a:lnTo>
                    <a:pt x="488823" y="490220"/>
                  </a:lnTo>
                  <a:lnTo>
                    <a:pt x="447430" y="524476"/>
                  </a:lnTo>
                  <a:lnTo>
                    <a:pt x="399811" y="550433"/>
                  </a:lnTo>
                  <a:lnTo>
                    <a:pt x="347073" y="566890"/>
                  </a:lnTo>
                  <a:lnTo>
                    <a:pt x="290322" y="572643"/>
                  </a:lnTo>
                  <a:lnTo>
                    <a:pt x="360500" y="572643"/>
                  </a:lnTo>
                  <a:lnTo>
                    <a:pt x="423656" y="549674"/>
                  </a:lnTo>
                  <a:lnTo>
                    <a:pt x="461698" y="525995"/>
                  </a:lnTo>
                  <a:lnTo>
                    <a:pt x="495538" y="496887"/>
                  </a:lnTo>
                  <a:lnTo>
                    <a:pt x="524572" y="462948"/>
                  </a:lnTo>
                  <a:lnTo>
                    <a:pt x="548202" y="424775"/>
                  </a:lnTo>
                  <a:lnTo>
                    <a:pt x="565824" y="382966"/>
                  </a:lnTo>
                  <a:lnTo>
                    <a:pt x="576838" y="338119"/>
                  </a:lnTo>
                  <a:lnTo>
                    <a:pt x="580644" y="290830"/>
                  </a:lnTo>
                  <a:lnTo>
                    <a:pt x="576838" y="243709"/>
                  </a:lnTo>
                  <a:lnTo>
                    <a:pt x="565824" y="198989"/>
                  </a:lnTo>
                  <a:lnTo>
                    <a:pt x="548202" y="157273"/>
                  </a:lnTo>
                  <a:lnTo>
                    <a:pt x="524572" y="119164"/>
                  </a:lnTo>
                  <a:lnTo>
                    <a:pt x="495538" y="85264"/>
                  </a:lnTo>
                  <a:lnTo>
                    <a:pt x="461698" y="56176"/>
                  </a:lnTo>
                  <a:lnTo>
                    <a:pt x="423656" y="32503"/>
                  </a:lnTo>
                  <a:lnTo>
                    <a:pt x="382011" y="14847"/>
                  </a:lnTo>
                  <a:lnTo>
                    <a:pt x="360477" y="9525"/>
                  </a:lnTo>
                  <a:close/>
                </a:path>
              </a:pathLst>
            </a:custGeom>
            <a:solidFill>
              <a:srgbClr val="3C3C3C"/>
            </a:solidFill>
          </p:spPr>
          <p:txBody>
            <a:bodyPr wrap="square" lIns="0" tIns="0" rIns="0" bIns="0" rtlCol="0"/>
            <a:lstStyle/>
            <a:p/>
          </p:txBody>
        </p:sp>
        <p:sp>
          <p:nvSpPr>
            <p:cNvPr id="7" name="object 7"/>
            <p:cNvSpPr/>
            <p:nvPr/>
          </p:nvSpPr>
          <p:spPr>
            <a:xfrm>
              <a:off x="8141207" y="964691"/>
              <a:ext cx="428625" cy="428625"/>
            </a:xfrm>
            <a:custGeom>
              <a:avLst/>
              <a:gdLst/>
              <a:ahLst/>
              <a:cxnLst/>
              <a:rect l="l" t="t" r="r" b="b"/>
              <a:pathLst>
                <a:path w="428625" h="428625">
                  <a:moveTo>
                    <a:pt x="214122" y="0"/>
                  </a:moveTo>
                  <a:lnTo>
                    <a:pt x="165031" y="5635"/>
                  </a:lnTo>
                  <a:lnTo>
                    <a:pt x="119965" y="21694"/>
                  </a:lnTo>
                  <a:lnTo>
                    <a:pt x="80207" y="46906"/>
                  </a:lnTo>
                  <a:lnTo>
                    <a:pt x="47046" y="80000"/>
                  </a:lnTo>
                  <a:lnTo>
                    <a:pt x="21766" y="119705"/>
                  </a:lnTo>
                  <a:lnTo>
                    <a:pt x="5656" y="164751"/>
                  </a:lnTo>
                  <a:lnTo>
                    <a:pt x="0" y="213868"/>
                  </a:lnTo>
                  <a:lnTo>
                    <a:pt x="5656" y="263012"/>
                  </a:lnTo>
                  <a:lnTo>
                    <a:pt x="21766" y="308130"/>
                  </a:lnTo>
                  <a:lnTo>
                    <a:pt x="47046" y="347935"/>
                  </a:lnTo>
                  <a:lnTo>
                    <a:pt x="80207" y="381137"/>
                  </a:lnTo>
                  <a:lnTo>
                    <a:pt x="119965" y="406448"/>
                  </a:lnTo>
                  <a:lnTo>
                    <a:pt x="165031" y="422580"/>
                  </a:lnTo>
                  <a:lnTo>
                    <a:pt x="214122" y="428244"/>
                  </a:lnTo>
                  <a:lnTo>
                    <a:pt x="263212" y="422580"/>
                  </a:lnTo>
                  <a:lnTo>
                    <a:pt x="308278" y="406448"/>
                  </a:lnTo>
                  <a:lnTo>
                    <a:pt x="348036" y="381137"/>
                  </a:lnTo>
                  <a:lnTo>
                    <a:pt x="381197" y="347935"/>
                  </a:lnTo>
                  <a:lnTo>
                    <a:pt x="406477" y="308130"/>
                  </a:lnTo>
                  <a:lnTo>
                    <a:pt x="422587" y="263012"/>
                  </a:lnTo>
                  <a:lnTo>
                    <a:pt x="428244" y="213868"/>
                  </a:lnTo>
                  <a:lnTo>
                    <a:pt x="422587" y="164751"/>
                  </a:lnTo>
                  <a:lnTo>
                    <a:pt x="406477" y="119705"/>
                  </a:lnTo>
                  <a:lnTo>
                    <a:pt x="381197" y="80000"/>
                  </a:lnTo>
                  <a:lnTo>
                    <a:pt x="348036" y="46906"/>
                  </a:lnTo>
                  <a:lnTo>
                    <a:pt x="308278" y="21694"/>
                  </a:lnTo>
                  <a:lnTo>
                    <a:pt x="263212" y="5635"/>
                  </a:lnTo>
                  <a:lnTo>
                    <a:pt x="214122" y="0"/>
                  </a:lnTo>
                  <a:close/>
                </a:path>
              </a:pathLst>
            </a:custGeom>
            <a:solidFill>
              <a:srgbClr val="FFFFFF"/>
            </a:solidFill>
          </p:spPr>
          <p:txBody>
            <a:bodyPr wrap="square" lIns="0" tIns="0" rIns="0" bIns="0" rtlCol="0"/>
            <a:lstStyle/>
            <a:p/>
          </p:txBody>
        </p:sp>
        <p:sp>
          <p:nvSpPr>
            <p:cNvPr id="8" name="object 8"/>
            <p:cNvSpPr/>
            <p:nvPr/>
          </p:nvSpPr>
          <p:spPr>
            <a:xfrm>
              <a:off x="8136635" y="960119"/>
              <a:ext cx="437515" cy="437515"/>
            </a:xfrm>
            <a:custGeom>
              <a:avLst/>
              <a:gdLst/>
              <a:ahLst/>
              <a:cxnLst/>
              <a:rect l="l" t="t" r="r" b="b"/>
              <a:pathLst>
                <a:path w="437515" h="437515">
                  <a:moveTo>
                    <a:pt x="218694" y="0"/>
                  </a:moveTo>
                  <a:lnTo>
                    <a:pt x="168470" y="5782"/>
                  </a:lnTo>
                  <a:lnTo>
                    <a:pt x="122408" y="22245"/>
                  </a:lnTo>
                  <a:lnTo>
                    <a:pt x="81807" y="48065"/>
                  </a:lnTo>
                  <a:lnTo>
                    <a:pt x="47966" y="81919"/>
                  </a:lnTo>
                  <a:lnTo>
                    <a:pt x="22184" y="122482"/>
                  </a:lnTo>
                  <a:lnTo>
                    <a:pt x="5762" y="168430"/>
                  </a:lnTo>
                  <a:lnTo>
                    <a:pt x="0" y="218439"/>
                  </a:lnTo>
                  <a:lnTo>
                    <a:pt x="5762" y="268637"/>
                  </a:lnTo>
                  <a:lnTo>
                    <a:pt x="22184" y="314720"/>
                  </a:lnTo>
                  <a:lnTo>
                    <a:pt x="47966" y="355373"/>
                  </a:lnTo>
                  <a:lnTo>
                    <a:pt x="81807" y="389282"/>
                  </a:lnTo>
                  <a:lnTo>
                    <a:pt x="122408" y="415130"/>
                  </a:lnTo>
                  <a:lnTo>
                    <a:pt x="168470" y="431604"/>
                  </a:lnTo>
                  <a:lnTo>
                    <a:pt x="218694" y="437388"/>
                  </a:lnTo>
                  <a:lnTo>
                    <a:pt x="268757" y="431604"/>
                  </a:lnTo>
                  <a:lnTo>
                    <a:pt x="279204" y="427863"/>
                  </a:lnTo>
                  <a:lnTo>
                    <a:pt x="218694" y="427863"/>
                  </a:lnTo>
                  <a:lnTo>
                    <a:pt x="176353" y="423620"/>
                  </a:lnTo>
                  <a:lnTo>
                    <a:pt x="136953" y="411448"/>
                  </a:lnTo>
                  <a:lnTo>
                    <a:pt x="101340" y="392179"/>
                  </a:lnTo>
                  <a:lnTo>
                    <a:pt x="70358" y="366649"/>
                  </a:lnTo>
                  <a:lnTo>
                    <a:pt x="44733" y="335615"/>
                  </a:lnTo>
                  <a:lnTo>
                    <a:pt x="25384" y="300021"/>
                  </a:lnTo>
                  <a:lnTo>
                    <a:pt x="13154" y="260689"/>
                  </a:lnTo>
                  <a:lnTo>
                    <a:pt x="8890" y="218439"/>
                  </a:lnTo>
                  <a:lnTo>
                    <a:pt x="13154" y="176484"/>
                  </a:lnTo>
                  <a:lnTo>
                    <a:pt x="25384" y="137302"/>
                  </a:lnTo>
                  <a:lnTo>
                    <a:pt x="44733" y="101764"/>
                  </a:lnTo>
                  <a:lnTo>
                    <a:pt x="70358" y="70738"/>
                  </a:lnTo>
                  <a:lnTo>
                    <a:pt x="101340" y="45208"/>
                  </a:lnTo>
                  <a:lnTo>
                    <a:pt x="136953" y="25939"/>
                  </a:lnTo>
                  <a:lnTo>
                    <a:pt x="176353" y="13767"/>
                  </a:lnTo>
                  <a:lnTo>
                    <a:pt x="218694" y="9525"/>
                  </a:lnTo>
                  <a:lnTo>
                    <a:pt x="279215" y="9525"/>
                  </a:lnTo>
                  <a:lnTo>
                    <a:pt x="268757" y="5782"/>
                  </a:lnTo>
                  <a:lnTo>
                    <a:pt x="218694" y="0"/>
                  </a:lnTo>
                  <a:close/>
                </a:path>
                <a:path w="437515" h="437515">
                  <a:moveTo>
                    <a:pt x="279215" y="9525"/>
                  </a:moveTo>
                  <a:lnTo>
                    <a:pt x="218694" y="9525"/>
                  </a:lnTo>
                  <a:lnTo>
                    <a:pt x="260937" y="13767"/>
                  </a:lnTo>
                  <a:lnTo>
                    <a:pt x="300132" y="25939"/>
                  </a:lnTo>
                  <a:lnTo>
                    <a:pt x="335565" y="45208"/>
                  </a:lnTo>
                  <a:lnTo>
                    <a:pt x="366522" y="70738"/>
                  </a:lnTo>
                  <a:lnTo>
                    <a:pt x="392126" y="101764"/>
                  </a:lnTo>
                  <a:lnTo>
                    <a:pt x="411432" y="137302"/>
                  </a:lnTo>
                  <a:lnTo>
                    <a:pt x="423618" y="176484"/>
                  </a:lnTo>
                  <a:lnTo>
                    <a:pt x="427863" y="218439"/>
                  </a:lnTo>
                  <a:lnTo>
                    <a:pt x="423618" y="260689"/>
                  </a:lnTo>
                  <a:lnTo>
                    <a:pt x="411432" y="300021"/>
                  </a:lnTo>
                  <a:lnTo>
                    <a:pt x="392126" y="335615"/>
                  </a:lnTo>
                  <a:lnTo>
                    <a:pt x="366522" y="366649"/>
                  </a:lnTo>
                  <a:lnTo>
                    <a:pt x="335565" y="392179"/>
                  </a:lnTo>
                  <a:lnTo>
                    <a:pt x="300132" y="411448"/>
                  </a:lnTo>
                  <a:lnTo>
                    <a:pt x="260937" y="423620"/>
                  </a:lnTo>
                  <a:lnTo>
                    <a:pt x="218694" y="427863"/>
                  </a:lnTo>
                  <a:lnTo>
                    <a:pt x="279204" y="427863"/>
                  </a:lnTo>
                  <a:lnTo>
                    <a:pt x="355367" y="389282"/>
                  </a:lnTo>
                  <a:lnTo>
                    <a:pt x="389262" y="355373"/>
                  </a:lnTo>
                  <a:lnTo>
                    <a:pt x="415114" y="314720"/>
                  </a:lnTo>
                  <a:lnTo>
                    <a:pt x="431598" y="268637"/>
                  </a:lnTo>
                  <a:lnTo>
                    <a:pt x="437388" y="218439"/>
                  </a:lnTo>
                  <a:lnTo>
                    <a:pt x="431598" y="168430"/>
                  </a:lnTo>
                  <a:lnTo>
                    <a:pt x="415114" y="122482"/>
                  </a:lnTo>
                  <a:lnTo>
                    <a:pt x="389262" y="81919"/>
                  </a:lnTo>
                  <a:lnTo>
                    <a:pt x="355367" y="48065"/>
                  </a:lnTo>
                  <a:lnTo>
                    <a:pt x="314757" y="22245"/>
                  </a:lnTo>
                  <a:lnTo>
                    <a:pt x="279215" y="9525"/>
                  </a:lnTo>
                  <a:close/>
                </a:path>
              </a:pathLst>
            </a:custGeom>
            <a:solidFill>
              <a:srgbClr val="3C3C3C"/>
            </a:solidFill>
          </p:spPr>
          <p:txBody>
            <a:bodyPr wrap="square" lIns="0" tIns="0" rIns="0" bIns="0" rtlCol="0"/>
            <a:lstStyle/>
            <a:p/>
          </p:txBody>
        </p:sp>
        <p:sp>
          <p:nvSpPr>
            <p:cNvPr id="9" name="object 9"/>
            <p:cNvSpPr/>
            <p:nvPr/>
          </p:nvSpPr>
          <p:spPr>
            <a:xfrm>
              <a:off x="8220455" y="1043939"/>
              <a:ext cx="269875" cy="269875"/>
            </a:xfrm>
            <a:custGeom>
              <a:avLst/>
              <a:gdLst/>
              <a:ahLst/>
              <a:cxnLst/>
              <a:rect l="l" t="t" r="r" b="b"/>
              <a:pathLst>
                <a:path w="269875" h="269875">
                  <a:moveTo>
                    <a:pt x="135127" y="0"/>
                  </a:moveTo>
                  <a:lnTo>
                    <a:pt x="92447" y="6904"/>
                  </a:lnTo>
                  <a:lnTo>
                    <a:pt x="55357" y="26099"/>
                  </a:lnTo>
                  <a:lnTo>
                    <a:pt x="26094" y="55302"/>
                  </a:lnTo>
                  <a:lnTo>
                    <a:pt x="6896" y="92236"/>
                  </a:lnTo>
                  <a:lnTo>
                    <a:pt x="0" y="134620"/>
                  </a:lnTo>
                  <a:lnTo>
                    <a:pt x="6896" y="177300"/>
                  </a:lnTo>
                  <a:lnTo>
                    <a:pt x="26094" y="214390"/>
                  </a:lnTo>
                  <a:lnTo>
                    <a:pt x="55357" y="243653"/>
                  </a:lnTo>
                  <a:lnTo>
                    <a:pt x="92447" y="262851"/>
                  </a:lnTo>
                  <a:lnTo>
                    <a:pt x="135127" y="269748"/>
                  </a:lnTo>
                  <a:lnTo>
                    <a:pt x="177755" y="262851"/>
                  </a:lnTo>
                  <a:lnTo>
                    <a:pt x="214719" y="243653"/>
                  </a:lnTo>
                  <a:lnTo>
                    <a:pt x="243831" y="214390"/>
                  </a:lnTo>
                  <a:lnTo>
                    <a:pt x="262904" y="177300"/>
                  </a:lnTo>
                  <a:lnTo>
                    <a:pt x="269748" y="134620"/>
                  </a:lnTo>
                  <a:lnTo>
                    <a:pt x="262904" y="92236"/>
                  </a:lnTo>
                  <a:lnTo>
                    <a:pt x="243831" y="55302"/>
                  </a:lnTo>
                  <a:lnTo>
                    <a:pt x="214719" y="26099"/>
                  </a:lnTo>
                  <a:lnTo>
                    <a:pt x="177755" y="6904"/>
                  </a:lnTo>
                  <a:lnTo>
                    <a:pt x="135127" y="0"/>
                  </a:lnTo>
                  <a:close/>
                </a:path>
              </a:pathLst>
            </a:custGeom>
            <a:solidFill>
              <a:srgbClr val="FF86D1"/>
            </a:solidFill>
          </p:spPr>
          <p:txBody>
            <a:bodyPr wrap="square" lIns="0" tIns="0" rIns="0" bIns="0" rtlCol="0"/>
            <a:lstStyle/>
            <a:p/>
          </p:txBody>
        </p:sp>
        <p:sp>
          <p:nvSpPr>
            <p:cNvPr id="10" name="object 10"/>
            <p:cNvSpPr/>
            <p:nvPr/>
          </p:nvSpPr>
          <p:spPr>
            <a:xfrm>
              <a:off x="8215883" y="1039367"/>
              <a:ext cx="279400" cy="279400"/>
            </a:xfrm>
            <a:custGeom>
              <a:avLst/>
              <a:gdLst/>
              <a:ahLst/>
              <a:cxnLst/>
              <a:rect l="l" t="t" r="r" b="b"/>
              <a:pathLst>
                <a:path w="279400" h="279400">
                  <a:moveTo>
                    <a:pt x="139446" y="0"/>
                  </a:moveTo>
                  <a:lnTo>
                    <a:pt x="95292" y="7099"/>
                  </a:lnTo>
                  <a:lnTo>
                    <a:pt x="57003" y="26867"/>
                  </a:lnTo>
                  <a:lnTo>
                    <a:pt x="26846" y="57003"/>
                  </a:lnTo>
                  <a:lnTo>
                    <a:pt x="7089" y="95211"/>
                  </a:lnTo>
                  <a:lnTo>
                    <a:pt x="0" y="139192"/>
                  </a:lnTo>
                  <a:lnTo>
                    <a:pt x="7089" y="183420"/>
                  </a:lnTo>
                  <a:lnTo>
                    <a:pt x="26846" y="221778"/>
                  </a:lnTo>
                  <a:lnTo>
                    <a:pt x="57003" y="251992"/>
                  </a:lnTo>
                  <a:lnTo>
                    <a:pt x="95292" y="271788"/>
                  </a:lnTo>
                  <a:lnTo>
                    <a:pt x="139446" y="278892"/>
                  </a:lnTo>
                  <a:lnTo>
                    <a:pt x="183404" y="271788"/>
                  </a:lnTo>
                  <a:lnTo>
                    <a:pt x="188084" y="269367"/>
                  </a:lnTo>
                  <a:lnTo>
                    <a:pt x="139446" y="269367"/>
                  </a:lnTo>
                  <a:lnTo>
                    <a:pt x="113180" y="266739"/>
                  </a:lnTo>
                  <a:lnTo>
                    <a:pt x="66651" y="247292"/>
                  </a:lnTo>
                  <a:lnTo>
                    <a:pt x="31472" y="212326"/>
                  </a:lnTo>
                  <a:lnTo>
                    <a:pt x="12025" y="165602"/>
                  </a:lnTo>
                  <a:lnTo>
                    <a:pt x="9398" y="139192"/>
                  </a:lnTo>
                  <a:lnTo>
                    <a:pt x="12025" y="113075"/>
                  </a:lnTo>
                  <a:lnTo>
                    <a:pt x="31472" y="66557"/>
                  </a:lnTo>
                  <a:lnTo>
                    <a:pt x="66651" y="31232"/>
                  </a:lnTo>
                  <a:lnTo>
                    <a:pt x="113180" y="11527"/>
                  </a:lnTo>
                  <a:lnTo>
                    <a:pt x="139446" y="8890"/>
                  </a:lnTo>
                  <a:lnTo>
                    <a:pt x="186869" y="8890"/>
                  </a:lnTo>
                  <a:lnTo>
                    <a:pt x="183404" y="7099"/>
                  </a:lnTo>
                  <a:lnTo>
                    <a:pt x="139446" y="0"/>
                  </a:lnTo>
                  <a:close/>
                </a:path>
                <a:path w="279400" h="279400">
                  <a:moveTo>
                    <a:pt x="186869" y="8890"/>
                  </a:moveTo>
                  <a:lnTo>
                    <a:pt x="139446" y="8890"/>
                  </a:lnTo>
                  <a:lnTo>
                    <a:pt x="165703" y="11527"/>
                  </a:lnTo>
                  <a:lnTo>
                    <a:pt x="190055" y="19129"/>
                  </a:lnTo>
                  <a:lnTo>
                    <a:pt x="231140" y="47371"/>
                  </a:lnTo>
                  <a:lnTo>
                    <a:pt x="259207" y="88661"/>
                  </a:lnTo>
                  <a:lnTo>
                    <a:pt x="269367" y="139192"/>
                  </a:lnTo>
                  <a:lnTo>
                    <a:pt x="266751" y="165602"/>
                  </a:lnTo>
                  <a:lnTo>
                    <a:pt x="247185" y="212326"/>
                  </a:lnTo>
                  <a:lnTo>
                    <a:pt x="212026" y="247292"/>
                  </a:lnTo>
                  <a:lnTo>
                    <a:pt x="165703" y="266739"/>
                  </a:lnTo>
                  <a:lnTo>
                    <a:pt x="139446" y="269367"/>
                  </a:lnTo>
                  <a:lnTo>
                    <a:pt x="188084" y="269367"/>
                  </a:lnTo>
                  <a:lnTo>
                    <a:pt x="221668" y="251992"/>
                  </a:lnTo>
                  <a:lnTo>
                    <a:pt x="251898" y="221778"/>
                  </a:lnTo>
                  <a:lnTo>
                    <a:pt x="271753" y="183420"/>
                  </a:lnTo>
                  <a:lnTo>
                    <a:pt x="278892" y="139192"/>
                  </a:lnTo>
                  <a:lnTo>
                    <a:pt x="271753" y="95211"/>
                  </a:lnTo>
                  <a:lnTo>
                    <a:pt x="251898" y="57003"/>
                  </a:lnTo>
                  <a:lnTo>
                    <a:pt x="221668" y="26867"/>
                  </a:lnTo>
                  <a:lnTo>
                    <a:pt x="186869" y="8890"/>
                  </a:lnTo>
                  <a:close/>
                </a:path>
              </a:pathLst>
            </a:custGeom>
            <a:solidFill>
              <a:srgbClr val="3C3C3C"/>
            </a:solidFill>
          </p:spPr>
          <p:txBody>
            <a:bodyPr wrap="square" lIns="0" tIns="0" rIns="0" bIns="0" rtlCol="0"/>
            <a:lstStyle/>
            <a:p/>
          </p:txBody>
        </p:sp>
        <p:sp>
          <p:nvSpPr>
            <p:cNvPr id="11" name="object 11"/>
            <p:cNvSpPr/>
            <p:nvPr/>
          </p:nvSpPr>
          <p:spPr>
            <a:xfrm>
              <a:off x="7357872" y="321563"/>
              <a:ext cx="283845" cy="281940"/>
            </a:xfrm>
            <a:custGeom>
              <a:avLst/>
              <a:gdLst/>
              <a:ahLst/>
              <a:cxnLst/>
              <a:rect l="l" t="t" r="r" b="b"/>
              <a:pathLst>
                <a:path w="283845" h="281940">
                  <a:moveTo>
                    <a:pt x="141477" y="0"/>
                  </a:moveTo>
                  <a:lnTo>
                    <a:pt x="96674" y="7160"/>
                  </a:lnTo>
                  <a:lnTo>
                    <a:pt x="57826" y="27110"/>
                  </a:lnTo>
                  <a:lnTo>
                    <a:pt x="27232" y="57552"/>
                  </a:lnTo>
                  <a:lnTo>
                    <a:pt x="7191" y="96186"/>
                  </a:lnTo>
                  <a:lnTo>
                    <a:pt x="0" y="140715"/>
                  </a:lnTo>
                  <a:lnTo>
                    <a:pt x="7191" y="185493"/>
                  </a:lnTo>
                  <a:lnTo>
                    <a:pt x="27232" y="224277"/>
                  </a:lnTo>
                  <a:lnTo>
                    <a:pt x="57826" y="254796"/>
                  </a:lnTo>
                  <a:lnTo>
                    <a:pt x="96674" y="274775"/>
                  </a:lnTo>
                  <a:lnTo>
                    <a:pt x="141477" y="281939"/>
                  </a:lnTo>
                  <a:lnTo>
                    <a:pt x="186529" y="274775"/>
                  </a:lnTo>
                  <a:lnTo>
                    <a:pt x="225527" y="254796"/>
                  </a:lnTo>
                  <a:lnTo>
                    <a:pt x="256198" y="224277"/>
                  </a:lnTo>
                  <a:lnTo>
                    <a:pt x="276268" y="185493"/>
                  </a:lnTo>
                  <a:lnTo>
                    <a:pt x="283463" y="140715"/>
                  </a:lnTo>
                  <a:lnTo>
                    <a:pt x="276268" y="96186"/>
                  </a:lnTo>
                  <a:lnTo>
                    <a:pt x="256198" y="57552"/>
                  </a:lnTo>
                  <a:lnTo>
                    <a:pt x="225527" y="27110"/>
                  </a:lnTo>
                  <a:lnTo>
                    <a:pt x="186529" y="7160"/>
                  </a:lnTo>
                  <a:lnTo>
                    <a:pt x="141477" y="0"/>
                  </a:lnTo>
                  <a:close/>
                </a:path>
              </a:pathLst>
            </a:custGeom>
            <a:solidFill>
              <a:srgbClr val="EDEDED"/>
            </a:solidFill>
          </p:spPr>
          <p:txBody>
            <a:bodyPr wrap="square" lIns="0" tIns="0" rIns="0" bIns="0" rtlCol="0"/>
            <a:lstStyle/>
            <a:p/>
          </p:txBody>
        </p:sp>
        <p:sp>
          <p:nvSpPr>
            <p:cNvPr id="12" name="object 12"/>
            <p:cNvSpPr/>
            <p:nvPr/>
          </p:nvSpPr>
          <p:spPr>
            <a:xfrm>
              <a:off x="7353300" y="316991"/>
              <a:ext cx="291465" cy="292735"/>
            </a:xfrm>
            <a:custGeom>
              <a:avLst/>
              <a:gdLst/>
              <a:ahLst/>
              <a:cxnLst/>
              <a:rect l="l" t="t" r="r" b="b"/>
              <a:pathLst>
                <a:path w="291465" h="292734">
                  <a:moveTo>
                    <a:pt x="145542" y="0"/>
                  </a:moveTo>
                  <a:lnTo>
                    <a:pt x="99681" y="7483"/>
                  </a:lnTo>
                  <a:lnTo>
                    <a:pt x="59746" y="28293"/>
                  </a:lnTo>
                  <a:lnTo>
                    <a:pt x="28187" y="59966"/>
                  </a:lnTo>
                  <a:lnTo>
                    <a:pt x="7455" y="100039"/>
                  </a:lnTo>
                  <a:lnTo>
                    <a:pt x="0" y="146050"/>
                  </a:lnTo>
                  <a:lnTo>
                    <a:pt x="7455" y="192308"/>
                  </a:lnTo>
                  <a:lnTo>
                    <a:pt x="28187" y="232531"/>
                  </a:lnTo>
                  <a:lnTo>
                    <a:pt x="59746" y="264281"/>
                  </a:lnTo>
                  <a:lnTo>
                    <a:pt x="99681" y="285120"/>
                  </a:lnTo>
                  <a:lnTo>
                    <a:pt x="145542" y="292608"/>
                  </a:lnTo>
                  <a:lnTo>
                    <a:pt x="191597" y="285120"/>
                  </a:lnTo>
                  <a:lnTo>
                    <a:pt x="195503" y="283083"/>
                  </a:lnTo>
                  <a:lnTo>
                    <a:pt x="145542" y="283083"/>
                  </a:lnTo>
                  <a:lnTo>
                    <a:pt x="118268" y="280259"/>
                  </a:lnTo>
                  <a:lnTo>
                    <a:pt x="69532" y="259562"/>
                  </a:lnTo>
                  <a:lnTo>
                    <a:pt x="32617" y="222791"/>
                  </a:lnTo>
                  <a:lnTo>
                    <a:pt x="12237" y="173710"/>
                  </a:lnTo>
                  <a:lnTo>
                    <a:pt x="9525" y="146050"/>
                  </a:lnTo>
                  <a:lnTo>
                    <a:pt x="12237" y="118683"/>
                  </a:lnTo>
                  <a:lnTo>
                    <a:pt x="32617" y="69808"/>
                  </a:lnTo>
                  <a:lnTo>
                    <a:pt x="69532" y="32777"/>
                  </a:lnTo>
                  <a:lnTo>
                    <a:pt x="118268" y="12259"/>
                  </a:lnTo>
                  <a:lnTo>
                    <a:pt x="145542" y="9525"/>
                  </a:lnTo>
                  <a:lnTo>
                    <a:pt x="195516" y="9525"/>
                  </a:lnTo>
                  <a:lnTo>
                    <a:pt x="191597" y="7483"/>
                  </a:lnTo>
                  <a:lnTo>
                    <a:pt x="145542" y="0"/>
                  </a:lnTo>
                  <a:close/>
                </a:path>
                <a:path w="291465" h="292734">
                  <a:moveTo>
                    <a:pt x="195516" y="9525"/>
                  </a:moveTo>
                  <a:lnTo>
                    <a:pt x="145542" y="9525"/>
                  </a:lnTo>
                  <a:lnTo>
                    <a:pt x="173037" y="12259"/>
                  </a:lnTo>
                  <a:lnTo>
                    <a:pt x="198627" y="20161"/>
                  </a:lnTo>
                  <a:lnTo>
                    <a:pt x="242189" y="49657"/>
                  </a:lnTo>
                  <a:lnTo>
                    <a:pt x="271383" y="93043"/>
                  </a:lnTo>
                  <a:lnTo>
                    <a:pt x="282194" y="146050"/>
                  </a:lnTo>
                  <a:lnTo>
                    <a:pt x="279390" y="173710"/>
                  </a:lnTo>
                  <a:lnTo>
                    <a:pt x="258780" y="222791"/>
                  </a:lnTo>
                  <a:lnTo>
                    <a:pt x="221837" y="259562"/>
                  </a:lnTo>
                  <a:lnTo>
                    <a:pt x="173037" y="280259"/>
                  </a:lnTo>
                  <a:lnTo>
                    <a:pt x="145542" y="283083"/>
                  </a:lnTo>
                  <a:lnTo>
                    <a:pt x="195503" y="283083"/>
                  </a:lnTo>
                  <a:lnTo>
                    <a:pt x="231556" y="264281"/>
                  </a:lnTo>
                  <a:lnTo>
                    <a:pt x="263042" y="232531"/>
                  </a:lnTo>
                  <a:lnTo>
                    <a:pt x="283677" y="192308"/>
                  </a:lnTo>
                  <a:lnTo>
                    <a:pt x="291083" y="146050"/>
                  </a:lnTo>
                  <a:lnTo>
                    <a:pt x="283677" y="100039"/>
                  </a:lnTo>
                  <a:lnTo>
                    <a:pt x="263042" y="59966"/>
                  </a:lnTo>
                  <a:lnTo>
                    <a:pt x="231556" y="28293"/>
                  </a:lnTo>
                  <a:lnTo>
                    <a:pt x="195516" y="9525"/>
                  </a:lnTo>
                  <a:close/>
                </a:path>
              </a:pathLst>
            </a:custGeom>
            <a:solidFill>
              <a:srgbClr val="3C3C3C"/>
            </a:solidFill>
          </p:spPr>
          <p:txBody>
            <a:bodyPr wrap="square" lIns="0" tIns="0" rIns="0" bIns="0" rtlCol="0"/>
            <a:lstStyle/>
            <a:p/>
          </p:txBody>
        </p:sp>
        <p:sp>
          <p:nvSpPr>
            <p:cNvPr id="13" name="object 13"/>
            <p:cNvSpPr/>
            <p:nvPr/>
          </p:nvSpPr>
          <p:spPr>
            <a:xfrm>
              <a:off x="7415783" y="377952"/>
              <a:ext cx="167640" cy="169163"/>
            </a:xfrm>
            <a:prstGeom prst="rect">
              <a:avLst/>
            </a:prstGeom>
            <a:blipFill>
              <a:blip r:embed="rId1" cstate="print"/>
              <a:stretch>
                <a:fillRect/>
              </a:stretch>
            </a:blipFill>
          </p:spPr>
          <p:txBody>
            <a:bodyPr wrap="square" lIns="0" tIns="0" rIns="0" bIns="0" rtlCol="0"/>
            <a:lstStyle/>
            <a:p/>
          </p:txBody>
        </p:sp>
        <p:sp>
          <p:nvSpPr>
            <p:cNvPr id="14" name="object 14"/>
            <p:cNvSpPr/>
            <p:nvPr/>
          </p:nvSpPr>
          <p:spPr>
            <a:xfrm>
              <a:off x="5690615" y="425195"/>
              <a:ext cx="288290" cy="289560"/>
            </a:xfrm>
            <a:custGeom>
              <a:avLst/>
              <a:gdLst/>
              <a:ahLst/>
              <a:cxnLst/>
              <a:rect l="l" t="t" r="r" b="b"/>
              <a:pathLst>
                <a:path w="288289" h="289559">
                  <a:moveTo>
                    <a:pt x="144018" y="0"/>
                  </a:moveTo>
                  <a:lnTo>
                    <a:pt x="98462" y="7387"/>
                  </a:lnTo>
                  <a:lnTo>
                    <a:pt x="58923" y="27948"/>
                  </a:lnTo>
                  <a:lnTo>
                    <a:pt x="27761" y="59280"/>
                  </a:lnTo>
                  <a:lnTo>
                    <a:pt x="7333" y="98982"/>
                  </a:lnTo>
                  <a:lnTo>
                    <a:pt x="0" y="144652"/>
                  </a:lnTo>
                  <a:lnTo>
                    <a:pt x="7333" y="190447"/>
                  </a:lnTo>
                  <a:lnTo>
                    <a:pt x="27761" y="230224"/>
                  </a:lnTo>
                  <a:lnTo>
                    <a:pt x="58923" y="261595"/>
                  </a:lnTo>
                  <a:lnTo>
                    <a:pt x="98462" y="282170"/>
                  </a:lnTo>
                  <a:lnTo>
                    <a:pt x="144018" y="289559"/>
                  </a:lnTo>
                  <a:lnTo>
                    <a:pt x="189573" y="282170"/>
                  </a:lnTo>
                  <a:lnTo>
                    <a:pt x="229112" y="261595"/>
                  </a:lnTo>
                  <a:lnTo>
                    <a:pt x="260274" y="230224"/>
                  </a:lnTo>
                  <a:lnTo>
                    <a:pt x="280702" y="190447"/>
                  </a:lnTo>
                  <a:lnTo>
                    <a:pt x="288036" y="144652"/>
                  </a:lnTo>
                  <a:lnTo>
                    <a:pt x="280702" y="98982"/>
                  </a:lnTo>
                  <a:lnTo>
                    <a:pt x="260274" y="59280"/>
                  </a:lnTo>
                  <a:lnTo>
                    <a:pt x="229112" y="27948"/>
                  </a:lnTo>
                  <a:lnTo>
                    <a:pt x="189573" y="7387"/>
                  </a:lnTo>
                  <a:lnTo>
                    <a:pt x="144018" y="0"/>
                  </a:lnTo>
                  <a:close/>
                </a:path>
              </a:pathLst>
            </a:custGeom>
            <a:solidFill>
              <a:srgbClr val="FF86D1"/>
            </a:solidFill>
          </p:spPr>
          <p:txBody>
            <a:bodyPr wrap="square" lIns="0" tIns="0" rIns="0" bIns="0" rtlCol="0"/>
            <a:lstStyle/>
            <a:p/>
          </p:txBody>
        </p:sp>
        <p:sp>
          <p:nvSpPr>
            <p:cNvPr id="15" name="object 15"/>
            <p:cNvSpPr/>
            <p:nvPr/>
          </p:nvSpPr>
          <p:spPr>
            <a:xfrm>
              <a:off x="5687567" y="423672"/>
              <a:ext cx="294640" cy="292735"/>
            </a:xfrm>
            <a:custGeom>
              <a:avLst/>
              <a:gdLst/>
              <a:ahLst/>
              <a:cxnLst/>
              <a:rect l="l" t="t" r="r" b="b"/>
              <a:pathLst>
                <a:path w="294639" h="292734">
                  <a:moveTo>
                    <a:pt x="147066" y="0"/>
                  </a:moveTo>
                  <a:lnTo>
                    <a:pt x="100608" y="7460"/>
                  </a:lnTo>
                  <a:lnTo>
                    <a:pt x="60240" y="28228"/>
                  </a:lnTo>
                  <a:lnTo>
                    <a:pt x="28395" y="59884"/>
                  </a:lnTo>
                  <a:lnTo>
                    <a:pt x="7504" y="100006"/>
                  </a:lnTo>
                  <a:lnTo>
                    <a:pt x="0" y="146176"/>
                  </a:lnTo>
                  <a:lnTo>
                    <a:pt x="7504" y="192471"/>
                  </a:lnTo>
                  <a:lnTo>
                    <a:pt x="28395" y="232669"/>
                  </a:lnTo>
                  <a:lnTo>
                    <a:pt x="60240" y="264363"/>
                  </a:lnTo>
                  <a:lnTo>
                    <a:pt x="100608" y="285145"/>
                  </a:lnTo>
                  <a:lnTo>
                    <a:pt x="147066" y="292607"/>
                  </a:lnTo>
                  <a:lnTo>
                    <a:pt x="176319" y="287908"/>
                  </a:lnTo>
                  <a:lnTo>
                    <a:pt x="147066" y="287908"/>
                  </a:lnTo>
                  <a:lnTo>
                    <a:pt x="118290" y="285009"/>
                  </a:lnTo>
                  <a:lnTo>
                    <a:pt x="67359" y="263638"/>
                  </a:lnTo>
                  <a:lnTo>
                    <a:pt x="28896" y="225365"/>
                  </a:lnTo>
                  <a:lnTo>
                    <a:pt x="7473" y="174763"/>
                  </a:lnTo>
                  <a:lnTo>
                    <a:pt x="4572" y="146176"/>
                  </a:lnTo>
                  <a:lnTo>
                    <a:pt x="7473" y="117683"/>
                  </a:lnTo>
                  <a:lnTo>
                    <a:pt x="28896" y="67077"/>
                  </a:lnTo>
                  <a:lnTo>
                    <a:pt x="67359" y="28882"/>
                  </a:lnTo>
                  <a:lnTo>
                    <a:pt x="118290" y="7669"/>
                  </a:lnTo>
                  <a:lnTo>
                    <a:pt x="147066" y="4825"/>
                  </a:lnTo>
                  <a:lnTo>
                    <a:pt x="177118" y="4825"/>
                  </a:lnTo>
                  <a:lnTo>
                    <a:pt x="147066" y="0"/>
                  </a:lnTo>
                  <a:close/>
                </a:path>
                <a:path w="294639" h="292734">
                  <a:moveTo>
                    <a:pt x="177118" y="4825"/>
                  </a:moveTo>
                  <a:lnTo>
                    <a:pt x="147066" y="4825"/>
                  </a:lnTo>
                  <a:lnTo>
                    <a:pt x="175837" y="7669"/>
                  </a:lnTo>
                  <a:lnTo>
                    <a:pt x="202549" y="15859"/>
                  </a:lnTo>
                  <a:lnTo>
                    <a:pt x="247650" y="46227"/>
                  </a:lnTo>
                  <a:lnTo>
                    <a:pt x="278193" y="91106"/>
                  </a:lnTo>
                  <a:lnTo>
                    <a:pt x="289306" y="146176"/>
                  </a:lnTo>
                  <a:lnTo>
                    <a:pt x="286440" y="174763"/>
                  </a:lnTo>
                  <a:lnTo>
                    <a:pt x="265088" y="225365"/>
                  </a:lnTo>
                  <a:lnTo>
                    <a:pt x="226665" y="263638"/>
                  </a:lnTo>
                  <a:lnTo>
                    <a:pt x="175837" y="285009"/>
                  </a:lnTo>
                  <a:lnTo>
                    <a:pt x="147066" y="287908"/>
                  </a:lnTo>
                  <a:lnTo>
                    <a:pt x="176319" y="287908"/>
                  </a:lnTo>
                  <a:lnTo>
                    <a:pt x="233891" y="264363"/>
                  </a:lnTo>
                  <a:lnTo>
                    <a:pt x="265736" y="232669"/>
                  </a:lnTo>
                  <a:lnTo>
                    <a:pt x="286627" y="192471"/>
                  </a:lnTo>
                  <a:lnTo>
                    <a:pt x="294132" y="146176"/>
                  </a:lnTo>
                  <a:lnTo>
                    <a:pt x="286627" y="100006"/>
                  </a:lnTo>
                  <a:lnTo>
                    <a:pt x="265736" y="59884"/>
                  </a:lnTo>
                  <a:lnTo>
                    <a:pt x="233891" y="28228"/>
                  </a:lnTo>
                  <a:lnTo>
                    <a:pt x="193523" y="7460"/>
                  </a:lnTo>
                  <a:lnTo>
                    <a:pt x="177118" y="4825"/>
                  </a:lnTo>
                  <a:close/>
                </a:path>
              </a:pathLst>
            </a:custGeom>
            <a:solidFill>
              <a:srgbClr val="3C3C3C"/>
            </a:solidFill>
          </p:spPr>
          <p:txBody>
            <a:bodyPr wrap="square" lIns="0" tIns="0" rIns="0" bIns="0" rtlCol="0"/>
            <a:lstStyle/>
            <a:p/>
          </p:txBody>
        </p:sp>
        <p:sp>
          <p:nvSpPr>
            <p:cNvPr id="16" name="object 16"/>
            <p:cNvSpPr/>
            <p:nvPr/>
          </p:nvSpPr>
          <p:spPr>
            <a:xfrm>
              <a:off x="5724143" y="460248"/>
              <a:ext cx="220979" cy="219455"/>
            </a:xfrm>
            <a:prstGeom prst="rect">
              <a:avLst/>
            </a:prstGeom>
            <a:blipFill>
              <a:blip r:embed="rId2" cstate="print"/>
              <a:stretch>
                <a:fillRect/>
              </a:stretch>
            </a:blipFill>
          </p:spPr>
          <p:txBody>
            <a:bodyPr wrap="square" lIns="0" tIns="0" rIns="0" bIns="0" rtlCol="0"/>
            <a:lstStyle/>
            <a:p/>
          </p:txBody>
        </p:sp>
      </p:grpSp>
      <p:sp>
        <p:nvSpPr>
          <p:cNvPr id="17" name="object 17"/>
          <p:cNvSpPr/>
          <p:nvPr/>
        </p:nvSpPr>
        <p:spPr>
          <a:xfrm>
            <a:off x="5443728" y="289559"/>
            <a:ext cx="26034" cy="27940"/>
          </a:xfrm>
          <a:custGeom>
            <a:avLst/>
            <a:gdLst/>
            <a:ahLst/>
            <a:cxnLst/>
            <a:rect l="l" t="t" r="r" b="b"/>
            <a:pathLst>
              <a:path w="26035" h="27939">
                <a:moveTo>
                  <a:pt x="20066" y="0"/>
                </a:moveTo>
                <a:lnTo>
                  <a:pt x="5842" y="0"/>
                </a:lnTo>
                <a:lnTo>
                  <a:pt x="0" y="6095"/>
                </a:lnTo>
                <a:lnTo>
                  <a:pt x="0" y="21336"/>
                </a:lnTo>
                <a:lnTo>
                  <a:pt x="5842" y="27431"/>
                </a:lnTo>
                <a:lnTo>
                  <a:pt x="20066" y="27431"/>
                </a:lnTo>
                <a:lnTo>
                  <a:pt x="25908" y="21336"/>
                </a:lnTo>
                <a:lnTo>
                  <a:pt x="25908" y="6095"/>
                </a:lnTo>
                <a:close/>
              </a:path>
            </a:pathLst>
          </a:custGeom>
          <a:solidFill>
            <a:srgbClr val="484848"/>
          </a:solidFill>
        </p:spPr>
        <p:txBody>
          <a:bodyPr wrap="square" lIns="0" tIns="0" rIns="0" bIns="0" rtlCol="0"/>
          <a:lstStyle/>
          <a:p/>
        </p:txBody>
      </p:sp>
      <p:sp>
        <p:nvSpPr>
          <p:cNvPr id="18" name="object 18"/>
          <p:cNvSpPr/>
          <p:nvPr/>
        </p:nvSpPr>
        <p:spPr>
          <a:xfrm>
            <a:off x="5516879" y="289559"/>
            <a:ext cx="27940" cy="27940"/>
          </a:xfrm>
          <a:custGeom>
            <a:avLst/>
            <a:gdLst/>
            <a:ahLst/>
            <a:cxnLst/>
            <a:rect l="l" t="t" r="r" b="b"/>
            <a:pathLst>
              <a:path w="27939" h="27939">
                <a:moveTo>
                  <a:pt x="21336" y="0"/>
                </a:moveTo>
                <a:lnTo>
                  <a:pt x="6096" y="0"/>
                </a:lnTo>
                <a:lnTo>
                  <a:pt x="0" y="6095"/>
                </a:lnTo>
                <a:lnTo>
                  <a:pt x="0" y="21336"/>
                </a:lnTo>
                <a:lnTo>
                  <a:pt x="6096" y="27431"/>
                </a:lnTo>
                <a:lnTo>
                  <a:pt x="21336" y="27431"/>
                </a:lnTo>
                <a:lnTo>
                  <a:pt x="27432" y="21336"/>
                </a:lnTo>
                <a:lnTo>
                  <a:pt x="27432" y="6095"/>
                </a:lnTo>
                <a:close/>
              </a:path>
            </a:pathLst>
          </a:custGeom>
          <a:solidFill>
            <a:srgbClr val="484848"/>
          </a:solidFill>
        </p:spPr>
        <p:txBody>
          <a:bodyPr wrap="square" lIns="0" tIns="0" rIns="0" bIns="0" rtlCol="0"/>
          <a:lstStyle/>
          <a:p/>
        </p:txBody>
      </p:sp>
      <p:sp>
        <p:nvSpPr>
          <p:cNvPr id="19" name="object 19"/>
          <p:cNvSpPr/>
          <p:nvPr/>
        </p:nvSpPr>
        <p:spPr>
          <a:xfrm>
            <a:off x="5591555" y="289559"/>
            <a:ext cx="27940" cy="27940"/>
          </a:xfrm>
          <a:custGeom>
            <a:avLst/>
            <a:gdLst/>
            <a:ahLst/>
            <a:cxnLst/>
            <a:rect l="l" t="t" r="r" b="b"/>
            <a:pathLst>
              <a:path w="27939" h="27939">
                <a:moveTo>
                  <a:pt x="21336" y="0"/>
                </a:moveTo>
                <a:lnTo>
                  <a:pt x="6096" y="0"/>
                </a:lnTo>
                <a:lnTo>
                  <a:pt x="0" y="6095"/>
                </a:lnTo>
                <a:lnTo>
                  <a:pt x="0" y="21336"/>
                </a:lnTo>
                <a:lnTo>
                  <a:pt x="6096" y="27431"/>
                </a:lnTo>
                <a:lnTo>
                  <a:pt x="21336" y="27431"/>
                </a:lnTo>
                <a:lnTo>
                  <a:pt x="27432" y="21336"/>
                </a:lnTo>
                <a:lnTo>
                  <a:pt x="27432" y="6095"/>
                </a:lnTo>
                <a:close/>
              </a:path>
            </a:pathLst>
          </a:custGeom>
          <a:solidFill>
            <a:srgbClr val="484848"/>
          </a:solidFill>
        </p:spPr>
        <p:txBody>
          <a:bodyPr wrap="square" lIns="0" tIns="0" rIns="0" bIns="0" rtlCol="0"/>
          <a:lstStyle/>
          <a:p/>
        </p:txBody>
      </p:sp>
      <p:sp>
        <p:nvSpPr>
          <p:cNvPr id="20" name="object 20"/>
          <p:cNvSpPr/>
          <p:nvPr/>
        </p:nvSpPr>
        <p:spPr>
          <a:xfrm>
            <a:off x="8490204" y="170687"/>
            <a:ext cx="27940" cy="27940"/>
          </a:xfrm>
          <a:custGeom>
            <a:avLst/>
            <a:gdLst/>
            <a:ahLst/>
            <a:cxnLst/>
            <a:rect l="l" t="t" r="r" b="b"/>
            <a:pathLst>
              <a:path w="27940" h="27939">
                <a:moveTo>
                  <a:pt x="21336" y="0"/>
                </a:moveTo>
                <a:lnTo>
                  <a:pt x="6096" y="0"/>
                </a:lnTo>
                <a:lnTo>
                  <a:pt x="0" y="6096"/>
                </a:lnTo>
                <a:lnTo>
                  <a:pt x="0" y="21336"/>
                </a:lnTo>
                <a:lnTo>
                  <a:pt x="6096" y="27432"/>
                </a:lnTo>
                <a:lnTo>
                  <a:pt x="21336" y="27432"/>
                </a:lnTo>
                <a:lnTo>
                  <a:pt x="27431" y="21336"/>
                </a:lnTo>
                <a:lnTo>
                  <a:pt x="27431" y="6096"/>
                </a:lnTo>
                <a:close/>
              </a:path>
            </a:pathLst>
          </a:custGeom>
          <a:solidFill>
            <a:srgbClr val="484848"/>
          </a:solidFill>
        </p:spPr>
        <p:txBody>
          <a:bodyPr wrap="square" lIns="0" tIns="0" rIns="0" bIns="0" rtlCol="0"/>
          <a:lstStyle/>
          <a:p/>
        </p:txBody>
      </p:sp>
      <p:sp>
        <p:nvSpPr>
          <p:cNvPr id="21" name="object 21"/>
          <p:cNvSpPr/>
          <p:nvPr/>
        </p:nvSpPr>
        <p:spPr>
          <a:xfrm>
            <a:off x="8563356" y="170687"/>
            <a:ext cx="27940" cy="27940"/>
          </a:xfrm>
          <a:custGeom>
            <a:avLst/>
            <a:gdLst/>
            <a:ahLst/>
            <a:cxnLst/>
            <a:rect l="l" t="t" r="r" b="b"/>
            <a:pathLst>
              <a:path w="27940" h="27939">
                <a:moveTo>
                  <a:pt x="21336" y="0"/>
                </a:moveTo>
                <a:lnTo>
                  <a:pt x="6096" y="0"/>
                </a:lnTo>
                <a:lnTo>
                  <a:pt x="0" y="6096"/>
                </a:lnTo>
                <a:lnTo>
                  <a:pt x="0" y="21336"/>
                </a:lnTo>
                <a:lnTo>
                  <a:pt x="6096" y="27432"/>
                </a:lnTo>
                <a:lnTo>
                  <a:pt x="21336" y="27432"/>
                </a:lnTo>
                <a:lnTo>
                  <a:pt x="27432" y="21336"/>
                </a:lnTo>
                <a:lnTo>
                  <a:pt x="27432" y="6096"/>
                </a:lnTo>
                <a:close/>
              </a:path>
            </a:pathLst>
          </a:custGeom>
          <a:solidFill>
            <a:srgbClr val="484848"/>
          </a:solidFill>
        </p:spPr>
        <p:txBody>
          <a:bodyPr wrap="square" lIns="0" tIns="0" rIns="0" bIns="0" rtlCol="0"/>
          <a:lstStyle/>
          <a:p/>
        </p:txBody>
      </p:sp>
      <p:sp>
        <p:nvSpPr>
          <p:cNvPr id="22" name="object 22"/>
          <p:cNvSpPr/>
          <p:nvPr/>
        </p:nvSpPr>
        <p:spPr>
          <a:xfrm>
            <a:off x="8638031" y="170687"/>
            <a:ext cx="27940" cy="27940"/>
          </a:xfrm>
          <a:custGeom>
            <a:avLst/>
            <a:gdLst/>
            <a:ahLst/>
            <a:cxnLst/>
            <a:rect l="l" t="t" r="r" b="b"/>
            <a:pathLst>
              <a:path w="27940" h="27939">
                <a:moveTo>
                  <a:pt x="21336" y="0"/>
                </a:moveTo>
                <a:lnTo>
                  <a:pt x="6096" y="0"/>
                </a:lnTo>
                <a:lnTo>
                  <a:pt x="0" y="6096"/>
                </a:lnTo>
                <a:lnTo>
                  <a:pt x="0" y="21336"/>
                </a:lnTo>
                <a:lnTo>
                  <a:pt x="6096" y="27432"/>
                </a:lnTo>
                <a:lnTo>
                  <a:pt x="21336" y="27432"/>
                </a:lnTo>
                <a:lnTo>
                  <a:pt x="27432" y="21336"/>
                </a:lnTo>
                <a:lnTo>
                  <a:pt x="27432" y="6096"/>
                </a:lnTo>
                <a:close/>
              </a:path>
            </a:pathLst>
          </a:custGeom>
          <a:solidFill>
            <a:srgbClr val="484848"/>
          </a:solidFill>
        </p:spPr>
        <p:txBody>
          <a:bodyPr wrap="square" lIns="0" tIns="0" rIns="0" bIns="0" rtlCol="0"/>
          <a:lstStyle/>
          <a:p/>
        </p:txBody>
      </p:sp>
      <p:sp>
        <p:nvSpPr>
          <p:cNvPr id="23" name="object 23"/>
          <p:cNvSpPr/>
          <p:nvPr/>
        </p:nvSpPr>
        <p:spPr>
          <a:xfrm>
            <a:off x="8068056" y="1581911"/>
            <a:ext cx="27940" cy="27940"/>
          </a:xfrm>
          <a:custGeom>
            <a:avLst/>
            <a:gdLst/>
            <a:ahLst/>
            <a:cxnLst/>
            <a:rect l="l" t="t" r="r" b="b"/>
            <a:pathLst>
              <a:path w="27940" h="27940">
                <a:moveTo>
                  <a:pt x="21336" y="0"/>
                </a:moveTo>
                <a:lnTo>
                  <a:pt x="6096" y="0"/>
                </a:lnTo>
                <a:lnTo>
                  <a:pt x="0" y="6096"/>
                </a:lnTo>
                <a:lnTo>
                  <a:pt x="0" y="21336"/>
                </a:lnTo>
                <a:lnTo>
                  <a:pt x="6096" y="27432"/>
                </a:lnTo>
                <a:lnTo>
                  <a:pt x="21336" y="27432"/>
                </a:lnTo>
                <a:lnTo>
                  <a:pt x="27432" y="21336"/>
                </a:lnTo>
                <a:lnTo>
                  <a:pt x="27432" y="6096"/>
                </a:lnTo>
                <a:close/>
              </a:path>
            </a:pathLst>
          </a:custGeom>
          <a:solidFill>
            <a:srgbClr val="484848"/>
          </a:solidFill>
        </p:spPr>
        <p:txBody>
          <a:bodyPr wrap="square" lIns="0" tIns="0" rIns="0" bIns="0" rtlCol="0"/>
          <a:lstStyle/>
          <a:p/>
        </p:txBody>
      </p:sp>
      <p:sp>
        <p:nvSpPr>
          <p:cNvPr id="24" name="object 24"/>
          <p:cNvSpPr/>
          <p:nvPr/>
        </p:nvSpPr>
        <p:spPr>
          <a:xfrm>
            <a:off x="8142731" y="1581911"/>
            <a:ext cx="27940" cy="27940"/>
          </a:xfrm>
          <a:custGeom>
            <a:avLst/>
            <a:gdLst/>
            <a:ahLst/>
            <a:cxnLst/>
            <a:rect l="l" t="t" r="r" b="b"/>
            <a:pathLst>
              <a:path w="27940" h="27940">
                <a:moveTo>
                  <a:pt x="21336" y="0"/>
                </a:moveTo>
                <a:lnTo>
                  <a:pt x="6096" y="0"/>
                </a:lnTo>
                <a:lnTo>
                  <a:pt x="0" y="6096"/>
                </a:lnTo>
                <a:lnTo>
                  <a:pt x="0" y="21336"/>
                </a:lnTo>
                <a:lnTo>
                  <a:pt x="6096" y="27432"/>
                </a:lnTo>
                <a:lnTo>
                  <a:pt x="21336" y="27432"/>
                </a:lnTo>
                <a:lnTo>
                  <a:pt x="27432" y="21336"/>
                </a:lnTo>
                <a:lnTo>
                  <a:pt x="27432" y="6096"/>
                </a:lnTo>
                <a:close/>
              </a:path>
            </a:pathLst>
          </a:custGeom>
          <a:solidFill>
            <a:srgbClr val="484848"/>
          </a:solidFill>
        </p:spPr>
        <p:txBody>
          <a:bodyPr wrap="square" lIns="0" tIns="0" rIns="0" bIns="0" rtlCol="0"/>
          <a:lstStyle/>
          <a:p/>
        </p:txBody>
      </p:sp>
      <p:sp>
        <p:nvSpPr>
          <p:cNvPr id="25" name="object 25"/>
          <p:cNvSpPr/>
          <p:nvPr/>
        </p:nvSpPr>
        <p:spPr>
          <a:xfrm>
            <a:off x="8217407" y="1581911"/>
            <a:ext cx="26034" cy="27940"/>
          </a:xfrm>
          <a:custGeom>
            <a:avLst/>
            <a:gdLst/>
            <a:ahLst/>
            <a:cxnLst/>
            <a:rect l="l" t="t" r="r" b="b"/>
            <a:pathLst>
              <a:path w="26034" h="27940">
                <a:moveTo>
                  <a:pt x="20066" y="0"/>
                </a:moveTo>
                <a:lnTo>
                  <a:pt x="5842" y="0"/>
                </a:lnTo>
                <a:lnTo>
                  <a:pt x="0" y="6096"/>
                </a:lnTo>
                <a:lnTo>
                  <a:pt x="0" y="21336"/>
                </a:lnTo>
                <a:lnTo>
                  <a:pt x="5842" y="27432"/>
                </a:lnTo>
                <a:lnTo>
                  <a:pt x="20066" y="27432"/>
                </a:lnTo>
                <a:lnTo>
                  <a:pt x="25908" y="21336"/>
                </a:lnTo>
                <a:lnTo>
                  <a:pt x="25908" y="6096"/>
                </a:lnTo>
                <a:close/>
              </a:path>
            </a:pathLst>
          </a:custGeom>
          <a:solidFill>
            <a:srgbClr val="484848"/>
          </a:solidFill>
        </p:spPr>
        <p:txBody>
          <a:bodyPr wrap="square" lIns="0" tIns="0" rIns="0" bIns="0" rtlCol="0"/>
          <a:lstStyle/>
          <a:p/>
        </p:txBody>
      </p:sp>
      <p:grpSp>
        <p:nvGrpSpPr>
          <p:cNvPr id="26" name="object 26"/>
          <p:cNvGrpSpPr/>
          <p:nvPr/>
        </p:nvGrpSpPr>
        <p:grpSpPr>
          <a:xfrm>
            <a:off x="303275" y="960119"/>
            <a:ext cx="5343525" cy="4183379"/>
            <a:chOff x="303275" y="960119"/>
            <a:chExt cx="5343525" cy="4183379"/>
          </a:xfrm>
        </p:grpSpPr>
        <p:sp>
          <p:nvSpPr>
            <p:cNvPr id="27" name="object 27"/>
            <p:cNvSpPr/>
            <p:nvPr/>
          </p:nvSpPr>
          <p:spPr>
            <a:xfrm>
              <a:off x="734567" y="960119"/>
              <a:ext cx="4828032" cy="4175739"/>
            </a:xfrm>
            <a:prstGeom prst="rect">
              <a:avLst/>
            </a:prstGeom>
            <a:blipFill>
              <a:blip r:embed="rId3" cstate="print"/>
              <a:stretch>
                <a:fillRect/>
              </a:stretch>
            </a:blipFill>
          </p:spPr>
          <p:txBody>
            <a:bodyPr wrap="square" lIns="0" tIns="0" rIns="0" bIns="0" rtlCol="0"/>
            <a:lstStyle/>
            <a:p/>
          </p:txBody>
        </p:sp>
        <p:sp>
          <p:nvSpPr>
            <p:cNvPr id="28" name="object 28"/>
            <p:cNvSpPr/>
            <p:nvPr/>
          </p:nvSpPr>
          <p:spPr>
            <a:xfrm>
              <a:off x="2321052" y="2734309"/>
              <a:ext cx="2127885" cy="2409190"/>
            </a:xfrm>
            <a:custGeom>
              <a:avLst/>
              <a:gdLst/>
              <a:ahLst/>
              <a:cxnLst/>
              <a:rect l="l" t="t" r="r" b="b"/>
              <a:pathLst>
                <a:path w="2127885" h="2409190">
                  <a:moveTo>
                    <a:pt x="2127504" y="0"/>
                  </a:moveTo>
                  <a:lnTo>
                    <a:pt x="2113661" y="0"/>
                  </a:lnTo>
                  <a:lnTo>
                    <a:pt x="2113661" y="13970"/>
                  </a:lnTo>
                  <a:lnTo>
                    <a:pt x="2113661" y="14579"/>
                  </a:lnTo>
                  <a:lnTo>
                    <a:pt x="1947430" y="201930"/>
                  </a:lnTo>
                  <a:lnTo>
                    <a:pt x="1941576" y="201930"/>
                  </a:lnTo>
                  <a:lnTo>
                    <a:pt x="1941576" y="215900"/>
                  </a:lnTo>
                  <a:lnTo>
                    <a:pt x="1941576" y="216281"/>
                  </a:lnTo>
                  <a:lnTo>
                    <a:pt x="1935353" y="216281"/>
                  </a:lnTo>
                  <a:lnTo>
                    <a:pt x="1935353" y="2395220"/>
                  </a:lnTo>
                  <a:lnTo>
                    <a:pt x="13843" y="2395220"/>
                  </a:lnTo>
                  <a:lnTo>
                    <a:pt x="13843" y="215900"/>
                  </a:lnTo>
                  <a:lnTo>
                    <a:pt x="1941576" y="215900"/>
                  </a:lnTo>
                  <a:lnTo>
                    <a:pt x="1941576" y="201930"/>
                  </a:lnTo>
                  <a:lnTo>
                    <a:pt x="13843" y="201930"/>
                  </a:lnTo>
                  <a:lnTo>
                    <a:pt x="13843" y="13970"/>
                  </a:lnTo>
                  <a:lnTo>
                    <a:pt x="2113661" y="13970"/>
                  </a:lnTo>
                  <a:lnTo>
                    <a:pt x="2113661" y="0"/>
                  </a:lnTo>
                  <a:lnTo>
                    <a:pt x="0" y="0"/>
                  </a:lnTo>
                  <a:lnTo>
                    <a:pt x="0" y="13970"/>
                  </a:lnTo>
                  <a:lnTo>
                    <a:pt x="0" y="201930"/>
                  </a:lnTo>
                  <a:lnTo>
                    <a:pt x="0" y="215900"/>
                  </a:lnTo>
                  <a:lnTo>
                    <a:pt x="0" y="2395220"/>
                  </a:lnTo>
                  <a:lnTo>
                    <a:pt x="0" y="2409190"/>
                  </a:lnTo>
                  <a:lnTo>
                    <a:pt x="1949196" y="2409190"/>
                  </a:lnTo>
                  <a:lnTo>
                    <a:pt x="2127504" y="2409190"/>
                  </a:lnTo>
                  <a:lnTo>
                    <a:pt x="2127504" y="2395359"/>
                  </a:lnTo>
                  <a:lnTo>
                    <a:pt x="2127504" y="2395220"/>
                  </a:lnTo>
                  <a:lnTo>
                    <a:pt x="2127504" y="13970"/>
                  </a:lnTo>
                  <a:lnTo>
                    <a:pt x="2127504" y="13589"/>
                  </a:lnTo>
                  <a:lnTo>
                    <a:pt x="2127504" y="0"/>
                  </a:lnTo>
                  <a:close/>
                </a:path>
              </a:pathLst>
            </a:custGeom>
            <a:solidFill>
              <a:srgbClr val="484848"/>
            </a:solidFill>
          </p:spPr>
          <p:txBody>
            <a:bodyPr wrap="square" lIns="0" tIns="0" rIns="0" bIns="0" rtlCol="0"/>
            <a:lstStyle/>
            <a:p/>
          </p:txBody>
        </p:sp>
        <p:sp>
          <p:nvSpPr>
            <p:cNvPr id="29" name="object 29"/>
            <p:cNvSpPr/>
            <p:nvPr/>
          </p:nvSpPr>
          <p:spPr>
            <a:xfrm>
              <a:off x="4354067" y="4695461"/>
              <a:ext cx="88900" cy="440690"/>
            </a:xfrm>
            <a:custGeom>
              <a:avLst/>
              <a:gdLst/>
              <a:ahLst/>
              <a:cxnLst/>
              <a:rect l="l" t="t" r="r" b="b"/>
              <a:pathLst>
                <a:path w="88900" h="440689">
                  <a:moveTo>
                    <a:pt x="88391" y="0"/>
                  </a:moveTo>
                  <a:lnTo>
                    <a:pt x="0" y="0"/>
                  </a:lnTo>
                  <a:lnTo>
                    <a:pt x="0" y="440397"/>
                  </a:lnTo>
                  <a:lnTo>
                    <a:pt x="88391" y="440397"/>
                  </a:lnTo>
                  <a:lnTo>
                    <a:pt x="88391" y="0"/>
                  </a:lnTo>
                  <a:close/>
                </a:path>
              </a:pathLst>
            </a:custGeom>
            <a:solidFill>
              <a:srgbClr val="FFFFFF"/>
            </a:solidFill>
          </p:spPr>
          <p:txBody>
            <a:bodyPr wrap="square" lIns="0" tIns="0" rIns="0" bIns="0" rtlCol="0"/>
            <a:lstStyle/>
            <a:p/>
          </p:txBody>
        </p:sp>
        <p:sp>
          <p:nvSpPr>
            <p:cNvPr id="30" name="object 30"/>
            <p:cNvSpPr/>
            <p:nvPr/>
          </p:nvSpPr>
          <p:spPr>
            <a:xfrm>
              <a:off x="4347972" y="4389119"/>
              <a:ext cx="474345" cy="754380"/>
            </a:xfrm>
            <a:custGeom>
              <a:avLst/>
              <a:gdLst/>
              <a:ahLst/>
              <a:cxnLst/>
              <a:rect l="l" t="t" r="r" b="b"/>
              <a:pathLst>
                <a:path w="474345" h="754379">
                  <a:moveTo>
                    <a:pt x="473964" y="0"/>
                  </a:moveTo>
                  <a:lnTo>
                    <a:pt x="99656" y="301701"/>
                  </a:lnTo>
                  <a:lnTo>
                    <a:pt x="98933" y="300342"/>
                  </a:lnTo>
                  <a:lnTo>
                    <a:pt x="97282" y="298729"/>
                  </a:lnTo>
                  <a:lnTo>
                    <a:pt x="86741" y="298729"/>
                  </a:lnTo>
                  <a:lnTo>
                    <a:pt x="86741" y="311759"/>
                  </a:lnTo>
                  <a:lnTo>
                    <a:pt x="86741" y="740524"/>
                  </a:lnTo>
                  <a:lnTo>
                    <a:pt x="13843" y="740524"/>
                  </a:lnTo>
                  <a:lnTo>
                    <a:pt x="13843" y="311759"/>
                  </a:lnTo>
                  <a:lnTo>
                    <a:pt x="86741" y="311759"/>
                  </a:lnTo>
                  <a:lnTo>
                    <a:pt x="86741" y="298729"/>
                  </a:lnTo>
                  <a:lnTo>
                    <a:pt x="3302" y="298729"/>
                  </a:lnTo>
                  <a:lnTo>
                    <a:pt x="2413" y="300342"/>
                  </a:lnTo>
                  <a:lnTo>
                    <a:pt x="762" y="301993"/>
                  </a:lnTo>
                  <a:lnTo>
                    <a:pt x="0" y="303606"/>
                  </a:lnTo>
                  <a:lnTo>
                    <a:pt x="0" y="748677"/>
                  </a:lnTo>
                  <a:lnTo>
                    <a:pt x="762" y="751116"/>
                  </a:lnTo>
                  <a:lnTo>
                    <a:pt x="2413" y="751941"/>
                  </a:lnTo>
                  <a:lnTo>
                    <a:pt x="3302" y="753567"/>
                  </a:lnTo>
                  <a:lnTo>
                    <a:pt x="4826" y="754380"/>
                  </a:lnTo>
                  <a:lnTo>
                    <a:pt x="95758" y="754380"/>
                  </a:lnTo>
                  <a:lnTo>
                    <a:pt x="97282" y="753567"/>
                  </a:lnTo>
                  <a:lnTo>
                    <a:pt x="98933" y="751941"/>
                  </a:lnTo>
                  <a:lnTo>
                    <a:pt x="99822" y="750303"/>
                  </a:lnTo>
                  <a:lnTo>
                    <a:pt x="100584" y="748677"/>
                  </a:lnTo>
                  <a:lnTo>
                    <a:pt x="100584" y="746747"/>
                  </a:lnTo>
                  <a:lnTo>
                    <a:pt x="473964" y="746747"/>
                  </a:lnTo>
                  <a:lnTo>
                    <a:pt x="473964" y="0"/>
                  </a:lnTo>
                  <a:close/>
                </a:path>
              </a:pathLst>
            </a:custGeom>
            <a:solidFill>
              <a:srgbClr val="484848"/>
            </a:solidFill>
          </p:spPr>
          <p:txBody>
            <a:bodyPr wrap="square" lIns="0" tIns="0" rIns="0" bIns="0" rtlCol="0"/>
            <a:lstStyle/>
            <a:p/>
          </p:txBody>
        </p:sp>
        <p:sp>
          <p:nvSpPr>
            <p:cNvPr id="31" name="object 31"/>
            <p:cNvSpPr/>
            <p:nvPr/>
          </p:nvSpPr>
          <p:spPr>
            <a:xfrm>
              <a:off x="4434840" y="4383023"/>
              <a:ext cx="393700" cy="760730"/>
            </a:xfrm>
            <a:custGeom>
              <a:avLst/>
              <a:gdLst/>
              <a:ahLst/>
              <a:cxnLst/>
              <a:rect l="l" t="t" r="r" b="b"/>
              <a:pathLst>
                <a:path w="393700" h="760729">
                  <a:moveTo>
                    <a:pt x="387985" y="0"/>
                  </a:moveTo>
                  <a:lnTo>
                    <a:pt x="385190" y="0"/>
                  </a:lnTo>
                  <a:lnTo>
                    <a:pt x="383539" y="698"/>
                  </a:lnTo>
                  <a:lnTo>
                    <a:pt x="382650" y="1701"/>
                  </a:lnTo>
                  <a:lnTo>
                    <a:pt x="3301" y="306679"/>
                  </a:lnTo>
                  <a:lnTo>
                    <a:pt x="0" y="309918"/>
                  </a:lnTo>
                  <a:lnTo>
                    <a:pt x="0" y="754780"/>
                  </a:lnTo>
                  <a:lnTo>
                    <a:pt x="762" y="757218"/>
                  </a:lnTo>
                  <a:lnTo>
                    <a:pt x="2412" y="758037"/>
                  </a:lnTo>
                  <a:lnTo>
                    <a:pt x="3301" y="759656"/>
                  </a:lnTo>
                  <a:lnTo>
                    <a:pt x="5714" y="760475"/>
                  </a:lnTo>
                  <a:lnTo>
                    <a:pt x="388238" y="760475"/>
                  </a:lnTo>
                  <a:lnTo>
                    <a:pt x="389889" y="759656"/>
                  </a:lnTo>
                  <a:lnTo>
                    <a:pt x="391540" y="758037"/>
                  </a:lnTo>
                  <a:lnTo>
                    <a:pt x="392302" y="756399"/>
                  </a:lnTo>
                  <a:lnTo>
                    <a:pt x="393192" y="754780"/>
                  </a:lnTo>
                  <a:lnTo>
                    <a:pt x="393192" y="746646"/>
                  </a:lnTo>
                  <a:lnTo>
                    <a:pt x="13843" y="746646"/>
                  </a:lnTo>
                  <a:lnTo>
                    <a:pt x="13843" y="315607"/>
                  </a:lnTo>
                  <a:lnTo>
                    <a:pt x="380111" y="21221"/>
                  </a:lnTo>
                  <a:lnTo>
                    <a:pt x="393192" y="21221"/>
                  </a:lnTo>
                  <a:lnTo>
                    <a:pt x="393192" y="4140"/>
                  </a:lnTo>
                  <a:lnTo>
                    <a:pt x="391540" y="1701"/>
                  </a:lnTo>
                  <a:lnTo>
                    <a:pt x="389889" y="901"/>
                  </a:lnTo>
                  <a:lnTo>
                    <a:pt x="389000" y="253"/>
                  </a:lnTo>
                  <a:lnTo>
                    <a:pt x="387985" y="0"/>
                  </a:lnTo>
                  <a:close/>
                </a:path>
                <a:path w="393700" h="760729">
                  <a:moveTo>
                    <a:pt x="393192" y="21221"/>
                  </a:moveTo>
                  <a:lnTo>
                    <a:pt x="380111" y="21221"/>
                  </a:lnTo>
                  <a:lnTo>
                    <a:pt x="380111" y="746646"/>
                  </a:lnTo>
                  <a:lnTo>
                    <a:pt x="393192" y="746646"/>
                  </a:lnTo>
                  <a:lnTo>
                    <a:pt x="393192" y="21221"/>
                  </a:lnTo>
                  <a:close/>
                </a:path>
              </a:pathLst>
            </a:custGeom>
            <a:solidFill>
              <a:srgbClr val="3C3C3C"/>
            </a:solidFill>
          </p:spPr>
          <p:txBody>
            <a:bodyPr wrap="square" lIns="0" tIns="0" rIns="0" bIns="0" rtlCol="0"/>
            <a:lstStyle/>
            <a:p/>
          </p:txBody>
        </p:sp>
        <p:sp>
          <p:nvSpPr>
            <p:cNvPr id="32" name="object 32"/>
            <p:cNvSpPr/>
            <p:nvPr/>
          </p:nvSpPr>
          <p:spPr>
            <a:xfrm>
              <a:off x="1383792" y="4695461"/>
              <a:ext cx="88900" cy="440690"/>
            </a:xfrm>
            <a:custGeom>
              <a:avLst/>
              <a:gdLst/>
              <a:ahLst/>
              <a:cxnLst/>
              <a:rect l="l" t="t" r="r" b="b"/>
              <a:pathLst>
                <a:path w="88900" h="440689">
                  <a:moveTo>
                    <a:pt x="88371" y="0"/>
                  </a:moveTo>
                  <a:lnTo>
                    <a:pt x="0" y="0"/>
                  </a:lnTo>
                  <a:lnTo>
                    <a:pt x="0" y="440397"/>
                  </a:lnTo>
                  <a:lnTo>
                    <a:pt x="88371" y="440397"/>
                  </a:lnTo>
                  <a:lnTo>
                    <a:pt x="88371" y="0"/>
                  </a:lnTo>
                  <a:close/>
                </a:path>
              </a:pathLst>
            </a:custGeom>
            <a:solidFill>
              <a:srgbClr val="FFFFFF"/>
            </a:solidFill>
          </p:spPr>
          <p:txBody>
            <a:bodyPr wrap="square" lIns="0" tIns="0" rIns="0" bIns="0" rtlCol="0"/>
            <a:lstStyle/>
            <a:p/>
          </p:txBody>
        </p:sp>
        <p:sp>
          <p:nvSpPr>
            <p:cNvPr id="33" name="object 33"/>
            <p:cNvSpPr/>
            <p:nvPr/>
          </p:nvSpPr>
          <p:spPr>
            <a:xfrm>
              <a:off x="1377696" y="4383023"/>
              <a:ext cx="480059" cy="760730"/>
            </a:xfrm>
            <a:custGeom>
              <a:avLst/>
              <a:gdLst/>
              <a:ahLst/>
              <a:cxnLst/>
              <a:rect l="l" t="t" r="r" b="b"/>
              <a:pathLst>
                <a:path w="480060" h="760729">
                  <a:moveTo>
                    <a:pt x="480060" y="4140"/>
                  </a:moveTo>
                  <a:lnTo>
                    <a:pt x="478409" y="1701"/>
                  </a:lnTo>
                  <a:lnTo>
                    <a:pt x="475996" y="901"/>
                  </a:lnTo>
                  <a:lnTo>
                    <a:pt x="474980" y="254"/>
                  </a:lnTo>
                  <a:lnTo>
                    <a:pt x="474091" y="0"/>
                  </a:lnTo>
                  <a:lnTo>
                    <a:pt x="471678" y="0"/>
                  </a:lnTo>
                  <a:lnTo>
                    <a:pt x="470154" y="698"/>
                  </a:lnTo>
                  <a:lnTo>
                    <a:pt x="468630" y="1701"/>
                  </a:lnTo>
                  <a:lnTo>
                    <a:pt x="91579" y="304825"/>
                  </a:lnTo>
                  <a:lnTo>
                    <a:pt x="86741" y="304825"/>
                  </a:lnTo>
                  <a:lnTo>
                    <a:pt x="86741" y="317855"/>
                  </a:lnTo>
                  <a:lnTo>
                    <a:pt x="86741" y="746620"/>
                  </a:lnTo>
                  <a:lnTo>
                    <a:pt x="13843" y="746620"/>
                  </a:lnTo>
                  <a:lnTo>
                    <a:pt x="13843" y="317855"/>
                  </a:lnTo>
                  <a:lnTo>
                    <a:pt x="86741" y="317855"/>
                  </a:lnTo>
                  <a:lnTo>
                    <a:pt x="86741" y="304825"/>
                  </a:lnTo>
                  <a:lnTo>
                    <a:pt x="3302" y="304825"/>
                  </a:lnTo>
                  <a:lnTo>
                    <a:pt x="1651" y="306438"/>
                  </a:lnTo>
                  <a:lnTo>
                    <a:pt x="762" y="308089"/>
                  </a:lnTo>
                  <a:lnTo>
                    <a:pt x="0" y="309702"/>
                  </a:lnTo>
                  <a:lnTo>
                    <a:pt x="0" y="754773"/>
                  </a:lnTo>
                  <a:lnTo>
                    <a:pt x="762" y="757212"/>
                  </a:lnTo>
                  <a:lnTo>
                    <a:pt x="1651" y="758037"/>
                  </a:lnTo>
                  <a:lnTo>
                    <a:pt x="3302" y="759663"/>
                  </a:lnTo>
                  <a:lnTo>
                    <a:pt x="4826" y="760476"/>
                  </a:lnTo>
                  <a:lnTo>
                    <a:pt x="91821" y="760476"/>
                  </a:lnTo>
                  <a:lnTo>
                    <a:pt x="95758" y="760476"/>
                  </a:lnTo>
                  <a:lnTo>
                    <a:pt x="475107" y="760476"/>
                  </a:lnTo>
                  <a:lnTo>
                    <a:pt x="476758" y="759663"/>
                  </a:lnTo>
                  <a:lnTo>
                    <a:pt x="478409" y="758037"/>
                  </a:lnTo>
                  <a:lnTo>
                    <a:pt x="479298" y="756399"/>
                  </a:lnTo>
                  <a:lnTo>
                    <a:pt x="480060" y="754786"/>
                  </a:lnTo>
                  <a:lnTo>
                    <a:pt x="480060" y="746658"/>
                  </a:lnTo>
                  <a:lnTo>
                    <a:pt x="480060" y="21221"/>
                  </a:lnTo>
                  <a:lnTo>
                    <a:pt x="480060" y="4140"/>
                  </a:lnTo>
                  <a:close/>
                </a:path>
              </a:pathLst>
            </a:custGeom>
            <a:solidFill>
              <a:srgbClr val="3C3C3C"/>
            </a:solidFill>
          </p:spPr>
          <p:txBody>
            <a:bodyPr wrap="square" lIns="0" tIns="0" rIns="0" bIns="0" rtlCol="0"/>
            <a:lstStyle/>
            <a:p/>
          </p:txBody>
        </p:sp>
        <p:sp>
          <p:nvSpPr>
            <p:cNvPr id="34" name="object 34"/>
            <p:cNvSpPr/>
            <p:nvPr/>
          </p:nvSpPr>
          <p:spPr>
            <a:xfrm>
              <a:off x="1046988" y="4319016"/>
              <a:ext cx="4053840" cy="454659"/>
            </a:xfrm>
            <a:custGeom>
              <a:avLst/>
              <a:gdLst/>
              <a:ahLst/>
              <a:cxnLst/>
              <a:rect l="l" t="t" r="r" b="b"/>
              <a:pathLst>
                <a:path w="4053840" h="454660">
                  <a:moveTo>
                    <a:pt x="4053840" y="0"/>
                  </a:moveTo>
                  <a:lnTo>
                    <a:pt x="0" y="425653"/>
                  </a:lnTo>
                  <a:lnTo>
                    <a:pt x="1638" y="454126"/>
                  </a:lnTo>
                  <a:lnTo>
                    <a:pt x="3500374" y="454126"/>
                  </a:lnTo>
                  <a:lnTo>
                    <a:pt x="4053840" y="28498"/>
                  </a:lnTo>
                  <a:lnTo>
                    <a:pt x="4053840" y="0"/>
                  </a:lnTo>
                  <a:close/>
                </a:path>
              </a:pathLst>
            </a:custGeom>
            <a:solidFill>
              <a:srgbClr val="FFFFFF"/>
            </a:solidFill>
          </p:spPr>
          <p:txBody>
            <a:bodyPr wrap="square" lIns="0" tIns="0" rIns="0" bIns="0" rtlCol="0"/>
            <a:lstStyle/>
            <a:p/>
          </p:txBody>
        </p:sp>
        <p:sp>
          <p:nvSpPr>
            <p:cNvPr id="35" name="object 35"/>
            <p:cNvSpPr/>
            <p:nvPr/>
          </p:nvSpPr>
          <p:spPr>
            <a:xfrm>
              <a:off x="1039393" y="4311421"/>
              <a:ext cx="4067810" cy="467995"/>
            </a:xfrm>
            <a:custGeom>
              <a:avLst/>
              <a:gdLst/>
              <a:ahLst/>
              <a:cxnLst/>
              <a:rect l="l" t="t" r="r" b="b"/>
              <a:pathLst>
                <a:path w="4067810" h="467995">
                  <a:moveTo>
                    <a:pt x="4063085" y="0"/>
                  </a:moveTo>
                  <a:lnTo>
                    <a:pt x="4061053" y="0"/>
                  </a:lnTo>
                  <a:lnTo>
                    <a:pt x="4060672" y="88"/>
                  </a:lnTo>
                  <a:lnTo>
                    <a:pt x="4060164" y="317"/>
                  </a:lnTo>
                  <a:lnTo>
                    <a:pt x="5689" y="425475"/>
                  </a:lnTo>
                  <a:lnTo>
                    <a:pt x="2438" y="426300"/>
                  </a:lnTo>
                  <a:lnTo>
                    <a:pt x="0" y="429539"/>
                  </a:lnTo>
                  <a:lnTo>
                    <a:pt x="0" y="432803"/>
                  </a:lnTo>
                  <a:lnTo>
                    <a:pt x="1612" y="461302"/>
                  </a:lnTo>
                  <a:lnTo>
                    <a:pt x="1612" y="465378"/>
                  </a:lnTo>
                  <a:lnTo>
                    <a:pt x="4051" y="467817"/>
                  </a:lnTo>
                  <a:lnTo>
                    <a:pt x="3510762" y="467817"/>
                  </a:lnTo>
                  <a:lnTo>
                    <a:pt x="3511524" y="466204"/>
                  </a:lnTo>
                  <a:lnTo>
                    <a:pt x="3526374" y="454799"/>
                  </a:lnTo>
                  <a:lnTo>
                    <a:pt x="14630" y="454799"/>
                  </a:lnTo>
                  <a:lnTo>
                    <a:pt x="13830" y="438505"/>
                  </a:lnTo>
                  <a:lnTo>
                    <a:pt x="4054449" y="14160"/>
                  </a:lnTo>
                  <a:lnTo>
                    <a:pt x="4067530" y="14160"/>
                  </a:lnTo>
                  <a:lnTo>
                    <a:pt x="4067530" y="4381"/>
                  </a:lnTo>
                  <a:lnTo>
                    <a:pt x="4066641" y="2755"/>
                  </a:lnTo>
                  <a:lnTo>
                    <a:pt x="4065879" y="1930"/>
                  </a:lnTo>
                  <a:lnTo>
                    <a:pt x="4064736" y="749"/>
                  </a:lnTo>
                  <a:lnTo>
                    <a:pt x="4063085" y="0"/>
                  </a:lnTo>
                  <a:close/>
                </a:path>
                <a:path w="4067810" h="467995">
                  <a:moveTo>
                    <a:pt x="4067530" y="14160"/>
                  </a:moveTo>
                  <a:lnTo>
                    <a:pt x="4054449" y="14160"/>
                  </a:lnTo>
                  <a:lnTo>
                    <a:pt x="4054449" y="32080"/>
                  </a:lnTo>
                  <a:lnTo>
                    <a:pt x="3504412" y="454799"/>
                  </a:lnTo>
                  <a:lnTo>
                    <a:pt x="3526374" y="454799"/>
                  </a:lnTo>
                  <a:lnTo>
                    <a:pt x="4065117" y="41046"/>
                  </a:lnTo>
                  <a:lnTo>
                    <a:pt x="4066641" y="39395"/>
                  </a:lnTo>
                  <a:lnTo>
                    <a:pt x="4067530" y="37782"/>
                  </a:lnTo>
                  <a:lnTo>
                    <a:pt x="4067530" y="14160"/>
                  </a:lnTo>
                  <a:close/>
                </a:path>
              </a:pathLst>
            </a:custGeom>
            <a:solidFill>
              <a:srgbClr val="3C3C3C"/>
            </a:solidFill>
          </p:spPr>
          <p:txBody>
            <a:bodyPr wrap="square" lIns="0" tIns="0" rIns="0" bIns="0" rtlCol="0"/>
            <a:lstStyle/>
            <a:p/>
          </p:txBody>
        </p:sp>
        <p:sp>
          <p:nvSpPr>
            <p:cNvPr id="36" name="object 36"/>
            <p:cNvSpPr/>
            <p:nvPr/>
          </p:nvSpPr>
          <p:spPr>
            <a:xfrm>
              <a:off x="1048537" y="4319016"/>
              <a:ext cx="4052570" cy="425450"/>
            </a:xfrm>
            <a:custGeom>
              <a:avLst/>
              <a:gdLst/>
              <a:ahLst/>
              <a:cxnLst/>
              <a:rect l="l" t="t" r="r" b="b"/>
              <a:pathLst>
                <a:path w="4052570" h="425450">
                  <a:moveTo>
                    <a:pt x="4052290" y="0"/>
                  </a:moveTo>
                  <a:lnTo>
                    <a:pt x="883005" y="0"/>
                  </a:lnTo>
                  <a:lnTo>
                    <a:pt x="0" y="425170"/>
                  </a:lnTo>
                  <a:lnTo>
                    <a:pt x="3498824" y="425170"/>
                  </a:lnTo>
                  <a:lnTo>
                    <a:pt x="4052290" y="0"/>
                  </a:lnTo>
                  <a:close/>
                </a:path>
              </a:pathLst>
            </a:custGeom>
            <a:solidFill>
              <a:srgbClr val="FFFFFF"/>
            </a:solidFill>
          </p:spPr>
          <p:txBody>
            <a:bodyPr wrap="square" lIns="0" tIns="0" rIns="0" bIns="0" rtlCol="0"/>
            <a:lstStyle/>
            <a:p/>
          </p:txBody>
        </p:sp>
        <p:sp>
          <p:nvSpPr>
            <p:cNvPr id="37" name="object 37"/>
            <p:cNvSpPr/>
            <p:nvPr/>
          </p:nvSpPr>
          <p:spPr>
            <a:xfrm>
              <a:off x="303275" y="1461769"/>
              <a:ext cx="4805172" cy="3681730"/>
            </a:xfrm>
            <a:prstGeom prst="rect">
              <a:avLst/>
            </a:prstGeom>
            <a:blipFill>
              <a:blip r:embed="rId4" cstate="print"/>
              <a:stretch>
                <a:fillRect/>
              </a:stretch>
            </a:blipFill>
          </p:spPr>
          <p:txBody>
            <a:bodyPr wrap="square" lIns="0" tIns="0" rIns="0" bIns="0" rtlCol="0"/>
            <a:lstStyle/>
            <a:p/>
          </p:txBody>
        </p:sp>
        <p:sp>
          <p:nvSpPr>
            <p:cNvPr id="38" name="object 38"/>
            <p:cNvSpPr/>
            <p:nvPr/>
          </p:nvSpPr>
          <p:spPr>
            <a:xfrm>
              <a:off x="740663" y="5129803"/>
              <a:ext cx="4906010" cy="13970"/>
            </a:xfrm>
            <a:custGeom>
              <a:avLst/>
              <a:gdLst/>
              <a:ahLst/>
              <a:cxnLst/>
              <a:rect l="l" t="t" r="r" b="b"/>
              <a:pathLst>
                <a:path w="4906010" h="13970">
                  <a:moveTo>
                    <a:pt x="4903343" y="0"/>
                  </a:moveTo>
                  <a:lnTo>
                    <a:pt x="3263" y="0"/>
                  </a:lnTo>
                  <a:lnTo>
                    <a:pt x="0" y="3226"/>
                  </a:lnTo>
                  <a:lnTo>
                    <a:pt x="0" y="10470"/>
                  </a:lnTo>
                  <a:lnTo>
                    <a:pt x="3263" y="13696"/>
                  </a:lnTo>
                  <a:lnTo>
                    <a:pt x="4903343" y="13696"/>
                  </a:lnTo>
                  <a:lnTo>
                    <a:pt x="4905756" y="10470"/>
                  </a:lnTo>
                  <a:lnTo>
                    <a:pt x="4905756" y="3226"/>
                  </a:lnTo>
                  <a:close/>
                </a:path>
              </a:pathLst>
            </a:custGeom>
            <a:solidFill>
              <a:srgbClr val="484848"/>
            </a:solidFill>
          </p:spPr>
          <p:txBody>
            <a:bodyPr wrap="square" lIns="0" tIns="0" rIns="0" bIns="0" rtlCol="0"/>
            <a:lstStyle/>
            <a:p/>
          </p:txBody>
        </p:sp>
      </p:grpSp>
      <p:sp>
        <p:nvSpPr>
          <p:cNvPr id="39" name="object 39"/>
          <p:cNvSpPr txBox="1"/>
          <p:nvPr/>
        </p:nvSpPr>
        <p:spPr>
          <a:xfrm>
            <a:off x="4572000" y="1581785"/>
            <a:ext cx="4472305" cy="1819275"/>
          </a:xfrm>
          <a:prstGeom prst="rect">
            <a:avLst/>
          </a:prstGeom>
        </p:spPr>
        <p:txBody>
          <a:bodyPr vert="horz" wrap="square" lIns="0" tIns="12700" rIns="0" bIns="0" rtlCol="0">
            <a:noAutofit/>
          </a:bodyPr>
          <a:lstStyle/>
          <a:p>
            <a:pPr marL="105410" marR="5080" indent="-93345" algn="r">
              <a:lnSpc>
                <a:spcPct val="100000"/>
              </a:lnSpc>
              <a:spcBef>
                <a:spcPts val="100"/>
              </a:spcBef>
            </a:pPr>
            <a:r>
              <a:rPr sz="2400" dirty="0">
                <a:solidFill>
                  <a:srgbClr val="484848"/>
                </a:solidFill>
                <a:latin typeface="Verdana" panose="020B0604030504040204"/>
                <a:cs typeface="Verdana" panose="020B0604030504040204"/>
              </a:rPr>
              <a:t>TÍCH HỢP </a:t>
            </a:r>
            <a:endParaRPr sz="2400" dirty="0">
              <a:solidFill>
                <a:srgbClr val="484848"/>
              </a:solidFill>
              <a:latin typeface="Verdana" panose="020B0604030504040204"/>
              <a:cs typeface="Verdana" panose="020B0604030504040204"/>
            </a:endParaRPr>
          </a:p>
          <a:p>
            <a:pPr marL="105410" marR="5080" indent="-93345" algn="r">
              <a:lnSpc>
                <a:spcPct val="100000"/>
              </a:lnSpc>
              <a:spcBef>
                <a:spcPts val="100"/>
              </a:spcBef>
            </a:pPr>
            <a:r>
              <a:rPr sz="2400" dirty="0">
                <a:solidFill>
                  <a:srgbClr val="484848"/>
                </a:solidFill>
                <a:latin typeface="Verdana" panose="020B0604030504040204"/>
                <a:cs typeface="Verdana" panose="020B0604030504040204"/>
              </a:rPr>
              <a:t>ELASTICSEARCH,SPARK</a:t>
            </a:r>
            <a:endParaRPr sz="2400" dirty="0">
              <a:solidFill>
                <a:srgbClr val="484848"/>
              </a:solidFill>
              <a:latin typeface="Verdana" panose="020B0604030504040204"/>
              <a:cs typeface="Verdana" panose="020B0604030504040204"/>
            </a:endParaRPr>
          </a:p>
          <a:p>
            <a:pPr marL="105410" marR="5080" indent="-93345" algn="r">
              <a:lnSpc>
                <a:spcPct val="100000"/>
              </a:lnSpc>
              <a:spcBef>
                <a:spcPts val="100"/>
              </a:spcBef>
            </a:pPr>
            <a:r>
              <a:rPr sz="2400" dirty="0">
                <a:solidFill>
                  <a:srgbClr val="484848"/>
                </a:solidFill>
                <a:latin typeface="Verdana" panose="020B0604030504040204"/>
                <a:cs typeface="Verdana" panose="020B0604030504040204"/>
              </a:rPr>
              <a:t> CHO BÀI TOÁN</a:t>
            </a:r>
            <a:r>
              <a:rPr lang="vi-VN" sz="2400" dirty="0">
                <a:solidFill>
                  <a:srgbClr val="484848"/>
                </a:solidFill>
                <a:latin typeface="Verdana" panose="020B0604030504040204"/>
                <a:cs typeface="Verdana" panose="020B0604030504040204"/>
              </a:rPr>
              <a:t> </a:t>
            </a:r>
            <a:r>
              <a:rPr sz="2400" dirty="0">
                <a:solidFill>
                  <a:srgbClr val="484848"/>
                </a:solidFill>
                <a:latin typeface="Verdana" panose="020B0604030504040204"/>
                <a:cs typeface="Verdana" panose="020B0604030504040204"/>
              </a:rPr>
              <a:t>MOVIE</a:t>
            </a:r>
            <a:r>
              <a:rPr lang="vi-VN" sz="2400" dirty="0">
                <a:solidFill>
                  <a:srgbClr val="484848"/>
                </a:solidFill>
                <a:latin typeface="Verdana" panose="020B0604030504040204"/>
                <a:cs typeface="Verdana" panose="020B0604030504040204"/>
              </a:rPr>
              <a:t> </a:t>
            </a:r>
            <a:r>
              <a:rPr sz="2400" dirty="0">
                <a:solidFill>
                  <a:srgbClr val="484848"/>
                </a:solidFill>
                <a:latin typeface="Verdana" panose="020B0604030504040204"/>
                <a:cs typeface="Verdana" panose="020B0604030504040204"/>
              </a:rPr>
              <a:t>RECOMMENDATION</a:t>
            </a:r>
            <a:r>
              <a:rPr sz="3600" dirty="0">
                <a:solidFill>
                  <a:srgbClr val="484848"/>
                </a:solidFill>
                <a:latin typeface="Verdana" panose="020B0604030504040204"/>
                <a:cs typeface="Verdana" panose="020B0604030504040204"/>
              </a:rPr>
              <a:t> </a:t>
            </a:r>
            <a:endParaRPr sz="3600" dirty="0">
              <a:solidFill>
                <a:srgbClr val="484848"/>
              </a:solidFill>
              <a:latin typeface="Verdana" panose="020B0604030504040204"/>
              <a:cs typeface="Verdana" panose="020B0604030504040204"/>
            </a:endParaRPr>
          </a:p>
        </p:txBody>
      </p:sp>
      <p:sp>
        <p:nvSpPr>
          <p:cNvPr id="40" name="object 40"/>
          <p:cNvSpPr txBox="1"/>
          <p:nvPr/>
        </p:nvSpPr>
        <p:spPr>
          <a:xfrm>
            <a:off x="5652896" y="3801567"/>
            <a:ext cx="2783205" cy="720090"/>
          </a:xfrm>
          <a:prstGeom prst="rect">
            <a:avLst/>
          </a:prstGeom>
        </p:spPr>
        <p:txBody>
          <a:bodyPr vert="horz" wrap="square" lIns="0" tIns="12700" rIns="0" bIns="0" rtlCol="0">
            <a:spAutoFit/>
          </a:bodyPr>
          <a:lstStyle/>
          <a:p>
            <a:pPr marL="12700">
              <a:lnSpc>
                <a:spcPct val="100000"/>
              </a:lnSpc>
              <a:spcBef>
                <a:spcPts val="100"/>
              </a:spcBef>
            </a:pPr>
            <a:r>
              <a:rPr sz="2300" spc="-450" dirty="0">
                <a:solidFill>
                  <a:srgbClr val="DE0089"/>
                </a:solidFill>
                <a:latin typeface="Verdana" panose="020B0604030504040204"/>
                <a:cs typeface="Verdana" panose="020B0604030504040204"/>
              </a:rPr>
              <a:t>GVHD: </a:t>
            </a:r>
            <a:r>
              <a:rPr sz="2300" spc="-320" dirty="0">
                <a:solidFill>
                  <a:srgbClr val="DE0089"/>
                </a:solidFill>
                <a:latin typeface="Verdana" panose="020B0604030504040204"/>
                <a:cs typeface="Verdana" panose="020B0604030504040204"/>
              </a:rPr>
              <a:t>T</a:t>
            </a:r>
            <a:r>
              <a:rPr lang="vi-VN" sz="2300" spc="-320" dirty="0">
                <a:solidFill>
                  <a:srgbClr val="DE0089"/>
                </a:solidFill>
                <a:latin typeface="Verdana" panose="020B0604030504040204"/>
                <a:cs typeface="Verdana" panose="020B0604030504040204"/>
              </a:rPr>
              <a:t>h</a:t>
            </a:r>
            <a:r>
              <a:rPr sz="2300" spc="-320" dirty="0">
                <a:solidFill>
                  <a:srgbClr val="DE0089"/>
                </a:solidFill>
                <a:latin typeface="Verdana" panose="020B0604030504040204"/>
                <a:cs typeface="Verdana" panose="020B0604030504040204"/>
              </a:rPr>
              <a:t>S. </a:t>
            </a:r>
            <a:r>
              <a:rPr lang="vi-VN" sz="2300" spc="-320" dirty="0">
                <a:solidFill>
                  <a:srgbClr val="DE0089"/>
                </a:solidFill>
                <a:latin typeface="Verdana" panose="020B0604030504040204"/>
                <a:cs typeface="Verdana" panose="020B0604030504040204"/>
              </a:rPr>
              <a:t>Phạm </a:t>
            </a:r>
            <a:r>
              <a:rPr sz="2300" spc="-280" dirty="0">
                <a:solidFill>
                  <a:srgbClr val="DE0089"/>
                </a:solidFill>
                <a:latin typeface="Verdana" panose="020B0604030504040204"/>
                <a:cs typeface="Verdana" panose="020B0604030504040204"/>
              </a:rPr>
              <a:t>Trọng</a:t>
            </a:r>
            <a:r>
              <a:rPr sz="2300" spc="-335" dirty="0">
                <a:solidFill>
                  <a:srgbClr val="DE0089"/>
                </a:solidFill>
                <a:latin typeface="Verdana" panose="020B0604030504040204"/>
                <a:cs typeface="Verdana" panose="020B0604030504040204"/>
              </a:rPr>
              <a:t> H</a:t>
            </a:r>
            <a:r>
              <a:rPr lang="vi-VN" sz="2300" spc="-335" dirty="0">
                <a:solidFill>
                  <a:srgbClr val="DE0089"/>
                </a:solidFill>
                <a:latin typeface="Verdana" panose="020B0604030504040204"/>
                <a:cs typeface="Verdana" panose="020B0604030504040204"/>
              </a:rPr>
              <a:t>uynh</a:t>
            </a:r>
            <a:endParaRPr lang="vi-VN" sz="2300" spc="-335" dirty="0">
              <a:solidFill>
                <a:srgbClr val="DE0089"/>
              </a:solidFill>
              <a:latin typeface="Verdana" panose="020B0604030504040204"/>
              <a:cs typeface="Verdana" panose="020B0604030504040204"/>
            </a:endParaRPr>
          </a:p>
        </p:txBody>
      </p:sp>
      <p:sp>
        <p:nvSpPr>
          <p:cNvPr id="41" name="object 41"/>
          <p:cNvSpPr txBox="1">
            <a:spLocks noGrp="1"/>
          </p:cNvSpPr>
          <p:nvPr>
            <p:ph type="title"/>
          </p:nvPr>
        </p:nvSpPr>
        <p:spPr>
          <a:xfrm>
            <a:off x="285699" y="285064"/>
            <a:ext cx="2648585" cy="391795"/>
          </a:xfrm>
          <a:prstGeom prst="rect">
            <a:avLst/>
          </a:prstGeom>
        </p:spPr>
        <p:txBody>
          <a:bodyPr vert="horz" wrap="square" lIns="0" tIns="12700" rIns="0" bIns="0" rtlCol="0">
            <a:spAutoFit/>
          </a:bodyPr>
          <a:lstStyle/>
          <a:p>
            <a:pPr marL="12700">
              <a:lnSpc>
                <a:spcPct val="100000"/>
              </a:lnSpc>
              <a:spcBef>
                <a:spcPts val="100"/>
              </a:spcBef>
            </a:pPr>
            <a:r>
              <a:rPr sz="2400" spc="-305" dirty="0">
                <a:solidFill>
                  <a:srgbClr val="000000"/>
                </a:solidFill>
              </a:rPr>
              <a:t>Phân </a:t>
            </a:r>
            <a:r>
              <a:rPr sz="2400" spc="-229" dirty="0">
                <a:solidFill>
                  <a:srgbClr val="000000"/>
                </a:solidFill>
              </a:rPr>
              <a:t>Tích </a:t>
            </a:r>
            <a:r>
              <a:rPr sz="2400" spc="-480" dirty="0">
                <a:solidFill>
                  <a:srgbClr val="000000"/>
                </a:solidFill>
              </a:rPr>
              <a:t>Dữ </a:t>
            </a:r>
            <a:r>
              <a:rPr sz="2400" spc="-225" dirty="0">
                <a:solidFill>
                  <a:srgbClr val="000000"/>
                </a:solidFill>
              </a:rPr>
              <a:t>Liệu</a:t>
            </a:r>
            <a:r>
              <a:rPr sz="2400" spc="-540" dirty="0">
                <a:solidFill>
                  <a:srgbClr val="000000"/>
                </a:solidFill>
              </a:rPr>
              <a:t> </a:t>
            </a:r>
            <a:r>
              <a:rPr sz="2400" spc="-270" dirty="0">
                <a:solidFill>
                  <a:srgbClr val="000000"/>
                </a:solidFill>
              </a:rPr>
              <a:t>Lớn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Content Placeholder 101"/>
          <p:cNvPicPr>
            <a:picLocks noChangeAspect="1"/>
          </p:cNvPicPr>
          <p:nvPr>
            <p:ph sz="half" idx="2"/>
          </p:nvPr>
        </p:nvPicPr>
        <p:blipFill>
          <a:blip r:embed="rId1"/>
          <a:srcRect l="8009" t="9077" r="8661" b="15535"/>
          <a:stretch>
            <a:fillRect/>
          </a:stretch>
        </p:blipFill>
        <p:spPr>
          <a:xfrm>
            <a:off x="3429000" y="2419350"/>
            <a:ext cx="5509260" cy="2492375"/>
          </a:xfrm>
          <a:prstGeom prst="trapezoid">
            <a:avLst/>
          </a:prstGeom>
          <a:noFill/>
          <a:ln w="9525">
            <a:noFill/>
          </a:ln>
        </p:spPr>
      </p:pic>
      <p:sp>
        <p:nvSpPr>
          <p:cNvPr id="2" name="Title 1"/>
          <p:cNvSpPr>
            <a:spLocks noGrp="1"/>
          </p:cNvSpPr>
          <p:nvPr>
            <p:ph type="title"/>
          </p:nvPr>
        </p:nvSpPr>
        <p:spPr>
          <a:xfrm>
            <a:off x="990600" y="590550"/>
            <a:ext cx="4322445" cy="4411345"/>
          </a:xfrm>
        </p:spPr>
        <p:txBody>
          <a:bodyPr wrap="square">
            <a:noAutofit/>
          </a:bodyPr>
          <a:p>
            <a:r>
              <a:rPr lang="vi-VN" altLang="en-US" sz="2000"/>
              <a:t>Các trường hợp sử dụng big data</a:t>
            </a:r>
            <a:br>
              <a:rPr lang="vi-VN" altLang="en-US" sz="2000"/>
            </a:br>
            <a:r>
              <a:rPr lang="vi-VN" altLang="en-US" sz="2000"/>
              <a:t>1. Ngành Ngân hàng</a:t>
            </a:r>
            <a:br>
              <a:rPr lang="vi-VN" altLang="en-US" sz="2000"/>
            </a:br>
            <a:r>
              <a:rPr lang="vi-VN" altLang="en-US" sz="2000"/>
              <a:t>2. Ngành y tế</a:t>
            </a:r>
            <a:br>
              <a:rPr lang="vi-VN" altLang="en-US" sz="2000"/>
            </a:br>
            <a:r>
              <a:rPr lang="vi-VN" altLang="en-US" sz="2000"/>
              <a:t>3. Thương mại điện tử</a:t>
            </a:r>
            <a:br>
              <a:rPr lang="vi-VN" altLang="en-US" sz="2000"/>
            </a:br>
            <a:r>
              <a:rPr lang="vi-VN" altLang="en-US" sz="2000"/>
              <a:t>4. Ngành bán lẻ</a:t>
            </a:r>
            <a:br>
              <a:rPr lang="vi-VN" altLang="en-US" sz="2000"/>
            </a:br>
            <a:r>
              <a:rPr lang="vi-VN" altLang="en-US" sz="2000"/>
              <a:t>5. Digital Marketing</a:t>
            </a:r>
            <a:br>
              <a:rPr lang="vi-VN" altLang="en-US" sz="2000"/>
            </a:br>
            <a:r>
              <a:rPr lang="vi-VN" altLang="en-US" sz="2000"/>
              <a:t>6.Giáo dục</a:t>
            </a:r>
            <a:br>
              <a:rPr lang="vi-VN" altLang="en-US" sz="2000"/>
            </a:br>
            <a:r>
              <a:rPr lang="vi-VN" altLang="en-US" sz="2000"/>
              <a:t>7.Dịch vụ khách hàng</a:t>
            </a:r>
            <a:br>
              <a:rPr lang="vi-VN" altLang="en-US" sz="2000"/>
            </a:br>
            <a:r>
              <a:rPr lang="vi-VN" altLang="en-US" sz="2000"/>
              <a:t>8. Công nghệ </a:t>
            </a:r>
            <a:br>
              <a:rPr lang="vi-VN" altLang="en-US" sz="2000"/>
            </a:br>
            <a:r>
              <a:rPr lang="vi-VN" altLang="en-US" sz="2000"/>
              <a:t>9.Quản lý Chính phủ </a:t>
            </a:r>
            <a:br>
              <a:rPr lang="vi-VN" altLang="en-US" sz="2000"/>
            </a:br>
            <a:r>
              <a:rPr lang="vi-VN" altLang="en-US" sz="2000"/>
              <a:t>10. Giao thông vận tải</a:t>
            </a:r>
            <a:br>
              <a:rPr lang="vi-VN" altLang="en-US" sz="2000"/>
            </a:br>
            <a:endParaRPr lang="vi-V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0" y="908050"/>
            <a:ext cx="2662555" cy="2080895"/>
          </a:xfrm>
          <a:prstGeom prst="rect">
            <a:avLst/>
          </a:prstGeom>
        </p:spPr>
        <p:txBody>
          <a:bodyPr vert="horz" wrap="square" lIns="0" tIns="12700" rIns="0" bIns="0" rtlCol="0">
            <a:spAutoFit/>
          </a:bodyPr>
          <a:lstStyle/>
          <a:p>
            <a:pPr marL="165735">
              <a:lnSpc>
                <a:spcPts val="11005"/>
              </a:lnSpc>
              <a:spcBef>
                <a:spcPts val="100"/>
              </a:spcBef>
            </a:pPr>
            <a:r>
              <a:rPr sz="9600" spc="-1325" dirty="0"/>
              <a:t>02</a:t>
            </a:r>
            <a:endParaRPr sz="9600"/>
          </a:p>
          <a:p>
            <a:pPr marL="12700">
              <a:lnSpc>
                <a:spcPts val="5125"/>
              </a:lnSpc>
            </a:pPr>
            <a:r>
              <a:rPr lang="vi-VN" sz="4700" spc="-640" dirty="0"/>
              <a:t>Bài Toán</a:t>
            </a:r>
            <a:endParaRPr lang="vi-VN" sz="4700" spc="-6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90600" y="590550"/>
            <a:ext cx="6999605" cy="1723390"/>
          </a:xfrm>
        </p:spPr>
        <p:txBody>
          <a:bodyPr wrap="square"/>
          <a:p>
            <a:r>
              <a:rPr lang="en-US"/>
              <a:t>2. Bài toán </a:t>
            </a:r>
            <a:br>
              <a:rPr lang="en-US"/>
            </a:br>
            <a:r>
              <a:rPr lang="en-US"/>
              <a:t>Bạn đang tìm kiếm một giải pháp để tìm kiếm những bộ phim hay,nhưng không biết tìm như thế nào? </a:t>
            </a:r>
            <a:endParaRPr lang="en-US"/>
          </a:p>
        </p:txBody>
      </p:sp>
      <p:pic>
        <p:nvPicPr>
          <p:cNvPr id="131" name="Picture 131" descr="https://lh7-us.googleusercontent.com/9DDh8EbRrwEIP9zQfb253WzScloYwmnCpDqpURfSJJmDuF-xV0iCHyJgO9xRaVxMxfKaJh5WiCMGbvDw9ef3GQP3rFD_TWKiSBdT_pcnm3rl1ODorzBQgyC7a8KbNKTg8cxeC7pMnTNTHKPKX1xGULw"/>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914400" y="3257550"/>
            <a:ext cx="7414895" cy="13944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0" y="908050"/>
            <a:ext cx="2662555" cy="2080895"/>
          </a:xfrm>
          <a:prstGeom prst="rect">
            <a:avLst/>
          </a:prstGeom>
        </p:spPr>
        <p:txBody>
          <a:bodyPr vert="horz" wrap="square" lIns="0" tIns="12700" rIns="0" bIns="0" rtlCol="0">
            <a:spAutoFit/>
          </a:bodyPr>
          <a:lstStyle/>
          <a:p>
            <a:pPr marL="165735">
              <a:lnSpc>
                <a:spcPts val="11005"/>
              </a:lnSpc>
              <a:spcBef>
                <a:spcPts val="100"/>
              </a:spcBef>
            </a:pPr>
            <a:r>
              <a:rPr sz="9600" spc="-1325" dirty="0"/>
              <a:t>0</a:t>
            </a:r>
            <a:r>
              <a:rPr lang="vi-VN" sz="9600" spc="-1325" dirty="0"/>
              <a:t>3</a:t>
            </a:r>
            <a:endParaRPr sz="9600"/>
          </a:p>
          <a:p>
            <a:pPr marL="12700">
              <a:lnSpc>
                <a:spcPts val="5125"/>
              </a:lnSpc>
            </a:pPr>
            <a:r>
              <a:rPr lang="vi-VN" sz="4700" spc="-640" dirty="0"/>
              <a:t>Giải Pháp </a:t>
            </a:r>
            <a:endParaRPr lang="vi-VN" sz="4700" spc="-6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0" name="Picture 130" descr="https://lh7-us.googleusercontent.com/HthkafYXZof94yrE63yPPRzb-co3gHQpZADurARQu7jzccWKEbyD8FRk-6TB4B-6LACjLPHRtcJmuPxI5K8MzVzzTki2G7BQOkHV5VM1N1PLcA_O1yrdC4okHdqlwvmNDZK-kUeGIjE2jfJP0xl8fPs"/>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5177155" y="770255"/>
            <a:ext cx="3874135" cy="3156585"/>
          </a:xfrm>
          <a:prstGeom prst="rect">
            <a:avLst/>
          </a:prstGeom>
          <a:noFill/>
          <a:ln>
            <a:noFill/>
          </a:ln>
        </p:spPr>
      </p:pic>
      <p:sp>
        <p:nvSpPr>
          <p:cNvPr id="2" name="Title 1"/>
          <p:cNvSpPr>
            <a:spLocks noGrp="1"/>
          </p:cNvSpPr>
          <p:nvPr>
            <p:ph type="title"/>
          </p:nvPr>
        </p:nvSpPr>
        <p:spPr>
          <a:xfrm>
            <a:off x="762000" y="361950"/>
            <a:ext cx="4872990" cy="4117975"/>
          </a:xfrm>
        </p:spPr>
        <p:txBody>
          <a:bodyPr wrap="square">
            <a:noAutofit/>
          </a:bodyPr>
          <a:p>
            <a:pPr marL="0" indent="0">
              <a:buNone/>
            </a:pPr>
            <a:r>
              <a:rPr lang="vi-VN" altLang="en-US" sz="2000"/>
              <a:t>3.1 </a:t>
            </a:r>
            <a:r>
              <a:rPr lang="en-US" sz="2000"/>
              <a:t>Apache Spark &amp; Elaticsearch </a:t>
            </a:r>
            <a:br>
              <a:rPr lang="en-US" sz="2000"/>
            </a:br>
            <a:r>
              <a:rPr lang="vi-VN" altLang="en-US" sz="2000"/>
              <a:t>Thành phần </a:t>
            </a:r>
            <a:r>
              <a:rPr lang="en-US" sz="2000"/>
              <a:t>Apache Spark </a:t>
            </a:r>
            <a:br>
              <a:rPr lang="en-US" sz="2000"/>
            </a:br>
            <a:r>
              <a:rPr lang="vi-VN" altLang="en-US" sz="2000"/>
              <a:t>  </a:t>
            </a:r>
            <a:r>
              <a:rPr lang="en-US" sz="1800"/>
              <a:t>Spark Core</a:t>
            </a:r>
            <a:br>
              <a:rPr lang="en-US" sz="1800"/>
            </a:br>
            <a:r>
              <a:rPr lang="vi-VN" altLang="en-US" sz="1800"/>
              <a:t>  </a:t>
            </a:r>
            <a:r>
              <a:rPr lang="en-US" sz="1800"/>
              <a:t>Spark SQL</a:t>
            </a:r>
            <a:br>
              <a:rPr lang="en-US" sz="1800"/>
            </a:br>
            <a:r>
              <a:rPr lang="vi-VN" altLang="en-US" sz="1800"/>
              <a:t>  </a:t>
            </a:r>
            <a:r>
              <a:rPr lang="en-US" sz="1800"/>
              <a:t>Spark Streaming</a:t>
            </a:r>
            <a:br>
              <a:rPr lang="en-US" sz="1800"/>
            </a:br>
            <a:r>
              <a:rPr lang="vi-VN" altLang="en-US" sz="1800"/>
              <a:t>  </a:t>
            </a:r>
            <a:r>
              <a:rPr lang="en-US" sz="1800"/>
              <a:t>MLlib (Machine Learning Library)</a:t>
            </a:r>
            <a:br>
              <a:rPr lang="en-US" sz="1800"/>
            </a:br>
            <a:r>
              <a:rPr lang="vi-VN" altLang="en-US" sz="1800"/>
              <a:t>  </a:t>
            </a:r>
            <a:r>
              <a:rPr lang="en-US" sz="1800"/>
              <a:t>GrapX</a:t>
            </a:r>
            <a:br>
              <a:rPr lang="en-US" sz="2000"/>
            </a:br>
            <a:r>
              <a:rPr lang="en-US" sz="2000"/>
              <a:t>Apache Spark có các tính năng đặc trưng sau đây. </a:t>
            </a:r>
            <a:br>
              <a:rPr lang="en-US" sz="2000"/>
            </a:br>
            <a:r>
              <a:rPr lang="vi-VN" altLang="en-US" sz="2000"/>
              <a:t>  </a:t>
            </a:r>
            <a:r>
              <a:rPr lang="en-US" sz="1800"/>
              <a:t>Tốc độ</a:t>
            </a:r>
            <a:br>
              <a:rPr lang="en-US" sz="1800"/>
            </a:br>
            <a:r>
              <a:rPr lang="vi-VN" altLang="en-US" sz="1800"/>
              <a:t>  </a:t>
            </a:r>
            <a:r>
              <a:rPr lang="en-US" sz="1800"/>
              <a:t>Hỗ trợ nhiều ngôn ngữ</a:t>
            </a:r>
            <a:br>
              <a:rPr lang="en-US" sz="1800"/>
            </a:br>
            <a:r>
              <a:rPr lang="vi-VN" altLang="en-US" sz="1800"/>
              <a:t>  </a:t>
            </a:r>
            <a:r>
              <a:rPr lang="en-US" sz="1800"/>
              <a:t>Phân tích nâng cao</a:t>
            </a:r>
            <a:br>
              <a:rPr lang="en-US" sz="1800"/>
            </a:br>
            <a:r>
              <a:rPr lang="vi-VN" altLang="en-US" sz="1800"/>
              <a:t>  </a:t>
            </a:r>
            <a:r>
              <a:rPr lang="en-US" sz="1800"/>
              <a:t>Resilient Distributed Datasets (RDD)</a:t>
            </a:r>
            <a:br>
              <a:rPr lang="en-US" sz="1800"/>
            </a:br>
            <a:br>
              <a:rPr lang="en-US" sz="1800"/>
            </a:br>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90600" y="590550"/>
            <a:ext cx="7466965" cy="2923540"/>
          </a:xfrm>
        </p:spPr>
        <p:txBody>
          <a:bodyPr wrap="square"/>
          <a:p>
            <a:r>
              <a:rPr lang="en-US"/>
              <a:t>Giới thiệu Elaticsearch</a:t>
            </a:r>
            <a:br>
              <a:rPr lang="en-US"/>
            </a:br>
            <a:r>
              <a:rPr lang="en-US" sz="1800"/>
              <a:t> Elasticsearch có thể được mở rộng lên đến Petabyte dữ liệu có cấu trúc</a:t>
            </a:r>
            <a:r>
              <a:rPr lang="vi-VN" altLang="en-US" sz="1800"/>
              <a:t> và </a:t>
            </a:r>
            <a:r>
              <a:rPr lang="en-US" sz="1800"/>
              <a:t>không có cấu trúc </a:t>
            </a:r>
            <a:br>
              <a:rPr lang="en-US" sz="1800"/>
            </a:br>
            <a:r>
              <a:rPr lang="en-US" sz="1800"/>
              <a:t>Elasticsearch có thể được sử dụng như một thay thế cho các lưu trữ tài liệu  như MongoDb hay RavenDb. </a:t>
            </a:r>
            <a:br>
              <a:rPr lang="en-US" sz="1800"/>
            </a:br>
            <a:r>
              <a:rPr lang="en-US" sz="1800"/>
              <a:t>Elasticsearch được sử dụng để cải thiện hiệu năng tìm kiếm, đặc biệt là tìm  kiếm full-text. </a:t>
            </a:r>
            <a:br>
              <a:rPr lang="en-US" sz="1800"/>
            </a:br>
            <a:r>
              <a:rPr lang="en-US" sz="1800"/>
              <a:t>Elasticsearch là một máy tìm kiếm phổ biến nhất được sử dụng bởi nhiều tổ  chức lớn như Wikipedia, The Guardian, StakOverflow, GitHub,… </a:t>
            </a:r>
            <a:endParaRPr lang="en-US" sz="1800"/>
          </a:p>
        </p:txBody>
      </p:sp>
      <p:pic>
        <p:nvPicPr>
          <p:cNvPr id="129" name="Picture 129" descr="https://lh7-us.googleusercontent.com/P3IliUXyaq9QgXfPygh7dCoDayk38Jvts9xjVdLdio5UhF1l0orxTtiyEVuCmYMebVfarM-SjnlzKKQPH1q95Mrghm4nfqTB13KFfjr7FCPWl-xoo0Nv5PigDOFj-87lsoCLkVHVy4rc5M2UB_oc8Wo"/>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2667000" y="3258185"/>
            <a:ext cx="5946775" cy="18529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85750"/>
            <a:ext cx="6630670" cy="2642870"/>
          </a:xfrm>
        </p:spPr>
        <p:txBody>
          <a:bodyPr>
            <a:noAutofit/>
          </a:bodyPr>
          <a:p>
            <a:r>
              <a:rPr lang="en-US"/>
              <a:t>Mô hình của IBM sử dụng apache spark và elasticsearch </a:t>
            </a:r>
            <a:endParaRPr lang="en-US"/>
          </a:p>
        </p:txBody>
      </p:sp>
      <p:pic>
        <p:nvPicPr>
          <p:cNvPr id="128" name="Picture 128" descr="https://lh7-us.googleusercontent.com/_ef1cWtlt4Q5_rMpPuvIA1fkMoQe7Rqcx9ENRKZqzGBPK9FyJEMVh8ZeVAOO6lQ1U_QmBjZHDckpSGE3PuNyORyJOAFCSW0koWSiLcjjHxN8kNfHPkFNvloHKPCsL_-_2pj4t78s4soYHHRS5Jc8Pac">
            <a:hlinkClick r:id="rId1"/>
          </p:cNvPr>
          <p:cNvPicPr>
            <a:picLocks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2000" y="1200150"/>
            <a:ext cx="4180840" cy="3215005"/>
          </a:xfrm>
          <a:prstGeom prst="rect">
            <a:avLst/>
          </a:prstGeom>
          <a:noFill/>
          <a:ln>
            <a:noFill/>
          </a:ln>
        </p:spPr>
      </p:pic>
      <p:sp>
        <p:nvSpPr>
          <p:cNvPr id="6" name="Text Box 5"/>
          <p:cNvSpPr txBox="1"/>
          <p:nvPr/>
        </p:nvSpPr>
        <p:spPr>
          <a:xfrm>
            <a:off x="5029835" y="1377315"/>
            <a:ext cx="3805555" cy="2861310"/>
          </a:xfrm>
          <a:prstGeom prst="rect">
            <a:avLst/>
          </a:prstGeom>
          <a:noFill/>
        </p:spPr>
        <p:txBody>
          <a:bodyPr wrap="square" rtlCol="0" anchor="t">
            <a:spAutoFit/>
          </a:bodyPr>
          <a:p>
            <a:r>
              <a:rPr lang="en-US">
                <a:solidFill>
                  <a:schemeClr val="tx1">
                    <a:lumMod val="65000"/>
                    <a:lumOff val="35000"/>
                  </a:schemeClr>
                </a:solidFill>
              </a:rPr>
              <a:t>1. Load tập dữ liệu movie vào Spark. </a:t>
            </a:r>
            <a:endParaRPr lang="en-US">
              <a:solidFill>
                <a:schemeClr val="tx1">
                  <a:lumMod val="65000"/>
                  <a:lumOff val="35000"/>
                </a:schemeClr>
              </a:solidFill>
            </a:endParaRPr>
          </a:p>
          <a:p>
            <a:r>
              <a:rPr lang="en-US">
                <a:solidFill>
                  <a:schemeClr val="tx1">
                    <a:lumMod val="65000"/>
                    <a:lumOff val="35000"/>
                  </a:schemeClr>
                </a:solidFill>
              </a:rPr>
              <a:t>- 2. Sử dụng Spark DataFrame để làm sạch dữ liệu và load vào Elasticsearch. - 3. Sử dụng Spark Mllib để trainning. </a:t>
            </a:r>
            <a:endParaRPr lang="en-US">
              <a:solidFill>
                <a:schemeClr val="tx1">
                  <a:lumMod val="65000"/>
                  <a:lumOff val="35000"/>
                </a:schemeClr>
              </a:solidFill>
            </a:endParaRPr>
          </a:p>
          <a:p>
            <a:r>
              <a:rPr lang="en-US">
                <a:solidFill>
                  <a:schemeClr val="tx1">
                    <a:lumMod val="65000"/>
                    <a:lumOff val="35000"/>
                  </a:schemeClr>
                </a:solidFill>
              </a:rPr>
              <a:t>- 4. Lưu kết quả mô hình vào Elasticsearch. </a:t>
            </a:r>
            <a:endParaRPr lang="en-US">
              <a:solidFill>
                <a:schemeClr val="tx1">
                  <a:lumMod val="65000"/>
                  <a:lumOff val="35000"/>
                </a:schemeClr>
              </a:solidFill>
            </a:endParaRPr>
          </a:p>
          <a:p>
            <a:r>
              <a:rPr lang="en-US">
                <a:solidFill>
                  <a:schemeClr val="tx1">
                    <a:lumMod val="65000"/>
                    <a:lumOff val="35000"/>
                  </a:schemeClr>
                </a:solidFill>
              </a:rPr>
              <a:t>- 5. Sử dụng Elasticsearch queries và một custom vector scoring plugin, để tìm  ra phim đề xuất. Movie Database API để hiển thị poster phim. </a:t>
            </a:r>
            <a:endParaRPr lang="en-US">
              <a:solidFill>
                <a:schemeClr val="tx1">
                  <a:lumMod val="65000"/>
                  <a:lumOff val="3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6800" y="438150"/>
            <a:ext cx="5354320" cy="430530"/>
          </a:xfrm>
        </p:spPr>
        <p:txBody>
          <a:bodyPr wrap="square"/>
          <a:p>
            <a:r>
              <a:rPr lang="en-US"/>
              <a:t>3.3 Cài đặt Thử nghiệm: </a:t>
            </a:r>
            <a:endParaRPr lang="en-US"/>
          </a:p>
        </p:txBody>
      </p:sp>
      <p:sp>
        <p:nvSpPr>
          <p:cNvPr id="4" name="Content Placeholder 3"/>
          <p:cNvSpPr>
            <a:spLocks noGrp="1"/>
          </p:cNvSpPr>
          <p:nvPr>
            <p:ph sz="half" idx="3"/>
          </p:nvPr>
        </p:nvSpPr>
        <p:spPr/>
        <p:txBody>
          <a:bodyPr/>
          <a:p>
            <a:endParaRPr lang="en-US"/>
          </a:p>
        </p:txBody>
      </p:sp>
      <p:pic>
        <p:nvPicPr>
          <p:cNvPr id="126" name="Picture 126" descr="https://lh7-us.googleusercontent.com/U1uX2iUe_Misuke3I9alKHCeTlnPJudbvvafa-I8fK6_uMWy2bNtAYEIJXMKOVhSLg5Q_nTt-2gF7zGbBr_FFsq7AivMT2rUZ-tc7rsX6S-l3v6gwc9cjREyYRalIbd7H601J5gFrGFtdy00pWzsptg"/>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43000" y="971550"/>
            <a:ext cx="5396230" cy="36487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895350"/>
            <a:ext cx="7772400" cy="861695"/>
          </a:xfrm>
        </p:spPr>
        <p:txBody>
          <a:bodyPr/>
          <a:p>
            <a:r>
              <a:rPr lang="en-US"/>
              <a:t>Cài đặt hệ thống và thực nghiệm</a:t>
            </a:r>
            <a:br>
              <a:rPr lang="en-US"/>
            </a:br>
            <a:r>
              <a:rPr lang="vi-VN" altLang="en-US"/>
              <a:t>40 bước </a:t>
            </a:r>
            <a:endParaRPr lang="vi-VN" altLang="en-US"/>
          </a:p>
        </p:txBody>
      </p:sp>
      <p:sp>
        <p:nvSpPr>
          <p:cNvPr id="3" name="Subtitle 2"/>
          <p:cNvSpPr>
            <a:spLocks noGrp="1"/>
          </p:cNvSpPr>
          <p:nvPr>
            <p:ph type="subTitle" idx="4"/>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742950"/>
            <a:ext cx="5029200" cy="2738120"/>
          </a:xfrm>
          <a:prstGeom prst="rect">
            <a:avLst/>
          </a:prstGeom>
        </p:spPr>
        <p:txBody>
          <a:bodyPr vert="horz" wrap="square" lIns="0" tIns="12700" rIns="0" bIns="0" rtlCol="0">
            <a:spAutoFit/>
          </a:bodyPr>
          <a:lstStyle/>
          <a:p>
            <a:pPr marL="165735" algn="ctr">
              <a:lnSpc>
                <a:spcPts val="11005"/>
              </a:lnSpc>
              <a:spcBef>
                <a:spcPts val="100"/>
              </a:spcBef>
            </a:pPr>
            <a:r>
              <a:rPr sz="9600" spc="-1325" dirty="0"/>
              <a:t>0</a:t>
            </a:r>
            <a:r>
              <a:rPr lang="vi-VN" sz="9600" spc="-1325" dirty="0"/>
              <a:t>4</a:t>
            </a:r>
            <a:endParaRPr sz="9600"/>
          </a:p>
          <a:p>
            <a:pPr marL="12700" algn="ctr">
              <a:lnSpc>
                <a:spcPts val="5125"/>
              </a:lnSpc>
            </a:pPr>
            <a:r>
              <a:rPr lang="vi-VN" sz="4700" spc="-640" dirty="0"/>
              <a:t>Kết Quả </a:t>
            </a:r>
            <a:br>
              <a:rPr lang="vi-VN" sz="4700" spc="-640" dirty="0"/>
            </a:br>
            <a:r>
              <a:rPr lang="vi-VN" sz="4700" spc="-640" dirty="0"/>
              <a:t>Nhận Xét</a:t>
            </a:r>
            <a:endParaRPr lang="vi-VN" sz="4700" spc="-6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 y="3224783"/>
            <a:ext cx="598170" cy="1776730"/>
            <a:chOff x="-4762" y="3224783"/>
            <a:chExt cx="598170" cy="1776730"/>
          </a:xfrm>
        </p:grpSpPr>
        <p:sp>
          <p:nvSpPr>
            <p:cNvPr id="3" name="object 3"/>
            <p:cNvSpPr/>
            <p:nvPr/>
          </p:nvSpPr>
          <p:spPr>
            <a:xfrm>
              <a:off x="303275" y="3358895"/>
              <a:ext cx="152400" cy="957580"/>
            </a:xfrm>
            <a:custGeom>
              <a:avLst/>
              <a:gdLst/>
              <a:ahLst/>
              <a:cxnLst/>
              <a:rect l="l" t="t" r="r" b="b"/>
              <a:pathLst>
                <a:path w="152400" h="957579">
                  <a:moveTo>
                    <a:pt x="151803" y="957300"/>
                  </a:moveTo>
                  <a:lnTo>
                    <a:pt x="0" y="0"/>
                  </a:lnTo>
                </a:path>
              </a:pathLst>
            </a:custGeom>
            <a:ln w="9525">
              <a:solidFill>
                <a:srgbClr val="3C3C3C"/>
              </a:solidFill>
            </a:ln>
          </p:spPr>
          <p:txBody>
            <a:bodyPr wrap="square" lIns="0" tIns="0" rIns="0" bIns="0" rtlCol="0"/>
            <a:lstStyle/>
            <a:p/>
          </p:txBody>
        </p:sp>
        <p:sp>
          <p:nvSpPr>
            <p:cNvPr id="4" name="object 4"/>
            <p:cNvSpPr/>
            <p:nvPr/>
          </p:nvSpPr>
          <p:spPr>
            <a:xfrm>
              <a:off x="0" y="4332731"/>
              <a:ext cx="447040" cy="664210"/>
            </a:xfrm>
            <a:custGeom>
              <a:avLst/>
              <a:gdLst/>
              <a:ahLst/>
              <a:cxnLst/>
              <a:rect l="l" t="t" r="r" b="b"/>
              <a:pathLst>
                <a:path w="447040" h="664210">
                  <a:moveTo>
                    <a:pt x="0" y="663905"/>
                  </a:moveTo>
                  <a:lnTo>
                    <a:pt x="446697" y="0"/>
                  </a:lnTo>
                </a:path>
              </a:pathLst>
            </a:custGeom>
            <a:ln w="9525">
              <a:solidFill>
                <a:srgbClr val="3C3C3C"/>
              </a:solidFill>
            </a:ln>
          </p:spPr>
          <p:txBody>
            <a:bodyPr wrap="square" lIns="0" tIns="0" rIns="0" bIns="0" rtlCol="0"/>
            <a:lstStyle/>
            <a:p/>
          </p:txBody>
        </p:sp>
        <p:sp>
          <p:nvSpPr>
            <p:cNvPr id="5" name="object 5"/>
            <p:cNvSpPr/>
            <p:nvPr/>
          </p:nvSpPr>
          <p:spPr>
            <a:xfrm>
              <a:off x="304825" y="4172737"/>
              <a:ext cx="283845" cy="281940"/>
            </a:xfrm>
            <a:custGeom>
              <a:avLst/>
              <a:gdLst/>
              <a:ahLst/>
              <a:cxnLst/>
              <a:rect l="l" t="t" r="r" b="b"/>
              <a:pathLst>
                <a:path w="283845" h="281939">
                  <a:moveTo>
                    <a:pt x="141986" y="0"/>
                  </a:moveTo>
                  <a:lnTo>
                    <a:pt x="96949" y="7157"/>
                  </a:lnTo>
                  <a:lnTo>
                    <a:pt x="57952" y="27100"/>
                  </a:lnTo>
                  <a:lnTo>
                    <a:pt x="27276" y="57530"/>
                  </a:lnTo>
                  <a:lnTo>
                    <a:pt x="7198" y="96150"/>
                  </a:lnTo>
                  <a:lnTo>
                    <a:pt x="0" y="140665"/>
                  </a:lnTo>
                  <a:lnTo>
                    <a:pt x="7198" y="185464"/>
                  </a:lnTo>
                  <a:lnTo>
                    <a:pt x="27276" y="224258"/>
                  </a:lnTo>
                  <a:lnTo>
                    <a:pt x="57952" y="254776"/>
                  </a:lnTo>
                  <a:lnTo>
                    <a:pt x="96949" y="274752"/>
                  </a:lnTo>
                  <a:lnTo>
                    <a:pt x="141986" y="281914"/>
                  </a:lnTo>
                  <a:lnTo>
                    <a:pt x="186752" y="274752"/>
                  </a:lnTo>
                  <a:lnTo>
                    <a:pt x="225589" y="254776"/>
                  </a:lnTo>
                  <a:lnTo>
                    <a:pt x="256189" y="224258"/>
                  </a:lnTo>
                  <a:lnTo>
                    <a:pt x="276241" y="185464"/>
                  </a:lnTo>
                  <a:lnTo>
                    <a:pt x="283438" y="140665"/>
                  </a:lnTo>
                  <a:lnTo>
                    <a:pt x="276241" y="96150"/>
                  </a:lnTo>
                  <a:lnTo>
                    <a:pt x="256189" y="57530"/>
                  </a:lnTo>
                  <a:lnTo>
                    <a:pt x="225589" y="27100"/>
                  </a:lnTo>
                  <a:lnTo>
                    <a:pt x="186752" y="7157"/>
                  </a:lnTo>
                  <a:lnTo>
                    <a:pt x="141986" y="0"/>
                  </a:lnTo>
                  <a:close/>
                </a:path>
              </a:pathLst>
            </a:custGeom>
            <a:solidFill>
              <a:srgbClr val="FFFFFF"/>
            </a:solidFill>
          </p:spPr>
          <p:txBody>
            <a:bodyPr wrap="square" lIns="0" tIns="0" rIns="0" bIns="0" rtlCol="0"/>
            <a:lstStyle/>
            <a:p/>
          </p:txBody>
        </p:sp>
        <p:sp>
          <p:nvSpPr>
            <p:cNvPr id="6" name="object 6"/>
            <p:cNvSpPr/>
            <p:nvPr/>
          </p:nvSpPr>
          <p:spPr>
            <a:xfrm>
              <a:off x="300227" y="4168139"/>
              <a:ext cx="292735" cy="292735"/>
            </a:xfrm>
            <a:custGeom>
              <a:avLst/>
              <a:gdLst/>
              <a:ahLst/>
              <a:cxnLst/>
              <a:rect l="l" t="t" r="r" b="b"/>
              <a:pathLst>
                <a:path w="292734" h="292735">
                  <a:moveTo>
                    <a:pt x="146291" y="0"/>
                  </a:moveTo>
                  <a:lnTo>
                    <a:pt x="99987" y="7481"/>
                  </a:lnTo>
                  <a:lnTo>
                    <a:pt x="59820" y="28283"/>
                  </a:lnTo>
                  <a:lnTo>
                    <a:pt x="28177" y="59947"/>
                  </a:lnTo>
                  <a:lnTo>
                    <a:pt x="7441" y="100010"/>
                  </a:lnTo>
                  <a:lnTo>
                    <a:pt x="0" y="146011"/>
                  </a:lnTo>
                  <a:lnTo>
                    <a:pt x="7441" y="192288"/>
                  </a:lnTo>
                  <a:lnTo>
                    <a:pt x="28177" y="232523"/>
                  </a:lnTo>
                  <a:lnTo>
                    <a:pt x="59820" y="264279"/>
                  </a:lnTo>
                  <a:lnTo>
                    <a:pt x="99987" y="285119"/>
                  </a:lnTo>
                  <a:lnTo>
                    <a:pt x="146291" y="292608"/>
                  </a:lnTo>
                  <a:lnTo>
                    <a:pt x="192385" y="285119"/>
                  </a:lnTo>
                  <a:lnTo>
                    <a:pt x="196210" y="283133"/>
                  </a:lnTo>
                  <a:lnTo>
                    <a:pt x="146291" y="283133"/>
                  </a:lnTo>
                  <a:lnTo>
                    <a:pt x="118636" y="280308"/>
                  </a:lnTo>
                  <a:lnTo>
                    <a:pt x="69588" y="259607"/>
                  </a:lnTo>
                  <a:lnTo>
                    <a:pt x="32499" y="222832"/>
                  </a:lnTo>
                  <a:lnTo>
                    <a:pt x="11767" y="173710"/>
                  </a:lnTo>
                  <a:lnTo>
                    <a:pt x="8940" y="146011"/>
                  </a:lnTo>
                  <a:lnTo>
                    <a:pt x="11767" y="118650"/>
                  </a:lnTo>
                  <a:lnTo>
                    <a:pt x="32499" y="69766"/>
                  </a:lnTo>
                  <a:lnTo>
                    <a:pt x="69588" y="32753"/>
                  </a:lnTo>
                  <a:lnTo>
                    <a:pt x="118636" y="12217"/>
                  </a:lnTo>
                  <a:lnTo>
                    <a:pt x="146291" y="9474"/>
                  </a:lnTo>
                  <a:lnTo>
                    <a:pt x="196231" y="9474"/>
                  </a:lnTo>
                  <a:lnTo>
                    <a:pt x="192385" y="7481"/>
                  </a:lnTo>
                  <a:lnTo>
                    <a:pt x="146291" y="0"/>
                  </a:lnTo>
                  <a:close/>
                </a:path>
                <a:path w="292734" h="292735">
                  <a:moveTo>
                    <a:pt x="196231" y="9474"/>
                  </a:moveTo>
                  <a:lnTo>
                    <a:pt x="146291" y="9474"/>
                  </a:lnTo>
                  <a:lnTo>
                    <a:pt x="173722" y="12217"/>
                  </a:lnTo>
                  <a:lnTo>
                    <a:pt x="199421" y="20134"/>
                  </a:lnTo>
                  <a:lnTo>
                    <a:pt x="242912" y="49606"/>
                  </a:lnTo>
                  <a:lnTo>
                    <a:pt x="272418" y="93008"/>
                  </a:lnTo>
                  <a:lnTo>
                    <a:pt x="283083" y="146011"/>
                  </a:lnTo>
                  <a:lnTo>
                    <a:pt x="280339" y="173710"/>
                  </a:lnTo>
                  <a:lnTo>
                    <a:pt x="259787" y="222832"/>
                  </a:lnTo>
                  <a:lnTo>
                    <a:pt x="222711" y="259607"/>
                  </a:lnTo>
                  <a:lnTo>
                    <a:pt x="173722" y="280308"/>
                  </a:lnTo>
                  <a:lnTo>
                    <a:pt x="146291" y="283133"/>
                  </a:lnTo>
                  <a:lnTo>
                    <a:pt x="196210" y="283133"/>
                  </a:lnTo>
                  <a:lnTo>
                    <a:pt x="232525" y="264279"/>
                  </a:lnTo>
                  <a:lnTo>
                    <a:pt x="264247" y="232523"/>
                  </a:lnTo>
                  <a:lnTo>
                    <a:pt x="285088" y="192288"/>
                  </a:lnTo>
                  <a:lnTo>
                    <a:pt x="292582" y="146011"/>
                  </a:lnTo>
                  <a:lnTo>
                    <a:pt x="285088" y="100010"/>
                  </a:lnTo>
                  <a:lnTo>
                    <a:pt x="264247" y="59947"/>
                  </a:lnTo>
                  <a:lnTo>
                    <a:pt x="232525" y="28283"/>
                  </a:lnTo>
                  <a:lnTo>
                    <a:pt x="196231" y="9474"/>
                  </a:lnTo>
                  <a:close/>
                </a:path>
              </a:pathLst>
            </a:custGeom>
            <a:solidFill>
              <a:srgbClr val="3C3C3C"/>
            </a:solidFill>
          </p:spPr>
          <p:txBody>
            <a:bodyPr wrap="square" lIns="0" tIns="0" rIns="0" bIns="0" rtlCol="0"/>
            <a:lstStyle/>
            <a:p/>
          </p:txBody>
        </p:sp>
        <p:sp>
          <p:nvSpPr>
            <p:cNvPr id="7" name="object 7"/>
            <p:cNvSpPr/>
            <p:nvPr/>
          </p:nvSpPr>
          <p:spPr>
            <a:xfrm>
              <a:off x="362737" y="4230649"/>
              <a:ext cx="167614" cy="167589"/>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150888" y="3226307"/>
              <a:ext cx="288290" cy="289560"/>
            </a:xfrm>
            <a:custGeom>
              <a:avLst/>
              <a:gdLst/>
              <a:ahLst/>
              <a:cxnLst/>
              <a:rect l="l" t="t" r="r" b="b"/>
              <a:pathLst>
                <a:path w="288290" h="289560">
                  <a:moveTo>
                    <a:pt x="144005" y="0"/>
                  </a:moveTo>
                  <a:lnTo>
                    <a:pt x="98470" y="7387"/>
                  </a:lnTo>
                  <a:lnTo>
                    <a:pt x="58937" y="27948"/>
                  </a:lnTo>
                  <a:lnTo>
                    <a:pt x="27771" y="59280"/>
                  </a:lnTo>
                  <a:lnTo>
                    <a:pt x="7337" y="98982"/>
                  </a:lnTo>
                  <a:lnTo>
                    <a:pt x="0" y="144653"/>
                  </a:lnTo>
                  <a:lnTo>
                    <a:pt x="7337" y="190447"/>
                  </a:lnTo>
                  <a:lnTo>
                    <a:pt x="27771" y="230224"/>
                  </a:lnTo>
                  <a:lnTo>
                    <a:pt x="58937" y="261595"/>
                  </a:lnTo>
                  <a:lnTo>
                    <a:pt x="98470" y="282170"/>
                  </a:lnTo>
                  <a:lnTo>
                    <a:pt x="144005" y="289560"/>
                  </a:lnTo>
                  <a:lnTo>
                    <a:pt x="189541" y="282170"/>
                  </a:lnTo>
                  <a:lnTo>
                    <a:pt x="229077" y="261595"/>
                  </a:lnTo>
                  <a:lnTo>
                    <a:pt x="260247" y="230224"/>
                  </a:lnTo>
                  <a:lnTo>
                    <a:pt x="280684" y="190447"/>
                  </a:lnTo>
                  <a:lnTo>
                    <a:pt x="288023" y="144653"/>
                  </a:lnTo>
                  <a:lnTo>
                    <a:pt x="280684" y="98982"/>
                  </a:lnTo>
                  <a:lnTo>
                    <a:pt x="260247" y="59280"/>
                  </a:lnTo>
                  <a:lnTo>
                    <a:pt x="229077" y="27948"/>
                  </a:lnTo>
                  <a:lnTo>
                    <a:pt x="189541" y="7387"/>
                  </a:lnTo>
                  <a:lnTo>
                    <a:pt x="144005" y="0"/>
                  </a:lnTo>
                  <a:close/>
                </a:path>
              </a:pathLst>
            </a:custGeom>
            <a:solidFill>
              <a:srgbClr val="FF86D1"/>
            </a:solidFill>
          </p:spPr>
          <p:txBody>
            <a:bodyPr wrap="square" lIns="0" tIns="0" rIns="0" bIns="0" rtlCol="0"/>
            <a:lstStyle/>
            <a:p/>
          </p:txBody>
        </p:sp>
        <p:sp>
          <p:nvSpPr>
            <p:cNvPr id="9" name="object 9"/>
            <p:cNvSpPr/>
            <p:nvPr/>
          </p:nvSpPr>
          <p:spPr>
            <a:xfrm>
              <a:off x="149352" y="3224783"/>
              <a:ext cx="292735" cy="292735"/>
            </a:xfrm>
            <a:custGeom>
              <a:avLst/>
              <a:gdLst/>
              <a:ahLst/>
              <a:cxnLst/>
              <a:rect l="l" t="t" r="r" b="b"/>
              <a:pathLst>
                <a:path w="292734" h="292735">
                  <a:moveTo>
                    <a:pt x="146304" y="0"/>
                  </a:moveTo>
                  <a:lnTo>
                    <a:pt x="100091" y="7460"/>
                  </a:lnTo>
                  <a:lnTo>
                    <a:pt x="59933" y="28228"/>
                  </a:lnTo>
                  <a:lnTo>
                    <a:pt x="28251" y="59884"/>
                  </a:lnTo>
                  <a:lnTo>
                    <a:pt x="7466" y="100006"/>
                  </a:lnTo>
                  <a:lnTo>
                    <a:pt x="0" y="146177"/>
                  </a:lnTo>
                  <a:lnTo>
                    <a:pt x="7466" y="192471"/>
                  </a:lnTo>
                  <a:lnTo>
                    <a:pt x="28251" y="232669"/>
                  </a:lnTo>
                  <a:lnTo>
                    <a:pt x="59933" y="264363"/>
                  </a:lnTo>
                  <a:lnTo>
                    <a:pt x="100091" y="285145"/>
                  </a:lnTo>
                  <a:lnTo>
                    <a:pt x="146304" y="292608"/>
                  </a:lnTo>
                  <a:lnTo>
                    <a:pt x="175399" y="287909"/>
                  </a:lnTo>
                  <a:lnTo>
                    <a:pt x="146304" y="287909"/>
                  </a:lnTo>
                  <a:lnTo>
                    <a:pt x="117699" y="285009"/>
                  </a:lnTo>
                  <a:lnTo>
                    <a:pt x="67115" y="263638"/>
                  </a:lnTo>
                  <a:lnTo>
                    <a:pt x="28883" y="225365"/>
                  </a:lnTo>
                  <a:lnTo>
                    <a:pt x="7618" y="174763"/>
                  </a:lnTo>
                  <a:lnTo>
                    <a:pt x="4762" y="146177"/>
                  </a:lnTo>
                  <a:lnTo>
                    <a:pt x="7618" y="117683"/>
                  </a:lnTo>
                  <a:lnTo>
                    <a:pt x="28883" y="67077"/>
                  </a:lnTo>
                  <a:lnTo>
                    <a:pt x="67115" y="28882"/>
                  </a:lnTo>
                  <a:lnTo>
                    <a:pt x="117699" y="7669"/>
                  </a:lnTo>
                  <a:lnTo>
                    <a:pt x="146304" y="4826"/>
                  </a:lnTo>
                  <a:lnTo>
                    <a:pt x="176193" y="4826"/>
                  </a:lnTo>
                  <a:lnTo>
                    <a:pt x="146304" y="0"/>
                  </a:lnTo>
                  <a:close/>
                </a:path>
                <a:path w="292734" h="292735">
                  <a:moveTo>
                    <a:pt x="176193" y="4826"/>
                  </a:moveTo>
                  <a:lnTo>
                    <a:pt x="146304" y="4826"/>
                  </a:lnTo>
                  <a:lnTo>
                    <a:pt x="174905" y="7669"/>
                  </a:lnTo>
                  <a:lnTo>
                    <a:pt x="201510" y="15859"/>
                  </a:lnTo>
                  <a:lnTo>
                    <a:pt x="246621" y="46228"/>
                  </a:lnTo>
                  <a:lnTo>
                    <a:pt x="276934" y="91106"/>
                  </a:lnTo>
                  <a:lnTo>
                    <a:pt x="288112" y="146177"/>
                  </a:lnTo>
                  <a:lnTo>
                    <a:pt x="285217" y="174763"/>
                  </a:lnTo>
                  <a:lnTo>
                    <a:pt x="263868" y="225365"/>
                  </a:lnTo>
                  <a:lnTo>
                    <a:pt x="225592" y="263638"/>
                  </a:lnTo>
                  <a:lnTo>
                    <a:pt x="174905" y="285009"/>
                  </a:lnTo>
                  <a:lnTo>
                    <a:pt x="146304" y="287909"/>
                  </a:lnTo>
                  <a:lnTo>
                    <a:pt x="175399" y="287909"/>
                  </a:lnTo>
                  <a:lnTo>
                    <a:pt x="232664" y="264363"/>
                  </a:lnTo>
                  <a:lnTo>
                    <a:pt x="264344" y="232669"/>
                  </a:lnTo>
                  <a:lnTo>
                    <a:pt x="285129" y="192471"/>
                  </a:lnTo>
                  <a:lnTo>
                    <a:pt x="292595" y="146177"/>
                  </a:lnTo>
                  <a:lnTo>
                    <a:pt x="285129" y="100006"/>
                  </a:lnTo>
                  <a:lnTo>
                    <a:pt x="264344" y="59884"/>
                  </a:lnTo>
                  <a:lnTo>
                    <a:pt x="232664" y="28228"/>
                  </a:lnTo>
                  <a:lnTo>
                    <a:pt x="192510" y="7460"/>
                  </a:lnTo>
                  <a:lnTo>
                    <a:pt x="176193" y="4826"/>
                  </a:lnTo>
                  <a:close/>
                </a:path>
              </a:pathLst>
            </a:custGeom>
            <a:solidFill>
              <a:srgbClr val="3C3C3C"/>
            </a:solidFill>
          </p:spPr>
          <p:txBody>
            <a:bodyPr wrap="square" lIns="0" tIns="0" rIns="0" bIns="0" rtlCol="0"/>
            <a:lstStyle/>
            <a:p/>
          </p:txBody>
        </p:sp>
        <p:sp>
          <p:nvSpPr>
            <p:cNvPr id="10" name="object 10"/>
            <p:cNvSpPr/>
            <p:nvPr/>
          </p:nvSpPr>
          <p:spPr>
            <a:xfrm>
              <a:off x="185940" y="3261359"/>
              <a:ext cx="219430" cy="219456"/>
            </a:xfrm>
            <a:prstGeom prst="rect">
              <a:avLst/>
            </a:prstGeom>
            <a:blipFill>
              <a:blip r:embed="rId2" cstate="print"/>
              <a:stretch>
                <a:fillRect/>
              </a:stretch>
            </a:blipFill>
          </p:spPr>
          <p:txBody>
            <a:bodyPr wrap="square" lIns="0" tIns="0" rIns="0" bIns="0" rtlCol="0"/>
            <a:lstStyle/>
            <a:p/>
          </p:txBody>
        </p:sp>
      </p:grpSp>
      <p:grpSp>
        <p:nvGrpSpPr>
          <p:cNvPr id="11" name="object 11"/>
          <p:cNvGrpSpPr/>
          <p:nvPr/>
        </p:nvGrpSpPr>
        <p:grpSpPr>
          <a:xfrm>
            <a:off x="7033259" y="0"/>
            <a:ext cx="2112010" cy="1156970"/>
            <a:chOff x="7033259" y="0"/>
            <a:chExt cx="2112010" cy="1156970"/>
          </a:xfrm>
        </p:grpSpPr>
        <p:sp>
          <p:nvSpPr>
            <p:cNvPr id="12" name="object 12"/>
            <p:cNvSpPr/>
            <p:nvPr/>
          </p:nvSpPr>
          <p:spPr>
            <a:xfrm>
              <a:off x="7196327" y="295656"/>
              <a:ext cx="1157605" cy="542925"/>
            </a:xfrm>
            <a:custGeom>
              <a:avLst/>
              <a:gdLst/>
              <a:ahLst/>
              <a:cxnLst/>
              <a:rect l="l" t="t" r="r" b="b"/>
              <a:pathLst>
                <a:path w="1157604" h="542925">
                  <a:moveTo>
                    <a:pt x="1157097" y="542671"/>
                  </a:moveTo>
                  <a:lnTo>
                    <a:pt x="0" y="0"/>
                  </a:lnTo>
                </a:path>
              </a:pathLst>
            </a:custGeom>
            <a:ln w="9525">
              <a:solidFill>
                <a:srgbClr val="3C3C3C"/>
              </a:solidFill>
            </a:ln>
          </p:spPr>
          <p:txBody>
            <a:bodyPr wrap="square" lIns="0" tIns="0" rIns="0" bIns="0" rtlCol="0"/>
            <a:lstStyle/>
            <a:p/>
          </p:txBody>
        </p:sp>
        <p:sp>
          <p:nvSpPr>
            <p:cNvPr id="13" name="object 13"/>
            <p:cNvSpPr/>
            <p:nvPr/>
          </p:nvSpPr>
          <p:spPr>
            <a:xfrm>
              <a:off x="8354567" y="0"/>
              <a:ext cx="786130" cy="830580"/>
            </a:xfrm>
            <a:custGeom>
              <a:avLst/>
              <a:gdLst/>
              <a:ahLst/>
              <a:cxnLst/>
              <a:rect l="l" t="t" r="r" b="b"/>
              <a:pathLst>
                <a:path w="786129" h="830580">
                  <a:moveTo>
                    <a:pt x="785569" y="0"/>
                  </a:moveTo>
                  <a:lnTo>
                    <a:pt x="0" y="830326"/>
                  </a:lnTo>
                </a:path>
              </a:pathLst>
            </a:custGeom>
            <a:ln w="9525">
              <a:solidFill>
                <a:srgbClr val="3C3C3C"/>
              </a:solidFill>
            </a:ln>
          </p:spPr>
          <p:txBody>
            <a:bodyPr wrap="square" lIns="0" tIns="0" rIns="0" bIns="0" rtlCol="0"/>
            <a:lstStyle/>
            <a:p/>
          </p:txBody>
        </p:sp>
        <p:sp>
          <p:nvSpPr>
            <p:cNvPr id="14" name="object 14"/>
            <p:cNvSpPr/>
            <p:nvPr/>
          </p:nvSpPr>
          <p:spPr>
            <a:xfrm>
              <a:off x="8068055" y="531876"/>
              <a:ext cx="573405" cy="573405"/>
            </a:xfrm>
            <a:custGeom>
              <a:avLst/>
              <a:gdLst/>
              <a:ahLst/>
              <a:cxnLst/>
              <a:rect l="l" t="t" r="r" b="b"/>
              <a:pathLst>
                <a:path w="573404" h="573405">
                  <a:moveTo>
                    <a:pt x="286512" y="0"/>
                  </a:moveTo>
                  <a:lnTo>
                    <a:pt x="240036" y="3749"/>
                  </a:lnTo>
                  <a:lnTo>
                    <a:pt x="195949" y="14603"/>
                  </a:lnTo>
                  <a:lnTo>
                    <a:pt x="154840" y="31971"/>
                  </a:lnTo>
                  <a:lnTo>
                    <a:pt x="117299" y="55262"/>
                  </a:lnTo>
                  <a:lnTo>
                    <a:pt x="83915" y="83883"/>
                  </a:lnTo>
                  <a:lnTo>
                    <a:pt x="55278" y="117244"/>
                  </a:lnTo>
                  <a:lnTo>
                    <a:pt x="31978" y="154753"/>
                  </a:lnTo>
                  <a:lnTo>
                    <a:pt x="14606" y="195819"/>
                  </a:lnTo>
                  <a:lnTo>
                    <a:pt x="3749" y="239851"/>
                  </a:lnTo>
                  <a:lnTo>
                    <a:pt x="0" y="286258"/>
                  </a:lnTo>
                  <a:lnTo>
                    <a:pt x="3749" y="332801"/>
                  </a:lnTo>
                  <a:lnTo>
                    <a:pt x="14606" y="376944"/>
                  </a:lnTo>
                  <a:lnTo>
                    <a:pt x="31978" y="418096"/>
                  </a:lnTo>
                  <a:lnTo>
                    <a:pt x="55278" y="455669"/>
                  </a:lnTo>
                  <a:lnTo>
                    <a:pt x="83915" y="489076"/>
                  </a:lnTo>
                  <a:lnTo>
                    <a:pt x="117299" y="517729"/>
                  </a:lnTo>
                  <a:lnTo>
                    <a:pt x="154840" y="541038"/>
                  </a:lnTo>
                  <a:lnTo>
                    <a:pt x="195949" y="558415"/>
                  </a:lnTo>
                  <a:lnTo>
                    <a:pt x="240036" y="569273"/>
                  </a:lnTo>
                  <a:lnTo>
                    <a:pt x="286512" y="573024"/>
                  </a:lnTo>
                  <a:lnTo>
                    <a:pt x="332987" y="569273"/>
                  </a:lnTo>
                  <a:lnTo>
                    <a:pt x="377074" y="558415"/>
                  </a:lnTo>
                  <a:lnTo>
                    <a:pt x="418183" y="541038"/>
                  </a:lnTo>
                  <a:lnTo>
                    <a:pt x="455724" y="517729"/>
                  </a:lnTo>
                  <a:lnTo>
                    <a:pt x="489108" y="489077"/>
                  </a:lnTo>
                  <a:lnTo>
                    <a:pt x="517745" y="455669"/>
                  </a:lnTo>
                  <a:lnTo>
                    <a:pt x="541045" y="418096"/>
                  </a:lnTo>
                  <a:lnTo>
                    <a:pt x="558417" y="376944"/>
                  </a:lnTo>
                  <a:lnTo>
                    <a:pt x="569274" y="332801"/>
                  </a:lnTo>
                  <a:lnTo>
                    <a:pt x="573024" y="286258"/>
                  </a:lnTo>
                  <a:lnTo>
                    <a:pt x="569274" y="239851"/>
                  </a:lnTo>
                  <a:lnTo>
                    <a:pt x="558417" y="195819"/>
                  </a:lnTo>
                  <a:lnTo>
                    <a:pt x="541045" y="154753"/>
                  </a:lnTo>
                  <a:lnTo>
                    <a:pt x="517745" y="117244"/>
                  </a:lnTo>
                  <a:lnTo>
                    <a:pt x="489108" y="83883"/>
                  </a:lnTo>
                  <a:lnTo>
                    <a:pt x="455724" y="55262"/>
                  </a:lnTo>
                  <a:lnTo>
                    <a:pt x="418183" y="31971"/>
                  </a:lnTo>
                  <a:lnTo>
                    <a:pt x="377074" y="14603"/>
                  </a:lnTo>
                  <a:lnTo>
                    <a:pt x="332987" y="3749"/>
                  </a:lnTo>
                  <a:lnTo>
                    <a:pt x="286512" y="0"/>
                  </a:lnTo>
                  <a:close/>
                </a:path>
              </a:pathLst>
            </a:custGeom>
            <a:solidFill>
              <a:srgbClr val="FF86D1"/>
            </a:solidFill>
          </p:spPr>
          <p:txBody>
            <a:bodyPr wrap="square" lIns="0" tIns="0" rIns="0" bIns="0" rtlCol="0"/>
            <a:lstStyle/>
            <a:p/>
          </p:txBody>
        </p:sp>
        <p:sp>
          <p:nvSpPr>
            <p:cNvPr id="15" name="object 15"/>
            <p:cNvSpPr/>
            <p:nvPr/>
          </p:nvSpPr>
          <p:spPr>
            <a:xfrm>
              <a:off x="8065007" y="527304"/>
              <a:ext cx="581025" cy="582295"/>
            </a:xfrm>
            <a:custGeom>
              <a:avLst/>
              <a:gdLst/>
              <a:ahLst/>
              <a:cxnLst/>
              <a:rect l="l" t="t" r="r" b="b"/>
              <a:pathLst>
                <a:path w="581025" h="582294">
                  <a:moveTo>
                    <a:pt x="290322" y="0"/>
                  </a:moveTo>
                  <a:lnTo>
                    <a:pt x="243277" y="3812"/>
                  </a:lnTo>
                  <a:lnTo>
                    <a:pt x="198632" y="14847"/>
                  </a:lnTo>
                  <a:lnTo>
                    <a:pt x="156987" y="32503"/>
                  </a:lnTo>
                  <a:lnTo>
                    <a:pt x="118945" y="56176"/>
                  </a:lnTo>
                  <a:lnTo>
                    <a:pt x="85105" y="85264"/>
                  </a:lnTo>
                  <a:lnTo>
                    <a:pt x="56071" y="119164"/>
                  </a:lnTo>
                  <a:lnTo>
                    <a:pt x="32441" y="157273"/>
                  </a:lnTo>
                  <a:lnTo>
                    <a:pt x="14819" y="198989"/>
                  </a:lnTo>
                  <a:lnTo>
                    <a:pt x="3805" y="243709"/>
                  </a:lnTo>
                  <a:lnTo>
                    <a:pt x="0" y="290830"/>
                  </a:lnTo>
                  <a:lnTo>
                    <a:pt x="3805" y="338119"/>
                  </a:lnTo>
                  <a:lnTo>
                    <a:pt x="14819" y="382966"/>
                  </a:lnTo>
                  <a:lnTo>
                    <a:pt x="32441" y="424775"/>
                  </a:lnTo>
                  <a:lnTo>
                    <a:pt x="56071" y="462948"/>
                  </a:lnTo>
                  <a:lnTo>
                    <a:pt x="85105" y="496887"/>
                  </a:lnTo>
                  <a:lnTo>
                    <a:pt x="118945" y="525995"/>
                  </a:lnTo>
                  <a:lnTo>
                    <a:pt x="156987" y="549674"/>
                  </a:lnTo>
                  <a:lnTo>
                    <a:pt x="198632" y="567328"/>
                  </a:lnTo>
                  <a:lnTo>
                    <a:pt x="243277" y="578358"/>
                  </a:lnTo>
                  <a:lnTo>
                    <a:pt x="290322" y="582168"/>
                  </a:lnTo>
                  <a:lnTo>
                    <a:pt x="337366" y="578358"/>
                  </a:lnTo>
                  <a:lnTo>
                    <a:pt x="360500" y="572643"/>
                  </a:lnTo>
                  <a:lnTo>
                    <a:pt x="290322" y="572643"/>
                  </a:lnTo>
                  <a:lnTo>
                    <a:pt x="233560" y="566890"/>
                  </a:lnTo>
                  <a:lnTo>
                    <a:pt x="180752" y="550433"/>
                  </a:lnTo>
                  <a:lnTo>
                    <a:pt x="132945" y="524476"/>
                  </a:lnTo>
                  <a:lnTo>
                    <a:pt x="91186" y="490220"/>
                  </a:lnTo>
                  <a:lnTo>
                    <a:pt x="57003" y="448438"/>
                  </a:lnTo>
                  <a:lnTo>
                    <a:pt x="31083" y="400573"/>
                  </a:lnTo>
                  <a:lnTo>
                    <a:pt x="14640" y="347684"/>
                  </a:lnTo>
                  <a:lnTo>
                    <a:pt x="8890" y="290830"/>
                  </a:lnTo>
                  <a:lnTo>
                    <a:pt x="14640" y="234197"/>
                  </a:lnTo>
                  <a:lnTo>
                    <a:pt x="31083" y="181340"/>
                  </a:lnTo>
                  <a:lnTo>
                    <a:pt x="57003" y="133506"/>
                  </a:lnTo>
                  <a:lnTo>
                    <a:pt x="91186" y="91948"/>
                  </a:lnTo>
                  <a:lnTo>
                    <a:pt x="132945" y="57423"/>
                  </a:lnTo>
                  <a:lnTo>
                    <a:pt x="180752" y="31496"/>
                  </a:lnTo>
                  <a:lnTo>
                    <a:pt x="233560" y="15188"/>
                  </a:lnTo>
                  <a:lnTo>
                    <a:pt x="290322" y="9525"/>
                  </a:lnTo>
                  <a:lnTo>
                    <a:pt x="360477" y="9525"/>
                  </a:lnTo>
                  <a:lnTo>
                    <a:pt x="337366" y="3812"/>
                  </a:lnTo>
                  <a:lnTo>
                    <a:pt x="290322" y="0"/>
                  </a:lnTo>
                  <a:close/>
                </a:path>
                <a:path w="581025" h="582294">
                  <a:moveTo>
                    <a:pt x="360477" y="9525"/>
                  </a:moveTo>
                  <a:lnTo>
                    <a:pt x="290322" y="9525"/>
                  </a:lnTo>
                  <a:lnTo>
                    <a:pt x="347073" y="15188"/>
                  </a:lnTo>
                  <a:lnTo>
                    <a:pt x="399811" y="31496"/>
                  </a:lnTo>
                  <a:lnTo>
                    <a:pt x="447430" y="57423"/>
                  </a:lnTo>
                  <a:lnTo>
                    <a:pt x="488823" y="91948"/>
                  </a:lnTo>
                  <a:lnTo>
                    <a:pt x="523293" y="133506"/>
                  </a:lnTo>
                  <a:lnTo>
                    <a:pt x="549227" y="181340"/>
                  </a:lnTo>
                  <a:lnTo>
                    <a:pt x="565564" y="234197"/>
                  </a:lnTo>
                  <a:lnTo>
                    <a:pt x="571246" y="290830"/>
                  </a:lnTo>
                  <a:lnTo>
                    <a:pt x="565564" y="347684"/>
                  </a:lnTo>
                  <a:lnTo>
                    <a:pt x="549227" y="400573"/>
                  </a:lnTo>
                  <a:lnTo>
                    <a:pt x="523293" y="448438"/>
                  </a:lnTo>
                  <a:lnTo>
                    <a:pt x="488823" y="490220"/>
                  </a:lnTo>
                  <a:lnTo>
                    <a:pt x="447430" y="524476"/>
                  </a:lnTo>
                  <a:lnTo>
                    <a:pt x="399811" y="550433"/>
                  </a:lnTo>
                  <a:lnTo>
                    <a:pt x="347073" y="566890"/>
                  </a:lnTo>
                  <a:lnTo>
                    <a:pt x="290322" y="572643"/>
                  </a:lnTo>
                  <a:lnTo>
                    <a:pt x="360500" y="572643"/>
                  </a:lnTo>
                  <a:lnTo>
                    <a:pt x="423656" y="549674"/>
                  </a:lnTo>
                  <a:lnTo>
                    <a:pt x="461698" y="525995"/>
                  </a:lnTo>
                  <a:lnTo>
                    <a:pt x="495538" y="496887"/>
                  </a:lnTo>
                  <a:lnTo>
                    <a:pt x="524572" y="462948"/>
                  </a:lnTo>
                  <a:lnTo>
                    <a:pt x="548202" y="424775"/>
                  </a:lnTo>
                  <a:lnTo>
                    <a:pt x="565824" y="382966"/>
                  </a:lnTo>
                  <a:lnTo>
                    <a:pt x="576838" y="338119"/>
                  </a:lnTo>
                  <a:lnTo>
                    <a:pt x="580644" y="290830"/>
                  </a:lnTo>
                  <a:lnTo>
                    <a:pt x="576838" y="243709"/>
                  </a:lnTo>
                  <a:lnTo>
                    <a:pt x="565824" y="198989"/>
                  </a:lnTo>
                  <a:lnTo>
                    <a:pt x="548202" y="157273"/>
                  </a:lnTo>
                  <a:lnTo>
                    <a:pt x="524572" y="119164"/>
                  </a:lnTo>
                  <a:lnTo>
                    <a:pt x="495538" y="85264"/>
                  </a:lnTo>
                  <a:lnTo>
                    <a:pt x="461698" y="56176"/>
                  </a:lnTo>
                  <a:lnTo>
                    <a:pt x="423656" y="32503"/>
                  </a:lnTo>
                  <a:lnTo>
                    <a:pt x="382011" y="14847"/>
                  </a:lnTo>
                  <a:lnTo>
                    <a:pt x="360477" y="9525"/>
                  </a:lnTo>
                  <a:close/>
                </a:path>
              </a:pathLst>
            </a:custGeom>
            <a:solidFill>
              <a:srgbClr val="3C3C3C"/>
            </a:solidFill>
          </p:spPr>
          <p:txBody>
            <a:bodyPr wrap="square" lIns="0" tIns="0" rIns="0" bIns="0" rtlCol="0"/>
            <a:lstStyle/>
            <a:p/>
          </p:txBody>
        </p:sp>
        <p:sp>
          <p:nvSpPr>
            <p:cNvPr id="16" name="object 16"/>
            <p:cNvSpPr/>
            <p:nvPr/>
          </p:nvSpPr>
          <p:spPr>
            <a:xfrm>
              <a:off x="8141207" y="605027"/>
              <a:ext cx="428625" cy="426720"/>
            </a:xfrm>
            <a:custGeom>
              <a:avLst/>
              <a:gdLst/>
              <a:ahLst/>
              <a:cxnLst/>
              <a:rect l="l" t="t" r="r" b="b"/>
              <a:pathLst>
                <a:path w="428625" h="426719">
                  <a:moveTo>
                    <a:pt x="214122" y="0"/>
                  </a:moveTo>
                  <a:lnTo>
                    <a:pt x="165031" y="5613"/>
                  </a:lnTo>
                  <a:lnTo>
                    <a:pt x="119965" y="21609"/>
                  </a:lnTo>
                  <a:lnTo>
                    <a:pt x="80207" y="46726"/>
                  </a:lnTo>
                  <a:lnTo>
                    <a:pt x="47046" y="79698"/>
                  </a:lnTo>
                  <a:lnTo>
                    <a:pt x="21766" y="119261"/>
                  </a:lnTo>
                  <a:lnTo>
                    <a:pt x="5656" y="164152"/>
                  </a:lnTo>
                  <a:lnTo>
                    <a:pt x="0" y="213106"/>
                  </a:lnTo>
                  <a:lnTo>
                    <a:pt x="5656" y="262088"/>
                  </a:lnTo>
                  <a:lnTo>
                    <a:pt x="21766" y="307051"/>
                  </a:lnTo>
                  <a:lnTo>
                    <a:pt x="47046" y="346713"/>
                  </a:lnTo>
                  <a:lnTo>
                    <a:pt x="80207" y="379793"/>
                  </a:lnTo>
                  <a:lnTo>
                    <a:pt x="119965" y="405009"/>
                  </a:lnTo>
                  <a:lnTo>
                    <a:pt x="165031" y="421078"/>
                  </a:lnTo>
                  <a:lnTo>
                    <a:pt x="214122" y="426720"/>
                  </a:lnTo>
                  <a:lnTo>
                    <a:pt x="263212" y="421078"/>
                  </a:lnTo>
                  <a:lnTo>
                    <a:pt x="308278" y="405009"/>
                  </a:lnTo>
                  <a:lnTo>
                    <a:pt x="348036" y="379793"/>
                  </a:lnTo>
                  <a:lnTo>
                    <a:pt x="381197" y="346713"/>
                  </a:lnTo>
                  <a:lnTo>
                    <a:pt x="406477" y="307051"/>
                  </a:lnTo>
                  <a:lnTo>
                    <a:pt x="422587" y="262088"/>
                  </a:lnTo>
                  <a:lnTo>
                    <a:pt x="428244" y="213106"/>
                  </a:lnTo>
                  <a:lnTo>
                    <a:pt x="422587" y="164152"/>
                  </a:lnTo>
                  <a:lnTo>
                    <a:pt x="406477" y="119261"/>
                  </a:lnTo>
                  <a:lnTo>
                    <a:pt x="381197" y="79698"/>
                  </a:lnTo>
                  <a:lnTo>
                    <a:pt x="348036" y="46726"/>
                  </a:lnTo>
                  <a:lnTo>
                    <a:pt x="308278" y="21609"/>
                  </a:lnTo>
                  <a:lnTo>
                    <a:pt x="263212" y="5613"/>
                  </a:lnTo>
                  <a:lnTo>
                    <a:pt x="214122" y="0"/>
                  </a:lnTo>
                  <a:close/>
                </a:path>
              </a:pathLst>
            </a:custGeom>
            <a:solidFill>
              <a:srgbClr val="FFFFFF"/>
            </a:solidFill>
          </p:spPr>
          <p:txBody>
            <a:bodyPr wrap="square" lIns="0" tIns="0" rIns="0" bIns="0" rtlCol="0"/>
            <a:lstStyle/>
            <a:p/>
          </p:txBody>
        </p:sp>
        <p:sp>
          <p:nvSpPr>
            <p:cNvPr id="17" name="object 17"/>
            <p:cNvSpPr/>
            <p:nvPr/>
          </p:nvSpPr>
          <p:spPr>
            <a:xfrm>
              <a:off x="8136635" y="598931"/>
              <a:ext cx="437515" cy="437515"/>
            </a:xfrm>
            <a:custGeom>
              <a:avLst/>
              <a:gdLst/>
              <a:ahLst/>
              <a:cxnLst/>
              <a:rect l="l" t="t" r="r" b="b"/>
              <a:pathLst>
                <a:path w="437515" h="437515">
                  <a:moveTo>
                    <a:pt x="218694" y="0"/>
                  </a:moveTo>
                  <a:lnTo>
                    <a:pt x="168470" y="5782"/>
                  </a:lnTo>
                  <a:lnTo>
                    <a:pt x="122408" y="22245"/>
                  </a:lnTo>
                  <a:lnTo>
                    <a:pt x="81807" y="48065"/>
                  </a:lnTo>
                  <a:lnTo>
                    <a:pt x="47966" y="81919"/>
                  </a:lnTo>
                  <a:lnTo>
                    <a:pt x="22184" y="122482"/>
                  </a:lnTo>
                  <a:lnTo>
                    <a:pt x="5762" y="168430"/>
                  </a:lnTo>
                  <a:lnTo>
                    <a:pt x="0" y="218439"/>
                  </a:lnTo>
                  <a:lnTo>
                    <a:pt x="5762" y="268637"/>
                  </a:lnTo>
                  <a:lnTo>
                    <a:pt x="22184" y="314720"/>
                  </a:lnTo>
                  <a:lnTo>
                    <a:pt x="47966" y="355373"/>
                  </a:lnTo>
                  <a:lnTo>
                    <a:pt x="81807" y="389282"/>
                  </a:lnTo>
                  <a:lnTo>
                    <a:pt x="122408" y="415130"/>
                  </a:lnTo>
                  <a:lnTo>
                    <a:pt x="168470" y="431604"/>
                  </a:lnTo>
                  <a:lnTo>
                    <a:pt x="218694" y="437388"/>
                  </a:lnTo>
                  <a:lnTo>
                    <a:pt x="268757" y="431604"/>
                  </a:lnTo>
                  <a:lnTo>
                    <a:pt x="279204" y="427863"/>
                  </a:lnTo>
                  <a:lnTo>
                    <a:pt x="218694" y="427863"/>
                  </a:lnTo>
                  <a:lnTo>
                    <a:pt x="176353" y="423620"/>
                  </a:lnTo>
                  <a:lnTo>
                    <a:pt x="136953" y="411448"/>
                  </a:lnTo>
                  <a:lnTo>
                    <a:pt x="101340" y="392179"/>
                  </a:lnTo>
                  <a:lnTo>
                    <a:pt x="70358" y="366648"/>
                  </a:lnTo>
                  <a:lnTo>
                    <a:pt x="44733" y="335615"/>
                  </a:lnTo>
                  <a:lnTo>
                    <a:pt x="25384" y="300021"/>
                  </a:lnTo>
                  <a:lnTo>
                    <a:pt x="13154" y="260689"/>
                  </a:lnTo>
                  <a:lnTo>
                    <a:pt x="8890" y="218439"/>
                  </a:lnTo>
                  <a:lnTo>
                    <a:pt x="13154" y="176484"/>
                  </a:lnTo>
                  <a:lnTo>
                    <a:pt x="25384" y="137302"/>
                  </a:lnTo>
                  <a:lnTo>
                    <a:pt x="44733" y="101764"/>
                  </a:lnTo>
                  <a:lnTo>
                    <a:pt x="70358" y="70738"/>
                  </a:lnTo>
                  <a:lnTo>
                    <a:pt x="101340" y="45208"/>
                  </a:lnTo>
                  <a:lnTo>
                    <a:pt x="136953" y="25939"/>
                  </a:lnTo>
                  <a:lnTo>
                    <a:pt x="176353" y="13767"/>
                  </a:lnTo>
                  <a:lnTo>
                    <a:pt x="218694" y="9525"/>
                  </a:lnTo>
                  <a:lnTo>
                    <a:pt x="279215" y="9525"/>
                  </a:lnTo>
                  <a:lnTo>
                    <a:pt x="268757" y="5782"/>
                  </a:lnTo>
                  <a:lnTo>
                    <a:pt x="218694" y="0"/>
                  </a:lnTo>
                  <a:close/>
                </a:path>
                <a:path w="437515" h="437515">
                  <a:moveTo>
                    <a:pt x="279215" y="9525"/>
                  </a:moveTo>
                  <a:lnTo>
                    <a:pt x="218694" y="9525"/>
                  </a:lnTo>
                  <a:lnTo>
                    <a:pt x="260937" y="13767"/>
                  </a:lnTo>
                  <a:lnTo>
                    <a:pt x="300132" y="25939"/>
                  </a:lnTo>
                  <a:lnTo>
                    <a:pt x="335565" y="45208"/>
                  </a:lnTo>
                  <a:lnTo>
                    <a:pt x="366522" y="70738"/>
                  </a:lnTo>
                  <a:lnTo>
                    <a:pt x="392126" y="101764"/>
                  </a:lnTo>
                  <a:lnTo>
                    <a:pt x="411432" y="137302"/>
                  </a:lnTo>
                  <a:lnTo>
                    <a:pt x="423618" y="176484"/>
                  </a:lnTo>
                  <a:lnTo>
                    <a:pt x="427863" y="218439"/>
                  </a:lnTo>
                  <a:lnTo>
                    <a:pt x="423618" y="260689"/>
                  </a:lnTo>
                  <a:lnTo>
                    <a:pt x="411432" y="300021"/>
                  </a:lnTo>
                  <a:lnTo>
                    <a:pt x="392126" y="335615"/>
                  </a:lnTo>
                  <a:lnTo>
                    <a:pt x="366522" y="366648"/>
                  </a:lnTo>
                  <a:lnTo>
                    <a:pt x="335565" y="392179"/>
                  </a:lnTo>
                  <a:lnTo>
                    <a:pt x="300132" y="411448"/>
                  </a:lnTo>
                  <a:lnTo>
                    <a:pt x="260937" y="423620"/>
                  </a:lnTo>
                  <a:lnTo>
                    <a:pt x="218694" y="427863"/>
                  </a:lnTo>
                  <a:lnTo>
                    <a:pt x="279204" y="427863"/>
                  </a:lnTo>
                  <a:lnTo>
                    <a:pt x="355367" y="389282"/>
                  </a:lnTo>
                  <a:lnTo>
                    <a:pt x="389262" y="355373"/>
                  </a:lnTo>
                  <a:lnTo>
                    <a:pt x="415114" y="314720"/>
                  </a:lnTo>
                  <a:lnTo>
                    <a:pt x="431598" y="268637"/>
                  </a:lnTo>
                  <a:lnTo>
                    <a:pt x="437388" y="218439"/>
                  </a:lnTo>
                  <a:lnTo>
                    <a:pt x="431598" y="168430"/>
                  </a:lnTo>
                  <a:lnTo>
                    <a:pt x="415114" y="122482"/>
                  </a:lnTo>
                  <a:lnTo>
                    <a:pt x="389262" y="81919"/>
                  </a:lnTo>
                  <a:lnTo>
                    <a:pt x="355367" y="48065"/>
                  </a:lnTo>
                  <a:lnTo>
                    <a:pt x="314757" y="22245"/>
                  </a:lnTo>
                  <a:lnTo>
                    <a:pt x="279215" y="9525"/>
                  </a:lnTo>
                  <a:close/>
                </a:path>
              </a:pathLst>
            </a:custGeom>
            <a:solidFill>
              <a:srgbClr val="3C3C3C"/>
            </a:solidFill>
          </p:spPr>
          <p:txBody>
            <a:bodyPr wrap="square" lIns="0" tIns="0" rIns="0" bIns="0" rtlCol="0"/>
            <a:lstStyle/>
            <a:p/>
          </p:txBody>
        </p:sp>
        <p:sp>
          <p:nvSpPr>
            <p:cNvPr id="18" name="object 18"/>
            <p:cNvSpPr/>
            <p:nvPr/>
          </p:nvSpPr>
          <p:spPr>
            <a:xfrm>
              <a:off x="8220455" y="682751"/>
              <a:ext cx="269875" cy="269875"/>
            </a:xfrm>
            <a:custGeom>
              <a:avLst/>
              <a:gdLst/>
              <a:ahLst/>
              <a:cxnLst/>
              <a:rect l="l" t="t" r="r" b="b"/>
              <a:pathLst>
                <a:path w="269875" h="269875">
                  <a:moveTo>
                    <a:pt x="135127" y="0"/>
                  </a:moveTo>
                  <a:lnTo>
                    <a:pt x="92447" y="6904"/>
                  </a:lnTo>
                  <a:lnTo>
                    <a:pt x="55357" y="26099"/>
                  </a:lnTo>
                  <a:lnTo>
                    <a:pt x="26094" y="55302"/>
                  </a:lnTo>
                  <a:lnTo>
                    <a:pt x="6896" y="92236"/>
                  </a:lnTo>
                  <a:lnTo>
                    <a:pt x="0" y="134620"/>
                  </a:lnTo>
                  <a:lnTo>
                    <a:pt x="6896" y="177300"/>
                  </a:lnTo>
                  <a:lnTo>
                    <a:pt x="26094" y="214390"/>
                  </a:lnTo>
                  <a:lnTo>
                    <a:pt x="55357" y="243653"/>
                  </a:lnTo>
                  <a:lnTo>
                    <a:pt x="92447" y="262851"/>
                  </a:lnTo>
                  <a:lnTo>
                    <a:pt x="135127" y="269748"/>
                  </a:lnTo>
                  <a:lnTo>
                    <a:pt x="177755" y="262851"/>
                  </a:lnTo>
                  <a:lnTo>
                    <a:pt x="214719" y="243653"/>
                  </a:lnTo>
                  <a:lnTo>
                    <a:pt x="243831" y="214390"/>
                  </a:lnTo>
                  <a:lnTo>
                    <a:pt x="262904" y="177300"/>
                  </a:lnTo>
                  <a:lnTo>
                    <a:pt x="269748" y="134620"/>
                  </a:lnTo>
                  <a:lnTo>
                    <a:pt x="262904" y="92236"/>
                  </a:lnTo>
                  <a:lnTo>
                    <a:pt x="243831" y="55302"/>
                  </a:lnTo>
                  <a:lnTo>
                    <a:pt x="214719" y="26099"/>
                  </a:lnTo>
                  <a:lnTo>
                    <a:pt x="177755" y="6904"/>
                  </a:lnTo>
                  <a:lnTo>
                    <a:pt x="135127" y="0"/>
                  </a:lnTo>
                  <a:close/>
                </a:path>
              </a:pathLst>
            </a:custGeom>
            <a:solidFill>
              <a:srgbClr val="FF86D1"/>
            </a:solidFill>
          </p:spPr>
          <p:txBody>
            <a:bodyPr wrap="square" lIns="0" tIns="0" rIns="0" bIns="0" rtlCol="0"/>
            <a:lstStyle/>
            <a:p/>
          </p:txBody>
        </p:sp>
        <p:sp>
          <p:nvSpPr>
            <p:cNvPr id="19" name="object 19"/>
            <p:cNvSpPr/>
            <p:nvPr/>
          </p:nvSpPr>
          <p:spPr>
            <a:xfrm>
              <a:off x="8215883" y="678180"/>
              <a:ext cx="279400" cy="279400"/>
            </a:xfrm>
            <a:custGeom>
              <a:avLst/>
              <a:gdLst/>
              <a:ahLst/>
              <a:cxnLst/>
              <a:rect l="l" t="t" r="r" b="b"/>
              <a:pathLst>
                <a:path w="279400" h="279400">
                  <a:moveTo>
                    <a:pt x="139446" y="0"/>
                  </a:moveTo>
                  <a:lnTo>
                    <a:pt x="95292" y="7099"/>
                  </a:lnTo>
                  <a:lnTo>
                    <a:pt x="57003" y="26867"/>
                  </a:lnTo>
                  <a:lnTo>
                    <a:pt x="26846" y="57003"/>
                  </a:lnTo>
                  <a:lnTo>
                    <a:pt x="7089" y="95211"/>
                  </a:lnTo>
                  <a:lnTo>
                    <a:pt x="0" y="139192"/>
                  </a:lnTo>
                  <a:lnTo>
                    <a:pt x="7089" y="183420"/>
                  </a:lnTo>
                  <a:lnTo>
                    <a:pt x="26846" y="221778"/>
                  </a:lnTo>
                  <a:lnTo>
                    <a:pt x="57003" y="251992"/>
                  </a:lnTo>
                  <a:lnTo>
                    <a:pt x="95292" y="271788"/>
                  </a:lnTo>
                  <a:lnTo>
                    <a:pt x="139446" y="278892"/>
                  </a:lnTo>
                  <a:lnTo>
                    <a:pt x="183404" y="271788"/>
                  </a:lnTo>
                  <a:lnTo>
                    <a:pt x="188084" y="269367"/>
                  </a:lnTo>
                  <a:lnTo>
                    <a:pt x="139446" y="269367"/>
                  </a:lnTo>
                  <a:lnTo>
                    <a:pt x="113180" y="266739"/>
                  </a:lnTo>
                  <a:lnTo>
                    <a:pt x="66651" y="247292"/>
                  </a:lnTo>
                  <a:lnTo>
                    <a:pt x="31472" y="212326"/>
                  </a:lnTo>
                  <a:lnTo>
                    <a:pt x="12025" y="165602"/>
                  </a:lnTo>
                  <a:lnTo>
                    <a:pt x="9398" y="139192"/>
                  </a:lnTo>
                  <a:lnTo>
                    <a:pt x="12025" y="113075"/>
                  </a:lnTo>
                  <a:lnTo>
                    <a:pt x="31472" y="66557"/>
                  </a:lnTo>
                  <a:lnTo>
                    <a:pt x="66651" y="31232"/>
                  </a:lnTo>
                  <a:lnTo>
                    <a:pt x="113180" y="11527"/>
                  </a:lnTo>
                  <a:lnTo>
                    <a:pt x="139446" y="8890"/>
                  </a:lnTo>
                  <a:lnTo>
                    <a:pt x="186869" y="8890"/>
                  </a:lnTo>
                  <a:lnTo>
                    <a:pt x="183404" y="7099"/>
                  </a:lnTo>
                  <a:lnTo>
                    <a:pt x="139446" y="0"/>
                  </a:lnTo>
                  <a:close/>
                </a:path>
                <a:path w="279400" h="279400">
                  <a:moveTo>
                    <a:pt x="186869" y="8890"/>
                  </a:moveTo>
                  <a:lnTo>
                    <a:pt x="139446" y="8890"/>
                  </a:lnTo>
                  <a:lnTo>
                    <a:pt x="165703" y="11527"/>
                  </a:lnTo>
                  <a:lnTo>
                    <a:pt x="190055" y="19129"/>
                  </a:lnTo>
                  <a:lnTo>
                    <a:pt x="231140" y="47371"/>
                  </a:lnTo>
                  <a:lnTo>
                    <a:pt x="259207" y="88661"/>
                  </a:lnTo>
                  <a:lnTo>
                    <a:pt x="269367" y="139192"/>
                  </a:lnTo>
                  <a:lnTo>
                    <a:pt x="266751" y="165602"/>
                  </a:lnTo>
                  <a:lnTo>
                    <a:pt x="247185" y="212326"/>
                  </a:lnTo>
                  <a:lnTo>
                    <a:pt x="212026" y="247292"/>
                  </a:lnTo>
                  <a:lnTo>
                    <a:pt x="165703" y="266739"/>
                  </a:lnTo>
                  <a:lnTo>
                    <a:pt x="139446" y="269367"/>
                  </a:lnTo>
                  <a:lnTo>
                    <a:pt x="188084" y="269367"/>
                  </a:lnTo>
                  <a:lnTo>
                    <a:pt x="221668" y="251992"/>
                  </a:lnTo>
                  <a:lnTo>
                    <a:pt x="251898" y="221778"/>
                  </a:lnTo>
                  <a:lnTo>
                    <a:pt x="271753" y="183420"/>
                  </a:lnTo>
                  <a:lnTo>
                    <a:pt x="278892" y="139192"/>
                  </a:lnTo>
                  <a:lnTo>
                    <a:pt x="271753" y="95211"/>
                  </a:lnTo>
                  <a:lnTo>
                    <a:pt x="251898" y="57003"/>
                  </a:lnTo>
                  <a:lnTo>
                    <a:pt x="221668" y="26867"/>
                  </a:lnTo>
                  <a:lnTo>
                    <a:pt x="186869" y="8890"/>
                  </a:lnTo>
                  <a:close/>
                </a:path>
              </a:pathLst>
            </a:custGeom>
            <a:solidFill>
              <a:srgbClr val="3C3C3C"/>
            </a:solidFill>
          </p:spPr>
          <p:txBody>
            <a:bodyPr wrap="square" lIns="0" tIns="0" rIns="0" bIns="0" rtlCol="0"/>
            <a:lstStyle/>
            <a:p/>
          </p:txBody>
        </p:sp>
        <p:sp>
          <p:nvSpPr>
            <p:cNvPr id="20" name="object 20"/>
            <p:cNvSpPr/>
            <p:nvPr/>
          </p:nvSpPr>
          <p:spPr>
            <a:xfrm>
              <a:off x="7039355" y="175260"/>
              <a:ext cx="281940" cy="283845"/>
            </a:xfrm>
            <a:custGeom>
              <a:avLst/>
              <a:gdLst/>
              <a:ahLst/>
              <a:cxnLst/>
              <a:rect l="l" t="t" r="r" b="b"/>
              <a:pathLst>
                <a:path w="281940" h="283845">
                  <a:moveTo>
                    <a:pt x="140716" y="0"/>
                  </a:moveTo>
                  <a:lnTo>
                    <a:pt x="96186" y="7203"/>
                  </a:lnTo>
                  <a:lnTo>
                    <a:pt x="57552" y="27269"/>
                  </a:lnTo>
                  <a:lnTo>
                    <a:pt x="27110" y="57881"/>
                  </a:lnTo>
                  <a:lnTo>
                    <a:pt x="7160" y="96723"/>
                  </a:lnTo>
                  <a:lnTo>
                    <a:pt x="0" y="141477"/>
                  </a:lnTo>
                  <a:lnTo>
                    <a:pt x="7160" y="186529"/>
                  </a:lnTo>
                  <a:lnTo>
                    <a:pt x="27110" y="225527"/>
                  </a:lnTo>
                  <a:lnTo>
                    <a:pt x="57552" y="256198"/>
                  </a:lnTo>
                  <a:lnTo>
                    <a:pt x="96186" y="276268"/>
                  </a:lnTo>
                  <a:lnTo>
                    <a:pt x="140716" y="283463"/>
                  </a:lnTo>
                  <a:lnTo>
                    <a:pt x="185493" y="276268"/>
                  </a:lnTo>
                  <a:lnTo>
                    <a:pt x="224277" y="256198"/>
                  </a:lnTo>
                  <a:lnTo>
                    <a:pt x="254796" y="225527"/>
                  </a:lnTo>
                  <a:lnTo>
                    <a:pt x="274775" y="186529"/>
                  </a:lnTo>
                  <a:lnTo>
                    <a:pt x="281940" y="141477"/>
                  </a:lnTo>
                  <a:lnTo>
                    <a:pt x="274775" y="96723"/>
                  </a:lnTo>
                  <a:lnTo>
                    <a:pt x="254796" y="57881"/>
                  </a:lnTo>
                  <a:lnTo>
                    <a:pt x="224277" y="27269"/>
                  </a:lnTo>
                  <a:lnTo>
                    <a:pt x="185493" y="7203"/>
                  </a:lnTo>
                  <a:lnTo>
                    <a:pt x="140716" y="0"/>
                  </a:lnTo>
                  <a:close/>
                </a:path>
              </a:pathLst>
            </a:custGeom>
            <a:solidFill>
              <a:srgbClr val="FFFFFF"/>
            </a:solidFill>
          </p:spPr>
          <p:txBody>
            <a:bodyPr wrap="square" lIns="0" tIns="0" rIns="0" bIns="0" rtlCol="0"/>
            <a:lstStyle/>
            <a:p/>
          </p:txBody>
        </p:sp>
        <p:sp>
          <p:nvSpPr>
            <p:cNvPr id="21" name="object 21"/>
            <p:cNvSpPr/>
            <p:nvPr/>
          </p:nvSpPr>
          <p:spPr>
            <a:xfrm>
              <a:off x="7033259" y="170687"/>
              <a:ext cx="292735" cy="292735"/>
            </a:xfrm>
            <a:custGeom>
              <a:avLst/>
              <a:gdLst/>
              <a:ahLst/>
              <a:cxnLst/>
              <a:rect l="l" t="t" r="r" b="b"/>
              <a:pathLst>
                <a:path w="292734" h="292734">
                  <a:moveTo>
                    <a:pt x="146304" y="0"/>
                  </a:moveTo>
                  <a:lnTo>
                    <a:pt x="100218" y="7483"/>
                  </a:lnTo>
                  <a:lnTo>
                    <a:pt x="60076" y="28293"/>
                  </a:lnTo>
                  <a:lnTo>
                    <a:pt x="28346" y="59966"/>
                  </a:lnTo>
                  <a:lnTo>
                    <a:pt x="7498" y="100039"/>
                  </a:lnTo>
                  <a:lnTo>
                    <a:pt x="0" y="146050"/>
                  </a:lnTo>
                  <a:lnTo>
                    <a:pt x="7498" y="192308"/>
                  </a:lnTo>
                  <a:lnTo>
                    <a:pt x="28346" y="232531"/>
                  </a:lnTo>
                  <a:lnTo>
                    <a:pt x="60076" y="264281"/>
                  </a:lnTo>
                  <a:lnTo>
                    <a:pt x="100218" y="285120"/>
                  </a:lnTo>
                  <a:lnTo>
                    <a:pt x="146304" y="292608"/>
                  </a:lnTo>
                  <a:lnTo>
                    <a:pt x="192633" y="285120"/>
                  </a:lnTo>
                  <a:lnTo>
                    <a:pt x="196560" y="283083"/>
                  </a:lnTo>
                  <a:lnTo>
                    <a:pt x="146304" y="283083"/>
                  </a:lnTo>
                  <a:lnTo>
                    <a:pt x="118862" y="280259"/>
                  </a:lnTo>
                  <a:lnTo>
                    <a:pt x="69883" y="259562"/>
                  </a:lnTo>
                  <a:lnTo>
                    <a:pt x="32777" y="222791"/>
                  </a:lnTo>
                  <a:lnTo>
                    <a:pt x="12259" y="173710"/>
                  </a:lnTo>
                  <a:lnTo>
                    <a:pt x="9525" y="146050"/>
                  </a:lnTo>
                  <a:lnTo>
                    <a:pt x="12259" y="118683"/>
                  </a:lnTo>
                  <a:lnTo>
                    <a:pt x="32777" y="69808"/>
                  </a:lnTo>
                  <a:lnTo>
                    <a:pt x="69883" y="32777"/>
                  </a:lnTo>
                  <a:lnTo>
                    <a:pt x="118862" y="12259"/>
                  </a:lnTo>
                  <a:lnTo>
                    <a:pt x="146304" y="9525"/>
                  </a:lnTo>
                  <a:lnTo>
                    <a:pt x="196573" y="9525"/>
                  </a:lnTo>
                  <a:lnTo>
                    <a:pt x="192633" y="7483"/>
                  </a:lnTo>
                  <a:lnTo>
                    <a:pt x="146304" y="0"/>
                  </a:lnTo>
                  <a:close/>
                </a:path>
                <a:path w="292734" h="292734">
                  <a:moveTo>
                    <a:pt x="196573" y="9525"/>
                  </a:moveTo>
                  <a:lnTo>
                    <a:pt x="146304" y="9525"/>
                  </a:lnTo>
                  <a:lnTo>
                    <a:pt x="173968" y="12259"/>
                  </a:lnTo>
                  <a:lnTo>
                    <a:pt x="199691" y="20161"/>
                  </a:lnTo>
                  <a:lnTo>
                    <a:pt x="243459" y="49657"/>
                  </a:lnTo>
                  <a:lnTo>
                    <a:pt x="272780" y="93043"/>
                  </a:lnTo>
                  <a:lnTo>
                    <a:pt x="283718" y="146050"/>
                  </a:lnTo>
                  <a:lnTo>
                    <a:pt x="280874" y="173710"/>
                  </a:lnTo>
                  <a:lnTo>
                    <a:pt x="260090" y="222791"/>
                  </a:lnTo>
                  <a:lnTo>
                    <a:pt x="223010" y="259562"/>
                  </a:lnTo>
                  <a:lnTo>
                    <a:pt x="173968" y="280259"/>
                  </a:lnTo>
                  <a:lnTo>
                    <a:pt x="146304" y="283083"/>
                  </a:lnTo>
                  <a:lnTo>
                    <a:pt x="196560" y="283083"/>
                  </a:lnTo>
                  <a:lnTo>
                    <a:pt x="232806" y="264281"/>
                  </a:lnTo>
                  <a:lnTo>
                    <a:pt x="264444" y="232531"/>
                  </a:lnTo>
                  <a:lnTo>
                    <a:pt x="285170" y="192308"/>
                  </a:lnTo>
                  <a:lnTo>
                    <a:pt x="292608" y="146050"/>
                  </a:lnTo>
                  <a:lnTo>
                    <a:pt x="285170" y="100039"/>
                  </a:lnTo>
                  <a:lnTo>
                    <a:pt x="264444" y="59966"/>
                  </a:lnTo>
                  <a:lnTo>
                    <a:pt x="232806" y="28293"/>
                  </a:lnTo>
                  <a:lnTo>
                    <a:pt x="196573" y="9525"/>
                  </a:lnTo>
                  <a:close/>
                </a:path>
              </a:pathLst>
            </a:custGeom>
            <a:solidFill>
              <a:srgbClr val="3C3C3C"/>
            </a:solidFill>
          </p:spPr>
          <p:txBody>
            <a:bodyPr wrap="square" lIns="0" tIns="0" rIns="0" bIns="0" rtlCol="0"/>
            <a:lstStyle/>
            <a:p/>
          </p:txBody>
        </p:sp>
        <p:sp>
          <p:nvSpPr>
            <p:cNvPr id="22" name="object 22"/>
            <p:cNvSpPr/>
            <p:nvPr/>
          </p:nvSpPr>
          <p:spPr>
            <a:xfrm>
              <a:off x="7095743" y="233172"/>
              <a:ext cx="167639" cy="167639"/>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8758427" y="230124"/>
              <a:ext cx="175260" cy="175260"/>
            </a:xfrm>
            <a:prstGeom prst="rect">
              <a:avLst/>
            </a:prstGeom>
            <a:blipFill>
              <a:blip r:embed="rId4" cstate="print"/>
              <a:stretch>
                <a:fillRect/>
              </a:stretch>
            </a:blipFill>
          </p:spPr>
          <p:txBody>
            <a:bodyPr wrap="square" lIns="0" tIns="0" rIns="0" bIns="0" rtlCol="0"/>
            <a:lstStyle/>
            <a:p/>
          </p:txBody>
        </p:sp>
        <p:sp>
          <p:nvSpPr>
            <p:cNvPr id="24" name="object 24"/>
            <p:cNvSpPr/>
            <p:nvPr/>
          </p:nvSpPr>
          <p:spPr>
            <a:xfrm>
              <a:off x="7915656" y="170687"/>
              <a:ext cx="749935" cy="981710"/>
            </a:xfrm>
            <a:custGeom>
              <a:avLst/>
              <a:gdLst/>
              <a:ahLst/>
              <a:cxnLst/>
              <a:rect l="l" t="t" r="r" b="b"/>
              <a:pathLst>
                <a:path w="749934" h="981710">
                  <a:moveTo>
                    <a:pt x="27432" y="960120"/>
                  </a:moveTo>
                  <a:lnTo>
                    <a:pt x="21336" y="954024"/>
                  </a:lnTo>
                  <a:lnTo>
                    <a:pt x="6096" y="954024"/>
                  </a:lnTo>
                  <a:lnTo>
                    <a:pt x="0" y="960120"/>
                  </a:lnTo>
                  <a:lnTo>
                    <a:pt x="0" y="975360"/>
                  </a:lnTo>
                  <a:lnTo>
                    <a:pt x="6096" y="981456"/>
                  </a:lnTo>
                  <a:lnTo>
                    <a:pt x="21336" y="981456"/>
                  </a:lnTo>
                  <a:lnTo>
                    <a:pt x="27432" y="975360"/>
                  </a:lnTo>
                  <a:lnTo>
                    <a:pt x="27432" y="960120"/>
                  </a:lnTo>
                  <a:close/>
                </a:path>
                <a:path w="749934" h="981710">
                  <a:moveTo>
                    <a:pt x="102108" y="960120"/>
                  </a:moveTo>
                  <a:lnTo>
                    <a:pt x="96012" y="954024"/>
                  </a:lnTo>
                  <a:lnTo>
                    <a:pt x="80772" y="954024"/>
                  </a:lnTo>
                  <a:lnTo>
                    <a:pt x="74676" y="960120"/>
                  </a:lnTo>
                  <a:lnTo>
                    <a:pt x="74676" y="975360"/>
                  </a:lnTo>
                  <a:lnTo>
                    <a:pt x="80772" y="981456"/>
                  </a:lnTo>
                  <a:lnTo>
                    <a:pt x="96012" y="981456"/>
                  </a:lnTo>
                  <a:lnTo>
                    <a:pt x="102108" y="975360"/>
                  </a:lnTo>
                  <a:lnTo>
                    <a:pt x="102108" y="960120"/>
                  </a:lnTo>
                  <a:close/>
                </a:path>
                <a:path w="749934" h="981710">
                  <a:moveTo>
                    <a:pt x="175260" y="960120"/>
                  </a:moveTo>
                  <a:lnTo>
                    <a:pt x="169418" y="954024"/>
                  </a:lnTo>
                  <a:lnTo>
                    <a:pt x="155194" y="954024"/>
                  </a:lnTo>
                  <a:lnTo>
                    <a:pt x="149352" y="960120"/>
                  </a:lnTo>
                  <a:lnTo>
                    <a:pt x="149352" y="975360"/>
                  </a:lnTo>
                  <a:lnTo>
                    <a:pt x="155194" y="981456"/>
                  </a:lnTo>
                  <a:lnTo>
                    <a:pt x="169418" y="981456"/>
                  </a:lnTo>
                  <a:lnTo>
                    <a:pt x="175260" y="975360"/>
                  </a:lnTo>
                  <a:lnTo>
                    <a:pt x="175260" y="960120"/>
                  </a:lnTo>
                  <a:close/>
                </a:path>
                <a:path w="749934" h="981710">
                  <a:moveTo>
                    <a:pt x="601980" y="6096"/>
                  </a:moveTo>
                  <a:lnTo>
                    <a:pt x="595884" y="0"/>
                  </a:lnTo>
                  <a:lnTo>
                    <a:pt x="580644" y="0"/>
                  </a:lnTo>
                  <a:lnTo>
                    <a:pt x="574548" y="6096"/>
                  </a:lnTo>
                  <a:lnTo>
                    <a:pt x="574548" y="21336"/>
                  </a:lnTo>
                  <a:lnTo>
                    <a:pt x="580644" y="27432"/>
                  </a:lnTo>
                  <a:lnTo>
                    <a:pt x="595884" y="27432"/>
                  </a:lnTo>
                  <a:lnTo>
                    <a:pt x="601980" y="21336"/>
                  </a:lnTo>
                  <a:lnTo>
                    <a:pt x="601980" y="6096"/>
                  </a:lnTo>
                  <a:close/>
                </a:path>
                <a:path w="749934" h="981710">
                  <a:moveTo>
                    <a:pt x="675132" y="6096"/>
                  </a:moveTo>
                  <a:lnTo>
                    <a:pt x="669036" y="0"/>
                  </a:lnTo>
                  <a:lnTo>
                    <a:pt x="653796" y="0"/>
                  </a:lnTo>
                  <a:lnTo>
                    <a:pt x="647700" y="6096"/>
                  </a:lnTo>
                  <a:lnTo>
                    <a:pt x="647700" y="21336"/>
                  </a:lnTo>
                  <a:lnTo>
                    <a:pt x="653796" y="27432"/>
                  </a:lnTo>
                  <a:lnTo>
                    <a:pt x="669036" y="27432"/>
                  </a:lnTo>
                  <a:lnTo>
                    <a:pt x="675132" y="21336"/>
                  </a:lnTo>
                  <a:lnTo>
                    <a:pt x="675132" y="6096"/>
                  </a:lnTo>
                  <a:close/>
                </a:path>
                <a:path w="749934" h="981710">
                  <a:moveTo>
                    <a:pt x="749808" y="6096"/>
                  </a:moveTo>
                  <a:lnTo>
                    <a:pt x="743712" y="0"/>
                  </a:lnTo>
                  <a:lnTo>
                    <a:pt x="728472" y="0"/>
                  </a:lnTo>
                  <a:lnTo>
                    <a:pt x="722376" y="6096"/>
                  </a:lnTo>
                  <a:lnTo>
                    <a:pt x="722376" y="21336"/>
                  </a:lnTo>
                  <a:lnTo>
                    <a:pt x="728472" y="27432"/>
                  </a:lnTo>
                  <a:lnTo>
                    <a:pt x="743712" y="27432"/>
                  </a:lnTo>
                  <a:lnTo>
                    <a:pt x="749808" y="21336"/>
                  </a:lnTo>
                  <a:lnTo>
                    <a:pt x="749808" y="6096"/>
                  </a:lnTo>
                  <a:close/>
                </a:path>
              </a:pathLst>
            </a:custGeom>
            <a:solidFill>
              <a:srgbClr val="3C3C3C"/>
            </a:solidFill>
          </p:spPr>
          <p:txBody>
            <a:bodyPr wrap="square" lIns="0" tIns="0" rIns="0" bIns="0" rtlCol="0"/>
            <a:lstStyle/>
            <a:p/>
          </p:txBody>
        </p:sp>
      </p:grpSp>
      <p:grpSp>
        <p:nvGrpSpPr>
          <p:cNvPr id="25" name="object 25"/>
          <p:cNvGrpSpPr/>
          <p:nvPr/>
        </p:nvGrpSpPr>
        <p:grpSpPr>
          <a:xfrm>
            <a:off x="2826829" y="522541"/>
            <a:ext cx="3490595" cy="1154430"/>
            <a:chOff x="2826829" y="522541"/>
            <a:chExt cx="3490595" cy="1154430"/>
          </a:xfrm>
        </p:grpSpPr>
        <p:sp>
          <p:nvSpPr>
            <p:cNvPr id="26" name="object 26"/>
            <p:cNvSpPr/>
            <p:nvPr/>
          </p:nvSpPr>
          <p:spPr>
            <a:xfrm>
              <a:off x="2831592" y="527304"/>
              <a:ext cx="3481070" cy="1144905"/>
            </a:xfrm>
            <a:custGeom>
              <a:avLst/>
              <a:gdLst/>
              <a:ahLst/>
              <a:cxnLst/>
              <a:rect l="l" t="t" r="r" b="b"/>
              <a:pathLst>
                <a:path w="3481070" h="1144905">
                  <a:moveTo>
                    <a:pt x="3290061" y="0"/>
                  </a:moveTo>
                  <a:lnTo>
                    <a:pt x="190753" y="0"/>
                  </a:lnTo>
                  <a:lnTo>
                    <a:pt x="146997" y="5034"/>
                  </a:lnTo>
                  <a:lnTo>
                    <a:pt x="106839" y="19378"/>
                  </a:lnTo>
                  <a:lnTo>
                    <a:pt x="71422" y="41887"/>
                  </a:lnTo>
                  <a:lnTo>
                    <a:pt x="41887" y="71422"/>
                  </a:lnTo>
                  <a:lnTo>
                    <a:pt x="19378" y="106839"/>
                  </a:lnTo>
                  <a:lnTo>
                    <a:pt x="5034" y="146997"/>
                  </a:lnTo>
                  <a:lnTo>
                    <a:pt x="0" y="190754"/>
                  </a:lnTo>
                  <a:lnTo>
                    <a:pt x="0" y="953770"/>
                  </a:lnTo>
                  <a:lnTo>
                    <a:pt x="5034" y="997526"/>
                  </a:lnTo>
                  <a:lnTo>
                    <a:pt x="19378" y="1037684"/>
                  </a:lnTo>
                  <a:lnTo>
                    <a:pt x="41887" y="1073101"/>
                  </a:lnTo>
                  <a:lnTo>
                    <a:pt x="71422" y="1102636"/>
                  </a:lnTo>
                  <a:lnTo>
                    <a:pt x="106839" y="1125145"/>
                  </a:lnTo>
                  <a:lnTo>
                    <a:pt x="146997" y="1139489"/>
                  </a:lnTo>
                  <a:lnTo>
                    <a:pt x="190753" y="1144524"/>
                  </a:lnTo>
                  <a:lnTo>
                    <a:pt x="3290061" y="1144524"/>
                  </a:lnTo>
                  <a:lnTo>
                    <a:pt x="3333818" y="1139489"/>
                  </a:lnTo>
                  <a:lnTo>
                    <a:pt x="3373976" y="1125145"/>
                  </a:lnTo>
                  <a:lnTo>
                    <a:pt x="3409393" y="1102636"/>
                  </a:lnTo>
                  <a:lnTo>
                    <a:pt x="3438928" y="1073101"/>
                  </a:lnTo>
                  <a:lnTo>
                    <a:pt x="3461437" y="1037684"/>
                  </a:lnTo>
                  <a:lnTo>
                    <a:pt x="3475781" y="997526"/>
                  </a:lnTo>
                  <a:lnTo>
                    <a:pt x="3480816" y="953770"/>
                  </a:lnTo>
                  <a:lnTo>
                    <a:pt x="3480816" y="190754"/>
                  </a:lnTo>
                  <a:lnTo>
                    <a:pt x="3475781" y="146997"/>
                  </a:lnTo>
                  <a:lnTo>
                    <a:pt x="3461437" y="106839"/>
                  </a:lnTo>
                  <a:lnTo>
                    <a:pt x="3438928" y="71422"/>
                  </a:lnTo>
                  <a:lnTo>
                    <a:pt x="3409393" y="41887"/>
                  </a:lnTo>
                  <a:lnTo>
                    <a:pt x="3373976" y="19378"/>
                  </a:lnTo>
                  <a:lnTo>
                    <a:pt x="3333818" y="5034"/>
                  </a:lnTo>
                  <a:lnTo>
                    <a:pt x="3290061" y="0"/>
                  </a:lnTo>
                  <a:close/>
                </a:path>
              </a:pathLst>
            </a:custGeom>
            <a:solidFill>
              <a:srgbClr val="FF86D1"/>
            </a:solidFill>
          </p:spPr>
          <p:txBody>
            <a:bodyPr wrap="square" lIns="0" tIns="0" rIns="0" bIns="0" rtlCol="0"/>
            <a:lstStyle/>
            <a:p/>
          </p:txBody>
        </p:sp>
        <p:sp>
          <p:nvSpPr>
            <p:cNvPr id="27" name="object 27"/>
            <p:cNvSpPr/>
            <p:nvPr/>
          </p:nvSpPr>
          <p:spPr>
            <a:xfrm>
              <a:off x="2831592" y="527304"/>
              <a:ext cx="3481070" cy="1144905"/>
            </a:xfrm>
            <a:custGeom>
              <a:avLst/>
              <a:gdLst/>
              <a:ahLst/>
              <a:cxnLst/>
              <a:rect l="l" t="t" r="r" b="b"/>
              <a:pathLst>
                <a:path w="3481070" h="1144905">
                  <a:moveTo>
                    <a:pt x="0" y="190754"/>
                  </a:moveTo>
                  <a:lnTo>
                    <a:pt x="5034" y="146997"/>
                  </a:lnTo>
                  <a:lnTo>
                    <a:pt x="19378" y="106839"/>
                  </a:lnTo>
                  <a:lnTo>
                    <a:pt x="41887" y="71422"/>
                  </a:lnTo>
                  <a:lnTo>
                    <a:pt x="71422" y="41887"/>
                  </a:lnTo>
                  <a:lnTo>
                    <a:pt x="106839" y="19378"/>
                  </a:lnTo>
                  <a:lnTo>
                    <a:pt x="146997" y="5034"/>
                  </a:lnTo>
                  <a:lnTo>
                    <a:pt x="190753" y="0"/>
                  </a:lnTo>
                  <a:lnTo>
                    <a:pt x="3290061" y="0"/>
                  </a:lnTo>
                  <a:lnTo>
                    <a:pt x="3333818" y="5034"/>
                  </a:lnTo>
                  <a:lnTo>
                    <a:pt x="3373976" y="19378"/>
                  </a:lnTo>
                  <a:lnTo>
                    <a:pt x="3409393" y="41887"/>
                  </a:lnTo>
                  <a:lnTo>
                    <a:pt x="3438928" y="71422"/>
                  </a:lnTo>
                  <a:lnTo>
                    <a:pt x="3461437" y="106839"/>
                  </a:lnTo>
                  <a:lnTo>
                    <a:pt x="3475781" y="146997"/>
                  </a:lnTo>
                  <a:lnTo>
                    <a:pt x="3480816" y="190754"/>
                  </a:lnTo>
                  <a:lnTo>
                    <a:pt x="3480816" y="953770"/>
                  </a:lnTo>
                  <a:lnTo>
                    <a:pt x="3475781" y="997526"/>
                  </a:lnTo>
                  <a:lnTo>
                    <a:pt x="3461437" y="1037684"/>
                  </a:lnTo>
                  <a:lnTo>
                    <a:pt x="3438928" y="1073101"/>
                  </a:lnTo>
                  <a:lnTo>
                    <a:pt x="3409393" y="1102636"/>
                  </a:lnTo>
                  <a:lnTo>
                    <a:pt x="3373976" y="1125145"/>
                  </a:lnTo>
                  <a:lnTo>
                    <a:pt x="3333818" y="1139489"/>
                  </a:lnTo>
                  <a:lnTo>
                    <a:pt x="3290061" y="1144524"/>
                  </a:lnTo>
                  <a:lnTo>
                    <a:pt x="190753" y="1144524"/>
                  </a:lnTo>
                  <a:lnTo>
                    <a:pt x="146997" y="1139489"/>
                  </a:lnTo>
                  <a:lnTo>
                    <a:pt x="106839" y="1125145"/>
                  </a:lnTo>
                  <a:lnTo>
                    <a:pt x="71422" y="1102636"/>
                  </a:lnTo>
                  <a:lnTo>
                    <a:pt x="41887" y="1073101"/>
                  </a:lnTo>
                  <a:lnTo>
                    <a:pt x="19378" y="1037684"/>
                  </a:lnTo>
                  <a:lnTo>
                    <a:pt x="5034" y="997526"/>
                  </a:lnTo>
                  <a:lnTo>
                    <a:pt x="0" y="953770"/>
                  </a:lnTo>
                  <a:lnTo>
                    <a:pt x="0" y="190754"/>
                  </a:lnTo>
                  <a:close/>
                </a:path>
              </a:pathLst>
            </a:custGeom>
            <a:ln w="9524">
              <a:solidFill>
                <a:srgbClr val="3C3C3C"/>
              </a:solidFill>
            </a:ln>
          </p:spPr>
          <p:txBody>
            <a:bodyPr wrap="square" lIns="0" tIns="0" rIns="0" bIns="0" rtlCol="0"/>
            <a:lstStyle/>
            <a:p/>
          </p:txBody>
        </p:sp>
        <p:sp>
          <p:nvSpPr>
            <p:cNvPr id="28" name="object 28"/>
            <p:cNvSpPr/>
            <p:nvPr/>
          </p:nvSpPr>
          <p:spPr>
            <a:xfrm>
              <a:off x="2909316" y="606552"/>
              <a:ext cx="3324225" cy="986155"/>
            </a:xfrm>
            <a:custGeom>
              <a:avLst/>
              <a:gdLst/>
              <a:ahLst/>
              <a:cxnLst/>
              <a:rect l="l" t="t" r="r" b="b"/>
              <a:pathLst>
                <a:path w="3324225" h="986155">
                  <a:moveTo>
                    <a:pt x="3159506" y="0"/>
                  </a:moveTo>
                  <a:lnTo>
                    <a:pt x="164337" y="0"/>
                  </a:lnTo>
                  <a:lnTo>
                    <a:pt x="120635" y="5867"/>
                  </a:lnTo>
                  <a:lnTo>
                    <a:pt x="81374" y="22427"/>
                  </a:lnTo>
                  <a:lnTo>
                    <a:pt x="48117" y="48117"/>
                  </a:lnTo>
                  <a:lnTo>
                    <a:pt x="22427" y="81374"/>
                  </a:lnTo>
                  <a:lnTo>
                    <a:pt x="5867" y="120635"/>
                  </a:lnTo>
                  <a:lnTo>
                    <a:pt x="0" y="164337"/>
                  </a:lnTo>
                  <a:lnTo>
                    <a:pt x="0" y="821689"/>
                  </a:lnTo>
                  <a:lnTo>
                    <a:pt x="5867" y="865392"/>
                  </a:lnTo>
                  <a:lnTo>
                    <a:pt x="22427" y="904653"/>
                  </a:lnTo>
                  <a:lnTo>
                    <a:pt x="48117" y="937910"/>
                  </a:lnTo>
                  <a:lnTo>
                    <a:pt x="81374" y="963600"/>
                  </a:lnTo>
                  <a:lnTo>
                    <a:pt x="120635" y="980160"/>
                  </a:lnTo>
                  <a:lnTo>
                    <a:pt x="164337" y="986027"/>
                  </a:lnTo>
                  <a:lnTo>
                    <a:pt x="3159506" y="986027"/>
                  </a:lnTo>
                  <a:lnTo>
                    <a:pt x="3203208" y="980160"/>
                  </a:lnTo>
                  <a:lnTo>
                    <a:pt x="3242469" y="963600"/>
                  </a:lnTo>
                  <a:lnTo>
                    <a:pt x="3275726" y="937910"/>
                  </a:lnTo>
                  <a:lnTo>
                    <a:pt x="3301416" y="904653"/>
                  </a:lnTo>
                  <a:lnTo>
                    <a:pt x="3317976" y="865392"/>
                  </a:lnTo>
                  <a:lnTo>
                    <a:pt x="3323844" y="821689"/>
                  </a:lnTo>
                  <a:lnTo>
                    <a:pt x="3323844" y="164337"/>
                  </a:lnTo>
                  <a:lnTo>
                    <a:pt x="3317976" y="120635"/>
                  </a:lnTo>
                  <a:lnTo>
                    <a:pt x="3301416" y="81374"/>
                  </a:lnTo>
                  <a:lnTo>
                    <a:pt x="3275726" y="48117"/>
                  </a:lnTo>
                  <a:lnTo>
                    <a:pt x="3242469" y="22427"/>
                  </a:lnTo>
                  <a:lnTo>
                    <a:pt x="3203208" y="5867"/>
                  </a:lnTo>
                  <a:lnTo>
                    <a:pt x="3159506" y="0"/>
                  </a:lnTo>
                  <a:close/>
                </a:path>
              </a:pathLst>
            </a:custGeom>
            <a:solidFill>
              <a:srgbClr val="FFFFFF"/>
            </a:solidFill>
          </p:spPr>
          <p:txBody>
            <a:bodyPr wrap="square" lIns="0" tIns="0" rIns="0" bIns="0" rtlCol="0"/>
            <a:lstStyle/>
            <a:p/>
          </p:txBody>
        </p:sp>
        <p:sp>
          <p:nvSpPr>
            <p:cNvPr id="29" name="object 29"/>
            <p:cNvSpPr/>
            <p:nvPr/>
          </p:nvSpPr>
          <p:spPr>
            <a:xfrm>
              <a:off x="2909316" y="606552"/>
              <a:ext cx="3324225" cy="986155"/>
            </a:xfrm>
            <a:custGeom>
              <a:avLst/>
              <a:gdLst/>
              <a:ahLst/>
              <a:cxnLst/>
              <a:rect l="l" t="t" r="r" b="b"/>
              <a:pathLst>
                <a:path w="3324225" h="986155">
                  <a:moveTo>
                    <a:pt x="0" y="164337"/>
                  </a:moveTo>
                  <a:lnTo>
                    <a:pt x="5867" y="120635"/>
                  </a:lnTo>
                  <a:lnTo>
                    <a:pt x="22427" y="81374"/>
                  </a:lnTo>
                  <a:lnTo>
                    <a:pt x="48117" y="48117"/>
                  </a:lnTo>
                  <a:lnTo>
                    <a:pt x="81374" y="22427"/>
                  </a:lnTo>
                  <a:lnTo>
                    <a:pt x="120635" y="5867"/>
                  </a:lnTo>
                  <a:lnTo>
                    <a:pt x="164337" y="0"/>
                  </a:lnTo>
                  <a:lnTo>
                    <a:pt x="3159506" y="0"/>
                  </a:lnTo>
                  <a:lnTo>
                    <a:pt x="3203208" y="5867"/>
                  </a:lnTo>
                  <a:lnTo>
                    <a:pt x="3242469" y="22427"/>
                  </a:lnTo>
                  <a:lnTo>
                    <a:pt x="3275726" y="48117"/>
                  </a:lnTo>
                  <a:lnTo>
                    <a:pt x="3301416" y="81374"/>
                  </a:lnTo>
                  <a:lnTo>
                    <a:pt x="3317976" y="120635"/>
                  </a:lnTo>
                  <a:lnTo>
                    <a:pt x="3323844" y="164337"/>
                  </a:lnTo>
                  <a:lnTo>
                    <a:pt x="3323844" y="821689"/>
                  </a:lnTo>
                  <a:lnTo>
                    <a:pt x="3317976" y="865392"/>
                  </a:lnTo>
                  <a:lnTo>
                    <a:pt x="3301416" y="904653"/>
                  </a:lnTo>
                  <a:lnTo>
                    <a:pt x="3275726" y="937910"/>
                  </a:lnTo>
                  <a:lnTo>
                    <a:pt x="3242469" y="963600"/>
                  </a:lnTo>
                  <a:lnTo>
                    <a:pt x="3203208" y="980160"/>
                  </a:lnTo>
                  <a:lnTo>
                    <a:pt x="3159506" y="986027"/>
                  </a:lnTo>
                  <a:lnTo>
                    <a:pt x="164337" y="986027"/>
                  </a:lnTo>
                  <a:lnTo>
                    <a:pt x="120635" y="980160"/>
                  </a:lnTo>
                  <a:lnTo>
                    <a:pt x="81374" y="963600"/>
                  </a:lnTo>
                  <a:lnTo>
                    <a:pt x="48117" y="937910"/>
                  </a:lnTo>
                  <a:lnTo>
                    <a:pt x="22427" y="904653"/>
                  </a:lnTo>
                  <a:lnTo>
                    <a:pt x="5867" y="865392"/>
                  </a:lnTo>
                  <a:lnTo>
                    <a:pt x="0" y="821689"/>
                  </a:lnTo>
                  <a:lnTo>
                    <a:pt x="0" y="164337"/>
                  </a:lnTo>
                  <a:close/>
                </a:path>
              </a:pathLst>
            </a:custGeom>
            <a:ln w="9525">
              <a:solidFill>
                <a:srgbClr val="3C3C3C"/>
              </a:solidFill>
            </a:ln>
          </p:spPr>
          <p:txBody>
            <a:bodyPr wrap="square" lIns="0" tIns="0" rIns="0" bIns="0" rtlCol="0"/>
            <a:lstStyle/>
            <a:p/>
          </p:txBody>
        </p:sp>
      </p:grpSp>
      <p:grpSp>
        <p:nvGrpSpPr>
          <p:cNvPr id="30" name="object 30"/>
          <p:cNvGrpSpPr/>
          <p:nvPr/>
        </p:nvGrpSpPr>
        <p:grpSpPr>
          <a:xfrm>
            <a:off x="2826829" y="3466909"/>
            <a:ext cx="3490595" cy="1154430"/>
            <a:chOff x="2826829" y="3466909"/>
            <a:chExt cx="3490595" cy="1154430"/>
          </a:xfrm>
        </p:grpSpPr>
        <p:sp>
          <p:nvSpPr>
            <p:cNvPr id="31" name="object 31"/>
            <p:cNvSpPr/>
            <p:nvPr/>
          </p:nvSpPr>
          <p:spPr>
            <a:xfrm>
              <a:off x="2831592" y="3471671"/>
              <a:ext cx="3481070" cy="1144905"/>
            </a:xfrm>
            <a:custGeom>
              <a:avLst/>
              <a:gdLst/>
              <a:ahLst/>
              <a:cxnLst/>
              <a:rect l="l" t="t" r="r" b="b"/>
              <a:pathLst>
                <a:path w="3481070" h="1144904">
                  <a:moveTo>
                    <a:pt x="3290061" y="0"/>
                  </a:moveTo>
                  <a:lnTo>
                    <a:pt x="190753" y="0"/>
                  </a:lnTo>
                  <a:lnTo>
                    <a:pt x="146997" y="5034"/>
                  </a:lnTo>
                  <a:lnTo>
                    <a:pt x="106839" y="19378"/>
                  </a:lnTo>
                  <a:lnTo>
                    <a:pt x="71422" y="41887"/>
                  </a:lnTo>
                  <a:lnTo>
                    <a:pt x="41887" y="71422"/>
                  </a:lnTo>
                  <a:lnTo>
                    <a:pt x="19378" y="106839"/>
                  </a:lnTo>
                  <a:lnTo>
                    <a:pt x="5034" y="146997"/>
                  </a:lnTo>
                  <a:lnTo>
                    <a:pt x="0" y="190753"/>
                  </a:lnTo>
                  <a:lnTo>
                    <a:pt x="0" y="953769"/>
                  </a:lnTo>
                  <a:lnTo>
                    <a:pt x="5034" y="997506"/>
                  </a:lnTo>
                  <a:lnTo>
                    <a:pt x="19378" y="1037657"/>
                  </a:lnTo>
                  <a:lnTo>
                    <a:pt x="41887" y="1073075"/>
                  </a:lnTo>
                  <a:lnTo>
                    <a:pt x="71422" y="1102616"/>
                  </a:lnTo>
                  <a:lnTo>
                    <a:pt x="106839" y="1125134"/>
                  </a:lnTo>
                  <a:lnTo>
                    <a:pt x="146997" y="1139485"/>
                  </a:lnTo>
                  <a:lnTo>
                    <a:pt x="190753" y="1144523"/>
                  </a:lnTo>
                  <a:lnTo>
                    <a:pt x="3290061" y="1144523"/>
                  </a:lnTo>
                  <a:lnTo>
                    <a:pt x="3333818" y="1139485"/>
                  </a:lnTo>
                  <a:lnTo>
                    <a:pt x="3373976" y="1125134"/>
                  </a:lnTo>
                  <a:lnTo>
                    <a:pt x="3409393" y="1102616"/>
                  </a:lnTo>
                  <a:lnTo>
                    <a:pt x="3438928" y="1073075"/>
                  </a:lnTo>
                  <a:lnTo>
                    <a:pt x="3461437" y="1037657"/>
                  </a:lnTo>
                  <a:lnTo>
                    <a:pt x="3475781" y="997506"/>
                  </a:lnTo>
                  <a:lnTo>
                    <a:pt x="3480816" y="953769"/>
                  </a:lnTo>
                  <a:lnTo>
                    <a:pt x="3480816" y="190753"/>
                  </a:lnTo>
                  <a:lnTo>
                    <a:pt x="3475781" y="146997"/>
                  </a:lnTo>
                  <a:lnTo>
                    <a:pt x="3461437" y="106839"/>
                  </a:lnTo>
                  <a:lnTo>
                    <a:pt x="3438928" y="71422"/>
                  </a:lnTo>
                  <a:lnTo>
                    <a:pt x="3409393" y="41887"/>
                  </a:lnTo>
                  <a:lnTo>
                    <a:pt x="3373976" y="19378"/>
                  </a:lnTo>
                  <a:lnTo>
                    <a:pt x="3333818" y="5034"/>
                  </a:lnTo>
                  <a:lnTo>
                    <a:pt x="3290061" y="0"/>
                  </a:lnTo>
                  <a:close/>
                </a:path>
              </a:pathLst>
            </a:custGeom>
            <a:solidFill>
              <a:srgbClr val="FF86D1"/>
            </a:solidFill>
          </p:spPr>
          <p:txBody>
            <a:bodyPr wrap="square" lIns="0" tIns="0" rIns="0" bIns="0" rtlCol="0"/>
            <a:lstStyle/>
            <a:p/>
          </p:txBody>
        </p:sp>
        <p:sp>
          <p:nvSpPr>
            <p:cNvPr id="32" name="object 32"/>
            <p:cNvSpPr/>
            <p:nvPr/>
          </p:nvSpPr>
          <p:spPr>
            <a:xfrm>
              <a:off x="2831592" y="3471671"/>
              <a:ext cx="3481070" cy="1144905"/>
            </a:xfrm>
            <a:custGeom>
              <a:avLst/>
              <a:gdLst/>
              <a:ahLst/>
              <a:cxnLst/>
              <a:rect l="l" t="t" r="r" b="b"/>
              <a:pathLst>
                <a:path w="3481070" h="1144904">
                  <a:moveTo>
                    <a:pt x="0" y="190753"/>
                  </a:moveTo>
                  <a:lnTo>
                    <a:pt x="5034" y="146997"/>
                  </a:lnTo>
                  <a:lnTo>
                    <a:pt x="19378" y="106839"/>
                  </a:lnTo>
                  <a:lnTo>
                    <a:pt x="41887" y="71422"/>
                  </a:lnTo>
                  <a:lnTo>
                    <a:pt x="71422" y="41887"/>
                  </a:lnTo>
                  <a:lnTo>
                    <a:pt x="106839" y="19378"/>
                  </a:lnTo>
                  <a:lnTo>
                    <a:pt x="146997" y="5034"/>
                  </a:lnTo>
                  <a:lnTo>
                    <a:pt x="190753" y="0"/>
                  </a:lnTo>
                  <a:lnTo>
                    <a:pt x="3290061" y="0"/>
                  </a:lnTo>
                  <a:lnTo>
                    <a:pt x="3333818" y="5034"/>
                  </a:lnTo>
                  <a:lnTo>
                    <a:pt x="3373976" y="19378"/>
                  </a:lnTo>
                  <a:lnTo>
                    <a:pt x="3409393" y="41887"/>
                  </a:lnTo>
                  <a:lnTo>
                    <a:pt x="3438928" y="71422"/>
                  </a:lnTo>
                  <a:lnTo>
                    <a:pt x="3461437" y="106839"/>
                  </a:lnTo>
                  <a:lnTo>
                    <a:pt x="3475781" y="146997"/>
                  </a:lnTo>
                  <a:lnTo>
                    <a:pt x="3480816" y="190753"/>
                  </a:lnTo>
                  <a:lnTo>
                    <a:pt x="3480816" y="953769"/>
                  </a:lnTo>
                  <a:lnTo>
                    <a:pt x="3475781" y="997506"/>
                  </a:lnTo>
                  <a:lnTo>
                    <a:pt x="3461437" y="1037657"/>
                  </a:lnTo>
                  <a:lnTo>
                    <a:pt x="3438928" y="1073075"/>
                  </a:lnTo>
                  <a:lnTo>
                    <a:pt x="3409393" y="1102616"/>
                  </a:lnTo>
                  <a:lnTo>
                    <a:pt x="3373976" y="1125134"/>
                  </a:lnTo>
                  <a:lnTo>
                    <a:pt x="3333818" y="1139485"/>
                  </a:lnTo>
                  <a:lnTo>
                    <a:pt x="3290061" y="1144523"/>
                  </a:lnTo>
                  <a:lnTo>
                    <a:pt x="190753" y="1144523"/>
                  </a:lnTo>
                  <a:lnTo>
                    <a:pt x="146997" y="1139485"/>
                  </a:lnTo>
                  <a:lnTo>
                    <a:pt x="106839" y="1125134"/>
                  </a:lnTo>
                  <a:lnTo>
                    <a:pt x="71422" y="1102616"/>
                  </a:lnTo>
                  <a:lnTo>
                    <a:pt x="41887" y="1073075"/>
                  </a:lnTo>
                  <a:lnTo>
                    <a:pt x="19378" y="1037657"/>
                  </a:lnTo>
                  <a:lnTo>
                    <a:pt x="5034" y="997506"/>
                  </a:lnTo>
                  <a:lnTo>
                    <a:pt x="0" y="953769"/>
                  </a:lnTo>
                  <a:lnTo>
                    <a:pt x="0" y="190753"/>
                  </a:lnTo>
                  <a:close/>
                </a:path>
              </a:pathLst>
            </a:custGeom>
            <a:ln w="9525">
              <a:solidFill>
                <a:srgbClr val="3C3C3C"/>
              </a:solidFill>
            </a:ln>
          </p:spPr>
          <p:txBody>
            <a:bodyPr wrap="square" lIns="0" tIns="0" rIns="0" bIns="0" rtlCol="0"/>
            <a:lstStyle/>
            <a:p/>
          </p:txBody>
        </p:sp>
        <p:sp>
          <p:nvSpPr>
            <p:cNvPr id="33" name="object 33"/>
            <p:cNvSpPr/>
            <p:nvPr/>
          </p:nvSpPr>
          <p:spPr>
            <a:xfrm>
              <a:off x="2909316" y="3550919"/>
              <a:ext cx="3324225" cy="986155"/>
            </a:xfrm>
            <a:custGeom>
              <a:avLst/>
              <a:gdLst/>
              <a:ahLst/>
              <a:cxnLst/>
              <a:rect l="l" t="t" r="r" b="b"/>
              <a:pathLst>
                <a:path w="3324225" h="986154">
                  <a:moveTo>
                    <a:pt x="3159506" y="0"/>
                  </a:moveTo>
                  <a:lnTo>
                    <a:pt x="164337" y="0"/>
                  </a:lnTo>
                  <a:lnTo>
                    <a:pt x="120635" y="5867"/>
                  </a:lnTo>
                  <a:lnTo>
                    <a:pt x="81374" y="22427"/>
                  </a:lnTo>
                  <a:lnTo>
                    <a:pt x="48117" y="48117"/>
                  </a:lnTo>
                  <a:lnTo>
                    <a:pt x="22427" y="81374"/>
                  </a:lnTo>
                  <a:lnTo>
                    <a:pt x="5867" y="120635"/>
                  </a:lnTo>
                  <a:lnTo>
                    <a:pt x="0" y="164337"/>
                  </a:lnTo>
                  <a:lnTo>
                    <a:pt x="0" y="821689"/>
                  </a:lnTo>
                  <a:lnTo>
                    <a:pt x="5867" y="865375"/>
                  </a:lnTo>
                  <a:lnTo>
                    <a:pt x="22427" y="904631"/>
                  </a:lnTo>
                  <a:lnTo>
                    <a:pt x="48117" y="937891"/>
                  </a:lnTo>
                  <a:lnTo>
                    <a:pt x="81374" y="963589"/>
                  </a:lnTo>
                  <a:lnTo>
                    <a:pt x="120635" y="980157"/>
                  </a:lnTo>
                  <a:lnTo>
                    <a:pt x="164337" y="986027"/>
                  </a:lnTo>
                  <a:lnTo>
                    <a:pt x="3159506" y="986027"/>
                  </a:lnTo>
                  <a:lnTo>
                    <a:pt x="3203208" y="980157"/>
                  </a:lnTo>
                  <a:lnTo>
                    <a:pt x="3242469" y="963589"/>
                  </a:lnTo>
                  <a:lnTo>
                    <a:pt x="3275726" y="937891"/>
                  </a:lnTo>
                  <a:lnTo>
                    <a:pt x="3301416" y="904631"/>
                  </a:lnTo>
                  <a:lnTo>
                    <a:pt x="3317976" y="865375"/>
                  </a:lnTo>
                  <a:lnTo>
                    <a:pt x="3323844" y="821689"/>
                  </a:lnTo>
                  <a:lnTo>
                    <a:pt x="3323844" y="164337"/>
                  </a:lnTo>
                  <a:lnTo>
                    <a:pt x="3317976" y="120635"/>
                  </a:lnTo>
                  <a:lnTo>
                    <a:pt x="3301416" y="81374"/>
                  </a:lnTo>
                  <a:lnTo>
                    <a:pt x="3275726" y="48117"/>
                  </a:lnTo>
                  <a:lnTo>
                    <a:pt x="3242469" y="22427"/>
                  </a:lnTo>
                  <a:lnTo>
                    <a:pt x="3203208" y="5867"/>
                  </a:lnTo>
                  <a:lnTo>
                    <a:pt x="3159506" y="0"/>
                  </a:lnTo>
                  <a:close/>
                </a:path>
              </a:pathLst>
            </a:custGeom>
            <a:solidFill>
              <a:srgbClr val="FFFFFF"/>
            </a:solidFill>
          </p:spPr>
          <p:txBody>
            <a:bodyPr wrap="square" lIns="0" tIns="0" rIns="0" bIns="0" rtlCol="0"/>
            <a:lstStyle/>
            <a:p/>
          </p:txBody>
        </p:sp>
        <p:sp>
          <p:nvSpPr>
            <p:cNvPr id="34" name="object 34"/>
            <p:cNvSpPr/>
            <p:nvPr/>
          </p:nvSpPr>
          <p:spPr>
            <a:xfrm>
              <a:off x="2909316" y="3550919"/>
              <a:ext cx="3324225" cy="986155"/>
            </a:xfrm>
            <a:custGeom>
              <a:avLst/>
              <a:gdLst/>
              <a:ahLst/>
              <a:cxnLst/>
              <a:rect l="l" t="t" r="r" b="b"/>
              <a:pathLst>
                <a:path w="3324225" h="986154">
                  <a:moveTo>
                    <a:pt x="0" y="164337"/>
                  </a:moveTo>
                  <a:lnTo>
                    <a:pt x="5867" y="120635"/>
                  </a:lnTo>
                  <a:lnTo>
                    <a:pt x="22427" y="81374"/>
                  </a:lnTo>
                  <a:lnTo>
                    <a:pt x="48117" y="48117"/>
                  </a:lnTo>
                  <a:lnTo>
                    <a:pt x="81374" y="22427"/>
                  </a:lnTo>
                  <a:lnTo>
                    <a:pt x="120635" y="5867"/>
                  </a:lnTo>
                  <a:lnTo>
                    <a:pt x="164337" y="0"/>
                  </a:lnTo>
                  <a:lnTo>
                    <a:pt x="3159506" y="0"/>
                  </a:lnTo>
                  <a:lnTo>
                    <a:pt x="3203208" y="5867"/>
                  </a:lnTo>
                  <a:lnTo>
                    <a:pt x="3242469" y="22427"/>
                  </a:lnTo>
                  <a:lnTo>
                    <a:pt x="3275726" y="48117"/>
                  </a:lnTo>
                  <a:lnTo>
                    <a:pt x="3301416" y="81374"/>
                  </a:lnTo>
                  <a:lnTo>
                    <a:pt x="3317976" y="120635"/>
                  </a:lnTo>
                  <a:lnTo>
                    <a:pt x="3323844" y="164337"/>
                  </a:lnTo>
                  <a:lnTo>
                    <a:pt x="3323844" y="821689"/>
                  </a:lnTo>
                  <a:lnTo>
                    <a:pt x="3317976" y="865375"/>
                  </a:lnTo>
                  <a:lnTo>
                    <a:pt x="3301416" y="904631"/>
                  </a:lnTo>
                  <a:lnTo>
                    <a:pt x="3275726" y="937891"/>
                  </a:lnTo>
                  <a:lnTo>
                    <a:pt x="3242469" y="963589"/>
                  </a:lnTo>
                  <a:lnTo>
                    <a:pt x="3203208" y="980157"/>
                  </a:lnTo>
                  <a:lnTo>
                    <a:pt x="3159506" y="986027"/>
                  </a:lnTo>
                  <a:lnTo>
                    <a:pt x="164337" y="986027"/>
                  </a:lnTo>
                  <a:lnTo>
                    <a:pt x="120635" y="980157"/>
                  </a:lnTo>
                  <a:lnTo>
                    <a:pt x="81374" y="963589"/>
                  </a:lnTo>
                  <a:lnTo>
                    <a:pt x="48117" y="937891"/>
                  </a:lnTo>
                  <a:lnTo>
                    <a:pt x="22427" y="904631"/>
                  </a:lnTo>
                  <a:lnTo>
                    <a:pt x="5867" y="865375"/>
                  </a:lnTo>
                  <a:lnTo>
                    <a:pt x="0" y="821689"/>
                  </a:lnTo>
                  <a:lnTo>
                    <a:pt x="0" y="164337"/>
                  </a:lnTo>
                  <a:close/>
                </a:path>
              </a:pathLst>
            </a:custGeom>
            <a:ln w="9525">
              <a:solidFill>
                <a:srgbClr val="3C3C3C"/>
              </a:solidFill>
            </a:ln>
          </p:spPr>
          <p:txBody>
            <a:bodyPr wrap="square" lIns="0" tIns="0" rIns="0" bIns="0" rtlCol="0"/>
            <a:lstStyle/>
            <a:p/>
          </p:txBody>
        </p:sp>
      </p:grpSp>
      <p:grpSp>
        <p:nvGrpSpPr>
          <p:cNvPr id="35" name="object 35"/>
          <p:cNvGrpSpPr/>
          <p:nvPr/>
        </p:nvGrpSpPr>
        <p:grpSpPr>
          <a:xfrm>
            <a:off x="2826829" y="1994725"/>
            <a:ext cx="3490595" cy="1154430"/>
            <a:chOff x="2826829" y="1994725"/>
            <a:chExt cx="3490595" cy="1154430"/>
          </a:xfrm>
        </p:grpSpPr>
        <p:sp>
          <p:nvSpPr>
            <p:cNvPr id="36" name="object 36"/>
            <p:cNvSpPr/>
            <p:nvPr/>
          </p:nvSpPr>
          <p:spPr>
            <a:xfrm>
              <a:off x="2831592" y="1999488"/>
              <a:ext cx="3481070" cy="1144905"/>
            </a:xfrm>
            <a:custGeom>
              <a:avLst/>
              <a:gdLst/>
              <a:ahLst/>
              <a:cxnLst/>
              <a:rect l="l" t="t" r="r" b="b"/>
              <a:pathLst>
                <a:path w="3481070" h="1144905">
                  <a:moveTo>
                    <a:pt x="3290061" y="0"/>
                  </a:moveTo>
                  <a:lnTo>
                    <a:pt x="190753" y="0"/>
                  </a:lnTo>
                  <a:lnTo>
                    <a:pt x="146997" y="5034"/>
                  </a:lnTo>
                  <a:lnTo>
                    <a:pt x="106839" y="19378"/>
                  </a:lnTo>
                  <a:lnTo>
                    <a:pt x="71422" y="41887"/>
                  </a:lnTo>
                  <a:lnTo>
                    <a:pt x="41887" y="71422"/>
                  </a:lnTo>
                  <a:lnTo>
                    <a:pt x="19378" y="106839"/>
                  </a:lnTo>
                  <a:lnTo>
                    <a:pt x="5034" y="146997"/>
                  </a:lnTo>
                  <a:lnTo>
                    <a:pt x="0" y="190754"/>
                  </a:lnTo>
                  <a:lnTo>
                    <a:pt x="0" y="953769"/>
                  </a:lnTo>
                  <a:lnTo>
                    <a:pt x="5034" y="997526"/>
                  </a:lnTo>
                  <a:lnTo>
                    <a:pt x="19378" y="1037684"/>
                  </a:lnTo>
                  <a:lnTo>
                    <a:pt x="41887" y="1073101"/>
                  </a:lnTo>
                  <a:lnTo>
                    <a:pt x="71422" y="1102636"/>
                  </a:lnTo>
                  <a:lnTo>
                    <a:pt x="106839" y="1125145"/>
                  </a:lnTo>
                  <a:lnTo>
                    <a:pt x="146997" y="1139489"/>
                  </a:lnTo>
                  <a:lnTo>
                    <a:pt x="190753" y="1144524"/>
                  </a:lnTo>
                  <a:lnTo>
                    <a:pt x="3290061" y="1144524"/>
                  </a:lnTo>
                  <a:lnTo>
                    <a:pt x="3333818" y="1139489"/>
                  </a:lnTo>
                  <a:lnTo>
                    <a:pt x="3373976" y="1125145"/>
                  </a:lnTo>
                  <a:lnTo>
                    <a:pt x="3409393" y="1102636"/>
                  </a:lnTo>
                  <a:lnTo>
                    <a:pt x="3438928" y="1073101"/>
                  </a:lnTo>
                  <a:lnTo>
                    <a:pt x="3461437" y="1037684"/>
                  </a:lnTo>
                  <a:lnTo>
                    <a:pt x="3475781" y="997526"/>
                  </a:lnTo>
                  <a:lnTo>
                    <a:pt x="3480816" y="953769"/>
                  </a:lnTo>
                  <a:lnTo>
                    <a:pt x="3480816" y="190754"/>
                  </a:lnTo>
                  <a:lnTo>
                    <a:pt x="3475781" y="146997"/>
                  </a:lnTo>
                  <a:lnTo>
                    <a:pt x="3461437" y="106839"/>
                  </a:lnTo>
                  <a:lnTo>
                    <a:pt x="3438928" y="71422"/>
                  </a:lnTo>
                  <a:lnTo>
                    <a:pt x="3409393" y="41887"/>
                  </a:lnTo>
                  <a:lnTo>
                    <a:pt x="3373976" y="19378"/>
                  </a:lnTo>
                  <a:lnTo>
                    <a:pt x="3333818" y="5034"/>
                  </a:lnTo>
                  <a:lnTo>
                    <a:pt x="3290061" y="0"/>
                  </a:lnTo>
                  <a:close/>
                </a:path>
              </a:pathLst>
            </a:custGeom>
            <a:solidFill>
              <a:srgbClr val="FF86D1"/>
            </a:solidFill>
          </p:spPr>
          <p:txBody>
            <a:bodyPr wrap="square" lIns="0" tIns="0" rIns="0" bIns="0" rtlCol="0"/>
            <a:lstStyle/>
            <a:p/>
          </p:txBody>
        </p:sp>
        <p:sp>
          <p:nvSpPr>
            <p:cNvPr id="37" name="object 37"/>
            <p:cNvSpPr/>
            <p:nvPr/>
          </p:nvSpPr>
          <p:spPr>
            <a:xfrm>
              <a:off x="2831592" y="1999488"/>
              <a:ext cx="3481070" cy="1144905"/>
            </a:xfrm>
            <a:custGeom>
              <a:avLst/>
              <a:gdLst/>
              <a:ahLst/>
              <a:cxnLst/>
              <a:rect l="l" t="t" r="r" b="b"/>
              <a:pathLst>
                <a:path w="3481070" h="1144905">
                  <a:moveTo>
                    <a:pt x="0" y="190754"/>
                  </a:moveTo>
                  <a:lnTo>
                    <a:pt x="5034" y="146997"/>
                  </a:lnTo>
                  <a:lnTo>
                    <a:pt x="19378" y="106839"/>
                  </a:lnTo>
                  <a:lnTo>
                    <a:pt x="41887" y="71422"/>
                  </a:lnTo>
                  <a:lnTo>
                    <a:pt x="71422" y="41887"/>
                  </a:lnTo>
                  <a:lnTo>
                    <a:pt x="106839" y="19378"/>
                  </a:lnTo>
                  <a:lnTo>
                    <a:pt x="146997" y="5034"/>
                  </a:lnTo>
                  <a:lnTo>
                    <a:pt x="190753" y="0"/>
                  </a:lnTo>
                  <a:lnTo>
                    <a:pt x="3290061" y="0"/>
                  </a:lnTo>
                  <a:lnTo>
                    <a:pt x="3333818" y="5034"/>
                  </a:lnTo>
                  <a:lnTo>
                    <a:pt x="3373976" y="19378"/>
                  </a:lnTo>
                  <a:lnTo>
                    <a:pt x="3409393" y="41887"/>
                  </a:lnTo>
                  <a:lnTo>
                    <a:pt x="3438928" y="71422"/>
                  </a:lnTo>
                  <a:lnTo>
                    <a:pt x="3461437" y="106839"/>
                  </a:lnTo>
                  <a:lnTo>
                    <a:pt x="3475781" y="146997"/>
                  </a:lnTo>
                  <a:lnTo>
                    <a:pt x="3480816" y="190754"/>
                  </a:lnTo>
                  <a:lnTo>
                    <a:pt x="3480816" y="953769"/>
                  </a:lnTo>
                  <a:lnTo>
                    <a:pt x="3475781" y="997526"/>
                  </a:lnTo>
                  <a:lnTo>
                    <a:pt x="3461437" y="1037684"/>
                  </a:lnTo>
                  <a:lnTo>
                    <a:pt x="3438928" y="1073101"/>
                  </a:lnTo>
                  <a:lnTo>
                    <a:pt x="3409393" y="1102636"/>
                  </a:lnTo>
                  <a:lnTo>
                    <a:pt x="3373976" y="1125145"/>
                  </a:lnTo>
                  <a:lnTo>
                    <a:pt x="3333818" y="1139489"/>
                  </a:lnTo>
                  <a:lnTo>
                    <a:pt x="3290061" y="1144524"/>
                  </a:lnTo>
                  <a:lnTo>
                    <a:pt x="190753" y="1144524"/>
                  </a:lnTo>
                  <a:lnTo>
                    <a:pt x="146997" y="1139489"/>
                  </a:lnTo>
                  <a:lnTo>
                    <a:pt x="106839" y="1125145"/>
                  </a:lnTo>
                  <a:lnTo>
                    <a:pt x="71422" y="1102636"/>
                  </a:lnTo>
                  <a:lnTo>
                    <a:pt x="41887" y="1073101"/>
                  </a:lnTo>
                  <a:lnTo>
                    <a:pt x="19378" y="1037684"/>
                  </a:lnTo>
                  <a:lnTo>
                    <a:pt x="5034" y="997526"/>
                  </a:lnTo>
                  <a:lnTo>
                    <a:pt x="0" y="953769"/>
                  </a:lnTo>
                  <a:lnTo>
                    <a:pt x="0" y="190754"/>
                  </a:lnTo>
                  <a:close/>
                </a:path>
              </a:pathLst>
            </a:custGeom>
            <a:ln w="9524">
              <a:solidFill>
                <a:srgbClr val="3C3C3C"/>
              </a:solidFill>
            </a:ln>
          </p:spPr>
          <p:txBody>
            <a:bodyPr wrap="square" lIns="0" tIns="0" rIns="0" bIns="0" rtlCol="0"/>
            <a:lstStyle/>
            <a:p/>
          </p:txBody>
        </p:sp>
        <p:sp>
          <p:nvSpPr>
            <p:cNvPr id="38" name="object 38"/>
            <p:cNvSpPr/>
            <p:nvPr/>
          </p:nvSpPr>
          <p:spPr>
            <a:xfrm>
              <a:off x="2909316" y="2078736"/>
              <a:ext cx="3324225" cy="986155"/>
            </a:xfrm>
            <a:custGeom>
              <a:avLst/>
              <a:gdLst/>
              <a:ahLst/>
              <a:cxnLst/>
              <a:rect l="l" t="t" r="r" b="b"/>
              <a:pathLst>
                <a:path w="3324225" h="986155">
                  <a:moveTo>
                    <a:pt x="3159506" y="0"/>
                  </a:moveTo>
                  <a:lnTo>
                    <a:pt x="164337" y="0"/>
                  </a:lnTo>
                  <a:lnTo>
                    <a:pt x="120635" y="5867"/>
                  </a:lnTo>
                  <a:lnTo>
                    <a:pt x="81374" y="22427"/>
                  </a:lnTo>
                  <a:lnTo>
                    <a:pt x="48117" y="48117"/>
                  </a:lnTo>
                  <a:lnTo>
                    <a:pt x="22427" y="81374"/>
                  </a:lnTo>
                  <a:lnTo>
                    <a:pt x="5867" y="120635"/>
                  </a:lnTo>
                  <a:lnTo>
                    <a:pt x="0" y="164337"/>
                  </a:lnTo>
                  <a:lnTo>
                    <a:pt x="0" y="821689"/>
                  </a:lnTo>
                  <a:lnTo>
                    <a:pt x="5867" y="865392"/>
                  </a:lnTo>
                  <a:lnTo>
                    <a:pt x="22427" y="904653"/>
                  </a:lnTo>
                  <a:lnTo>
                    <a:pt x="48117" y="937910"/>
                  </a:lnTo>
                  <a:lnTo>
                    <a:pt x="81374" y="963600"/>
                  </a:lnTo>
                  <a:lnTo>
                    <a:pt x="120635" y="980160"/>
                  </a:lnTo>
                  <a:lnTo>
                    <a:pt x="164337" y="986027"/>
                  </a:lnTo>
                  <a:lnTo>
                    <a:pt x="3159506" y="986027"/>
                  </a:lnTo>
                  <a:lnTo>
                    <a:pt x="3203208" y="980160"/>
                  </a:lnTo>
                  <a:lnTo>
                    <a:pt x="3242469" y="963600"/>
                  </a:lnTo>
                  <a:lnTo>
                    <a:pt x="3275726" y="937910"/>
                  </a:lnTo>
                  <a:lnTo>
                    <a:pt x="3301416" y="904653"/>
                  </a:lnTo>
                  <a:lnTo>
                    <a:pt x="3317976" y="865392"/>
                  </a:lnTo>
                  <a:lnTo>
                    <a:pt x="3323844" y="821689"/>
                  </a:lnTo>
                  <a:lnTo>
                    <a:pt x="3323844" y="164337"/>
                  </a:lnTo>
                  <a:lnTo>
                    <a:pt x="3317976" y="120635"/>
                  </a:lnTo>
                  <a:lnTo>
                    <a:pt x="3301416" y="81374"/>
                  </a:lnTo>
                  <a:lnTo>
                    <a:pt x="3275726" y="48117"/>
                  </a:lnTo>
                  <a:lnTo>
                    <a:pt x="3242469" y="22427"/>
                  </a:lnTo>
                  <a:lnTo>
                    <a:pt x="3203208" y="5867"/>
                  </a:lnTo>
                  <a:lnTo>
                    <a:pt x="3159506" y="0"/>
                  </a:lnTo>
                  <a:close/>
                </a:path>
              </a:pathLst>
            </a:custGeom>
            <a:solidFill>
              <a:srgbClr val="FFFFFF"/>
            </a:solidFill>
          </p:spPr>
          <p:txBody>
            <a:bodyPr wrap="square" lIns="0" tIns="0" rIns="0" bIns="0" rtlCol="0"/>
            <a:lstStyle/>
            <a:p/>
          </p:txBody>
        </p:sp>
        <p:sp>
          <p:nvSpPr>
            <p:cNvPr id="39" name="object 39"/>
            <p:cNvSpPr/>
            <p:nvPr/>
          </p:nvSpPr>
          <p:spPr>
            <a:xfrm>
              <a:off x="2909316" y="2078736"/>
              <a:ext cx="3324225" cy="986155"/>
            </a:xfrm>
            <a:custGeom>
              <a:avLst/>
              <a:gdLst/>
              <a:ahLst/>
              <a:cxnLst/>
              <a:rect l="l" t="t" r="r" b="b"/>
              <a:pathLst>
                <a:path w="3324225" h="986155">
                  <a:moveTo>
                    <a:pt x="0" y="164337"/>
                  </a:moveTo>
                  <a:lnTo>
                    <a:pt x="5867" y="120635"/>
                  </a:lnTo>
                  <a:lnTo>
                    <a:pt x="22427" y="81374"/>
                  </a:lnTo>
                  <a:lnTo>
                    <a:pt x="48117" y="48117"/>
                  </a:lnTo>
                  <a:lnTo>
                    <a:pt x="81374" y="22427"/>
                  </a:lnTo>
                  <a:lnTo>
                    <a:pt x="120635" y="5867"/>
                  </a:lnTo>
                  <a:lnTo>
                    <a:pt x="164337" y="0"/>
                  </a:lnTo>
                  <a:lnTo>
                    <a:pt x="3159506" y="0"/>
                  </a:lnTo>
                  <a:lnTo>
                    <a:pt x="3203208" y="5867"/>
                  </a:lnTo>
                  <a:lnTo>
                    <a:pt x="3242469" y="22427"/>
                  </a:lnTo>
                  <a:lnTo>
                    <a:pt x="3275726" y="48117"/>
                  </a:lnTo>
                  <a:lnTo>
                    <a:pt x="3301416" y="81374"/>
                  </a:lnTo>
                  <a:lnTo>
                    <a:pt x="3317976" y="120635"/>
                  </a:lnTo>
                  <a:lnTo>
                    <a:pt x="3323844" y="164337"/>
                  </a:lnTo>
                  <a:lnTo>
                    <a:pt x="3323844" y="821689"/>
                  </a:lnTo>
                  <a:lnTo>
                    <a:pt x="3317976" y="865392"/>
                  </a:lnTo>
                  <a:lnTo>
                    <a:pt x="3301416" y="904653"/>
                  </a:lnTo>
                  <a:lnTo>
                    <a:pt x="3275726" y="937910"/>
                  </a:lnTo>
                  <a:lnTo>
                    <a:pt x="3242469" y="963600"/>
                  </a:lnTo>
                  <a:lnTo>
                    <a:pt x="3203208" y="980160"/>
                  </a:lnTo>
                  <a:lnTo>
                    <a:pt x="3159506" y="986027"/>
                  </a:lnTo>
                  <a:lnTo>
                    <a:pt x="164337" y="986027"/>
                  </a:lnTo>
                  <a:lnTo>
                    <a:pt x="120635" y="980160"/>
                  </a:lnTo>
                  <a:lnTo>
                    <a:pt x="81374" y="963600"/>
                  </a:lnTo>
                  <a:lnTo>
                    <a:pt x="48117" y="937910"/>
                  </a:lnTo>
                  <a:lnTo>
                    <a:pt x="22427" y="904653"/>
                  </a:lnTo>
                  <a:lnTo>
                    <a:pt x="5867" y="865392"/>
                  </a:lnTo>
                  <a:lnTo>
                    <a:pt x="0" y="821689"/>
                  </a:lnTo>
                  <a:lnTo>
                    <a:pt x="0" y="164337"/>
                  </a:lnTo>
                  <a:close/>
                </a:path>
              </a:pathLst>
            </a:custGeom>
            <a:ln w="9525">
              <a:solidFill>
                <a:srgbClr val="3C3C3C"/>
              </a:solidFill>
            </a:ln>
          </p:spPr>
          <p:txBody>
            <a:bodyPr wrap="square" lIns="0" tIns="0" rIns="0" bIns="0" rtlCol="0"/>
            <a:lstStyle/>
            <a:p/>
          </p:txBody>
        </p:sp>
      </p:grpSp>
      <p:sp>
        <p:nvSpPr>
          <p:cNvPr id="41" name="object 41"/>
          <p:cNvSpPr txBox="1">
            <a:spLocks noGrp="1"/>
          </p:cNvSpPr>
          <p:nvPr>
            <p:ph type="title"/>
          </p:nvPr>
        </p:nvSpPr>
        <p:spPr>
          <a:xfrm>
            <a:off x="3383280" y="650875"/>
            <a:ext cx="2456180" cy="942340"/>
          </a:xfrm>
          <a:prstGeom prst="rect">
            <a:avLst/>
          </a:prstGeom>
        </p:spPr>
        <p:txBody>
          <a:bodyPr vert="horz" wrap="square" lIns="0" tIns="122555" rIns="0" bIns="0" rtlCol="0">
            <a:noAutofit/>
          </a:bodyPr>
          <a:lstStyle/>
          <a:p>
            <a:pPr algn="ctr">
              <a:lnSpc>
                <a:spcPct val="100000"/>
              </a:lnSpc>
              <a:spcBef>
                <a:spcPts val="965"/>
              </a:spcBef>
            </a:pPr>
            <a:r>
              <a:rPr sz="2000" dirty="0"/>
              <a:t>Nguyễn Tuấn Hào - 1050080134</a:t>
            </a:r>
            <a:endParaRPr sz="2000" dirty="0"/>
          </a:p>
        </p:txBody>
      </p:sp>
      <p:sp>
        <p:nvSpPr>
          <p:cNvPr id="42" name="object 41"/>
          <p:cNvSpPr txBox="1">
            <a:spLocks noGrp="1"/>
          </p:cNvSpPr>
          <p:nvPr/>
        </p:nvSpPr>
        <p:spPr>
          <a:xfrm>
            <a:off x="3383280" y="3519170"/>
            <a:ext cx="2456180" cy="942340"/>
          </a:xfrm>
          <a:prstGeom prst="rect">
            <a:avLst/>
          </a:prstGeom>
        </p:spPr>
        <p:txBody>
          <a:bodyPr vert="horz" wrap="square" lIns="0" tIns="122555" rIns="0" bIns="0" rtlCol="0">
            <a:noAutofit/>
          </a:bodyPr>
          <a:lstStyle>
            <a:lvl1pPr>
              <a:defRPr sz="2800" b="0" i="0">
                <a:solidFill>
                  <a:srgbClr val="484848"/>
                </a:solidFill>
                <a:latin typeface="Verdana" panose="020B0604030504040204"/>
                <a:ea typeface="+mj-ea"/>
                <a:cs typeface="Verdana" panose="020B0604030504040204"/>
              </a:defRPr>
            </a:lvl1pPr>
          </a:lstStyle>
          <a:p>
            <a:pPr algn="ctr">
              <a:lnSpc>
                <a:spcPct val="100000"/>
              </a:lnSpc>
              <a:spcBef>
                <a:spcPts val="965"/>
              </a:spcBef>
            </a:pPr>
            <a:r>
              <a:rPr lang="vi-VN" sz="2000" dirty="0"/>
              <a:t>Phan Thị Hoàng Oanh</a:t>
            </a:r>
            <a:r>
              <a:rPr sz="2000" dirty="0"/>
              <a:t> - 10500801</a:t>
            </a:r>
            <a:r>
              <a:rPr lang="vi-VN" sz="2000" dirty="0"/>
              <a:t>50</a:t>
            </a:r>
            <a:endParaRPr lang="vi-VN" sz="2000" dirty="0"/>
          </a:p>
        </p:txBody>
      </p:sp>
      <p:sp>
        <p:nvSpPr>
          <p:cNvPr id="43" name="object 41"/>
          <p:cNvSpPr txBox="1">
            <a:spLocks noGrp="1"/>
          </p:cNvSpPr>
          <p:nvPr/>
        </p:nvSpPr>
        <p:spPr>
          <a:xfrm>
            <a:off x="3383280" y="2100580"/>
            <a:ext cx="2456180" cy="942340"/>
          </a:xfrm>
          <a:prstGeom prst="rect">
            <a:avLst/>
          </a:prstGeom>
        </p:spPr>
        <p:txBody>
          <a:bodyPr vert="horz" wrap="square" lIns="0" tIns="122555" rIns="0" bIns="0" rtlCol="0">
            <a:noAutofit/>
          </a:bodyPr>
          <a:lstStyle>
            <a:lvl1pPr>
              <a:defRPr sz="2800" b="0" i="0">
                <a:solidFill>
                  <a:srgbClr val="484848"/>
                </a:solidFill>
                <a:latin typeface="Verdana" panose="020B0604030504040204"/>
                <a:ea typeface="+mj-ea"/>
                <a:cs typeface="Verdana" panose="020B0604030504040204"/>
              </a:defRPr>
            </a:lvl1pPr>
          </a:lstStyle>
          <a:p>
            <a:pPr algn="ctr">
              <a:lnSpc>
                <a:spcPct val="100000"/>
              </a:lnSpc>
              <a:spcBef>
                <a:spcPts val="965"/>
              </a:spcBef>
            </a:pPr>
            <a:r>
              <a:rPr lang="vi-VN" sz="2000" dirty="0"/>
              <a:t>Phạm Quốc Hưng</a:t>
            </a:r>
            <a:r>
              <a:rPr sz="2000" dirty="0"/>
              <a:t> - 105008013</a:t>
            </a:r>
            <a:r>
              <a:rPr lang="vi-VN" sz="2000" dirty="0"/>
              <a:t>5</a:t>
            </a:r>
            <a:endParaRPr lang="vi-V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62000" y="895350"/>
            <a:ext cx="7772400" cy="2585085"/>
          </a:xfrm>
        </p:spPr>
        <p:txBody>
          <a:bodyPr/>
          <a:p>
            <a:r>
              <a:rPr lang="en-US" sz="2400"/>
              <a:t>Phần trên đưa ra giải pháp xếp hạng, hệ thống gợi ý cho máy tìm kiếm thông tin phim ảnh dựa trên giải pháp tính toán song  song thông qua nền tảng Apache Spark và công cụ quản trị dữ liệu Elasticsearch. Hệ thống có thể linh hoạt cài đặt trên một  máy đơn hoặc một cụm máy chủ cluster tùy theo năng lực của đơn vị đưa vào sử dụng </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0" y="908050"/>
            <a:ext cx="2662555" cy="2080895"/>
          </a:xfrm>
          <a:prstGeom prst="rect">
            <a:avLst/>
          </a:prstGeom>
        </p:spPr>
        <p:txBody>
          <a:bodyPr vert="horz" wrap="square" lIns="0" tIns="12700" rIns="0" bIns="0" rtlCol="0">
            <a:spAutoFit/>
          </a:bodyPr>
          <a:lstStyle/>
          <a:p>
            <a:pPr marL="165735">
              <a:lnSpc>
                <a:spcPts val="11005"/>
              </a:lnSpc>
              <a:spcBef>
                <a:spcPts val="100"/>
              </a:spcBef>
            </a:pPr>
            <a:r>
              <a:rPr sz="9600" spc="-1325" dirty="0"/>
              <a:t>0</a:t>
            </a:r>
            <a:r>
              <a:rPr lang="vi-VN" sz="9600" spc="-1325" dirty="0"/>
              <a:t>5</a:t>
            </a:r>
            <a:endParaRPr sz="9600"/>
          </a:p>
          <a:p>
            <a:pPr marL="12700">
              <a:lnSpc>
                <a:spcPts val="5125"/>
              </a:lnSpc>
            </a:pPr>
            <a:r>
              <a:rPr lang="vi-VN" sz="4700" spc="-640" dirty="0"/>
              <a:t>Đề Xuất</a:t>
            </a:r>
            <a:endParaRPr lang="vi-VN" sz="4700" spc="-6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1594485"/>
            <a:ext cx="7772400" cy="2153920"/>
          </a:xfrm>
        </p:spPr>
        <p:txBody>
          <a:bodyPr/>
          <a:p>
            <a:pPr marL="0" indent="0">
              <a:buNone/>
            </a:pPr>
            <a:r>
              <a:rPr lang="en-US"/>
              <a:t>Tìm kiếm song song trên Elasticsearch</a:t>
            </a:r>
            <a:br>
              <a:rPr lang="en-US"/>
            </a:br>
            <a:r>
              <a:rPr lang="en-US"/>
              <a:t>Áp dụng mô hình học máy xếp hạng song song với Apache Spark</a:t>
            </a:r>
            <a:br>
              <a:rPr lang="en-US"/>
            </a:br>
            <a:r>
              <a:rPr lang="en-US"/>
              <a:t>Trích xuất dữ liệu huấn luyện</a:t>
            </a:r>
            <a:br>
              <a:rPr lang="en-US"/>
            </a:br>
            <a:r>
              <a:rPr lang="en-US"/>
              <a:t>Trích xuất vector đặc trưng</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1047750"/>
            <a:ext cx="2662555" cy="2080895"/>
          </a:xfrm>
          <a:prstGeom prst="rect">
            <a:avLst/>
          </a:prstGeom>
        </p:spPr>
        <p:txBody>
          <a:bodyPr vert="horz" wrap="square" lIns="0" tIns="12700" rIns="0" bIns="0" rtlCol="0">
            <a:spAutoFit/>
          </a:bodyPr>
          <a:lstStyle/>
          <a:p>
            <a:pPr marL="165735">
              <a:lnSpc>
                <a:spcPts val="11005"/>
              </a:lnSpc>
              <a:spcBef>
                <a:spcPts val="100"/>
              </a:spcBef>
            </a:pPr>
            <a:r>
              <a:rPr sz="9600" spc="-1325" dirty="0"/>
              <a:t>0</a:t>
            </a:r>
            <a:r>
              <a:rPr lang="vi-VN" sz="9600" spc="-1325" dirty="0"/>
              <a:t>6</a:t>
            </a:r>
            <a:endParaRPr sz="9600"/>
          </a:p>
          <a:p>
            <a:pPr marL="12700">
              <a:lnSpc>
                <a:spcPts val="5125"/>
              </a:lnSpc>
            </a:pPr>
            <a:r>
              <a:rPr lang="vi-VN" sz="4700" spc="-640" dirty="0"/>
              <a:t>Đánh Giá</a:t>
            </a:r>
            <a:endParaRPr lang="vi-VN" sz="4700" spc="-64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90600" y="285750"/>
            <a:ext cx="7574915" cy="3695700"/>
          </a:xfrm>
          <a:prstGeom prst="rect">
            <a:avLst/>
          </a:prstGeom>
          <a:noFill/>
        </p:spPr>
        <p:txBody>
          <a:bodyPr wrap="square" rtlCol="0" anchor="t">
            <a:noAutofit/>
          </a:bodyPr>
          <a:p>
            <a:r>
              <a:rPr lang="en-US" sz="2200">
                <a:solidFill>
                  <a:schemeClr val="tx1">
                    <a:lumMod val="65000"/>
                    <a:lumOff val="35000"/>
                  </a:schemeClr>
                </a:solidFill>
              </a:rPr>
              <a:t>- Ưu điểm: </a:t>
            </a:r>
            <a:endParaRPr lang="en-US" sz="2200">
              <a:solidFill>
                <a:schemeClr val="tx1">
                  <a:lumMod val="65000"/>
                  <a:lumOff val="35000"/>
                </a:schemeClr>
              </a:solidFill>
            </a:endParaRPr>
          </a:p>
          <a:p>
            <a:r>
              <a:rPr lang="en-US" sz="2200">
                <a:solidFill>
                  <a:schemeClr val="tx1">
                    <a:lumMod val="65000"/>
                    <a:lumOff val="35000"/>
                  </a:schemeClr>
                </a:solidFill>
              </a:rPr>
              <a:t>o Elasticsearch được phát triển trên Java điều này cho phép nó có thể chạy trên hầu hết mọi nền tảng o Elasticsearch có thể hoạt động một cách trực tuyến, nghĩa là việc thêm tài liệu được cập nhập và tìm kiếm  ngay lập tức. </a:t>
            </a:r>
            <a:endParaRPr lang="en-US" sz="2200">
              <a:solidFill>
                <a:schemeClr val="tx1">
                  <a:lumMod val="65000"/>
                  <a:lumOff val="35000"/>
                </a:schemeClr>
              </a:solidFill>
            </a:endParaRPr>
          </a:p>
          <a:p>
            <a:r>
              <a:rPr lang="en-US" sz="2200">
                <a:solidFill>
                  <a:schemeClr val="tx1">
                    <a:lumMod val="65000"/>
                    <a:lumOff val="35000"/>
                  </a:schemeClr>
                </a:solidFill>
              </a:rPr>
              <a:t>o Xử lý đa người sử dụng trong Elasticsearch là dễ dàng hơn so với Apache Solr. </a:t>
            </a:r>
            <a:endParaRPr lang="en-US" sz="2200">
              <a:solidFill>
                <a:schemeClr val="tx1">
                  <a:lumMod val="65000"/>
                  <a:lumOff val="35000"/>
                </a:schemeClr>
              </a:solidFill>
            </a:endParaRPr>
          </a:p>
          <a:p>
            <a:r>
              <a:rPr lang="en-US" sz="2200">
                <a:solidFill>
                  <a:schemeClr val="tx1">
                    <a:lumMod val="65000"/>
                    <a:lumOff val="35000"/>
                  </a:schemeClr>
                </a:solidFill>
              </a:rPr>
              <a:t>o Elasticsearch sử dụng định dạng JSON cho truy vấn và kết quả trả về do đó dễ dàng gọi Elasticsearch từ nhiều  ngôn ngữ lập trình khác nhau. </a:t>
            </a:r>
            <a:endParaRPr lang="en-US" sz="2200">
              <a:solidFill>
                <a:schemeClr val="tx1">
                  <a:lumMod val="65000"/>
                  <a:lumOff val="35000"/>
                </a:schemeClr>
              </a:solidFill>
            </a:endParaRPr>
          </a:p>
          <a:p>
            <a:r>
              <a:rPr lang="en-US" sz="2200">
                <a:solidFill>
                  <a:schemeClr val="tx1">
                    <a:lumMod val="65000"/>
                    <a:lumOff val="35000"/>
                  </a:schemeClr>
                </a:solidFill>
              </a:rPr>
              <a:t>o Elasticsearch hỗ trợ nhiều loại kiểu dữ liệu khác nhau như văn bản, ngày tháng, số thực, số nguyên, địa chỉ  IP… và nhiều truy vấn phức tạp </a:t>
            </a:r>
            <a:endParaRPr lang="en-US" sz="2200">
              <a:solidFill>
                <a:schemeClr val="tx1">
                  <a:lumMod val="65000"/>
                  <a:lumOff val="3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23900" y="361950"/>
            <a:ext cx="8023225" cy="4488180"/>
          </a:xfrm>
        </p:spPr>
        <p:txBody>
          <a:bodyPr>
            <a:noAutofit/>
          </a:bodyPr>
          <a:p>
            <a:r>
              <a:rPr lang="en-US" sz="2200">
                <a:solidFill>
                  <a:schemeClr val="tx1">
                    <a:lumMod val="50000"/>
                    <a:lumOff val="50000"/>
                  </a:schemeClr>
                </a:solidFill>
              </a:rPr>
              <a:t>- Khuyết điểm </a:t>
            </a:r>
            <a:br>
              <a:rPr lang="en-US" sz="2200">
                <a:solidFill>
                  <a:schemeClr val="tx1">
                    <a:lumMod val="50000"/>
                    <a:lumOff val="50000"/>
                  </a:schemeClr>
                </a:solidFill>
              </a:rPr>
            </a:br>
            <a:r>
              <a:rPr lang="en-US" sz="2200">
                <a:solidFill>
                  <a:schemeClr val="tx1">
                    <a:lumMod val="50000"/>
                    <a:lumOff val="50000"/>
                  </a:schemeClr>
                </a:solidFill>
              </a:rPr>
              <a:t>o Một nhược điểm cố hữu của Elasticsearch là do Elasticsearch sử dụng cấu trúc của Apache Lucene cho mỗi  shard do đó không thể thay đổi số lượng shard khi bạn đã tạo index do đó chúng ta cần tính toán kỹ số shard của mỗi  index vì nếu shard nhiều sẽ ảnh hưởng đến hiệu năng ngược lại sẽ làm giảm khả năng mở rộng khi dữ liệu liệu tăng.  Do đó cần tính toán kỹ số lượng shard. </a:t>
            </a:r>
            <a:br>
              <a:rPr lang="en-US" sz="2200">
                <a:solidFill>
                  <a:schemeClr val="tx1">
                    <a:lumMod val="50000"/>
                    <a:lumOff val="50000"/>
                  </a:schemeClr>
                </a:solidFill>
              </a:rPr>
            </a:br>
            <a:r>
              <a:rPr lang="en-US" sz="2200">
                <a:solidFill>
                  <a:schemeClr val="tx1">
                    <a:lumMod val="50000"/>
                    <a:lumOff val="50000"/>
                  </a:schemeClr>
                </a:solidFill>
              </a:rPr>
              <a:t>o Elasticsearch không hỗ trợ nhiều định dạng trả về khác ngoài JSON không giống như trong Apache Solr nó  hỗ trợ các định dạng như CSV, XML và JSON. </a:t>
            </a:r>
            <a:endParaRPr lang="en-US" sz="2200">
              <a:solidFill>
                <a:schemeClr val="tx1">
                  <a:lumMod val="50000"/>
                  <a:lumOff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0" y="908050"/>
            <a:ext cx="2662555" cy="2080895"/>
          </a:xfrm>
          <a:prstGeom prst="rect">
            <a:avLst/>
          </a:prstGeom>
        </p:spPr>
        <p:txBody>
          <a:bodyPr vert="horz" wrap="square" lIns="0" tIns="12700" rIns="0" bIns="0" rtlCol="0">
            <a:spAutoFit/>
          </a:bodyPr>
          <a:lstStyle/>
          <a:p>
            <a:pPr marL="165735">
              <a:lnSpc>
                <a:spcPts val="11005"/>
              </a:lnSpc>
              <a:spcBef>
                <a:spcPts val="100"/>
              </a:spcBef>
            </a:pPr>
            <a:r>
              <a:rPr sz="9600" spc="-1325" dirty="0"/>
              <a:t>0</a:t>
            </a:r>
            <a:r>
              <a:rPr lang="vi-VN" sz="9600" spc="-1325" dirty="0"/>
              <a:t>7</a:t>
            </a:r>
            <a:endParaRPr sz="9600"/>
          </a:p>
          <a:p>
            <a:pPr marL="12700">
              <a:lnSpc>
                <a:spcPts val="5125"/>
              </a:lnSpc>
            </a:pPr>
            <a:r>
              <a:rPr lang="vi-VN" sz="4700" spc="-640" dirty="0"/>
              <a:t>kết luận</a:t>
            </a:r>
            <a:endParaRPr lang="vi-VN" sz="4700" spc="-64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590550"/>
            <a:ext cx="7947660" cy="5001260"/>
          </a:xfrm>
        </p:spPr>
        <p:txBody>
          <a:bodyPr wrap="square">
            <a:noAutofit/>
          </a:bodyPr>
          <a:p>
            <a:r>
              <a:rPr lang="en-US" sz="2000"/>
              <a:t>Xây dựng một hệ thống Recommender với Apache Spark &amp; Elaticsearch là một trong rất nhiều những ứng dụng của  Big Data, Big Data kết hợp với Deep learning, Machine Learning, AI mang lại rất nhiều lợi ích to lớn mà thế giới  công nghệ đã và đang tiến tới.</a:t>
            </a:r>
            <a:br>
              <a:rPr lang="en-US" sz="2000"/>
            </a:br>
            <a:r>
              <a:rPr lang="en-US" sz="2000"/>
              <a:t>Thế giới đang chứng kiến một cuộc cách mạng công nghiệp mới được thúc đẩy bởi các công nghệ</a:t>
            </a:r>
            <a:r>
              <a:rPr lang="vi-VN" altLang="en-US" sz="2000"/>
              <a:t> l</a:t>
            </a:r>
            <a:r>
              <a:rPr lang="en-US" sz="2000"/>
              <a:t>à nguồn lực  để thúc đẩy hình thành các ngành công nghiệp, các quy trình sản xuất kinh doanh và tạo ra sản phẩm mới. Quan  trọng hơn, đóng vai trò quyết định trong mục tiêu phát triển bền vững của mỗi quốc gia. Tuy vẫn còn những  chỉ trích xoay quanh Big Data, nhưng lĩnh vực này đang còn rất mới, chúng ta hãy chờ xem trong tương lai Big Data  sẽ biến đổi như thế nào</a:t>
            </a:r>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0210" y="1047750"/>
            <a:ext cx="3217545" cy="2080895"/>
          </a:xfrm>
          <a:prstGeom prst="rect">
            <a:avLst/>
          </a:prstGeom>
        </p:spPr>
        <p:txBody>
          <a:bodyPr vert="horz" wrap="square" lIns="0" tIns="12700" rIns="0" bIns="0" rtlCol="0">
            <a:spAutoFit/>
          </a:bodyPr>
          <a:lstStyle/>
          <a:p>
            <a:pPr marL="165735">
              <a:lnSpc>
                <a:spcPts val="11005"/>
              </a:lnSpc>
              <a:spcBef>
                <a:spcPts val="100"/>
              </a:spcBef>
            </a:pPr>
            <a:r>
              <a:rPr lang="vi-VN" sz="9600" spc="-1325" dirty="0"/>
              <a:t>  </a:t>
            </a:r>
            <a:r>
              <a:rPr sz="9600" spc="-1325" dirty="0"/>
              <a:t>0</a:t>
            </a:r>
            <a:r>
              <a:rPr lang="vi-VN" sz="9600" spc="-1325" dirty="0"/>
              <a:t>8</a:t>
            </a:r>
            <a:endParaRPr sz="9600"/>
          </a:p>
          <a:p>
            <a:pPr marL="12700">
              <a:lnSpc>
                <a:spcPts val="5125"/>
              </a:lnSpc>
            </a:pPr>
            <a:r>
              <a:rPr lang="vi-VN" sz="4700" spc="-640" dirty="0"/>
              <a:t>Trích Nguồn</a:t>
            </a:r>
            <a:endParaRPr lang="vi-VN" sz="4700" spc="-64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57150"/>
            <a:ext cx="8044180" cy="5678170"/>
          </a:xfrm>
        </p:spPr>
        <p:txBody>
          <a:bodyPr wrap="square">
            <a:noAutofit/>
          </a:bodyPr>
          <a:p>
            <a:r>
              <a:rPr lang="en-US" sz="1200"/>
              <a:t>[1]Blog, T. (2023, March 1). Big data la gi? Tat Ca những điều ban can biết. TopDev. https://topdev.vn/blog/big-data/#big-data-la-gi</a:t>
            </a:r>
            <a:br>
              <a:rPr lang="en-US" sz="1200"/>
            </a:br>
            <a:r>
              <a:rPr lang="en-US" sz="1200"/>
              <a:t>[2]The four V's of big data. (2023, January 31). OpenSistemas. https://opensistemas.com/en/the-four-vs-of-big-data/</a:t>
            </a:r>
            <a:br>
              <a:rPr lang="en-US" sz="1200"/>
            </a:br>
            <a:r>
              <a:rPr lang="en-US" sz="1200"/>
              <a:t>[3]DungVu. (n.d.). Apache spark la gi? Li do nên Su dung Apache spark. BKHOST. https://bkhost.vn/blog/apache-spark/</a:t>
            </a:r>
            <a:br>
              <a:rPr lang="en-US" sz="1200"/>
            </a:br>
            <a:r>
              <a:rPr lang="en-US" sz="1200"/>
              <a:t>[4]Access to this page has been denied. (n.d.). Access to this page has been denied. https://www.studocu.com/vn/document/hoc-vien-hang-khong-viet-nam/vaa-hvhk/big-data-full-lecture-notes-3/19536051 </a:t>
            </a:r>
            <a:br>
              <a:rPr lang="en-US" sz="1200"/>
            </a:br>
            <a:r>
              <a:rPr lang="en-US" sz="1200"/>
              <a:t>[5] Nghia, P. N. (2020, March 22). Tìm hiểu về Apache spark. Viblo. https://viblo.asia/p/tim-hieu-ve-apache-spark-ByEZkQQW5Q0</a:t>
            </a:r>
            <a:br>
              <a:rPr lang="en-US" sz="1200"/>
            </a:br>
            <a:r>
              <a:rPr lang="en-US" sz="1200"/>
              <a:t>[6] Apache spark la gi? 5 Thành Phần Chính CUA Apache spark. (2023, September 15). Máy Chủ Sài Gòn. https://maychusaigon.vn/apache-spark-la-gi/</a:t>
            </a:r>
            <a:br>
              <a:rPr lang="en-US" sz="1200"/>
            </a:br>
            <a:r>
              <a:rPr lang="en-US" sz="1200"/>
              <a:t>[7]Big Data (Spark) Instructor: Trong-Hop Do November 24th 2020</a:t>
            </a:r>
            <a:br>
              <a:rPr lang="en-US" sz="1200"/>
            </a:br>
            <a:br>
              <a:rPr lang="en-US" sz="1200"/>
            </a:br>
            <a:r>
              <a:rPr lang="en-US" sz="1200"/>
              <a:t>[8]Elasticsearch la gi? Elasticsearch hoạt động như the NAO? (2023, October 23). 200Lab Blog. https://200lab.io/blog/elastic-search-la-gi/</a:t>
            </a:r>
            <a:br>
              <a:rPr lang="en-US" sz="1200"/>
            </a:br>
            <a:r>
              <a:rPr lang="en-US" sz="1200"/>
              <a:t>[9]Elasticsearch la gi? Tìm hiểu CHI tiết về Elasticsearch. (2022, December 7). Vietnix. https://vietnix.vn/elasticsearch-la-gi/</a:t>
            </a:r>
            <a:br>
              <a:rPr lang="en-US" sz="1200"/>
            </a:br>
            <a:br>
              <a:rPr lang="en-US" sz="1200"/>
            </a:br>
            <a:r>
              <a:rPr lang="en-US" sz="1200"/>
              <a:t>[10]Big data la gi? Đặc điểm &amp; Ung dung big data vào các ngành. (n.d.). Học viện Quản lý PACE - Đào tạo Doanh nhân &amp; Tư vấn quản trị. https://www.pace.edu.vn/tin-kho-tri-thuc/big-data-la-gi#y-te</a:t>
            </a:r>
            <a:br>
              <a:rPr lang="en-US" sz="1200"/>
            </a:br>
            <a:r>
              <a:rPr lang="en-US" sz="1200"/>
              <a:t>[11]https://mic.gov.vn/Upload/TinTuc/Chuyen_muc_Tieng_Viet/Chuong_trinh_nghien_cuu_de_tai_khoa_hoc/TT-42-15.pdf</a:t>
            </a:r>
            <a:br>
              <a:rPr lang="en-US" sz="1200"/>
            </a:br>
            <a:r>
              <a:rPr lang="en-US" sz="1200"/>
              <a:t>[12]Thơm, C. T. (2020, February 5). Tìm hiểu chung về Elasticsearch. Viblo. https://viblo.asia/p/tim-hieu-chung-ve-elasticsearch-GrLZDkg3Kk0https://www.pngitem.com/middle/xhhRho_elasticsearch-hd-png-download/#</a:t>
            </a:r>
            <a:endParaRPr lang="en-US" sz="1200"/>
          </a:p>
        </p:txBody>
      </p:sp>
      <p:sp>
        <p:nvSpPr>
          <p:cNvPr id="3" name="Subtitle 2"/>
          <p:cNvSpPr>
            <a:spLocks noGrp="1"/>
          </p:cNvSpPr>
          <p:nvPr>
            <p:ph type="subTitle" idx="4"/>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09204" y="501395"/>
            <a:ext cx="737870" cy="737870"/>
          </a:xfrm>
          <a:custGeom>
            <a:avLst/>
            <a:gdLst/>
            <a:ahLst/>
            <a:cxnLst/>
            <a:rect l="l" t="t" r="r" b="b"/>
            <a:pathLst>
              <a:path w="737870" h="737869">
                <a:moveTo>
                  <a:pt x="737743" y="737742"/>
                </a:moveTo>
                <a:lnTo>
                  <a:pt x="0" y="0"/>
                </a:lnTo>
              </a:path>
            </a:pathLst>
          </a:custGeom>
          <a:ln w="9524">
            <a:solidFill>
              <a:srgbClr val="3C3C3C"/>
            </a:solidFill>
          </a:ln>
        </p:spPr>
        <p:txBody>
          <a:bodyPr wrap="square" lIns="0" tIns="0" rIns="0" bIns="0" rtlCol="0"/>
          <a:lstStyle/>
          <a:p/>
        </p:txBody>
      </p:sp>
      <p:grpSp>
        <p:nvGrpSpPr>
          <p:cNvPr id="3" name="object 3"/>
          <p:cNvGrpSpPr/>
          <p:nvPr/>
        </p:nvGrpSpPr>
        <p:grpSpPr>
          <a:xfrm>
            <a:off x="-4762" y="124968"/>
            <a:ext cx="1937385" cy="808990"/>
            <a:chOff x="-4762" y="124968"/>
            <a:chExt cx="1937385" cy="808990"/>
          </a:xfrm>
        </p:grpSpPr>
        <p:sp>
          <p:nvSpPr>
            <p:cNvPr id="4" name="object 4"/>
            <p:cNvSpPr/>
            <p:nvPr/>
          </p:nvSpPr>
          <p:spPr>
            <a:xfrm>
              <a:off x="0" y="274320"/>
              <a:ext cx="1795145" cy="654685"/>
            </a:xfrm>
            <a:custGeom>
              <a:avLst/>
              <a:gdLst/>
              <a:ahLst/>
              <a:cxnLst/>
              <a:rect l="l" t="t" r="r" b="b"/>
              <a:pathLst>
                <a:path w="1795145" h="654685">
                  <a:moveTo>
                    <a:pt x="582168" y="7619"/>
                  </a:moveTo>
                  <a:lnTo>
                    <a:pt x="1795018" y="430275"/>
                  </a:lnTo>
                </a:path>
                <a:path w="1795145" h="654685">
                  <a:moveTo>
                    <a:pt x="0" y="654303"/>
                  </a:moveTo>
                  <a:lnTo>
                    <a:pt x="582599" y="0"/>
                  </a:lnTo>
                </a:path>
              </a:pathLst>
            </a:custGeom>
            <a:ln w="9525">
              <a:solidFill>
                <a:srgbClr val="3C3C3C"/>
              </a:solidFill>
            </a:ln>
          </p:spPr>
          <p:txBody>
            <a:bodyPr wrap="square" lIns="0" tIns="0" rIns="0" bIns="0" rtlCol="0"/>
            <a:lstStyle/>
            <a:p/>
          </p:txBody>
        </p:sp>
        <p:sp>
          <p:nvSpPr>
            <p:cNvPr id="5" name="object 5"/>
            <p:cNvSpPr/>
            <p:nvPr/>
          </p:nvSpPr>
          <p:spPr>
            <a:xfrm>
              <a:off x="428269" y="131064"/>
              <a:ext cx="281940" cy="281940"/>
            </a:xfrm>
            <a:custGeom>
              <a:avLst/>
              <a:gdLst/>
              <a:ahLst/>
              <a:cxnLst/>
              <a:rect l="l" t="t" r="r" b="b"/>
              <a:pathLst>
                <a:path w="281940" h="281940">
                  <a:moveTo>
                    <a:pt x="141223" y="0"/>
                  </a:moveTo>
                  <a:lnTo>
                    <a:pt x="96427" y="7160"/>
                  </a:lnTo>
                  <a:lnTo>
                    <a:pt x="57640" y="27110"/>
                  </a:lnTo>
                  <a:lnTo>
                    <a:pt x="27128" y="57552"/>
                  </a:lnTo>
                  <a:lnTo>
                    <a:pt x="7159" y="96186"/>
                  </a:lnTo>
                  <a:lnTo>
                    <a:pt x="0" y="140715"/>
                  </a:lnTo>
                  <a:lnTo>
                    <a:pt x="7159" y="185493"/>
                  </a:lnTo>
                  <a:lnTo>
                    <a:pt x="27128" y="224277"/>
                  </a:lnTo>
                  <a:lnTo>
                    <a:pt x="57640" y="254796"/>
                  </a:lnTo>
                  <a:lnTo>
                    <a:pt x="96427" y="274775"/>
                  </a:lnTo>
                  <a:lnTo>
                    <a:pt x="141223" y="281939"/>
                  </a:lnTo>
                  <a:lnTo>
                    <a:pt x="185750" y="274775"/>
                  </a:lnTo>
                  <a:lnTo>
                    <a:pt x="224378" y="254796"/>
                  </a:lnTo>
                  <a:lnTo>
                    <a:pt x="254812" y="224277"/>
                  </a:lnTo>
                  <a:lnTo>
                    <a:pt x="274756" y="185493"/>
                  </a:lnTo>
                  <a:lnTo>
                    <a:pt x="281914" y="140715"/>
                  </a:lnTo>
                  <a:lnTo>
                    <a:pt x="274756" y="96186"/>
                  </a:lnTo>
                  <a:lnTo>
                    <a:pt x="254812" y="57552"/>
                  </a:lnTo>
                  <a:lnTo>
                    <a:pt x="224378" y="27110"/>
                  </a:lnTo>
                  <a:lnTo>
                    <a:pt x="185750" y="7160"/>
                  </a:lnTo>
                  <a:lnTo>
                    <a:pt x="141223" y="0"/>
                  </a:lnTo>
                  <a:close/>
                </a:path>
              </a:pathLst>
            </a:custGeom>
            <a:solidFill>
              <a:srgbClr val="FFFFFF"/>
            </a:solidFill>
          </p:spPr>
          <p:txBody>
            <a:bodyPr wrap="square" lIns="0" tIns="0" rIns="0" bIns="0" rtlCol="0"/>
            <a:lstStyle/>
            <a:p/>
          </p:txBody>
        </p:sp>
        <p:sp>
          <p:nvSpPr>
            <p:cNvPr id="6" name="object 6"/>
            <p:cNvSpPr/>
            <p:nvPr/>
          </p:nvSpPr>
          <p:spPr>
            <a:xfrm>
              <a:off x="423672" y="124968"/>
              <a:ext cx="292735" cy="292735"/>
            </a:xfrm>
            <a:custGeom>
              <a:avLst/>
              <a:gdLst/>
              <a:ahLst/>
              <a:cxnLst/>
              <a:rect l="l" t="t" r="r" b="b"/>
              <a:pathLst>
                <a:path w="292734" h="292734">
                  <a:moveTo>
                    <a:pt x="146291" y="0"/>
                  </a:moveTo>
                  <a:lnTo>
                    <a:pt x="99987" y="7483"/>
                  </a:lnTo>
                  <a:lnTo>
                    <a:pt x="59820" y="28293"/>
                  </a:lnTo>
                  <a:lnTo>
                    <a:pt x="28177" y="59966"/>
                  </a:lnTo>
                  <a:lnTo>
                    <a:pt x="7441" y="100039"/>
                  </a:lnTo>
                  <a:lnTo>
                    <a:pt x="0" y="146050"/>
                  </a:lnTo>
                  <a:lnTo>
                    <a:pt x="7441" y="192308"/>
                  </a:lnTo>
                  <a:lnTo>
                    <a:pt x="28177" y="232531"/>
                  </a:lnTo>
                  <a:lnTo>
                    <a:pt x="59820" y="264281"/>
                  </a:lnTo>
                  <a:lnTo>
                    <a:pt x="99987" y="285120"/>
                  </a:lnTo>
                  <a:lnTo>
                    <a:pt x="146291" y="292608"/>
                  </a:lnTo>
                  <a:lnTo>
                    <a:pt x="192385" y="285120"/>
                  </a:lnTo>
                  <a:lnTo>
                    <a:pt x="196309" y="283083"/>
                  </a:lnTo>
                  <a:lnTo>
                    <a:pt x="146291" y="283083"/>
                  </a:lnTo>
                  <a:lnTo>
                    <a:pt x="118636" y="280259"/>
                  </a:lnTo>
                  <a:lnTo>
                    <a:pt x="69588" y="259562"/>
                  </a:lnTo>
                  <a:lnTo>
                    <a:pt x="32499" y="222791"/>
                  </a:lnTo>
                  <a:lnTo>
                    <a:pt x="11767" y="173710"/>
                  </a:lnTo>
                  <a:lnTo>
                    <a:pt x="8940" y="146050"/>
                  </a:lnTo>
                  <a:lnTo>
                    <a:pt x="11767" y="118683"/>
                  </a:lnTo>
                  <a:lnTo>
                    <a:pt x="32499" y="69808"/>
                  </a:lnTo>
                  <a:lnTo>
                    <a:pt x="69588" y="32777"/>
                  </a:lnTo>
                  <a:lnTo>
                    <a:pt x="118636" y="12259"/>
                  </a:lnTo>
                  <a:lnTo>
                    <a:pt x="146291" y="9525"/>
                  </a:lnTo>
                  <a:lnTo>
                    <a:pt x="196322" y="9525"/>
                  </a:lnTo>
                  <a:lnTo>
                    <a:pt x="192385" y="7483"/>
                  </a:lnTo>
                  <a:lnTo>
                    <a:pt x="146291" y="0"/>
                  </a:lnTo>
                  <a:close/>
                </a:path>
                <a:path w="292734" h="292734">
                  <a:moveTo>
                    <a:pt x="196322" y="9525"/>
                  </a:moveTo>
                  <a:lnTo>
                    <a:pt x="146291" y="9525"/>
                  </a:lnTo>
                  <a:lnTo>
                    <a:pt x="173722" y="12259"/>
                  </a:lnTo>
                  <a:lnTo>
                    <a:pt x="199421" y="20161"/>
                  </a:lnTo>
                  <a:lnTo>
                    <a:pt x="242912" y="49657"/>
                  </a:lnTo>
                  <a:lnTo>
                    <a:pt x="272418" y="93043"/>
                  </a:lnTo>
                  <a:lnTo>
                    <a:pt x="283083" y="146050"/>
                  </a:lnTo>
                  <a:lnTo>
                    <a:pt x="280339" y="173710"/>
                  </a:lnTo>
                  <a:lnTo>
                    <a:pt x="259787" y="222791"/>
                  </a:lnTo>
                  <a:lnTo>
                    <a:pt x="222711" y="259562"/>
                  </a:lnTo>
                  <a:lnTo>
                    <a:pt x="173722" y="280259"/>
                  </a:lnTo>
                  <a:lnTo>
                    <a:pt x="146291" y="283083"/>
                  </a:lnTo>
                  <a:lnTo>
                    <a:pt x="196309" y="283083"/>
                  </a:lnTo>
                  <a:lnTo>
                    <a:pt x="232525" y="264281"/>
                  </a:lnTo>
                  <a:lnTo>
                    <a:pt x="264247" y="232531"/>
                  </a:lnTo>
                  <a:lnTo>
                    <a:pt x="285088" y="192308"/>
                  </a:lnTo>
                  <a:lnTo>
                    <a:pt x="292582" y="146050"/>
                  </a:lnTo>
                  <a:lnTo>
                    <a:pt x="285088" y="100039"/>
                  </a:lnTo>
                  <a:lnTo>
                    <a:pt x="264247" y="59966"/>
                  </a:lnTo>
                  <a:lnTo>
                    <a:pt x="232525" y="28293"/>
                  </a:lnTo>
                  <a:lnTo>
                    <a:pt x="196322" y="9525"/>
                  </a:lnTo>
                  <a:close/>
                </a:path>
              </a:pathLst>
            </a:custGeom>
            <a:solidFill>
              <a:srgbClr val="3C3C3C"/>
            </a:solidFill>
          </p:spPr>
          <p:txBody>
            <a:bodyPr wrap="square" lIns="0" tIns="0" rIns="0" bIns="0" rtlCol="0"/>
            <a:lstStyle/>
            <a:p/>
          </p:txBody>
        </p:sp>
        <p:sp>
          <p:nvSpPr>
            <p:cNvPr id="7" name="object 7"/>
            <p:cNvSpPr/>
            <p:nvPr/>
          </p:nvSpPr>
          <p:spPr>
            <a:xfrm>
              <a:off x="486181" y="187452"/>
              <a:ext cx="167614" cy="167639"/>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1641348" y="560831"/>
              <a:ext cx="288290" cy="288290"/>
            </a:xfrm>
            <a:custGeom>
              <a:avLst/>
              <a:gdLst/>
              <a:ahLst/>
              <a:cxnLst/>
              <a:rect l="l" t="t" r="r" b="b"/>
              <a:pathLst>
                <a:path w="288289" h="288290">
                  <a:moveTo>
                    <a:pt x="144018" y="0"/>
                  </a:moveTo>
                  <a:lnTo>
                    <a:pt x="98462" y="7344"/>
                  </a:lnTo>
                  <a:lnTo>
                    <a:pt x="58923" y="27789"/>
                  </a:lnTo>
                  <a:lnTo>
                    <a:pt x="27761" y="58951"/>
                  </a:lnTo>
                  <a:lnTo>
                    <a:pt x="7333" y="98446"/>
                  </a:lnTo>
                  <a:lnTo>
                    <a:pt x="0" y="143890"/>
                  </a:lnTo>
                  <a:lnTo>
                    <a:pt x="7333" y="189459"/>
                  </a:lnTo>
                  <a:lnTo>
                    <a:pt x="27761" y="229029"/>
                  </a:lnTo>
                  <a:lnTo>
                    <a:pt x="58923" y="260230"/>
                  </a:lnTo>
                  <a:lnTo>
                    <a:pt x="98462" y="280689"/>
                  </a:lnTo>
                  <a:lnTo>
                    <a:pt x="144018" y="288035"/>
                  </a:lnTo>
                  <a:lnTo>
                    <a:pt x="189573" y="280689"/>
                  </a:lnTo>
                  <a:lnTo>
                    <a:pt x="229112" y="260230"/>
                  </a:lnTo>
                  <a:lnTo>
                    <a:pt x="260274" y="229029"/>
                  </a:lnTo>
                  <a:lnTo>
                    <a:pt x="280702" y="189459"/>
                  </a:lnTo>
                  <a:lnTo>
                    <a:pt x="288035" y="143890"/>
                  </a:lnTo>
                  <a:lnTo>
                    <a:pt x="280702" y="98446"/>
                  </a:lnTo>
                  <a:lnTo>
                    <a:pt x="260274" y="58951"/>
                  </a:lnTo>
                  <a:lnTo>
                    <a:pt x="229112" y="27789"/>
                  </a:lnTo>
                  <a:lnTo>
                    <a:pt x="189573" y="7344"/>
                  </a:lnTo>
                  <a:lnTo>
                    <a:pt x="144018" y="0"/>
                  </a:lnTo>
                  <a:close/>
                </a:path>
              </a:pathLst>
            </a:custGeom>
            <a:solidFill>
              <a:srgbClr val="FF86D1"/>
            </a:solidFill>
          </p:spPr>
          <p:txBody>
            <a:bodyPr wrap="square" lIns="0" tIns="0" rIns="0" bIns="0" rtlCol="0"/>
            <a:lstStyle/>
            <a:p/>
          </p:txBody>
        </p:sp>
        <p:sp>
          <p:nvSpPr>
            <p:cNvPr id="9" name="object 9"/>
            <p:cNvSpPr/>
            <p:nvPr/>
          </p:nvSpPr>
          <p:spPr>
            <a:xfrm>
              <a:off x="1638300" y="557784"/>
              <a:ext cx="294640" cy="294640"/>
            </a:xfrm>
            <a:custGeom>
              <a:avLst/>
              <a:gdLst/>
              <a:ahLst/>
              <a:cxnLst/>
              <a:rect l="l" t="t" r="r" b="b"/>
              <a:pathLst>
                <a:path w="294639" h="294640">
                  <a:moveTo>
                    <a:pt x="147066" y="0"/>
                  </a:moveTo>
                  <a:lnTo>
                    <a:pt x="100608" y="7503"/>
                  </a:lnTo>
                  <a:lnTo>
                    <a:pt x="60240" y="28387"/>
                  </a:lnTo>
                  <a:lnTo>
                    <a:pt x="28395" y="60213"/>
                  </a:lnTo>
                  <a:lnTo>
                    <a:pt x="7504" y="100543"/>
                  </a:lnTo>
                  <a:lnTo>
                    <a:pt x="0" y="146938"/>
                  </a:lnTo>
                  <a:lnTo>
                    <a:pt x="7504" y="193458"/>
                  </a:lnTo>
                  <a:lnTo>
                    <a:pt x="28395" y="233863"/>
                  </a:lnTo>
                  <a:lnTo>
                    <a:pt x="60240" y="265728"/>
                  </a:lnTo>
                  <a:lnTo>
                    <a:pt x="100608" y="286626"/>
                  </a:lnTo>
                  <a:lnTo>
                    <a:pt x="147066" y="294131"/>
                  </a:lnTo>
                  <a:lnTo>
                    <a:pt x="176939" y="289305"/>
                  </a:lnTo>
                  <a:lnTo>
                    <a:pt x="147066" y="289305"/>
                  </a:lnTo>
                  <a:lnTo>
                    <a:pt x="118294" y="286404"/>
                  </a:lnTo>
                  <a:lnTo>
                    <a:pt x="67466" y="264981"/>
                  </a:lnTo>
                  <a:lnTo>
                    <a:pt x="29043" y="226520"/>
                  </a:lnTo>
                  <a:lnTo>
                    <a:pt x="7691" y="175640"/>
                  </a:lnTo>
                  <a:lnTo>
                    <a:pt x="4825" y="146938"/>
                  </a:lnTo>
                  <a:lnTo>
                    <a:pt x="7691" y="118330"/>
                  </a:lnTo>
                  <a:lnTo>
                    <a:pt x="29043" y="67446"/>
                  </a:lnTo>
                  <a:lnTo>
                    <a:pt x="67466" y="29043"/>
                  </a:lnTo>
                  <a:lnTo>
                    <a:pt x="118294" y="7691"/>
                  </a:lnTo>
                  <a:lnTo>
                    <a:pt x="147066" y="4825"/>
                  </a:lnTo>
                  <a:lnTo>
                    <a:pt x="176947" y="4825"/>
                  </a:lnTo>
                  <a:lnTo>
                    <a:pt x="147066" y="0"/>
                  </a:lnTo>
                  <a:close/>
                </a:path>
                <a:path w="294639" h="294640">
                  <a:moveTo>
                    <a:pt x="176947" y="4825"/>
                  </a:moveTo>
                  <a:lnTo>
                    <a:pt x="147066" y="4825"/>
                  </a:lnTo>
                  <a:lnTo>
                    <a:pt x="175787" y="7691"/>
                  </a:lnTo>
                  <a:lnTo>
                    <a:pt x="202533" y="15938"/>
                  </a:lnTo>
                  <a:lnTo>
                    <a:pt x="247904" y="46481"/>
                  </a:lnTo>
                  <a:lnTo>
                    <a:pt x="278352" y="91614"/>
                  </a:lnTo>
                  <a:lnTo>
                    <a:pt x="289560" y="146938"/>
                  </a:lnTo>
                  <a:lnTo>
                    <a:pt x="286658" y="175640"/>
                  </a:lnTo>
                  <a:lnTo>
                    <a:pt x="265235" y="226520"/>
                  </a:lnTo>
                  <a:lnTo>
                    <a:pt x="226754" y="264981"/>
                  </a:lnTo>
                  <a:lnTo>
                    <a:pt x="175787" y="286404"/>
                  </a:lnTo>
                  <a:lnTo>
                    <a:pt x="147066" y="289305"/>
                  </a:lnTo>
                  <a:lnTo>
                    <a:pt x="176939" y="289305"/>
                  </a:lnTo>
                  <a:lnTo>
                    <a:pt x="233891" y="265728"/>
                  </a:lnTo>
                  <a:lnTo>
                    <a:pt x="265736" y="233863"/>
                  </a:lnTo>
                  <a:lnTo>
                    <a:pt x="286627" y="193458"/>
                  </a:lnTo>
                  <a:lnTo>
                    <a:pt x="294131" y="146938"/>
                  </a:lnTo>
                  <a:lnTo>
                    <a:pt x="286627" y="100543"/>
                  </a:lnTo>
                  <a:lnTo>
                    <a:pt x="265736" y="60213"/>
                  </a:lnTo>
                  <a:lnTo>
                    <a:pt x="233891" y="28387"/>
                  </a:lnTo>
                  <a:lnTo>
                    <a:pt x="193523" y="7503"/>
                  </a:lnTo>
                  <a:lnTo>
                    <a:pt x="176947" y="4825"/>
                  </a:lnTo>
                  <a:close/>
                </a:path>
              </a:pathLst>
            </a:custGeom>
            <a:solidFill>
              <a:srgbClr val="3C3C3C"/>
            </a:solidFill>
          </p:spPr>
          <p:txBody>
            <a:bodyPr wrap="square" lIns="0" tIns="0" rIns="0" bIns="0" rtlCol="0"/>
            <a:lstStyle/>
            <a:p/>
          </p:txBody>
        </p:sp>
        <p:sp>
          <p:nvSpPr>
            <p:cNvPr id="10" name="object 10"/>
            <p:cNvSpPr/>
            <p:nvPr/>
          </p:nvSpPr>
          <p:spPr>
            <a:xfrm>
              <a:off x="1674876" y="594359"/>
              <a:ext cx="220980" cy="220979"/>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1591056" y="362711"/>
              <a:ext cx="175260" cy="27940"/>
            </a:xfrm>
            <a:custGeom>
              <a:avLst/>
              <a:gdLst/>
              <a:ahLst/>
              <a:cxnLst/>
              <a:rect l="l" t="t" r="r" b="b"/>
              <a:pathLst>
                <a:path w="175260" h="27939">
                  <a:moveTo>
                    <a:pt x="27432" y="6096"/>
                  </a:moveTo>
                  <a:lnTo>
                    <a:pt x="21336" y="0"/>
                  </a:lnTo>
                  <a:lnTo>
                    <a:pt x="6096" y="0"/>
                  </a:lnTo>
                  <a:lnTo>
                    <a:pt x="0" y="6096"/>
                  </a:lnTo>
                  <a:lnTo>
                    <a:pt x="0" y="21336"/>
                  </a:lnTo>
                  <a:lnTo>
                    <a:pt x="6096" y="27432"/>
                  </a:lnTo>
                  <a:lnTo>
                    <a:pt x="21336" y="27432"/>
                  </a:lnTo>
                  <a:lnTo>
                    <a:pt x="27432" y="21336"/>
                  </a:lnTo>
                  <a:lnTo>
                    <a:pt x="27432" y="6096"/>
                  </a:lnTo>
                  <a:close/>
                </a:path>
                <a:path w="175260" h="27939">
                  <a:moveTo>
                    <a:pt x="102108" y="6096"/>
                  </a:moveTo>
                  <a:lnTo>
                    <a:pt x="96012" y="0"/>
                  </a:lnTo>
                  <a:lnTo>
                    <a:pt x="80772" y="0"/>
                  </a:lnTo>
                  <a:lnTo>
                    <a:pt x="74676" y="6096"/>
                  </a:lnTo>
                  <a:lnTo>
                    <a:pt x="74676" y="21336"/>
                  </a:lnTo>
                  <a:lnTo>
                    <a:pt x="80772" y="27432"/>
                  </a:lnTo>
                  <a:lnTo>
                    <a:pt x="96012" y="27432"/>
                  </a:lnTo>
                  <a:lnTo>
                    <a:pt x="102108" y="21336"/>
                  </a:lnTo>
                  <a:lnTo>
                    <a:pt x="102108" y="6096"/>
                  </a:lnTo>
                  <a:close/>
                </a:path>
                <a:path w="175260" h="27939">
                  <a:moveTo>
                    <a:pt x="175260" y="6096"/>
                  </a:moveTo>
                  <a:lnTo>
                    <a:pt x="169418" y="0"/>
                  </a:lnTo>
                  <a:lnTo>
                    <a:pt x="155194" y="0"/>
                  </a:lnTo>
                  <a:lnTo>
                    <a:pt x="149352" y="6096"/>
                  </a:lnTo>
                  <a:lnTo>
                    <a:pt x="149352" y="21336"/>
                  </a:lnTo>
                  <a:lnTo>
                    <a:pt x="155194" y="27432"/>
                  </a:lnTo>
                  <a:lnTo>
                    <a:pt x="169418" y="27432"/>
                  </a:lnTo>
                  <a:lnTo>
                    <a:pt x="175260" y="21336"/>
                  </a:lnTo>
                  <a:lnTo>
                    <a:pt x="175260" y="6096"/>
                  </a:lnTo>
                  <a:close/>
                </a:path>
              </a:pathLst>
            </a:custGeom>
            <a:solidFill>
              <a:srgbClr val="3C3C3C"/>
            </a:solidFill>
          </p:spPr>
          <p:txBody>
            <a:bodyPr wrap="square" lIns="0" tIns="0" rIns="0" bIns="0" rtlCol="0"/>
            <a:lstStyle/>
            <a:p/>
          </p:txBody>
        </p:sp>
      </p:grpSp>
      <p:grpSp>
        <p:nvGrpSpPr>
          <p:cNvPr id="12" name="object 12"/>
          <p:cNvGrpSpPr/>
          <p:nvPr/>
        </p:nvGrpSpPr>
        <p:grpSpPr>
          <a:xfrm>
            <a:off x="7824216" y="7993"/>
            <a:ext cx="1324610" cy="777240"/>
            <a:chOff x="7824216" y="7993"/>
            <a:chExt cx="1324610" cy="777240"/>
          </a:xfrm>
        </p:grpSpPr>
        <p:sp>
          <p:nvSpPr>
            <p:cNvPr id="13" name="object 13"/>
            <p:cNvSpPr/>
            <p:nvPr/>
          </p:nvSpPr>
          <p:spPr>
            <a:xfrm>
              <a:off x="8151876" y="12755"/>
              <a:ext cx="992505" cy="489584"/>
            </a:xfrm>
            <a:custGeom>
              <a:avLst/>
              <a:gdLst/>
              <a:ahLst/>
              <a:cxnLst/>
              <a:rect l="l" t="t" r="r" b="b"/>
              <a:pathLst>
                <a:path w="992504" h="489584">
                  <a:moveTo>
                    <a:pt x="992124" y="0"/>
                  </a:moveTo>
                  <a:lnTo>
                    <a:pt x="0" y="489275"/>
                  </a:lnTo>
                </a:path>
              </a:pathLst>
            </a:custGeom>
            <a:ln w="9525">
              <a:solidFill>
                <a:srgbClr val="3C3C3C"/>
              </a:solidFill>
            </a:ln>
          </p:spPr>
          <p:txBody>
            <a:bodyPr wrap="square" lIns="0" tIns="0" rIns="0" bIns="0" rtlCol="0"/>
            <a:lstStyle/>
            <a:p/>
          </p:txBody>
        </p:sp>
        <p:sp>
          <p:nvSpPr>
            <p:cNvPr id="14" name="object 14"/>
            <p:cNvSpPr/>
            <p:nvPr/>
          </p:nvSpPr>
          <p:spPr>
            <a:xfrm>
              <a:off x="7828788" y="207263"/>
              <a:ext cx="573405" cy="573405"/>
            </a:xfrm>
            <a:custGeom>
              <a:avLst/>
              <a:gdLst/>
              <a:ahLst/>
              <a:cxnLst/>
              <a:rect l="l" t="t" r="r" b="b"/>
              <a:pathLst>
                <a:path w="573404" h="573405">
                  <a:moveTo>
                    <a:pt x="286511" y="0"/>
                  </a:moveTo>
                  <a:lnTo>
                    <a:pt x="240036" y="3749"/>
                  </a:lnTo>
                  <a:lnTo>
                    <a:pt x="195949" y="14603"/>
                  </a:lnTo>
                  <a:lnTo>
                    <a:pt x="154840" y="31971"/>
                  </a:lnTo>
                  <a:lnTo>
                    <a:pt x="117299" y="55262"/>
                  </a:lnTo>
                  <a:lnTo>
                    <a:pt x="83915" y="83883"/>
                  </a:lnTo>
                  <a:lnTo>
                    <a:pt x="55278" y="117244"/>
                  </a:lnTo>
                  <a:lnTo>
                    <a:pt x="31978" y="154753"/>
                  </a:lnTo>
                  <a:lnTo>
                    <a:pt x="14606" y="195819"/>
                  </a:lnTo>
                  <a:lnTo>
                    <a:pt x="3749" y="239851"/>
                  </a:lnTo>
                  <a:lnTo>
                    <a:pt x="0" y="286258"/>
                  </a:lnTo>
                  <a:lnTo>
                    <a:pt x="3749" y="332801"/>
                  </a:lnTo>
                  <a:lnTo>
                    <a:pt x="14606" y="376944"/>
                  </a:lnTo>
                  <a:lnTo>
                    <a:pt x="31978" y="418096"/>
                  </a:lnTo>
                  <a:lnTo>
                    <a:pt x="55278" y="455669"/>
                  </a:lnTo>
                  <a:lnTo>
                    <a:pt x="83915" y="489076"/>
                  </a:lnTo>
                  <a:lnTo>
                    <a:pt x="117299" y="517729"/>
                  </a:lnTo>
                  <a:lnTo>
                    <a:pt x="154840" y="541038"/>
                  </a:lnTo>
                  <a:lnTo>
                    <a:pt x="195949" y="558415"/>
                  </a:lnTo>
                  <a:lnTo>
                    <a:pt x="240036" y="569273"/>
                  </a:lnTo>
                  <a:lnTo>
                    <a:pt x="286511" y="573024"/>
                  </a:lnTo>
                  <a:lnTo>
                    <a:pt x="332987" y="569273"/>
                  </a:lnTo>
                  <a:lnTo>
                    <a:pt x="377074" y="558415"/>
                  </a:lnTo>
                  <a:lnTo>
                    <a:pt x="418183" y="541038"/>
                  </a:lnTo>
                  <a:lnTo>
                    <a:pt x="455724" y="517729"/>
                  </a:lnTo>
                  <a:lnTo>
                    <a:pt x="489108" y="489077"/>
                  </a:lnTo>
                  <a:lnTo>
                    <a:pt x="517745" y="455669"/>
                  </a:lnTo>
                  <a:lnTo>
                    <a:pt x="541045" y="418096"/>
                  </a:lnTo>
                  <a:lnTo>
                    <a:pt x="558417" y="376944"/>
                  </a:lnTo>
                  <a:lnTo>
                    <a:pt x="569274" y="332801"/>
                  </a:lnTo>
                  <a:lnTo>
                    <a:pt x="573023" y="286258"/>
                  </a:lnTo>
                  <a:lnTo>
                    <a:pt x="569274" y="239851"/>
                  </a:lnTo>
                  <a:lnTo>
                    <a:pt x="558417" y="195819"/>
                  </a:lnTo>
                  <a:lnTo>
                    <a:pt x="541045" y="154753"/>
                  </a:lnTo>
                  <a:lnTo>
                    <a:pt x="517745" y="117244"/>
                  </a:lnTo>
                  <a:lnTo>
                    <a:pt x="489108" y="83883"/>
                  </a:lnTo>
                  <a:lnTo>
                    <a:pt x="455724" y="55262"/>
                  </a:lnTo>
                  <a:lnTo>
                    <a:pt x="418183" y="31971"/>
                  </a:lnTo>
                  <a:lnTo>
                    <a:pt x="377074" y="14603"/>
                  </a:lnTo>
                  <a:lnTo>
                    <a:pt x="332987" y="3749"/>
                  </a:lnTo>
                  <a:lnTo>
                    <a:pt x="286511" y="0"/>
                  </a:lnTo>
                  <a:close/>
                </a:path>
              </a:pathLst>
            </a:custGeom>
            <a:solidFill>
              <a:srgbClr val="FF86D1"/>
            </a:solidFill>
          </p:spPr>
          <p:txBody>
            <a:bodyPr wrap="square" lIns="0" tIns="0" rIns="0" bIns="0" rtlCol="0"/>
            <a:lstStyle/>
            <a:p/>
          </p:txBody>
        </p:sp>
        <p:sp>
          <p:nvSpPr>
            <p:cNvPr id="15" name="object 15"/>
            <p:cNvSpPr/>
            <p:nvPr/>
          </p:nvSpPr>
          <p:spPr>
            <a:xfrm>
              <a:off x="7824216" y="202691"/>
              <a:ext cx="582295" cy="582295"/>
            </a:xfrm>
            <a:custGeom>
              <a:avLst/>
              <a:gdLst/>
              <a:ahLst/>
              <a:cxnLst/>
              <a:rect l="l" t="t" r="r" b="b"/>
              <a:pathLst>
                <a:path w="582295" h="582295">
                  <a:moveTo>
                    <a:pt x="291083" y="0"/>
                  </a:moveTo>
                  <a:lnTo>
                    <a:pt x="243925" y="3812"/>
                  </a:lnTo>
                  <a:lnTo>
                    <a:pt x="199168" y="14847"/>
                  </a:lnTo>
                  <a:lnTo>
                    <a:pt x="157417" y="32503"/>
                  </a:lnTo>
                  <a:lnTo>
                    <a:pt x="119274" y="56176"/>
                  </a:lnTo>
                  <a:lnTo>
                    <a:pt x="85343" y="85264"/>
                  </a:lnTo>
                  <a:lnTo>
                    <a:pt x="56229" y="119164"/>
                  </a:lnTo>
                  <a:lnTo>
                    <a:pt x="32534" y="157273"/>
                  </a:lnTo>
                  <a:lnTo>
                    <a:pt x="14862" y="198989"/>
                  </a:lnTo>
                  <a:lnTo>
                    <a:pt x="3816" y="243709"/>
                  </a:lnTo>
                  <a:lnTo>
                    <a:pt x="0" y="290830"/>
                  </a:lnTo>
                  <a:lnTo>
                    <a:pt x="3816" y="338119"/>
                  </a:lnTo>
                  <a:lnTo>
                    <a:pt x="14862" y="382966"/>
                  </a:lnTo>
                  <a:lnTo>
                    <a:pt x="32534" y="424775"/>
                  </a:lnTo>
                  <a:lnTo>
                    <a:pt x="56229" y="462948"/>
                  </a:lnTo>
                  <a:lnTo>
                    <a:pt x="85344" y="496887"/>
                  </a:lnTo>
                  <a:lnTo>
                    <a:pt x="119274" y="525995"/>
                  </a:lnTo>
                  <a:lnTo>
                    <a:pt x="157417" y="549674"/>
                  </a:lnTo>
                  <a:lnTo>
                    <a:pt x="199168" y="567328"/>
                  </a:lnTo>
                  <a:lnTo>
                    <a:pt x="243925" y="578358"/>
                  </a:lnTo>
                  <a:lnTo>
                    <a:pt x="291083" y="582168"/>
                  </a:lnTo>
                  <a:lnTo>
                    <a:pt x="338273" y="578358"/>
                  </a:lnTo>
                  <a:lnTo>
                    <a:pt x="361474" y="572643"/>
                  </a:lnTo>
                  <a:lnTo>
                    <a:pt x="291083" y="572643"/>
                  </a:lnTo>
                  <a:lnTo>
                    <a:pt x="234154" y="566890"/>
                  </a:lnTo>
                  <a:lnTo>
                    <a:pt x="181213" y="550433"/>
                  </a:lnTo>
                  <a:lnTo>
                    <a:pt x="133296" y="524476"/>
                  </a:lnTo>
                  <a:lnTo>
                    <a:pt x="91439" y="490220"/>
                  </a:lnTo>
                  <a:lnTo>
                    <a:pt x="57183" y="448438"/>
                  </a:lnTo>
                  <a:lnTo>
                    <a:pt x="31226" y="400573"/>
                  </a:lnTo>
                  <a:lnTo>
                    <a:pt x="14769" y="347684"/>
                  </a:lnTo>
                  <a:lnTo>
                    <a:pt x="9016" y="290830"/>
                  </a:lnTo>
                  <a:lnTo>
                    <a:pt x="14769" y="234197"/>
                  </a:lnTo>
                  <a:lnTo>
                    <a:pt x="31226" y="181340"/>
                  </a:lnTo>
                  <a:lnTo>
                    <a:pt x="57183" y="133506"/>
                  </a:lnTo>
                  <a:lnTo>
                    <a:pt x="91439" y="91948"/>
                  </a:lnTo>
                  <a:lnTo>
                    <a:pt x="133296" y="57423"/>
                  </a:lnTo>
                  <a:lnTo>
                    <a:pt x="181213" y="31496"/>
                  </a:lnTo>
                  <a:lnTo>
                    <a:pt x="234154" y="15188"/>
                  </a:lnTo>
                  <a:lnTo>
                    <a:pt x="291083" y="9525"/>
                  </a:lnTo>
                  <a:lnTo>
                    <a:pt x="361451" y="9525"/>
                  </a:lnTo>
                  <a:lnTo>
                    <a:pt x="338273" y="3812"/>
                  </a:lnTo>
                  <a:lnTo>
                    <a:pt x="291083" y="0"/>
                  </a:lnTo>
                  <a:close/>
                </a:path>
                <a:path w="582295" h="582295">
                  <a:moveTo>
                    <a:pt x="361451" y="9525"/>
                  </a:moveTo>
                  <a:lnTo>
                    <a:pt x="291083" y="9525"/>
                  </a:lnTo>
                  <a:lnTo>
                    <a:pt x="348005" y="15188"/>
                  </a:lnTo>
                  <a:lnTo>
                    <a:pt x="400891" y="31496"/>
                  </a:lnTo>
                  <a:lnTo>
                    <a:pt x="448657" y="57423"/>
                  </a:lnTo>
                  <a:lnTo>
                    <a:pt x="490219" y="91948"/>
                  </a:lnTo>
                  <a:lnTo>
                    <a:pt x="524744" y="133506"/>
                  </a:lnTo>
                  <a:lnTo>
                    <a:pt x="550672" y="181340"/>
                  </a:lnTo>
                  <a:lnTo>
                    <a:pt x="566979" y="234197"/>
                  </a:lnTo>
                  <a:lnTo>
                    <a:pt x="572642" y="290830"/>
                  </a:lnTo>
                  <a:lnTo>
                    <a:pt x="566979" y="347684"/>
                  </a:lnTo>
                  <a:lnTo>
                    <a:pt x="550671" y="400573"/>
                  </a:lnTo>
                  <a:lnTo>
                    <a:pt x="524744" y="448438"/>
                  </a:lnTo>
                  <a:lnTo>
                    <a:pt x="490219" y="490220"/>
                  </a:lnTo>
                  <a:lnTo>
                    <a:pt x="448657" y="524476"/>
                  </a:lnTo>
                  <a:lnTo>
                    <a:pt x="400891" y="550433"/>
                  </a:lnTo>
                  <a:lnTo>
                    <a:pt x="348005" y="566890"/>
                  </a:lnTo>
                  <a:lnTo>
                    <a:pt x="291083" y="572643"/>
                  </a:lnTo>
                  <a:lnTo>
                    <a:pt x="361474" y="572643"/>
                  </a:lnTo>
                  <a:lnTo>
                    <a:pt x="424806" y="549674"/>
                  </a:lnTo>
                  <a:lnTo>
                    <a:pt x="462948" y="525995"/>
                  </a:lnTo>
                  <a:lnTo>
                    <a:pt x="496871" y="496887"/>
                  </a:lnTo>
                  <a:lnTo>
                    <a:pt x="525975" y="462948"/>
                  </a:lnTo>
                  <a:lnTo>
                    <a:pt x="549657" y="424775"/>
                  </a:lnTo>
                  <a:lnTo>
                    <a:pt x="567318" y="382966"/>
                  </a:lnTo>
                  <a:lnTo>
                    <a:pt x="578355" y="338119"/>
                  </a:lnTo>
                  <a:lnTo>
                    <a:pt x="582167" y="290830"/>
                  </a:lnTo>
                  <a:lnTo>
                    <a:pt x="578355" y="243709"/>
                  </a:lnTo>
                  <a:lnTo>
                    <a:pt x="567318" y="198989"/>
                  </a:lnTo>
                  <a:lnTo>
                    <a:pt x="549657" y="157273"/>
                  </a:lnTo>
                  <a:lnTo>
                    <a:pt x="525975" y="119164"/>
                  </a:lnTo>
                  <a:lnTo>
                    <a:pt x="496871" y="85264"/>
                  </a:lnTo>
                  <a:lnTo>
                    <a:pt x="462948" y="56176"/>
                  </a:lnTo>
                  <a:lnTo>
                    <a:pt x="424806" y="32503"/>
                  </a:lnTo>
                  <a:lnTo>
                    <a:pt x="383048" y="14847"/>
                  </a:lnTo>
                  <a:lnTo>
                    <a:pt x="361451" y="9525"/>
                  </a:lnTo>
                  <a:close/>
                </a:path>
              </a:pathLst>
            </a:custGeom>
            <a:solidFill>
              <a:srgbClr val="3C3C3C"/>
            </a:solidFill>
          </p:spPr>
          <p:txBody>
            <a:bodyPr wrap="square" lIns="0" tIns="0" rIns="0" bIns="0" rtlCol="0"/>
            <a:lstStyle/>
            <a:p/>
          </p:txBody>
        </p:sp>
        <p:sp>
          <p:nvSpPr>
            <p:cNvPr id="16" name="object 16"/>
            <p:cNvSpPr/>
            <p:nvPr/>
          </p:nvSpPr>
          <p:spPr>
            <a:xfrm>
              <a:off x="7900416" y="280415"/>
              <a:ext cx="428625" cy="426720"/>
            </a:xfrm>
            <a:custGeom>
              <a:avLst/>
              <a:gdLst/>
              <a:ahLst/>
              <a:cxnLst/>
              <a:rect l="l" t="t" r="r" b="b"/>
              <a:pathLst>
                <a:path w="428625" h="426720">
                  <a:moveTo>
                    <a:pt x="214122" y="0"/>
                  </a:moveTo>
                  <a:lnTo>
                    <a:pt x="165031" y="5613"/>
                  </a:lnTo>
                  <a:lnTo>
                    <a:pt x="119965" y="21609"/>
                  </a:lnTo>
                  <a:lnTo>
                    <a:pt x="80207" y="46726"/>
                  </a:lnTo>
                  <a:lnTo>
                    <a:pt x="47046" y="79698"/>
                  </a:lnTo>
                  <a:lnTo>
                    <a:pt x="21766" y="119261"/>
                  </a:lnTo>
                  <a:lnTo>
                    <a:pt x="5656" y="164152"/>
                  </a:lnTo>
                  <a:lnTo>
                    <a:pt x="0" y="213106"/>
                  </a:lnTo>
                  <a:lnTo>
                    <a:pt x="5656" y="262088"/>
                  </a:lnTo>
                  <a:lnTo>
                    <a:pt x="21766" y="307051"/>
                  </a:lnTo>
                  <a:lnTo>
                    <a:pt x="47046" y="346713"/>
                  </a:lnTo>
                  <a:lnTo>
                    <a:pt x="80207" y="379793"/>
                  </a:lnTo>
                  <a:lnTo>
                    <a:pt x="119965" y="405009"/>
                  </a:lnTo>
                  <a:lnTo>
                    <a:pt x="165031" y="421078"/>
                  </a:lnTo>
                  <a:lnTo>
                    <a:pt x="214122" y="426720"/>
                  </a:lnTo>
                  <a:lnTo>
                    <a:pt x="263212" y="421078"/>
                  </a:lnTo>
                  <a:lnTo>
                    <a:pt x="308278" y="405009"/>
                  </a:lnTo>
                  <a:lnTo>
                    <a:pt x="348036" y="379793"/>
                  </a:lnTo>
                  <a:lnTo>
                    <a:pt x="381197" y="346713"/>
                  </a:lnTo>
                  <a:lnTo>
                    <a:pt x="406477" y="307051"/>
                  </a:lnTo>
                  <a:lnTo>
                    <a:pt x="422587" y="262088"/>
                  </a:lnTo>
                  <a:lnTo>
                    <a:pt x="428243" y="213106"/>
                  </a:lnTo>
                  <a:lnTo>
                    <a:pt x="422587" y="164152"/>
                  </a:lnTo>
                  <a:lnTo>
                    <a:pt x="406477" y="119261"/>
                  </a:lnTo>
                  <a:lnTo>
                    <a:pt x="381197" y="79698"/>
                  </a:lnTo>
                  <a:lnTo>
                    <a:pt x="348036" y="46726"/>
                  </a:lnTo>
                  <a:lnTo>
                    <a:pt x="308278" y="21609"/>
                  </a:lnTo>
                  <a:lnTo>
                    <a:pt x="263212" y="5613"/>
                  </a:lnTo>
                  <a:lnTo>
                    <a:pt x="214122" y="0"/>
                  </a:lnTo>
                  <a:close/>
                </a:path>
              </a:pathLst>
            </a:custGeom>
            <a:solidFill>
              <a:srgbClr val="FFFFFF"/>
            </a:solidFill>
          </p:spPr>
          <p:txBody>
            <a:bodyPr wrap="square" lIns="0" tIns="0" rIns="0" bIns="0" rtlCol="0"/>
            <a:lstStyle/>
            <a:p/>
          </p:txBody>
        </p:sp>
        <p:sp>
          <p:nvSpPr>
            <p:cNvPr id="17" name="object 17"/>
            <p:cNvSpPr/>
            <p:nvPr/>
          </p:nvSpPr>
          <p:spPr>
            <a:xfrm>
              <a:off x="7895844" y="274320"/>
              <a:ext cx="437515" cy="437515"/>
            </a:xfrm>
            <a:custGeom>
              <a:avLst/>
              <a:gdLst/>
              <a:ahLst/>
              <a:cxnLst/>
              <a:rect l="l" t="t" r="r" b="b"/>
              <a:pathLst>
                <a:path w="437515" h="437515">
                  <a:moveTo>
                    <a:pt x="218694" y="0"/>
                  </a:moveTo>
                  <a:lnTo>
                    <a:pt x="168470" y="5782"/>
                  </a:lnTo>
                  <a:lnTo>
                    <a:pt x="122408" y="22245"/>
                  </a:lnTo>
                  <a:lnTo>
                    <a:pt x="81807" y="48065"/>
                  </a:lnTo>
                  <a:lnTo>
                    <a:pt x="47966" y="81919"/>
                  </a:lnTo>
                  <a:lnTo>
                    <a:pt x="22184" y="122482"/>
                  </a:lnTo>
                  <a:lnTo>
                    <a:pt x="5762" y="168430"/>
                  </a:lnTo>
                  <a:lnTo>
                    <a:pt x="0" y="218439"/>
                  </a:lnTo>
                  <a:lnTo>
                    <a:pt x="5762" y="268637"/>
                  </a:lnTo>
                  <a:lnTo>
                    <a:pt x="22184" y="314720"/>
                  </a:lnTo>
                  <a:lnTo>
                    <a:pt x="47966" y="355373"/>
                  </a:lnTo>
                  <a:lnTo>
                    <a:pt x="81807" y="389282"/>
                  </a:lnTo>
                  <a:lnTo>
                    <a:pt x="122408" y="415130"/>
                  </a:lnTo>
                  <a:lnTo>
                    <a:pt x="168470" y="431604"/>
                  </a:lnTo>
                  <a:lnTo>
                    <a:pt x="218694" y="437388"/>
                  </a:lnTo>
                  <a:lnTo>
                    <a:pt x="268757" y="431604"/>
                  </a:lnTo>
                  <a:lnTo>
                    <a:pt x="279204" y="427863"/>
                  </a:lnTo>
                  <a:lnTo>
                    <a:pt x="218694" y="427863"/>
                  </a:lnTo>
                  <a:lnTo>
                    <a:pt x="176353" y="423620"/>
                  </a:lnTo>
                  <a:lnTo>
                    <a:pt x="136953" y="411448"/>
                  </a:lnTo>
                  <a:lnTo>
                    <a:pt x="101340" y="392179"/>
                  </a:lnTo>
                  <a:lnTo>
                    <a:pt x="70357" y="366649"/>
                  </a:lnTo>
                  <a:lnTo>
                    <a:pt x="44733" y="335615"/>
                  </a:lnTo>
                  <a:lnTo>
                    <a:pt x="25384" y="300021"/>
                  </a:lnTo>
                  <a:lnTo>
                    <a:pt x="13154" y="260689"/>
                  </a:lnTo>
                  <a:lnTo>
                    <a:pt x="8889" y="218439"/>
                  </a:lnTo>
                  <a:lnTo>
                    <a:pt x="13154" y="176484"/>
                  </a:lnTo>
                  <a:lnTo>
                    <a:pt x="25384" y="137302"/>
                  </a:lnTo>
                  <a:lnTo>
                    <a:pt x="44733" y="101764"/>
                  </a:lnTo>
                  <a:lnTo>
                    <a:pt x="70357" y="70738"/>
                  </a:lnTo>
                  <a:lnTo>
                    <a:pt x="101340" y="45208"/>
                  </a:lnTo>
                  <a:lnTo>
                    <a:pt x="136953" y="25939"/>
                  </a:lnTo>
                  <a:lnTo>
                    <a:pt x="176353" y="13767"/>
                  </a:lnTo>
                  <a:lnTo>
                    <a:pt x="218694" y="9525"/>
                  </a:lnTo>
                  <a:lnTo>
                    <a:pt x="279215" y="9525"/>
                  </a:lnTo>
                  <a:lnTo>
                    <a:pt x="268757" y="5782"/>
                  </a:lnTo>
                  <a:lnTo>
                    <a:pt x="218694" y="0"/>
                  </a:lnTo>
                  <a:close/>
                </a:path>
                <a:path w="437515" h="437515">
                  <a:moveTo>
                    <a:pt x="279215" y="9525"/>
                  </a:moveTo>
                  <a:lnTo>
                    <a:pt x="218694" y="9525"/>
                  </a:lnTo>
                  <a:lnTo>
                    <a:pt x="260937" y="13767"/>
                  </a:lnTo>
                  <a:lnTo>
                    <a:pt x="300132" y="25939"/>
                  </a:lnTo>
                  <a:lnTo>
                    <a:pt x="335565" y="45208"/>
                  </a:lnTo>
                  <a:lnTo>
                    <a:pt x="366522" y="70738"/>
                  </a:lnTo>
                  <a:lnTo>
                    <a:pt x="392126" y="101764"/>
                  </a:lnTo>
                  <a:lnTo>
                    <a:pt x="411432" y="137302"/>
                  </a:lnTo>
                  <a:lnTo>
                    <a:pt x="423618" y="176484"/>
                  </a:lnTo>
                  <a:lnTo>
                    <a:pt x="427862" y="218439"/>
                  </a:lnTo>
                  <a:lnTo>
                    <a:pt x="423618" y="260689"/>
                  </a:lnTo>
                  <a:lnTo>
                    <a:pt x="411432" y="300021"/>
                  </a:lnTo>
                  <a:lnTo>
                    <a:pt x="392126" y="335615"/>
                  </a:lnTo>
                  <a:lnTo>
                    <a:pt x="366522" y="366649"/>
                  </a:lnTo>
                  <a:lnTo>
                    <a:pt x="335565" y="392179"/>
                  </a:lnTo>
                  <a:lnTo>
                    <a:pt x="300132" y="411448"/>
                  </a:lnTo>
                  <a:lnTo>
                    <a:pt x="260937" y="423620"/>
                  </a:lnTo>
                  <a:lnTo>
                    <a:pt x="218694" y="427863"/>
                  </a:lnTo>
                  <a:lnTo>
                    <a:pt x="279204" y="427863"/>
                  </a:lnTo>
                  <a:lnTo>
                    <a:pt x="355367" y="389282"/>
                  </a:lnTo>
                  <a:lnTo>
                    <a:pt x="389262" y="355373"/>
                  </a:lnTo>
                  <a:lnTo>
                    <a:pt x="415114" y="314720"/>
                  </a:lnTo>
                  <a:lnTo>
                    <a:pt x="431598" y="268637"/>
                  </a:lnTo>
                  <a:lnTo>
                    <a:pt x="437387" y="218439"/>
                  </a:lnTo>
                  <a:lnTo>
                    <a:pt x="431598" y="168430"/>
                  </a:lnTo>
                  <a:lnTo>
                    <a:pt x="415114" y="122482"/>
                  </a:lnTo>
                  <a:lnTo>
                    <a:pt x="389262" y="81919"/>
                  </a:lnTo>
                  <a:lnTo>
                    <a:pt x="355367" y="48065"/>
                  </a:lnTo>
                  <a:lnTo>
                    <a:pt x="314757" y="22245"/>
                  </a:lnTo>
                  <a:lnTo>
                    <a:pt x="279215" y="9525"/>
                  </a:lnTo>
                  <a:close/>
                </a:path>
              </a:pathLst>
            </a:custGeom>
            <a:solidFill>
              <a:srgbClr val="3C3C3C"/>
            </a:solidFill>
          </p:spPr>
          <p:txBody>
            <a:bodyPr wrap="square" lIns="0" tIns="0" rIns="0" bIns="0" rtlCol="0"/>
            <a:lstStyle/>
            <a:p/>
          </p:txBody>
        </p:sp>
        <p:sp>
          <p:nvSpPr>
            <p:cNvPr id="18" name="object 18"/>
            <p:cNvSpPr/>
            <p:nvPr/>
          </p:nvSpPr>
          <p:spPr>
            <a:xfrm>
              <a:off x="7979664" y="358140"/>
              <a:ext cx="269875" cy="271780"/>
            </a:xfrm>
            <a:custGeom>
              <a:avLst/>
              <a:gdLst/>
              <a:ahLst/>
              <a:cxnLst/>
              <a:rect l="l" t="t" r="r" b="b"/>
              <a:pathLst>
                <a:path w="269875" h="271780">
                  <a:moveTo>
                    <a:pt x="135127" y="0"/>
                  </a:moveTo>
                  <a:lnTo>
                    <a:pt x="92447" y="6935"/>
                  </a:lnTo>
                  <a:lnTo>
                    <a:pt x="55357" y="26220"/>
                  </a:lnTo>
                  <a:lnTo>
                    <a:pt x="26094" y="55577"/>
                  </a:lnTo>
                  <a:lnTo>
                    <a:pt x="6896" y="92724"/>
                  </a:lnTo>
                  <a:lnTo>
                    <a:pt x="0" y="135382"/>
                  </a:lnTo>
                  <a:lnTo>
                    <a:pt x="6896" y="178287"/>
                  </a:lnTo>
                  <a:lnTo>
                    <a:pt x="26094" y="215585"/>
                  </a:lnTo>
                  <a:lnTo>
                    <a:pt x="55357" y="245018"/>
                  </a:lnTo>
                  <a:lnTo>
                    <a:pt x="92447" y="264332"/>
                  </a:lnTo>
                  <a:lnTo>
                    <a:pt x="135127" y="271272"/>
                  </a:lnTo>
                  <a:lnTo>
                    <a:pt x="177755" y="264332"/>
                  </a:lnTo>
                  <a:lnTo>
                    <a:pt x="214719" y="245018"/>
                  </a:lnTo>
                  <a:lnTo>
                    <a:pt x="243831" y="215585"/>
                  </a:lnTo>
                  <a:lnTo>
                    <a:pt x="262904" y="178287"/>
                  </a:lnTo>
                  <a:lnTo>
                    <a:pt x="269747" y="135382"/>
                  </a:lnTo>
                  <a:lnTo>
                    <a:pt x="262904" y="92724"/>
                  </a:lnTo>
                  <a:lnTo>
                    <a:pt x="243831" y="55577"/>
                  </a:lnTo>
                  <a:lnTo>
                    <a:pt x="214719" y="26220"/>
                  </a:lnTo>
                  <a:lnTo>
                    <a:pt x="177755" y="6935"/>
                  </a:lnTo>
                  <a:lnTo>
                    <a:pt x="135127" y="0"/>
                  </a:lnTo>
                  <a:close/>
                </a:path>
              </a:pathLst>
            </a:custGeom>
            <a:solidFill>
              <a:srgbClr val="FF86D1"/>
            </a:solidFill>
          </p:spPr>
          <p:txBody>
            <a:bodyPr wrap="square" lIns="0" tIns="0" rIns="0" bIns="0" rtlCol="0"/>
            <a:lstStyle/>
            <a:p/>
          </p:txBody>
        </p:sp>
        <p:sp>
          <p:nvSpPr>
            <p:cNvPr id="19" name="object 19"/>
            <p:cNvSpPr/>
            <p:nvPr/>
          </p:nvSpPr>
          <p:spPr>
            <a:xfrm>
              <a:off x="7975092" y="353568"/>
              <a:ext cx="279400" cy="279400"/>
            </a:xfrm>
            <a:custGeom>
              <a:avLst/>
              <a:gdLst/>
              <a:ahLst/>
              <a:cxnLst/>
              <a:rect l="l" t="t" r="r" b="b"/>
              <a:pathLst>
                <a:path w="279400" h="279400">
                  <a:moveTo>
                    <a:pt x="139446" y="0"/>
                  </a:moveTo>
                  <a:lnTo>
                    <a:pt x="95292" y="7099"/>
                  </a:lnTo>
                  <a:lnTo>
                    <a:pt x="57003" y="26867"/>
                  </a:lnTo>
                  <a:lnTo>
                    <a:pt x="26846" y="57003"/>
                  </a:lnTo>
                  <a:lnTo>
                    <a:pt x="7089" y="95211"/>
                  </a:lnTo>
                  <a:lnTo>
                    <a:pt x="0" y="139192"/>
                  </a:lnTo>
                  <a:lnTo>
                    <a:pt x="7089" y="183420"/>
                  </a:lnTo>
                  <a:lnTo>
                    <a:pt x="26846" y="221778"/>
                  </a:lnTo>
                  <a:lnTo>
                    <a:pt x="57003" y="251992"/>
                  </a:lnTo>
                  <a:lnTo>
                    <a:pt x="95292" y="271788"/>
                  </a:lnTo>
                  <a:lnTo>
                    <a:pt x="139446" y="278892"/>
                  </a:lnTo>
                  <a:lnTo>
                    <a:pt x="183355" y="271788"/>
                  </a:lnTo>
                  <a:lnTo>
                    <a:pt x="188034" y="269367"/>
                  </a:lnTo>
                  <a:lnTo>
                    <a:pt x="139446" y="269367"/>
                  </a:lnTo>
                  <a:lnTo>
                    <a:pt x="113180" y="266739"/>
                  </a:lnTo>
                  <a:lnTo>
                    <a:pt x="66651" y="247292"/>
                  </a:lnTo>
                  <a:lnTo>
                    <a:pt x="31472" y="212326"/>
                  </a:lnTo>
                  <a:lnTo>
                    <a:pt x="12025" y="165602"/>
                  </a:lnTo>
                  <a:lnTo>
                    <a:pt x="9398" y="139192"/>
                  </a:lnTo>
                  <a:lnTo>
                    <a:pt x="12025" y="113075"/>
                  </a:lnTo>
                  <a:lnTo>
                    <a:pt x="31472" y="66557"/>
                  </a:lnTo>
                  <a:lnTo>
                    <a:pt x="66651" y="31232"/>
                  </a:lnTo>
                  <a:lnTo>
                    <a:pt x="113180" y="11527"/>
                  </a:lnTo>
                  <a:lnTo>
                    <a:pt x="139446" y="8890"/>
                  </a:lnTo>
                  <a:lnTo>
                    <a:pt x="186820" y="8890"/>
                  </a:lnTo>
                  <a:lnTo>
                    <a:pt x="183355" y="7099"/>
                  </a:lnTo>
                  <a:lnTo>
                    <a:pt x="139446" y="0"/>
                  </a:lnTo>
                  <a:close/>
                </a:path>
                <a:path w="279400" h="279400">
                  <a:moveTo>
                    <a:pt x="186820" y="8890"/>
                  </a:moveTo>
                  <a:lnTo>
                    <a:pt x="139446" y="8890"/>
                  </a:lnTo>
                  <a:lnTo>
                    <a:pt x="165703" y="11527"/>
                  </a:lnTo>
                  <a:lnTo>
                    <a:pt x="190055" y="19129"/>
                  </a:lnTo>
                  <a:lnTo>
                    <a:pt x="231139" y="47371"/>
                  </a:lnTo>
                  <a:lnTo>
                    <a:pt x="259206" y="88661"/>
                  </a:lnTo>
                  <a:lnTo>
                    <a:pt x="269366" y="139192"/>
                  </a:lnTo>
                  <a:lnTo>
                    <a:pt x="266751" y="165602"/>
                  </a:lnTo>
                  <a:lnTo>
                    <a:pt x="247185" y="212326"/>
                  </a:lnTo>
                  <a:lnTo>
                    <a:pt x="212026" y="247292"/>
                  </a:lnTo>
                  <a:lnTo>
                    <a:pt x="165703" y="266739"/>
                  </a:lnTo>
                  <a:lnTo>
                    <a:pt x="139446" y="269367"/>
                  </a:lnTo>
                  <a:lnTo>
                    <a:pt x="188034" y="269367"/>
                  </a:lnTo>
                  <a:lnTo>
                    <a:pt x="221613" y="251992"/>
                  </a:lnTo>
                  <a:lnTo>
                    <a:pt x="251862" y="221778"/>
                  </a:lnTo>
                  <a:lnTo>
                    <a:pt x="271741" y="183420"/>
                  </a:lnTo>
                  <a:lnTo>
                    <a:pt x="278891" y="139192"/>
                  </a:lnTo>
                  <a:lnTo>
                    <a:pt x="271741" y="95211"/>
                  </a:lnTo>
                  <a:lnTo>
                    <a:pt x="251862" y="57003"/>
                  </a:lnTo>
                  <a:lnTo>
                    <a:pt x="221613" y="26867"/>
                  </a:lnTo>
                  <a:lnTo>
                    <a:pt x="186820" y="8890"/>
                  </a:lnTo>
                  <a:close/>
                </a:path>
              </a:pathLst>
            </a:custGeom>
            <a:solidFill>
              <a:srgbClr val="3C3C3C"/>
            </a:solidFill>
          </p:spPr>
          <p:txBody>
            <a:bodyPr wrap="square" lIns="0" tIns="0" rIns="0" bIns="0" rtlCol="0"/>
            <a:lstStyle/>
            <a:p/>
          </p:txBody>
        </p:sp>
      </p:grpSp>
      <p:grpSp>
        <p:nvGrpSpPr>
          <p:cNvPr id="20" name="object 20"/>
          <p:cNvGrpSpPr/>
          <p:nvPr/>
        </p:nvGrpSpPr>
        <p:grpSpPr>
          <a:xfrm>
            <a:off x="8698992" y="1117091"/>
            <a:ext cx="291465" cy="292735"/>
            <a:chOff x="8698992" y="1117091"/>
            <a:chExt cx="291465" cy="292735"/>
          </a:xfrm>
        </p:grpSpPr>
        <p:sp>
          <p:nvSpPr>
            <p:cNvPr id="21" name="object 21"/>
            <p:cNvSpPr/>
            <p:nvPr/>
          </p:nvSpPr>
          <p:spPr>
            <a:xfrm>
              <a:off x="8703564" y="1123187"/>
              <a:ext cx="281940" cy="281940"/>
            </a:xfrm>
            <a:custGeom>
              <a:avLst/>
              <a:gdLst/>
              <a:ahLst/>
              <a:cxnLst/>
              <a:rect l="l" t="t" r="r" b="b"/>
              <a:pathLst>
                <a:path w="281940" h="281940">
                  <a:moveTo>
                    <a:pt x="141224" y="0"/>
                  </a:moveTo>
                  <a:lnTo>
                    <a:pt x="96446" y="7160"/>
                  </a:lnTo>
                  <a:lnTo>
                    <a:pt x="57662" y="27110"/>
                  </a:lnTo>
                  <a:lnTo>
                    <a:pt x="27143" y="57552"/>
                  </a:lnTo>
                  <a:lnTo>
                    <a:pt x="7164" y="96186"/>
                  </a:lnTo>
                  <a:lnTo>
                    <a:pt x="0" y="140715"/>
                  </a:lnTo>
                  <a:lnTo>
                    <a:pt x="7164" y="185493"/>
                  </a:lnTo>
                  <a:lnTo>
                    <a:pt x="27143" y="224277"/>
                  </a:lnTo>
                  <a:lnTo>
                    <a:pt x="57662" y="254796"/>
                  </a:lnTo>
                  <a:lnTo>
                    <a:pt x="96446" y="274775"/>
                  </a:lnTo>
                  <a:lnTo>
                    <a:pt x="141224" y="281939"/>
                  </a:lnTo>
                  <a:lnTo>
                    <a:pt x="185753" y="274775"/>
                  </a:lnTo>
                  <a:lnTo>
                    <a:pt x="224387" y="254796"/>
                  </a:lnTo>
                  <a:lnTo>
                    <a:pt x="254829" y="224277"/>
                  </a:lnTo>
                  <a:lnTo>
                    <a:pt x="274779" y="185493"/>
                  </a:lnTo>
                  <a:lnTo>
                    <a:pt x="281939" y="140715"/>
                  </a:lnTo>
                  <a:lnTo>
                    <a:pt x="274779" y="96186"/>
                  </a:lnTo>
                  <a:lnTo>
                    <a:pt x="254829" y="57552"/>
                  </a:lnTo>
                  <a:lnTo>
                    <a:pt x="224387" y="27110"/>
                  </a:lnTo>
                  <a:lnTo>
                    <a:pt x="185753" y="7160"/>
                  </a:lnTo>
                  <a:lnTo>
                    <a:pt x="141224" y="0"/>
                  </a:lnTo>
                  <a:close/>
                </a:path>
              </a:pathLst>
            </a:custGeom>
            <a:solidFill>
              <a:srgbClr val="FFFFFF"/>
            </a:solidFill>
          </p:spPr>
          <p:txBody>
            <a:bodyPr wrap="square" lIns="0" tIns="0" rIns="0" bIns="0" rtlCol="0"/>
            <a:lstStyle/>
            <a:p/>
          </p:txBody>
        </p:sp>
        <p:sp>
          <p:nvSpPr>
            <p:cNvPr id="22" name="object 22"/>
            <p:cNvSpPr/>
            <p:nvPr/>
          </p:nvSpPr>
          <p:spPr>
            <a:xfrm>
              <a:off x="8698992" y="1117091"/>
              <a:ext cx="291465" cy="292735"/>
            </a:xfrm>
            <a:custGeom>
              <a:avLst/>
              <a:gdLst/>
              <a:ahLst/>
              <a:cxnLst/>
              <a:rect l="l" t="t" r="r" b="b"/>
              <a:pathLst>
                <a:path w="291465" h="292734">
                  <a:moveTo>
                    <a:pt x="145541" y="0"/>
                  </a:moveTo>
                  <a:lnTo>
                    <a:pt x="99486" y="7483"/>
                  </a:lnTo>
                  <a:lnTo>
                    <a:pt x="59527" y="28293"/>
                  </a:lnTo>
                  <a:lnTo>
                    <a:pt x="28041" y="59966"/>
                  </a:lnTo>
                  <a:lnTo>
                    <a:pt x="7406" y="100039"/>
                  </a:lnTo>
                  <a:lnTo>
                    <a:pt x="0" y="146050"/>
                  </a:lnTo>
                  <a:lnTo>
                    <a:pt x="7406" y="192308"/>
                  </a:lnTo>
                  <a:lnTo>
                    <a:pt x="28041" y="232531"/>
                  </a:lnTo>
                  <a:lnTo>
                    <a:pt x="59527" y="264281"/>
                  </a:lnTo>
                  <a:lnTo>
                    <a:pt x="99486" y="285120"/>
                  </a:lnTo>
                  <a:lnTo>
                    <a:pt x="145541" y="292608"/>
                  </a:lnTo>
                  <a:lnTo>
                    <a:pt x="191402" y="285120"/>
                  </a:lnTo>
                  <a:lnTo>
                    <a:pt x="195306" y="283083"/>
                  </a:lnTo>
                  <a:lnTo>
                    <a:pt x="145541" y="283083"/>
                  </a:lnTo>
                  <a:lnTo>
                    <a:pt x="118046" y="280259"/>
                  </a:lnTo>
                  <a:lnTo>
                    <a:pt x="69246" y="259562"/>
                  </a:lnTo>
                  <a:lnTo>
                    <a:pt x="32303" y="222791"/>
                  </a:lnTo>
                  <a:lnTo>
                    <a:pt x="11693" y="173710"/>
                  </a:lnTo>
                  <a:lnTo>
                    <a:pt x="8889" y="146050"/>
                  </a:lnTo>
                  <a:lnTo>
                    <a:pt x="11693" y="118683"/>
                  </a:lnTo>
                  <a:lnTo>
                    <a:pt x="32303" y="69808"/>
                  </a:lnTo>
                  <a:lnTo>
                    <a:pt x="69246" y="32777"/>
                  </a:lnTo>
                  <a:lnTo>
                    <a:pt x="118046" y="12259"/>
                  </a:lnTo>
                  <a:lnTo>
                    <a:pt x="145541" y="9525"/>
                  </a:lnTo>
                  <a:lnTo>
                    <a:pt x="195319" y="9525"/>
                  </a:lnTo>
                  <a:lnTo>
                    <a:pt x="191402" y="7483"/>
                  </a:lnTo>
                  <a:lnTo>
                    <a:pt x="145541" y="0"/>
                  </a:lnTo>
                  <a:close/>
                </a:path>
                <a:path w="291465" h="292734">
                  <a:moveTo>
                    <a:pt x="195319" y="9525"/>
                  </a:moveTo>
                  <a:lnTo>
                    <a:pt x="145541" y="9525"/>
                  </a:lnTo>
                  <a:lnTo>
                    <a:pt x="172815" y="12259"/>
                  </a:lnTo>
                  <a:lnTo>
                    <a:pt x="198373" y="20161"/>
                  </a:lnTo>
                  <a:lnTo>
                    <a:pt x="241680" y="49657"/>
                  </a:lnTo>
                  <a:lnTo>
                    <a:pt x="271002" y="93043"/>
                  </a:lnTo>
                  <a:lnTo>
                    <a:pt x="281558" y="146050"/>
                  </a:lnTo>
                  <a:lnTo>
                    <a:pt x="278846" y="173710"/>
                  </a:lnTo>
                  <a:lnTo>
                    <a:pt x="258466" y="222791"/>
                  </a:lnTo>
                  <a:lnTo>
                    <a:pt x="221551" y="259562"/>
                  </a:lnTo>
                  <a:lnTo>
                    <a:pt x="172815" y="280259"/>
                  </a:lnTo>
                  <a:lnTo>
                    <a:pt x="145541" y="283083"/>
                  </a:lnTo>
                  <a:lnTo>
                    <a:pt x="195306" y="283083"/>
                  </a:lnTo>
                  <a:lnTo>
                    <a:pt x="231337" y="264281"/>
                  </a:lnTo>
                  <a:lnTo>
                    <a:pt x="262896" y="232531"/>
                  </a:lnTo>
                  <a:lnTo>
                    <a:pt x="283628" y="192308"/>
                  </a:lnTo>
                  <a:lnTo>
                    <a:pt x="291083" y="146050"/>
                  </a:lnTo>
                  <a:lnTo>
                    <a:pt x="283628" y="100039"/>
                  </a:lnTo>
                  <a:lnTo>
                    <a:pt x="262896" y="59966"/>
                  </a:lnTo>
                  <a:lnTo>
                    <a:pt x="231337" y="28293"/>
                  </a:lnTo>
                  <a:lnTo>
                    <a:pt x="195319" y="9525"/>
                  </a:lnTo>
                  <a:close/>
                </a:path>
              </a:pathLst>
            </a:custGeom>
            <a:solidFill>
              <a:srgbClr val="3C3C3C"/>
            </a:solidFill>
          </p:spPr>
          <p:txBody>
            <a:bodyPr wrap="square" lIns="0" tIns="0" rIns="0" bIns="0" rtlCol="0"/>
            <a:lstStyle/>
            <a:p/>
          </p:txBody>
        </p:sp>
        <p:sp>
          <p:nvSpPr>
            <p:cNvPr id="23" name="object 23"/>
            <p:cNvSpPr/>
            <p:nvPr/>
          </p:nvSpPr>
          <p:spPr>
            <a:xfrm>
              <a:off x="8759952" y="1179575"/>
              <a:ext cx="167640" cy="167639"/>
            </a:xfrm>
            <a:prstGeom prst="rect">
              <a:avLst/>
            </a:prstGeom>
            <a:blipFill>
              <a:blip r:embed="rId3" cstate="print"/>
              <a:stretch>
                <a:fillRect/>
              </a:stretch>
            </a:blipFill>
          </p:spPr>
          <p:txBody>
            <a:bodyPr wrap="square" lIns="0" tIns="0" rIns="0" bIns="0" rtlCol="0"/>
            <a:lstStyle/>
            <a:p/>
          </p:txBody>
        </p:sp>
      </p:grpSp>
      <p:sp>
        <p:nvSpPr>
          <p:cNvPr id="24" name="object 24"/>
          <p:cNvSpPr/>
          <p:nvPr/>
        </p:nvSpPr>
        <p:spPr>
          <a:xfrm>
            <a:off x="8677656" y="1581911"/>
            <a:ext cx="27940" cy="27940"/>
          </a:xfrm>
          <a:custGeom>
            <a:avLst/>
            <a:gdLst/>
            <a:ahLst/>
            <a:cxnLst/>
            <a:rect l="l" t="t" r="r" b="b"/>
            <a:pathLst>
              <a:path w="27940" h="27940">
                <a:moveTo>
                  <a:pt x="21336" y="0"/>
                </a:moveTo>
                <a:lnTo>
                  <a:pt x="6096" y="0"/>
                </a:lnTo>
                <a:lnTo>
                  <a:pt x="0" y="6096"/>
                </a:lnTo>
                <a:lnTo>
                  <a:pt x="0" y="21336"/>
                </a:lnTo>
                <a:lnTo>
                  <a:pt x="6096" y="27432"/>
                </a:lnTo>
                <a:lnTo>
                  <a:pt x="21336" y="27432"/>
                </a:lnTo>
                <a:lnTo>
                  <a:pt x="27432" y="21336"/>
                </a:lnTo>
                <a:lnTo>
                  <a:pt x="27432" y="6096"/>
                </a:lnTo>
                <a:close/>
              </a:path>
            </a:pathLst>
          </a:custGeom>
          <a:solidFill>
            <a:srgbClr val="3C3C3C"/>
          </a:solidFill>
        </p:spPr>
        <p:txBody>
          <a:bodyPr wrap="square" lIns="0" tIns="0" rIns="0" bIns="0" rtlCol="0"/>
          <a:lstStyle/>
          <a:p/>
        </p:txBody>
      </p:sp>
      <p:sp>
        <p:nvSpPr>
          <p:cNvPr id="25" name="object 25"/>
          <p:cNvSpPr/>
          <p:nvPr/>
        </p:nvSpPr>
        <p:spPr>
          <a:xfrm>
            <a:off x="8752331" y="1581911"/>
            <a:ext cx="27940" cy="27940"/>
          </a:xfrm>
          <a:custGeom>
            <a:avLst/>
            <a:gdLst/>
            <a:ahLst/>
            <a:cxnLst/>
            <a:rect l="l" t="t" r="r" b="b"/>
            <a:pathLst>
              <a:path w="27940" h="27940">
                <a:moveTo>
                  <a:pt x="21336" y="0"/>
                </a:moveTo>
                <a:lnTo>
                  <a:pt x="6096" y="0"/>
                </a:lnTo>
                <a:lnTo>
                  <a:pt x="0" y="6096"/>
                </a:lnTo>
                <a:lnTo>
                  <a:pt x="0" y="21336"/>
                </a:lnTo>
                <a:lnTo>
                  <a:pt x="6096" y="27432"/>
                </a:lnTo>
                <a:lnTo>
                  <a:pt x="21336" y="27432"/>
                </a:lnTo>
                <a:lnTo>
                  <a:pt x="27432" y="21336"/>
                </a:lnTo>
                <a:lnTo>
                  <a:pt x="27432" y="6096"/>
                </a:lnTo>
                <a:close/>
              </a:path>
            </a:pathLst>
          </a:custGeom>
          <a:solidFill>
            <a:srgbClr val="3C3C3C"/>
          </a:solidFill>
        </p:spPr>
        <p:txBody>
          <a:bodyPr wrap="square" lIns="0" tIns="0" rIns="0" bIns="0" rtlCol="0"/>
          <a:lstStyle/>
          <a:p/>
        </p:txBody>
      </p:sp>
      <p:sp>
        <p:nvSpPr>
          <p:cNvPr id="26" name="object 26"/>
          <p:cNvSpPr/>
          <p:nvPr/>
        </p:nvSpPr>
        <p:spPr>
          <a:xfrm>
            <a:off x="8827007" y="1581911"/>
            <a:ext cx="26034" cy="27940"/>
          </a:xfrm>
          <a:custGeom>
            <a:avLst/>
            <a:gdLst/>
            <a:ahLst/>
            <a:cxnLst/>
            <a:rect l="l" t="t" r="r" b="b"/>
            <a:pathLst>
              <a:path w="26034" h="27940">
                <a:moveTo>
                  <a:pt x="20066" y="0"/>
                </a:moveTo>
                <a:lnTo>
                  <a:pt x="5842" y="0"/>
                </a:lnTo>
                <a:lnTo>
                  <a:pt x="0" y="6096"/>
                </a:lnTo>
                <a:lnTo>
                  <a:pt x="0" y="21336"/>
                </a:lnTo>
                <a:lnTo>
                  <a:pt x="5842" y="27432"/>
                </a:lnTo>
                <a:lnTo>
                  <a:pt x="20066" y="27432"/>
                </a:lnTo>
                <a:lnTo>
                  <a:pt x="25908" y="21336"/>
                </a:lnTo>
                <a:lnTo>
                  <a:pt x="25908" y="6096"/>
                </a:lnTo>
                <a:close/>
              </a:path>
            </a:pathLst>
          </a:custGeom>
          <a:solidFill>
            <a:srgbClr val="3C3C3C"/>
          </a:solidFill>
        </p:spPr>
        <p:txBody>
          <a:bodyPr wrap="square" lIns="0" tIns="0" rIns="0" bIns="0" rtlCol="0"/>
          <a:lstStyle/>
          <a:p/>
        </p:txBody>
      </p:sp>
      <p:sp>
        <p:nvSpPr>
          <p:cNvPr id="27" name="object 27"/>
          <p:cNvSpPr txBox="1">
            <a:spLocks noGrp="1"/>
          </p:cNvSpPr>
          <p:nvPr>
            <p:ph type="title"/>
          </p:nvPr>
        </p:nvSpPr>
        <p:spPr>
          <a:xfrm>
            <a:off x="3629405" y="509142"/>
            <a:ext cx="1888489" cy="452120"/>
          </a:xfrm>
          <a:prstGeom prst="rect">
            <a:avLst/>
          </a:prstGeom>
        </p:spPr>
        <p:txBody>
          <a:bodyPr vert="horz" wrap="square" lIns="0" tIns="12065" rIns="0" bIns="0" rtlCol="0">
            <a:spAutoFit/>
          </a:bodyPr>
          <a:lstStyle/>
          <a:p>
            <a:pPr marL="12700">
              <a:lnSpc>
                <a:spcPct val="100000"/>
              </a:lnSpc>
              <a:spcBef>
                <a:spcPts val="95"/>
              </a:spcBef>
            </a:pPr>
            <a:r>
              <a:rPr spc="-430" dirty="0"/>
              <a:t>Our</a:t>
            </a:r>
            <a:r>
              <a:rPr spc="-420" dirty="0"/>
              <a:t> </a:t>
            </a:r>
            <a:r>
              <a:rPr spc="-315" dirty="0"/>
              <a:t>Solutions</a:t>
            </a:r>
            <a:endParaRPr spc="-315" dirty="0"/>
          </a:p>
        </p:txBody>
      </p:sp>
      <p:sp>
        <p:nvSpPr>
          <p:cNvPr id="28" name="object 28"/>
          <p:cNvSpPr txBox="1"/>
          <p:nvPr/>
        </p:nvSpPr>
        <p:spPr>
          <a:xfrm>
            <a:off x="1295400" y="1779270"/>
            <a:ext cx="1405890" cy="566420"/>
          </a:xfrm>
          <a:prstGeom prst="rect">
            <a:avLst/>
          </a:prstGeom>
        </p:spPr>
        <p:txBody>
          <a:bodyPr vert="horz" wrap="square" lIns="0" tIns="12700" rIns="0" bIns="0" rtlCol="0">
            <a:spAutoFit/>
          </a:bodyPr>
          <a:lstStyle/>
          <a:p>
            <a:pPr marL="12700">
              <a:lnSpc>
                <a:spcPct val="100000"/>
              </a:lnSpc>
              <a:spcBef>
                <a:spcPts val="100"/>
              </a:spcBef>
            </a:pPr>
            <a:r>
              <a:rPr sz="1800" spc="-204" dirty="0">
                <a:solidFill>
                  <a:srgbClr val="DE0089"/>
                </a:solidFill>
                <a:latin typeface="Verdana" panose="020B0604030504040204"/>
                <a:cs typeface="Verdana" panose="020B0604030504040204"/>
              </a:rPr>
              <a:t> Giới thiệu Big Data </a:t>
            </a:r>
            <a:endParaRPr sz="1800">
              <a:latin typeface="Verdana" panose="020B0604030504040204"/>
              <a:cs typeface="Verdana" panose="020B0604030504040204"/>
            </a:endParaRPr>
          </a:p>
        </p:txBody>
      </p:sp>
      <p:sp>
        <p:nvSpPr>
          <p:cNvPr id="29" name="object 29"/>
          <p:cNvSpPr txBox="1"/>
          <p:nvPr/>
        </p:nvSpPr>
        <p:spPr>
          <a:xfrm>
            <a:off x="3629660" y="1809750"/>
            <a:ext cx="1174750" cy="28956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DE0089"/>
                </a:solidFill>
                <a:latin typeface="Verdana" panose="020B0604030504040204"/>
                <a:cs typeface="Verdana" panose="020B0604030504040204"/>
              </a:rPr>
              <a:t> Bài toán </a:t>
            </a:r>
            <a:endParaRPr sz="1800" spc="-175" dirty="0">
              <a:solidFill>
                <a:srgbClr val="DE0089"/>
              </a:solidFill>
              <a:latin typeface="Verdana" panose="020B0604030504040204"/>
              <a:cs typeface="Verdana" panose="020B0604030504040204"/>
            </a:endParaRPr>
          </a:p>
        </p:txBody>
      </p:sp>
      <p:sp>
        <p:nvSpPr>
          <p:cNvPr id="31" name="object 31"/>
          <p:cNvSpPr txBox="1"/>
          <p:nvPr/>
        </p:nvSpPr>
        <p:spPr>
          <a:xfrm>
            <a:off x="4610735" y="3420110"/>
            <a:ext cx="1257300" cy="566420"/>
          </a:xfrm>
          <a:prstGeom prst="rect">
            <a:avLst/>
          </a:prstGeom>
        </p:spPr>
        <p:txBody>
          <a:bodyPr vert="horz" wrap="square" lIns="0" tIns="12700" rIns="0" bIns="0" rtlCol="0">
            <a:spAutoFit/>
          </a:bodyPr>
          <a:lstStyle/>
          <a:p>
            <a:pPr marL="12700">
              <a:lnSpc>
                <a:spcPct val="100000"/>
              </a:lnSpc>
              <a:spcBef>
                <a:spcPts val="100"/>
              </a:spcBef>
            </a:pPr>
            <a:r>
              <a:rPr sz="1800" spc="-315" dirty="0">
                <a:solidFill>
                  <a:srgbClr val="DE0089"/>
                </a:solidFill>
                <a:latin typeface="Verdana" panose="020B0604030504040204"/>
                <a:cs typeface="Verdana" panose="020B0604030504040204"/>
              </a:rPr>
              <a:t>Kết </a:t>
            </a:r>
            <a:r>
              <a:rPr spc="-315" dirty="0">
                <a:solidFill>
                  <a:srgbClr val="DE0089"/>
                </a:solidFill>
                <a:latin typeface="Verdana" panose="020B0604030504040204"/>
                <a:cs typeface="Verdana" panose="020B0604030504040204"/>
                <a:sym typeface="+mn-ea"/>
              </a:rPr>
              <a:t>quả </a:t>
            </a:r>
            <a:r>
              <a:rPr sz="1800" spc="-315" dirty="0">
                <a:solidFill>
                  <a:srgbClr val="DE0089"/>
                </a:solidFill>
                <a:latin typeface="Verdana" panose="020B0604030504040204"/>
                <a:cs typeface="Verdana" panose="020B0604030504040204"/>
              </a:rPr>
              <a:t>nhận xét </a:t>
            </a:r>
            <a:endParaRPr sz="1800" spc="-315" dirty="0">
              <a:solidFill>
                <a:srgbClr val="DE0089"/>
              </a:solidFill>
              <a:latin typeface="Verdana" panose="020B0604030504040204"/>
              <a:cs typeface="Verdana" panose="020B0604030504040204"/>
            </a:endParaRPr>
          </a:p>
        </p:txBody>
      </p:sp>
      <p:sp>
        <p:nvSpPr>
          <p:cNvPr id="32" name="object 32"/>
          <p:cNvSpPr txBox="1"/>
          <p:nvPr/>
        </p:nvSpPr>
        <p:spPr>
          <a:xfrm>
            <a:off x="381152" y="1545412"/>
            <a:ext cx="864235" cy="1123315"/>
          </a:xfrm>
          <a:prstGeom prst="rect">
            <a:avLst/>
          </a:prstGeom>
        </p:spPr>
        <p:txBody>
          <a:bodyPr vert="horz" wrap="square" lIns="0" tIns="12700" rIns="0" bIns="0" rtlCol="0">
            <a:spAutoFit/>
          </a:bodyPr>
          <a:lstStyle/>
          <a:p>
            <a:pPr marL="12700">
              <a:lnSpc>
                <a:spcPct val="100000"/>
              </a:lnSpc>
              <a:spcBef>
                <a:spcPts val="100"/>
              </a:spcBef>
            </a:pPr>
            <a:r>
              <a:rPr sz="7200" spc="-1280" dirty="0">
                <a:solidFill>
                  <a:srgbClr val="DE0089"/>
                </a:solidFill>
                <a:latin typeface="Verdana" panose="020B0604030504040204"/>
                <a:cs typeface="Verdana" panose="020B0604030504040204"/>
              </a:rPr>
              <a:t>01</a:t>
            </a:r>
            <a:endParaRPr sz="7200">
              <a:latin typeface="Verdana" panose="020B0604030504040204"/>
              <a:cs typeface="Verdana" panose="020B0604030504040204"/>
            </a:endParaRPr>
          </a:p>
        </p:txBody>
      </p:sp>
      <p:sp>
        <p:nvSpPr>
          <p:cNvPr id="33" name="object 33"/>
          <p:cNvSpPr txBox="1"/>
          <p:nvPr/>
        </p:nvSpPr>
        <p:spPr>
          <a:xfrm>
            <a:off x="914653" y="3195904"/>
            <a:ext cx="956310" cy="1123315"/>
          </a:xfrm>
          <a:prstGeom prst="rect">
            <a:avLst/>
          </a:prstGeom>
        </p:spPr>
        <p:txBody>
          <a:bodyPr vert="horz" wrap="square" lIns="0" tIns="12700" rIns="0" bIns="0" rtlCol="0">
            <a:spAutoFit/>
          </a:bodyPr>
          <a:lstStyle/>
          <a:p>
            <a:pPr marL="12700">
              <a:lnSpc>
                <a:spcPct val="100000"/>
              </a:lnSpc>
              <a:spcBef>
                <a:spcPts val="100"/>
              </a:spcBef>
            </a:pPr>
            <a:r>
              <a:rPr sz="7200" spc="-919" dirty="0">
                <a:solidFill>
                  <a:srgbClr val="DE0089"/>
                </a:solidFill>
                <a:latin typeface="Verdana" panose="020B0604030504040204"/>
                <a:cs typeface="Verdana" panose="020B0604030504040204"/>
              </a:rPr>
              <a:t>03</a:t>
            </a:r>
            <a:endParaRPr sz="7200">
              <a:latin typeface="Verdana" panose="020B0604030504040204"/>
              <a:cs typeface="Verdana" panose="020B0604030504040204"/>
            </a:endParaRPr>
          </a:p>
        </p:txBody>
      </p:sp>
      <p:sp>
        <p:nvSpPr>
          <p:cNvPr id="34" name="object 34"/>
          <p:cNvSpPr txBox="1"/>
          <p:nvPr/>
        </p:nvSpPr>
        <p:spPr>
          <a:xfrm>
            <a:off x="3428873" y="3181299"/>
            <a:ext cx="984885" cy="1120140"/>
          </a:xfrm>
          <a:prstGeom prst="rect">
            <a:avLst/>
          </a:prstGeom>
        </p:spPr>
        <p:txBody>
          <a:bodyPr vert="horz" wrap="square" lIns="0" tIns="12700" rIns="0" bIns="0" rtlCol="0">
            <a:spAutoFit/>
          </a:bodyPr>
          <a:lstStyle/>
          <a:p>
            <a:pPr marL="12700">
              <a:lnSpc>
                <a:spcPct val="100000"/>
              </a:lnSpc>
              <a:spcBef>
                <a:spcPts val="100"/>
              </a:spcBef>
            </a:pPr>
            <a:r>
              <a:rPr sz="7200" spc="-805" dirty="0">
                <a:solidFill>
                  <a:srgbClr val="DE0089"/>
                </a:solidFill>
                <a:latin typeface="Verdana" panose="020B0604030504040204"/>
                <a:cs typeface="Verdana" panose="020B0604030504040204"/>
                <a:sym typeface="+mn-ea"/>
              </a:rPr>
              <a:t>04</a:t>
            </a:r>
            <a:endParaRPr sz="7200">
              <a:latin typeface="Verdana" panose="020B0604030504040204"/>
              <a:cs typeface="Verdana" panose="020B0604030504040204"/>
            </a:endParaRPr>
          </a:p>
        </p:txBody>
      </p:sp>
      <p:sp>
        <p:nvSpPr>
          <p:cNvPr id="35" name="Text Box 34"/>
          <p:cNvSpPr txBox="1"/>
          <p:nvPr/>
        </p:nvSpPr>
        <p:spPr>
          <a:xfrm>
            <a:off x="4495800" y="1558925"/>
            <a:ext cx="1372235" cy="1198880"/>
          </a:xfrm>
          <a:prstGeom prst="rect">
            <a:avLst/>
          </a:prstGeom>
          <a:noFill/>
        </p:spPr>
        <p:txBody>
          <a:bodyPr wrap="square" rtlCol="0" anchor="t">
            <a:spAutoFit/>
          </a:bodyPr>
          <a:p>
            <a:r>
              <a:rPr sz="7200" spc="-805" dirty="0">
                <a:solidFill>
                  <a:srgbClr val="DE0089"/>
                </a:solidFill>
                <a:latin typeface="Verdana" panose="020B0604030504040204"/>
                <a:cs typeface="Verdana" panose="020B0604030504040204"/>
                <a:sym typeface="+mn-ea"/>
              </a:rPr>
              <a:t>0</a:t>
            </a:r>
            <a:r>
              <a:rPr lang="vi-VN" sz="7200" spc="-805" dirty="0">
                <a:solidFill>
                  <a:srgbClr val="DE0089"/>
                </a:solidFill>
                <a:latin typeface="Verdana" panose="020B0604030504040204"/>
                <a:cs typeface="Verdana" panose="020B0604030504040204"/>
                <a:sym typeface="+mn-ea"/>
              </a:rPr>
              <a:t>5</a:t>
            </a:r>
            <a:endParaRPr lang="vi-VN" sz="7200" spc="-805" dirty="0">
              <a:solidFill>
                <a:srgbClr val="DE0089"/>
              </a:solidFill>
              <a:latin typeface="Verdana" panose="020B0604030504040204"/>
              <a:cs typeface="Verdana" panose="020B0604030504040204"/>
              <a:sym typeface="+mn-ea"/>
            </a:endParaRPr>
          </a:p>
        </p:txBody>
      </p:sp>
      <p:sp>
        <p:nvSpPr>
          <p:cNvPr id="39" name="Text Box 38"/>
          <p:cNvSpPr txBox="1"/>
          <p:nvPr/>
        </p:nvSpPr>
        <p:spPr>
          <a:xfrm>
            <a:off x="2514600" y="1591945"/>
            <a:ext cx="1343025" cy="1254760"/>
          </a:xfrm>
          <a:prstGeom prst="rect">
            <a:avLst/>
          </a:prstGeom>
          <a:noFill/>
        </p:spPr>
        <p:txBody>
          <a:bodyPr wrap="square" rtlCol="0" anchor="t">
            <a:noAutofit/>
          </a:bodyPr>
          <a:p>
            <a:r>
              <a:rPr sz="7200" spc="-805" dirty="0">
                <a:solidFill>
                  <a:srgbClr val="DE0089"/>
                </a:solidFill>
                <a:latin typeface="Verdana" panose="020B0604030504040204"/>
                <a:cs typeface="Verdana" panose="020B0604030504040204"/>
                <a:sym typeface="+mn-ea"/>
              </a:rPr>
              <a:t>0</a:t>
            </a:r>
            <a:r>
              <a:rPr lang="vi-VN" sz="7200" spc="-805" dirty="0">
                <a:solidFill>
                  <a:srgbClr val="DE0089"/>
                </a:solidFill>
                <a:latin typeface="Verdana" panose="020B0604030504040204"/>
                <a:cs typeface="Verdana" panose="020B0604030504040204"/>
                <a:sym typeface="+mn-ea"/>
              </a:rPr>
              <a:t>2</a:t>
            </a:r>
            <a:endParaRPr lang="vi-VN" sz="7200" spc="-805" dirty="0">
              <a:solidFill>
                <a:srgbClr val="DE0089"/>
              </a:solidFill>
              <a:latin typeface="Verdana" panose="020B0604030504040204"/>
              <a:cs typeface="Verdana" panose="020B0604030504040204"/>
              <a:sym typeface="+mn-ea"/>
            </a:endParaRPr>
          </a:p>
        </p:txBody>
      </p:sp>
      <p:sp>
        <p:nvSpPr>
          <p:cNvPr id="40" name="Text Box 39"/>
          <p:cNvSpPr txBox="1"/>
          <p:nvPr/>
        </p:nvSpPr>
        <p:spPr>
          <a:xfrm>
            <a:off x="2057400" y="3420110"/>
            <a:ext cx="929640" cy="368300"/>
          </a:xfrm>
          <a:prstGeom prst="rect">
            <a:avLst/>
          </a:prstGeom>
          <a:noFill/>
        </p:spPr>
        <p:txBody>
          <a:bodyPr wrap="square" rtlCol="0" anchor="t">
            <a:spAutoFit/>
          </a:bodyPr>
          <a:p>
            <a:r>
              <a:rPr lang="vi-VN" altLang="en-US" spc="-315" dirty="0">
                <a:solidFill>
                  <a:srgbClr val="DE0089"/>
                </a:solidFill>
                <a:latin typeface="Verdana" panose="020B0604030504040204"/>
                <a:cs typeface="Verdana" panose="020B0604030504040204"/>
                <a:sym typeface="+mn-ea"/>
              </a:rPr>
              <a:t>Giải pháp</a:t>
            </a:r>
            <a:endParaRPr lang="vi-VN" altLang="en-US" spc="-315" dirty="0">
              <a:solidFill>
                <a:srgbClr val="DE0089"/>
              </a:solidFill>
              <a:latin typeface="Verdana" panose="020B0604030504040204"/>
              <a:cs typeface="Verdana" panose="020B0604030504040204"/>
              <a:sym typeface="+mn-ea"/>
            </a:endParaRPr>
          </a:p>
        </p:txBody>
      </p:sp>
      <p:sp>
        <p:nvSpPr>
          <p:cNvPr id="41" name="Text Box 40"/>
          <p:cNvSpPr txBox="1"/>
          <p:nvPr/>
        </p:nvSpPr>
        <p:spPr>
          <a:xfrm>
            <a:off x="6705600" y="1609725"/>
            <a:ext cx="1468120" cy="1198880"/>
          </a:xfrm>
          <a:prstGeom prst="rect">
            <a:avLst/>
          </a:prstGeom>
          <a:noFill/>
        </p:spPr>
        <p:txBody>
          <a:bodyPr wrap="square" rtlCol="0" anchor="t">
            <a:spAutoFit/>
          </a:bodyPr>
          <a:p>
            <a:r>
              <a:rPr lang="vi-VN" sz="7200" spc="-805" dirty="0">
                <a:solidFill>
                  <a:srgbClr val="DE0089"/>
                </a:solidFill>
                <a:latin typeface="Verdana" panose="020B0604030504040204"/>
                <a:cs typeface="Verdana" panose="020B0604030504040204"/>
                <a:sym typeface="+mn-ea"/>
              </a:rPr>
              <a:t>06</a:t>
            </a:r>
            <a:endParaRPr lang="vi-VN" sz="7200" spc="-805" dirty="0">
              <a:solidFill>
                <a:srgbClr val="DE0089"/>
              </a:solidFill>
              <a:latin typeface="Verdana" panose="020B0604030504040204"/>
              <a:cs typeface="Verdana" panose="020B0604030504040204"/>
              <a:sym typeface="+mn-ea"/>
            </a:endParaRPr>
          </a:p>
        </p:txBody>
      </p:sp>
      <p:sp>
        <p:nvSpPr>
          <p:cNvPr id="42" name="Text Box 41"/>
          <p:cNvSpPr txBox="1"/>
          <p:nvPr/>
        </p:nvSpPr>
        <p:spPr>
          <a:xfrm>
            <a:off x="5638800" y="1876425"/>
            <a:ext cx="887095" cy="368300"/>
          </a:xfrm>
          <a:prstGeom prst="rect">
            <a:avLst/>
          </a:prstGeom>
          <a:noFill/>
        </p:spPr>
        <p:txBody>
          <a:bodyPr wrap="square" rtlCol="0" anchor="t">
            <a:spAutoFit/>
          </a:bodyPr>
          <a:p>
            <a:r>
              <a:rPr lang="vi-VN" altLang="en-US" spc="-315" dirty="0">
                <a:solidFill>
                  <a:srgbClr val="DE0089"/>
                </a:solidFill>
                <a:latin typeface="Verdana" panose="020B0604030504040204"/>
                <a:cs typeface="Verdana" panose="020B0604030504040204"/>
                <a:sym typeface="+mn-ea"/>
              </a:rPr>
              <a:t>Đề xuất</a:t>
            </a:r>
            <a:endParaRPr lang="vi-VN" altLang="en-US" spc="-315" dirty="0">
              <a:solidFill>
                <a:srgbClr val="DE0089"/>
              </a:solidFill>
              <a:latin typeface="Verdana" panose="020B0604030504040204"/>
              <a:cs typeface="Verdana" panose="020B0604030504040204"/>
              <a:sym typeface="+mn-ea"/>
            </a:endParaRPr>
          </a:p>
        </p:txBody>
      </p:sp>
      <p:sp>
        <p:nvSpPr>
          <p:cNvPr id="44" name="Text Box 43"/>
          <p:cNvSpPr txBox="1"/>
          <p:nvPr/>
        </p:nvSpPr>
        <p:spPr>
          <a:xfrm>
            <a:off x="7848600" y="1885950"/>
            <a:ext cx="1090930" cy="368300"/>
          </a:xfrm>
          <a:prstGeom prst="rect">
            <a:avLst/>
          </a:prstGeom>
          <a:noFill/>
        </p:spPr>
        <p:txBody>
          <a:bodyPr wrap="square" rtlCol="0" anchor="t">
            <a:spAutoFit/>
          </a:bodyPr>
          <a:p>
            <a:r>
              <a:rPr lang="vi-VN" altLang="en-US" spc="-315" dirty="0">
                <a:solidFill>
                  <a:srgbClr val="DE0089"/>
                </a:solidFill>
                <a:latin typeface="Verdana" panose="020B0604030504040204"/>
                <a:cs typeface="Verdana" panose="020B0604030504040204"/>
                <a:sym typeface="+mn-ea"/>
              </a:rPr>
              <a:t>Đánh giá</a:t>
            </a:r>
            <a:endParaRPr lang="vi-VN" altLang="en-US" spc="-315" dirty="0">
              <a:solidFill>
                <a:srgbClr val="DE0089"/>
              </a:solidFill>
              <a:latin typeface="Verdana" panose="020B0604030504040204"/>
              <a:cs typeface="Verdana" panose="020B0604030504040204"/>
              <a:sym typeface="+mn-ea"/>
            </a:endParaRPr>
          </a:p>
        </p:txBody>
      </p:sp>
      <p:sp>
        <p:nvSpPr>
          <p:cNvPr id="45" name="Text Box 44"/>
          <p:cNvSpPr txBox="1"/>
          <p:nvPr/>
        </p:nvSpPr>
        <p:spPr>
          <a:xfrm>
            <a:off x="7518400" y="3488055"/>
            <a:ext cx="1031240" cy="368300"/>
          </a:xfrm>
          <a:prstGeom prst="rect">
            <a:avLst/>
          </a:prstGeom>
          <a:noFill/>
        </p:spPr>
        <p:txBody>
          <a:bodyPr wrap="square" rtlCol="0" anchor="t">
            <a:spAutoFit/>
          </a:bodyPr>
          <a:p>
            <a:r>
              <a:rPr spc="-315" dirty="0">
                <a:solidFill>
                  <a:srgbClr val="DE0089"/>
                </a:solidFill>
                <a:latin typeface="Verdana" panose="020B0604030504040204"/>
                <a:cs typeface="Verdana" panose="020B0604030504040204"/>
                <a:sym typeface="+mn-ea"/>
              </a:rPr>
              <a:t>Kết </a:t>
            </a:r>
            <a:r>
              <a:rPr lang="vi-VN" spc="-315" dirty="0">
                <a:solidFill>
                  <a:srgbClr val="DE0089"/>
                </a:solidFill>
                <a:latin typeface="Verdana" panose="020B0604030504040204"/>
                <a:cs typeface="Verdana" panose="020B0604030504040204"/>
                <a:sym typeface="+mn-ea"/>
              </a:rPr>
              <a:t> luận</a:t>
            </a:r>
            <a:endParaRPr lang="vi-VN" spc="-315" dirty="0">
              <a:solidFill>
                <a:srgbClr val="DE0089"/>
              </a:solidFill>
              <a:latin typeface="Verdana" panose="020B0604030504040204"/>
              <a:cs typeface="Verdana" panose="020B0604030504040204"/>
              <a:sym typeface="+mn-ea"/>
            </a:endParaRPr>
          </a:p>
        </p:txBody>
      </p:sp>
      <p:sp>
        <p:nvSpPr>
          <p:cNvPr id="46" name="Text Box 45"/>
          <p:cNvSpPr txBox="1"/>
          <p:nvPr/>
        </p:nvSpPr>
        <p:spPr>
          <a:xfrm>
            <a:off x="6248400" y="3181350"/>
            <a:ext cx="1259840" cy="1198880"/>
          </a:xfrm>
          <a:prstGeom prst="rect">
            <a:avLst/>
          </a:prstGeom>
          <a:noFill/>
        </p:spPr>
        <p:txBody>
          <a:bodyPr wrap="square" rtlCol="0" anchor="t">
            <a:spAutoFit/>
          </a:bodyPr>
          <a:p>
            <a:r>
              <a:rPr lang="vi-VN" sz="7200" spc="-805" dirty="0">
                <a:solidFill>
                  <a:srgbClr val="DE0089"/>
                </a:solidFill>
                <a:latin typeface="Verdana" panose="020B0604030504040204"/>
                <a:cs typeface="Verdana" panose="020B0604030504040204"/>
                <a:sym typeface="+mn-ea"/>
              </a:rPr>
              <a:t>07</a:t>
            </a:r>
            <a:endParaRPr lang="vi-VN" sz="7200" spc="-805" dirty="0">
              <a:solidFill>
                <a:srgbClr val="DE0089"/>
              </a:solidFill>
              <a:latin typeface="Verdana" panose="020B0604030504040204"/>
              <a:cs typeface="Verdana" panose="020B0604030504040204"/>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85132" y="4433315"/>
            <a:ext cx="26034" cy="27940"/>
          </a:xfrm>
          <a:custGeom>
            <a:avLst/>
            <a:gdLst/>
            <a:ahLst/>
            <a:cxnLst/>
            <a:rect l="l" t="t" r="r" b="b"/>
            <a:pathLst>
              <a:path w="26035" h="27939">
                <a:moveTo>
                  <a:pt x="20065" y="0"/>
                </a:moveTo>
                <a:lnTo>
                  <a:pt x="5841" y="0"/>
                </a:lnTo>
                <a:lnTo>
                  <a:pt x="0" y="6146"/>
                </a:lnTo>
                <a:lnTo>
                  <a:pt x="0" y="21285"/>
                </a:lnTo>
                <a:lnTo>
                  <a:pt x="5841" y="27432"/>
                </a:lnTo>
                <a:lnTo>
                  <a:pt x="20065" y="27432"/>
                </a:lnTo>
                <a:lnTo>
                  <a:pt x="25907" y="21285"/>
                </a:lnTo>
                <a:lnTo>
                  <a:pt x="25907" y="6146"/>
                </a:lnTo>
                <a:close/>
              </a:path>
            </a:pathLst>
          </a:custGeom>
          <a:solidFill>
            <a:srgbClr val="3C3C3C"/>
          </a:solidFill>
        </p:spPr>
        <p:txBody>
          <a:bodyPr wrap="square" lIns="0" tIns="0" rIns="0" bIns="0" rtlCol="0"/>
          <a:lstStyle/>
          <a:p/>
        </p:txBody>
      </p:sp>
      <p:sp>
        <p:nvSpPr>
          <p:cNvPr id="3" name="object 3"/>
          <p:cNvSpPr/>
          <p:nvPr/>
        </p:nvSpPr>
        <p:spPr>
          <a:xfrm>
            <a:off x="4558284" y="4433315"/>
            <a:ext cx="27940" cy="27940"/>
          </a:xfrm>
          <a:custGeom>
            <a:avLst/>
            <a:gdLst/>
            <a:ahLst/>
            <a:cxnLst/>
            <a:rect l="l" t="t" r="r" b="b"/>
            <a:pathLst>
              <a:path w="27939" h="27939">
                <a:moveTo>
                  <a:pt x="21336" y="0"/>
                </a:moveTo>
                <a:lnTo>
                  <a:pt x="6095" y="0"/>
                </a:lnTo>
                <a:lnTo>
                  <a:pt x="0" y="6146"/>
                </a:lnTo>
                <a:lnTo>
                  <a:pt x="0" y="21285"/>
                </a:lnTo>
                <a:lnTo>
                  <a:pt x="6095" y="27432"/>
                </a:lnTo>
                <a:lnTo>
                  <a:pt x="21336" y="27432"/>
                </a:lnTo>
                <a:lnTo>
                  <a:pt x="27431" y="21285"/>
                </a:lnTo>
                <a:lnTo>
                  <a:pt x="27431" y="6146"/>
                </a:lnTo>
                <a:close/>
              </a:path>
            </a:pathLst>
          </a:custGeom>
          <a:solidFill>
            <a:srgbClr val="3C3C3C"/>
          </a:solidFill>
        </p:spPr>
        <p:txBody>
          <a:bodyPr wrap="square" lIns="0" tIns="0" rIns="0" bIns="0" rtlCol="0"/>
          <a:lstStyle/>
          <a:p/>
        </p:txBody>
      </p:sp>
      <p:sp>
        <p:nvSpPr>
          <p:cNvPr id="4" name="object 4"/>
          <p:cNvSpPr/>
          <p:nvPr/>
        </p:nvSpPr>
        <p:spPr>
          <a:xfrm>
            <a:off x="4632959" y="4433315"/>
            <a:ext cx="26034" cy="27940"/>
          </a:xfrm>
          <a:custGeom>
            <a:avLst/>
            <a:gdLst/>
            <a:ahLst/>
            <a:cxnLst/>
            <a:rect l="l" t="t" r="r" b="b"/>
            <a:pathLst>
              <a:path w="26035" h="27939">
                <a:moveTo>
                  <a:pt x="20065" y="0"/>
                </a:moveTo>
                <a:lnTo>
                  <a:pt x="5841" y="0"/>
                </a:lnTo>
                <a:lnTo>
                  <a:pt x="0" y="6146"/>
                </a:lnTo>
                <a:lnTo>
                  <a:pt x="0" y="21285"/>
                </a:lnTo>
                <a:lnTo>
                  <a:pt x="5841" y="27432"/>
                </a:lnTo>
                <a:lnTo>
                  <a:pt x="20065" y="27432"/>
                </a:lnTo>
                <a:lnTo>
                  <a:pt x="25907" y="21285"/>
                </a:lnTo>
                <a:lnTo>
                  <a:pt x="25907" y="6146"/>
                </a:lnTo>
                <a:close/>
              </a:path>
            </a:pathLst>
          </a:custGeom>
          <a:solidFill>
            <a:srgbClr val="3C3C3C"/>
          </a:solidFill>
        </p:spPr>
        <p:txBody>
          <a:bodyPr wrap="square" lIns="0" tIns="0" rIns="0" bIns="0" rtlCol="0"/>
          <a:lstStyle/>
          <a:p/>
        </p:txBody>
      </p:sp>
      <p:grpSp>
        <p:nvGrpSpPr>
          <p:cNvPr id="5" name="object 5"/>
          <p:cNvGrpSpPr/>
          <p:nvPr/>
        </p:nvGrpSpPr>
        <p:grpSpPr>
          <a:xfrm>
            <a:off x="8129016" y="2663951"/>
            <a:ext cx="582295" cy="2479675"/>
            <a:chOff x="8129016" y="2663951"/>
            <a:chExt cx="582295" cy="2479675"/>
          </a:xfrm>
        </p:grpSpPr>
        <p:sp>
          <p:nvSpPr>
            <p:cNvPr id="6" name="object 6"/>
            <p:cNvSpPr/>
            <p:nvPr/>
          </p:nvSpPr>
          <p:spPr>
            <a:xfrm>
              <a:off x="8415337" y="2663951"/>
              <a:ext cx="9525" cy="2479675"/>
            </a:xfrm>
            <a:custGeom>
              <a:avLst/>
              <a:gdLst/>
              <a:ahLst/>
              <a:cxnLst/>
              <a:rect l="l" t="t" r="r" b="b"/>
              <a:pathLst>
                <a:path w="9525" h="2479675">
                  <a:moveTo>
                    <a:pt x="9525" y="0"/>
                  </a:moveTo>
                  <a:lnTo>
                    <a:pt x="0" y="0"/>
                  </a:lnTo>
                  <a:lnTo>
                    <a:pt x="0" y="2479547"/>
                  </a:lnTo>
                  <a:lnTo>
                    <a:pt x="9525" y="2479547"/>
                  </a:lnTo>
                  <a:lnTo>
                    <a:pt x="9525" y="0"/>
                  </a:lnTo>
                  <a:close/>
                </a:path>
              </a:pathLst>
            </a:custGeom>
            <a:solidFill>
              <a:srgbClr val="3C3C3C"/>
            </a:solidFill>
          </p:spPr>
          <p:txBody>
            <a:bodyPr wrap="square" lIns="0" tIns="0" rIns="0" bIns="0" rtlCol="0"/>
            <a:lstStyle/>
            <a:p/>
          </p:txBody>
        </p:sp>
        <p:sp>
          <p:nvSpPr>
            <p:cNvPr id="7" name="object 7"/>
            <p:cNvSpPr/>
            <p:nvPr/>
          </p:nvSpPr>
          <p:spPr>
            <a:xfrm>
              <a:off x="8133588" y="4297679"/>
              <a:ext cx="573405" cy="571500"/>
            </a:xfrm>
            <a:custGeom>
              <a:avLst/>
              <a:gdLst/>
              <a:ahLst/>
              <a:cxnLst/>
              <a:rect l="l" t="t" r="r" b="b"/>
              <a:pathLst>
                <a:path w="573404" h="571500">
                  <a:moveTo>
                    <a:pt x="286511" y="0"/>
                  </a:moveTo>
                  <a:lnTo>
                    <a:pt x="240036" y="3741"/>
                  </a:lnTo>
                  <a:lnTo>
                    <a:pt x="195949" y="14570"/>
                  </a:lnTo>
                  <a:lnTo>
                    <a:pt x="154840" y="31897"/>
                  </a:lnTo>
                  <a:lnTo>
                    <a:pt x="117299" y="55130"/>
                  </a:lnTo>
                  <a:lnTo>
                    <a:pt x="83915" y="83678"/>
                  </a:lnTo>
                  <a:lnTo>
                    <a:pt x="55278" y="116950"/>
                  </a:lnTo>
                  <a:lnTo>
                    <a:pt x="31978" y="154355"/>
                  </a:lnTo>
                  <a:lnTo>
                    <a:pt x="14606" y="195302"/>
                  </a:lnTo>
                  <a:lnTo>
                    <a:pt x="3749" y="239200"/>
                  </a:lnTo>
                  <a:lnTo>
                    <a:pt x="0" y="285457"/>
                  </a:lnTo>
                  <a:lnTo>
                    <a:pt x="3749" y="331872"/>
                  </a:lnTo>
                  <a:lnTo>
                    <a:pt x="14606" y="375895"/>
                  </a:lnTo>
                  <a:lnTo>
                    <a:pt x="31978" y="416938"/>
                  </a:lnTo>
                  <a:lnTo>
                    <a:pt x="55278" y="454414"/>
                  </a:lnTo>
                  <a:lnTo>
                    <a:pt x="83915" y="487735"/>
                  </a:lnTo>
                  <a:lnTo>
                    <a:pt x="117299" y="516315"/>
                  </a:lnTo>
                  <a:lnTo>
                    <a:pt x="154840" y="539566"/>
                  </a:lnTo>
                  <a:lnTo>
                    <a:pt x="195949" y="556901"/>
                  </a:lnTo>
                  <a:lnTo>
                    <a:pt x="240036" y="567733"/>
                  </a:lnTo>
                  <a:lnTo>
                    <a:pt x="286511" y="571474"/>
                  </a:lnTo>
                  <a:lnTo>
                    <a:pt x="332987" y="567733"/>
                  </a:lnTo>
                  <a:lnTo>
                    <a:pt x="377074" y="556901"/>
                  </a:lnTo>
                  <a:lnTo>
                    <a:pt x="418183" y="539566"/>
                  </a:lnTo>
                  <a:lnTo>
                    <a:pt x="455724" y="516315"/>
                  </a:lnTo>
                  <a:lnTo>
                    <a:pt x="489108" y="487735"/>
                  </a:lnTo>
                  <a:lnTo>
                    <a:pt x="517745" y="454414"/>
                  </a:lnTo>
                  <a:lnTo>
                    <a:pt x="541045" y="416938"/>
                  </a:lnTo>
                  <a:lnTo>
                    <a:pt x="558417" y="375895"/>
                  </a:lnTo>
                  <a:lnTo>
                    <a:pt x="569274" y="331872"/>
                  </a:lnTo>
                  <a:lnTo>
                    <a:pt x="573023" y="285457"/>
                  </a:lnTo>
                  <a:lnTo>
                    <a:pt x="569274" y="239200"/>
                  </a:lnTo>
                  <a:lnTo>
                    <a:pt x="558417" y="195302"/>
                  </a:lnTo>
                  <a:lnTo>
                    <a:pt x="541045" y="154355"/>
                  </a:lnTo>
                  <a:lnTo>
                    <a:pt x="517745" y="116950"/>
                  </a:lnTo>
                  <a:lnTo>
                    <a:pt x="489108" y="83678"/>
                  </a:lnTo>
                  <a:lnTo>
                    <a:pt x="455724" y="55130"/>
                  </a:lnTo>
                  <a:lnTo>
                    <a:pt x="418183" y="31897"/>
                  </a:lnTo>
                  <a:lnTo>
                    <a:pt x="377074" y="14570"/>
                  </a:lnTo>
                  <a:lnTo>
                    <a:pt x="332987" y="3741"/>
                  </a:lnTo>
                  <a:lnTo>
                    <a:pt x="286511" y="0"/>
                  </a:lnTo>
                  <a:close/>
                </a:path>
              </a:pathLst>
            </a:custGeom>
            <a:solidFill>
              <a:srgbClr val="FF86D1"/>
            </a:solidFill>
          </p:spPr>
          <p:txBody>
            <a:bodyPr wrap="square" lIns="0" tIns="0" rIns="0" bIns="0" rtlCol="0"/>
            <a:lstStyle/>
            <a:p/>
          </p:txBody>
        </p:sp>
        <p:sp>
          <p:nvSpPr>
            <p:cNvPr id="8" name="object 8"/>
            <p:cNvSpPr/>
            <p:nvPr/>
          </p:nvSpPr>
          <p:spPr>
            <a:xfrm>
              <a:off x="8129016" y="4291609"/>
              <a:ext cx="582295" cy="584200"/>
            </a:xfrm>
            <a:custGeom>
              <a:avLst/>
              <a:gdLst/>
              <a:ahLst/>
              <a:cxnLst/>
              <a:rect l="l" t="t" r="r" b="b"/>
              <a:pathLst>
                <a:path w="582295" h="584200">
                  <a:moveTo>
                    <a:pt x="291083" y="0"/>
                  </a:moveTo>
                  <a:lnTo>
                    <a:pt x="243925" y="3820"/>
                  </a:lnTo>
                  <a:lnTo>
                    <a:pt x="199168" y="14879"/>
                  </a:lnTo>
                  <a:lnTo>
                    <a:pt x="157417" y="32573"/>
                  </a:lnTo>
                  <a:lnTo>
                    <a:pt x="119274" y="56298"/>
                  </a:lnTo>
                  <a:lnTo>
                    <a:pt x="85343" y="85453"/>
                  </a:lnTo>
                  <a:lnTo>
                    <a:pt x="56229" y="119433"/>
                  </a:lnTo>
                  <a:lnTo>
                    <a:pt x="32534" y="157635"/>
                  </a:lnTo>
                  <a:lnTo>
                    <a:pt x="14862" y="199456"/>
                  </a:lnTo>
                  <a:lnTo>
                    <a:pt x="3816" y="244292"/>
                  </a:lnTo>
                  <a:lnTo>
                    <a:pt x="0" y="291541"/>
                  </a:lnTo>
                  <a:lnTo>
                    <a:pt x="3816" y="338948"/>
                  </a:lnTo>
                  <a:lnTo>
                    <a:pt x="14862" y="383911"/>
                  </a:lnTo>
                  <a:lnTo>
                    <a:pt x="32534" y="425830"/>
                  </a:lnTo>
                  <a:lnTo>
                    <a:pt x="56229" y="464106"/>
                  </a:lnTo>
                  <a:lnTo>
                    <a:pt x="85344" y="498140"/>
                  </a:lnTo>
                  <a:lnTo>
                    <a:pt x="119274" y="527330"/>
                  </a:lnTo>
                  <a:lnTo>
                    <a:pt x="157417" y="551077"/>
                  </a:lnTo>
                  <a:lnTo>
                    <a:pt x="199168" y="568782"/>
                  </a:lnTo>
                  <a:lnTo>
                    <a:pt x="243925" y="579845"/>
                  </a:lnTo>
                  <a:lnTo>
                    <a:pt x="291083" y="583666"/>
                  </a:lnTo>
                  <a:lnTo>
                    <a:pt x="338273" y="579845"/>
                  </a:lnTo>
                  <a:lnTo>
                    <a:pt x="361256" y="574166"/>
                  </a:lnTo>
                  <a:lnTo>
                    <a:pt x="291083" y="574166"/>
                  </a:lnTo>
                  <a:lnTo>
                    <a:pt x="234154" y="568396"/>
                  </a:lnTo>
                  <a:lnTo>
                    <a:pt x="181213" y="551889"/>
                  </a:lnTo>
                  <a:lnTo>
                    <a:pt x="133296" y="525855"/>
                  </a:lnTo>
                  <a:lnTo>
                    <a:pt x="91439" y="491502"/>
                  </a:lnTo>
                  <a:lnTo>
                    <a:pt x="57183" y="449573"/>
                  </a:lnTo>
                  <a:lnTo>
                    <a:pt x="31226" y="401575"/>
                  </a:lnTo>
                  <a:lnTo>
                    <a:pt x="14769" y="348550"/>
                  </a:lnTo>
                  <a:lnTo>
                    <a:pt x="9016" y="291541"/>
                  </a:lnTo>
                  <a:lnTo>
                    <a:pt x="14769" y="234787"/>
                  </a:lnTo>
                  <a:lnTo>
                    <a:pt x="31226" y="181798"/>
                  </a:lnTo>
                  <a:lnTo>
                    <a:pt x="57183" y="133837"/>
                  </a:lnTo>
                  <a:lnTo>
                    <a:pt x="91439" y="92163"/>
                  </a:lnTo>
                  <a:lnTo>
                    <a:pt x="133296" y="57564"/>
                  </a:lnTo>
                  <a:lnTo>
                    <a:pt x="181213" y="31557"/>
                  </a:lnTo>
                  <a:lnTo>
                    <a:pt x="234154" y="15188"/>
                  </a:lnTo>
                  <a:lnTo>
                    <a:pt x="291083" y="9499"/>
                  </a:lnTo>
                  <a:lnTo>
                    <a:pt x="361267" y="9499"/>
                  </a:lnTo>
                  <a:lnTo>
                    <a:pt x="338273" y="3820"/>
                  </a:lnTo>
                  <a:lnTo>
                    <a:pt x="291083" y="0"/>
                  </a:lnTo>
                  <a:close/>
                </a:path>
                <a:path w="582295" h="584200">
                  <a:moveTo>
                    <a:pt x="361267" y="9499"/>
                  </a:moveTo>
                  <a:lnTo>
                    <a:pt x="291083" y="9499"/>
                  </a:lnTo>
                  <a:lnTo>
                    <a:pt x="348005" y="15188"/>
                  </a:lnTo>
                  <a:lnTo>
                    <a:pt x="400891" y="31557"/>
                  </a:lnTo>
                  <a:lnTo>
                    <a:pt x="448657" y="57564"/>
                  </a:lnTo>
                  <a:lnTo>
                    <a:pt x="490219" y="92163"/>
                  </a:lnTo>
                  <a:lnTo>
                    <a:pt x="524744" y="133837"/>
                  </a:lnTo>
                  <a:lnTo>
                    <a:pt x="550672" y="181798"/>
                  </a:lnTo>
                  <a:lnTo>
                    <a:pt x="566979" y="234787"/>
                  </a:lnTo>
                  <a:lnTo>
                    <a:pt x="572642" y="291541"/>
                  </a:lnTo>
                  <a:lnTo>
                    <a:pt x="566979" y="348550"/>
                  </a:lnTo>
                  <a:lnTo>
                    <a:pt x="550671" y="401575"/>
                  </a:lnTo>
                  <a:lnTo>
                    <a:pt x="524744" y="449573"/>
                  </a:lnTo>
                  <a:lnTo>
                    <a:pt x="490219" y="491502"/>
                  </a:lnTo>
                  <a:lnTo>
                    <a:pt x="448657" y="525855"/>
                  </a:lnTo>
                  <a:lnTo>
                    <a:pt x="400891" y="551889"/>
                  </a:lnTo>
                  <a:lnTo>
                    <a:pt x="348005" y="568396"/>
                  </a:lnTo>
                  <a:lnTo>
                    <a:pt x="291083" y="574166"/>
                  </a:lnTo>
                  <a:lnTo>
                    <a:pt x="361256" y="574166"/>
                  </a:lnTo>
                  <a:lnTo>
                    <a:pt x="424806" y="551077"/>
                  </a:lnTo>
                  <a:lnTo>
                    <a:pt x="462948" y="527330"/>
                  </a:lnTo>
                  <a:lnTo>
                    <a:pt x="496871" y="498140"/>
                  </a:lnTo>
                  <a:lnTo>
                    <a:pt x="525975" y="464106"/>
                  </a:lnTo>
                  <a:lnTo>
                    <a:pt x="549657" y="425830"/>
                  </a:lnTo>
                  <a:lnTo>
                    <a:pt x="567318" y="383911"/>
                  </a:lnTo>
                  <a:lnTo>
                    <a:pt x="578355" y="338948"/>
                  </a:lnTo>
                  <a:lnTo>
                    <a:pt x="582167" y="291541"/>
                  </a:lnTo>
                  <a:lnTo>
                    <a:pt x="578355" y="244292"/>
                  </a:lnTo>
                  <a:lnTo>
                    <a:pt x="567318" y="199456"/>
                  </a:lnTo>
                  <a:lnTo>
                    <a:pt x="549657" y="157635"/>
                  </a:lnTo>
                  <a:lnTo>
                    <a:pt x="525975" y="119433"/>
                  </a:lnTo>
                  <a:lnTo>
                    <a:pt x="496871" y="85453"/>
                  </a:lnTo>
                  <a:lnTo>
                    <a:pt x="462948" y="56298"/>
                  </a:lnTo>
                  <a:lnTo>
                    <a:pt x="424806" y="32573"/>
                  </a:lnTo>
                  <a:lnTo>
                    <a:pt x="383048" y="14879"/>
                  </a:lnTo>
                  <a:lnTo>
                    <a:pt x="361267" y="9499"/>
                  </a:lnTo>
                  <a:close/>
                </a:path>
              </a:pathLst>
            </a:custGeom>
            <a:solidFill>
              <a:srgbClr val="3C3C3C"/>
            </a:solidFill>
          </p:spPr>
          <p:txBody>
            <a:bodyPr wrap="square" lIns="0" tIns="0" rIns="0" bIns="0" rtlCol="0"/>
            <a:lstStyle/>
            <a:p/>
          </p:txBody>
        </p:sp>
        <p:sp>
          <p:nvSpPr>
            <p:cNvPr id="9" name="object 9"/>
            <p:cNvSpPr/>
            <p:nvPr/>
          </p:nvSpPr>
          <p:spPr>
            <a:xfrm>
              <a:off x="8206740" y="4369307"/>
              <a:ext cx="428625" cy="428625"/>
            </a:xfrm>
            <a:custGeom>
              <a:avLst/>
              <a:gdLst/>
              <a:ahLst/>
              <a:cxnLst/>
              <a:rect l="l" t="t" r="r" b="b"/>
              <a:pathLst>
                <a:path w="428625" h="428625">
                  <a:moveTo>
                    <a:pt x="214121" y="0"/>
                  </a:moveTo>
                  <a:lnTo>
                    <a:pt x="165031" y="5633"/>
                  </a:lnTo>
                  <a:lnTo>
                    <a:pt x="119965" y="21689"/>
                  </a:lnTo>
                  <a:lnTo>
                    <a:pt x="80207" y="46895"/>
                  </a:lnTo>
                  <a:lnTo>
                    <a:pt x="47046" y="79982"/>
                  </a:lnTo>
                  <a:lnTo>
                    <a:pt x="21766" y="119680"/>
                  </a:lnTo>
                  <a:lnTo>
                    <a:pt x="5656" y="164719"/>
                  </a:lnTo>
                  <a:lnTo>
                    <a:pt x="0" y="213829"/>
                  </a:lnTo>
                  <a:lnTo>
                    <a:pt x="5656" y="262980"/>
                  </a:lnTo>
                  <a:lnTo>
                    <a:pt x="21766" y="308105"/>
                  </a:lnTo>
                  <a:lnTo>
                    <a:pt x="47046" y="347917"/>
                  </a:lnTo>
                  <a:lnTo>
                    <a:pt x="80207" y="381126"/>
                  </a:lnTo>
                  <a:lnTo>
                    <a:pt x="119965" y="406443"/>
                  </a:lnTo>
                  <a:lnTo>
                    <a:pt x="165031" y="422579"/>
                  </a:lnTo>
                  <a:lnTo>
                    <a:pt x="214121" y="428243"/>
                  </a:lnTo>
                  <a:lnTo>
                    <a:pt x="263212" y="422579"/>
                  </a:lnTo>
                  <a:lnTo>
                    <a:pt x="308278" y="406443"/>
                  </a:lnTo>
                  <a:lnTo>
                    <a:pt x="348036" y="381126"/>
                  </a:lnTo>
                  <a:lnTo>
                    <a:pt x="381197" y="347917"/>
                  </a:lnTo>
                  <a:lnTo>
                    <a:pt x="406477" y="308105"/>
                  </a:lnTo>
                  <a:lnTo>
                    <a:pt x="422587" y="262980"/>
                  </a:lnTo>
                  <a:lnTo>
                    <a:pt x="428243" y="213829"/>
                  </a:lnTo>
                  <a:lnTo>
                    <a:pt x="422587" y="164719"/>
                  </a:lnTo>
                  <a:lnTo>
                    <a:pt x="406477" y="119680"/>
                  </a:lnTo>
                  <a:lnTo>
                    <a:pt x="381197" y="79982"/>
                  </a:lnTo>
                  <a:lnTo>
                    <a:pt x="348036" y="46895"/>
                  </a:lnTo>
                  <a:lnTo>
                    <a:pt x="308278" y="21689"/>
                  </a:lnTo>
                  <a:lnTo>
                    <a:pt x="263212" y="5633"/>
                  </a:lnTo>
                  <a:lnTo>
                    <a:pt x="214121" y="0"/>
                  </a:lnTo>
                  <a:close/>
                </a:path>
              </a:pathLst>
            </a:custGeom>
            <a:solidFill>
              <a:srgbClr val="FFFFFF"/>
            </a:solidFill>
          </p:spPr>
          <p:txBody>
            <a:bodyPr wrap="square" lIns="0" tIns="0" rIns="0" bIns="0" rtlCol="0"/>
            <a:lstStyle/>
            <a:p/>
          </p:txBody>
        </p:sp>
        <p:sp>
          <p:nvSpPr>
            <p:cNvPr id="10" name="object 10"/>
            <p:cNvSpPr/>
            <p:nvPr/>
          </p:nvSpPr>
          <p:spPr>
            <a:xfrm>
              <a:off x="8202168" y="4364735"/>
              <a:ext cx="436245" cy="437515"/>
            </a:xfrm>
            <a:custGeom>
              <a:avLst/>
              <a:gdLst/>
              <a:ahLst/>
              <a:cxnLst/>
              <a:rect l="l" t="t" r="r" b="b"/>
              <a:pathLst>
                <a:path w="436245" h="437514">
                  <a:moveTo>
                    <a:pt x="217931" y="0"/>
                  </a:moveTo>
                  <a:lnTo>
                    <a:pt x="167871" y="5783"/>
                  </a:lnTo>
                  <a:lnTo>
                    <a:pt x="121964" y="22251"/>
                  </a:lnTo>
                  <a:lnTo>
                    <a:pt x="81505" y="48074"/>
                  </a:lnTo>
                  <a:lnTo>
                    <a:pt x="47786" y="81928"/>
                  </a:lnTo>
                  <a:lnTo>
                    <a:pt x="22100" y="122485"/>
                  </a:lnTo>
                  <a:lnTo>
                    <a:pt x="5740" y="168418"/>
                  </a:lnTo>
                  <a:lnTo>
                    <a:pt x="0" y="218401"/>
                  </a:lnTo>
                  <a:lnTo>
                    <a:pt x="5740" y="268599"/>
                  </a:lnTo>
                  <a:lnTo>
                    <a:pt x="22100" y="314684"/>
                  </a:lnTo>
                  <a:lnTo>
                    <a:pt x="47786" y="355340"/>
                  </a:lnTo>
                  <a:lnTo>
                    <a:pt x="81505" y="389251"/>
                  </a:lnTo>
                  <a:lnTo>
                    <a:pt x="121964" y="415102"/>
                  </a:lnTo>
                  <a:lnTo>
                    <a:pt x="167871" y="431578"/>
                  </a:lnTo>
                  <a:lnTo>
                    <a:pt x="217931" y="437362"/>
                  </a:lnTo>
                  <a:lnTo>
                    <a:pt x="267793" y="431578"/>
                  </a:lnTo>
                  <a:lnTo>
                    <a:pt x="278057" y="427888"/>
                  </a:lnTo>
                  <a:lnTo>
                    <a:pt x="217931" y="427888"/>
                  </a:lnTo>
                  <a:lnTo>
                    <a:pt x="175760" y="423641"/>
                  </a:lnTo>
                  <a:lnTo>
                    <a:pt x="136493" y="411454"/>
                  </a:lnTo>
                  <a:lnTo>
                    <a:pt x="100988" y="392162"/>
                  </a:lnTo>
                  <a:lnTo>
                    <a:pt x="70103" y="366598"/>
                  </a:lnTo>
                  <a:lnTo>
                    <a:pt x="44573" y="335618"/>
                  </a:lnTo>
                  <a:lnTo>
                    <a:pt x="25304" y="300029"/>
                  </a:lnTo>
                  <a:lnTo>
                    <a:pt x="13132" y="260676"/>
                  </a:lnTo>
                  <a:lnTo>
                    <a:pt x="8889" y="218401"/>
                  </a:lnTo>
                  <a:lnTo>
                    <a:pt x="13132" y="176454"/>
                  </a:lnTo>
                  <a:lnTo>
                    <a:pt x="25304" y="137272"/>
                  </a:lnTo>
                  <a:lnTo>
                    <a:pt x="44573" y="101746"/>
                  </a:lnTo>
                  <a:lnTo>
                    <a:pt x="70103" y="70764"/>
                  </a:lnTo>
                  <a:lnTo>
                    <a:pt x="100988" y="45210"/>
                  </a:lnTo>
                  <a:lnTo>
                    <a:pt x="136493" y="25917"/>
                  </a:lnTo>
                  <a:lnTo>
                    <a:pt x="175760" y="13725"/>
                  </a:lnTo>
                  <a:lnTo>
                    <a:pt x="217931" y="9474"/>
                  </a:lnTo>
                  <a:lnTo>
                    <a:pt x="278063" y="9474"/>
                  </a:lnTo>
                  <a:lnTo>
                    <a:pt x="267793" y="5783"/>
                  </a:lnTo>
                  <a:lnTo>
                    <a:pt x="217931" y="0"/>
                  </a:lnTo>
                  <a:close/>
                </a:path>
                <a:path w="436245" h="437514">
                  <a:moveTo>
                    <a:pt x="278063" y="9474"/>
                  </a:moveTo>
                  <a:lnTo>
                    <a:pt x="217931" y="9474"/>
                  </a:lnTo>
                  <a:lnTo>
                    <a:pt x="260006" y="13725"/>
                  </a:lnTo>
                  <a:lnTo>
                    <a:pt x="299069" y="25917"/>
                  </a:lnTo>
                  <a:lnTo>
                    <a:pt x="334392" y="45210"/>
                  </a:lnTo>
                  <a:lnTo>
                    <a:pt x="365251" y="70764"/>
                  </a:lnTo>
                  <a:lnTo>
                    <a:pt x="390763" y="101746"/>
                  </a:lnTo>
                  <a:lnTo>
                    <a:pt x="409987" y="137272"/>
                  </a:lnTo>
                  <a:lnTo>
                    <a:pt x="422116" y="176454"/>
                  </a:lnTo>
                  <a:lnTo>
                    <a:pt x="426338" y="218401"/>
                  </a:lnTo>
                  <a:lnTo>
                    <a:pt x="422116" y="260676"/>
                  </a:lnTo>
                  <a:lnTo>
                    <a:pt x="409987" y="300029"/>
                  </a:lnTo>
                  <a:lnTo>
                    <a:pt x="390763" y="335618"/>
                  </a:lnTo>
                  <a:lnTo>
                    <a:pt x="365251" y="366598"/>
                  </a:lnTo>
                  <a:lnTo>
                    <a:pt x="334392" y="392162"/>
                  </a:lnTo>
                  <a:lnTo>
                    <a:pt x="299069" y="411454"/>
                  </a:lnTo>
                  <a:lnTo>
                    <a:pt x="260006" y="423641"/>
                  </a:lnTo>
                  <a:lnTo>
                    <a:pt x="217931" y="427888"/>
                  </a:lnTo>
                  <a:lnTo>
                    <a:pt x="278057" y="427888"/>
                  </a:lnTo>
                  <a:lnTo>
                    <a:pt x="354092" y="389251"/>
                  </a:lnTo>
                  <a:lnTo>
                    <a:pt x="387877" y="355340"/>
                  </a:lnTo>
                  <a:lnTo>
                    <a:pt x="413652" y="314684"/>
                  </a:lnTo>
                  <a:lnTo>
                    <a:pt x="430090" y="268599"/>
                  </a:lnTo>
                  <a:lnTo>
                    <a:pt x="435863" y="218401"/>
                  </a:lnTo>
                  <a:lnTo>
                    <a:pt x="430090" y="168418"/>
                  </a:lnTo>
                  <a:lnTo>
                    <a:pt x="413652" y="122485"/>
                  </a:lnTo>
                  <a:lnTo>
                    <a:pt x="387877" y="81928"/>
                  </a:lnTo>
                  <a:lnTo>
                    <a:pt x="354092" y="48074"/>
                  </a:lnTo>
                  <a:lnTo>
                    <a:pt x="313621" y="22251"/>
                  </a:lnTo>
                  <a:lnTo>
                    <a:pt x="278063" y="9474"/>
                  </a:lnTo>
                  <a:close/>
                </a:path>
              </a:pathLst>
            </a:custGeom>
            <a:solidFill>
              <a:srgbClr val="3C3C3C"/>
            </a:solidFill>
          </p:spPr>
          <p:txBody>
            <a:bodyPr wrap="square" lIns="0" tIns="0" rIns="0" bIns="0" rtlCol="0"/>
            <a:lstStyle/>
            <a:p/>
          </p:txBody>
        </p:sp>
        <p:sp>
          <p:nvSpPr>
            <p:cNvPr id="11" name="object 11"/>
            <p:cNvSpPr/>
            <p:nvPr/>
          </p:nvSpPr>
          <p:spPr>
            <a:xfrm>
              <a:off x="8284464" y="4448581"/>
              <a:ext cx="271780" cy="269875"/>
            </a:xfrm>
            <a:custGeom>
              <a:avLst/>
              <a:gdLst/>
              <a:ahLst/>
              <a:cxnLst/>
              <a:rect l="l" t="t" r="r" b="b"/>
              <a:pathLst>
                <a:path w="271779" h="269875">
                  <a:moveTo>
                    <a:pt x="135889" y="0"/>
                  </a:moveTo>
                  <a:lnTo>
                    <a:pt x="92984" y="6897"/>
                  </a:lnTo>
                  <a:lnTo>
                    <a:pt x="55686" y="26073"/>
                  </a:lnTo>
                  <a:lnTo>
                    <a:pt x="26253" y="55259"/>
                  </a:lnTo>
                  <a:lnTo>
                    <a:pt x="6939" y="92181"/>
                  </a:lnTo>
                  <a:lnTo>
                    <a:pt x="0" y="134569"/>
                  </a:lnTo>
                  <a:lnTo>
                    <a:pt x="6939" y="177242"/>
                  </a:lnTo>
                  <a:lnTo>
                    <a:pt x="26253" y="214337"/>
                  </a:lnTo>
                  <a:lnTo>
                    <a:pt x="55686" y="243611"/>
                  </a:lnTo>
                  <a:lnTo>
                    <a:pt x="92984" y="262820"/>
                  </a:lnTo>
                  <a:lnTo>
                    <a:pt x="135889" y="269722"/>
                  </a:lnTo>
                  <a:lnTo>
                    <a:pt x="178742" y="262820"/>
                  </a:lnTo>
                  <a:lnTo>
                    <a:pt x="215914" y="243611"/>
                  </a:lnTo>
                  <a:lnTo>
                    <a:pt x="245197" y="214337"/>
                  </a:lnTo>
                  <a:lnTo>
                    <a:pt x="264385" y="177242"/>
                  </a:lnTo>
                  <a:lnTo>
                    <a:pt x="271271" y="134569"/>
                  </a:lnTo>
                  <a:lnTo>
                    <a:pt x="264385" y="92181"/>
                  </a:lnTo>
                  <a:lnTo>
                    <a:pt x="245197" y="55259"/>
                  </a:lnTo>
                  <a:lnTo>
                    <a:pt x="215914" y="26073"/>
                  </a:lnTo>
                  <a:lnTo>
                    <a:pt x="178742" y="6897"/>
                  </a:lnTo>
                  <a:lnTo>
                    <a:pt x="135889" y="0"/>
                  </a:lnTo>
                  <a:close/>
                </a:path>
              </a:pathLst>
            </a:custGeom>
            <a:solidFill>
              <a:srgbClr val="FF86D1"/>
            </a:solidFill>
          </p:spPr>
          <p:txBody>
            <a:bodyPr wrap="square" lIns="0" tIns="0" rIns="0" bIns="0" rtlCol="0"/>
            <a:lstStyle/>
            <a:p/>
          </p:txBody>
        </p:sp>
        <p:sp>
          <p:nvSpPr>
            <p:cNvPr id="12" name="object 12"/>
            <p:cNvSpPr/>
            <p:nvPr/>
          </p:nvSpPr>
          <p:spPr>
            <a:xfrm>
              <a:off x="8279892" y="4444009"/>
              <a:ext cx="280670" cy="279400"/>
            </a:xfrm>
            <a:custGeom>
              <a:avLst/>
              <a:gdLst/>
              <a:ahLst/>
              <a:cxnLst/>
              <a:rect l="l" t="t" r="r" b="b"/>
              <a:pathLst>
                <a:path w="280670" h="279400">
                  <a:moveTo>
                    <a:pt x="140207" y="0"/>
                  </a:moveTo>
                  <a:lnTo>
                    <a:pt x="95829" y="7095"/>
                  </a:lnTo>
                  <a:lnTo>
                    <a:pt x="57332" y="26852"/>
                  </a:lnTo>
                  <a:lnTo>
                    <a:pt x="27005" y="56973"/>
                  </a:lnTo>
                  <a:lnTo>
                    <a:pt x="7132" y="95164"/>
                  </a:lnTo>
                  <a:lnTo>
                    <a:pt x="0" y="139128"/>
                  </a:lnTo>
                  <a:lnTo>
                    <a:pt x="7132" y="183372"/>
                  </a:lnTo>
                  <a:lnTo>
                    <a:pt x="27005" y="221736"/>
                  </a:lnTo>
                  <a:lnTo>
                    <a:pt x="57332" y="251948"/>
                  </a:lnTo>
                  <a:lnTo>
                    <a:pt x="95829" y="271739"/>
                  </a:lnTo>
                  <a:lnTo>
                    <a:pt x="140207" y="278841"/>
                  </a:lnTo>
                  <a:lnTo>
                    <a:pt x="184391" y="271739"/>
                  </a:lnTo>
                  <a:lnTo>
                    <a:pt x="188979" y="269379"/>
                  </a:lnTo>
                  <a:lnTo>
                    <a:pt x="140207" y="269379"/>
                  </a:lnTo>
                  <a:lnTo>
                    <a:pt x="113774" y="266753"/>
                  </a:lnTo>
                  <a:lnTo>
                    <a:pt x="67002" y="247305"/>
                  </a:lnTo>
                  <a:lnTo>
                    <a:pt x="31652" y="212314"/>
                  </a:lnTo>
                  <a:lnTo>
                    <a:pt x="12154" y="165543"/>
                  </a:lnTo>
                  <a:lnTo>
                    <a:pt x="9525" y="139128"/>
                  </a:lnTo>
                  <a:lnTo>
                    <a:pt x="12154" y="113051"/>
                  </a:lnTo>
                  <a:lnTo>
                    <a:pt x="31652" y="66506"/>
                  </a:lnTo>
                  <a:lnTo>
                    <a:pt x="67002" y="31199"/>
                  </a:lnTo>
                  <a:lnTo>
                    <a:pt x="113774" y="11526"/>
                  </a:lnTo>
                  <a:lnTo>
                    <a:pt x="140207" y="8889"/>
                  </a:lnTo>
                  <a:lnTo>
                    <a:pt x="187885" y="8889"/>
                  </a:lnTo>
                  <a:lnTo>
                    <a:pt x="184391" y="7095"/>
                  </a:lnTo>
                  <a:lnTo>
                    <a:pt x="140207" y="0"/>
                  </a:lnTo>
                  <a:close/>
                </a:path>
                <a:path w="280670" h="279400">
                  <a:moveTo>
                    <a:pt x="187885" y="8889"/>
                  </a:moveTo>
                  <a:lnTo>
                    <a:pt x="140207" y="8889"/>
                  </a:lnTo>
                  <a:lnTo>
                    <a:pt x="166633" y="11526"/>
                  </a:lnTo>
                  <a:lnTo>
                    <a:pt x="191119" y="19119"/>
                  </a:lnTo>
                  <a:lnTo>
                    <a:pt x="232409" y="47294"/>
                  </a:lnTo>
                  <a:lnTo>
                    <a:pt x="260651" y="88634"/>
                  </a:lnTo>
                  <a:lnTo>
                    <a:pt x="270890" y="139128"/>
                  </a:lnTo>
                  <a:lnTo>
                    <a:pt x="268253" y="165543"/>
                  </a:lnTo>
                  <a:lnTo>
                    <a:pt x="248548" y="212314"/>
                  </a:lnTo>
                  <a:lnTo>
                    <a:pt x="213199" y="247305"/>
                  </a:lnTo>
                  <a:lnTo>
                    <a:pt x="166633" y="266753"/>
                  </a:lnTo>
                  <a:lnTo>
                    <a:pt x="140207" y="269379"/>
                  </a:lnTo>
                  <a:lnTo>
                    <a:pt x="188979" y="269379"/>
                  </a:lnTo>
                  <a:lnTo>
                    <a:pt x="222863" y="251948"/>
                  </a:lnTo>
                  <a:lnTo>
                    <a:pt x="253264" y="221736"/>
                  </a:lnTo>
                  <a:lnTo>
                    <a:pt x="273234" y="183372"/>
                  </a:lnTo>
                  <a:lnTo>
                    <a:pt x="280415" y="139128"/>
                  </a:lnTo>
                  <a:lnTo>
                    <a:pt x="273234" y="95164"/>
                  </a:lnTo>
                  <a:lnTo>
                    <a:pt x="253264" y="56973"/>
                  </a:lnTo>
                  <a:lnTo>
                    <a:pt x="222863" y="26852"/>
                  </a:lnTo>
                  <a:lnTo>
                    <a:pt x="187885" y="8889"/>
                  </a:lnTo>
                  <a:close/>
                </a:path>
              </a:pathLst>
            </a:custGeom>
            <a:solidFill>
              <a:srgbClr val="3C3C3C"/>
            </a:solidFill>
          </p:spPr>
          <p:txBody>
            <a:bodyPr wrap="square" lIns="0" tIns="0" rIns="0" bIns="0" rtlCol="0"/>
            <a:lstStyle/>
            <a:p/>
          </p:txBody>
        </p:sp>
        <p:sp>
          <p:nvSpPr>
            <p:cNvPr id="13" name="object 13"/>
            <p:cNvSpPr/>
            <p:nvPr/>
          </p:nvSpPr>
          <p:spPr>
            <a:xfrm>
              <a:off x="8279892" y="3726179"/>
              <a:ext cx="281940" cy="281940"/>
            </a:xfrm>
            <a:custGeom>
              <a:avLst/>
              <a:gdLst/>
              <a:ahLst/>
              <a:cxnLst/>
              <a:rect l="l" t="t" r="r" b="b"/>
              <a:pathLst>
                <a:path w="281940" h="281939">
                  <a:moveTo>
                    <a:pt x="140715" y="0"/>
                  </a:moveTo>
                  <a:lnTo>
                    <a:pt x="96186" y="7160"/>
                  </a:lnTo>
                  <a:lnTo>
                    <a:pt x="57552" y="27110"/>
                  </a:lnTo>
                  <a:lnTo>
                    <a:pt x="27110" y="57552"/>
                  </a:lnTo>
                  <a:lnTo>
                    <a:pt x="7160" y="96186"/>
                  </a:lnTo>
                  <a:lnTo>
                    <a:pt x="0" y="140716"/>
                  </a:lnTo>
                  <a:lnTo>
                    <a:pt x="7160" y="185502"/>
                  </a:lnTo>
                  <a:lnTo>
                    <a:pt x="27110" y="224288"/>
                  </a:lnTo>
                  <a:lnTo>
                    <a:pt x="57552" y="254803"/>
                  </a:lnTo>
                  <a:lnTo>
                    <a:pt x="96186" y="274777"/>
                  </a:lnTo>
                  <a:lnTo>
                    <a:pt x="140715" y="281940"/>
                  </a:lnTo>
                  <a:lnTo>
                    <a:pt x="185493" y="274777"/>
                  </a:lnTo>
                  <a:lnTo>
                    <a:pt x="224277" y="254803"/>
                  </a:lnTo>
                  <a:lnTo>
                    <a:pt x="254796" y="224288"/>
                  </a:lnTo>
                  <a:lnTo>
                    <a:pt x="274775" y="185502"/>
                  </a:lnTo>
                  <a:lnTo>
                    <a:pt x="281939" y="140716"/>
                  </a:lnTo>
                  <a:lnTo>
                    <a:pt x="274775" y="96186"/>
                  </a:lnTo>
                  <a:lnTo>
                    <a:pt x="254796" y="57552"/>
                  </a:lnTo>
                  <a:lnTo>
                    <a:pt x="224277" y="27110"/>
                  </a:lnTo>
                  <a:lnTo>
                    <a:pt x="185493" y="7160"/>
                  </a:lnTo>
                  <a:lnTo>
                    <a:pt x="140715" y="0"/>
                  </a:lnTo>
                  <a:close/>
                </a:path>
              </a:pathLst>
            </a:custGeom>
            <a:solidFill>
              <a:srgbClr val="FFFFFF"/>
            </a:solidFill>
          </p:spPr>
          <p:txBody>
            <a:bodyPr wrap="square" lIns="0" tIns="0" rIns="0" bIns="0" rtlCol="0"/>
            <a:lstStyle/>
            <a:p/>
          </p:txBody>
        </p:sp>
        <p:sp>
          <p:nvSpPr>
            <p:cNvPr id="14" name="object 14"/>
            <p:cNvSpPr/>
            <p:nvPr/>
          </p:nvSpPr>
          <p:spPr>
            <a:xfrm>
              <a:off x="8273796" y="3720083"/>
              <a:ext cx="292735" cy="292735"/>
            </a:xfrm>
            <a:custGeom>
              <a:avLst/>
              <a:gdLst/>
              <a:ahLst/>
              <a:cxnLst/>
              <a:rect l="l" t="t" r="r" b="b"/>
              <a:pathLst>
                <a:path w="292734" h="292735">
                  <a:moveTo>
                    <a:pt x="146303" y="0"/>
                  </a:moveTo>
                  <a:lnTo>
                    <a:pt x="100218" y="7483"/>
                  </a:lnTo>
                  <a:lnTo>
                    <a:pt x="60076" y="28293"/>
                  </a:lnTo>
                  <a:lnTo>
                    <a:pt x="28346" y="59966"/>
                  </a:lnTo>
                  <a:lnTo>
                    <a:pt x="7498" y="100039"/>
                  </a:lnTo>
                  <a:lnTo>
                    <a:pt x="0" y="146049"/>
                  </a:lnTo>
                  <a:lnTo>
                    <a:pt x="7498" y="192308"/>
                  </a:lnTo>
                  <a:lnTo>
                    <a:pt x="28346" y="232531"/>
                  </a:lnTo>
                  <a:lnTo>
                    <a:pt x="60076" y="264281"/>
                  </a:lnTo>
                  <a:lnTo>
                    <a:pt x="100218" y="285120"/>
                  </a:lnTo>
                  <a:lnTo>
                    <a:pt x="146303" y="292607"/>
                  </a:lnTo>
                  <a:lnTo>
                    <a:pt x="192633" y="285120"/>
                  </a:lnTo>
                  <a:lnTo>
                    <a:pt x="196462" y="283133"/>
                  </a:lnTo>
                  <a:lnTo>
                    <a:pt x="146303" y="283133"/>
                  </a:lnTo>
                  <a:lnTo>
                    <a:pt x="118862" y="280308"/>
                  </a:lnTo>
                  <a:lnTo>
                    <a:pt x="69883" y="259607"/>
                  </a:lnTo>
                  <a:lnTo>
                    <a:pt x="32777" y="222832"/>
                  </a:lnTo>
                  <a:lnTo>
                    <a:pt x="12259" y="173727"/>
                  </a:lnTo>
                  <a:lnTo>
                    <a:pt x="9525" y="146049"/>
                  </a:lnTo>
                  <a:lnTo>
                    <a:pt x="12259" y="118683"/>
                  </a:lnTo>
                  <a:lnTo>
                    <a:pt x="32777" y="69808"/>
                  </a:lnTo>
                  <a:lnTo>
                    <a:pt x="69883" y="32777"/>
                  </a:lnTo>
                  <a:lnTo>
                    <a:pt x="118862" y="12259"/>
                  </a:lnTo>
                  <a:lnTo>
                    <a:pt x="146303" y="9524"/>
                  </a:lnTo>
                  <a:lnTo>
                    <a:pt x="196573" y="9524"/>
                  </a:lnTo>
                  <a:lnTo>
                    <a:pt x="192633" y="7483"/>
                  </a:lnTo>
                  <a:lnTo>
                    <a:pt x="146303" y="0"/>
                  </a:lnTo>
                  <a:close/>
                </a:path>
                <a:path w="292734" h="292735">
                  <a:moveTo>
                    <a:pt x="196573" y="9524"/>
                  </a:moveTo>
                  <a:lnTo>
                    <a:pt x="146303" y="9524"/>
                  </a:lnTo>
                  <a:lnTo>
                    <a:pt x="173968" y="12259"/>
                  </a:lnTo>
                  <a:lnTo>
                    <a:pt x="199691" y="20161"/>
                  </a:lnTo>
                  <a:lnTo>
                    <a:pt x="243458" y="49656"/>
                  </a:lnTo>
                  <a:lnTo>
                    <a:pt x="272827" y="93043"/>
                  </a:lnTo>
                  <a:lnTo>
                    <a:pt x="283718" y="146049"/>
                  </a:lnTo>
                  <a:lnTo>
                    <a:pt x="280892" y="173727"/>
                  </a:lnTo>
                  <a:lnTo>
                    <a:pt x="260143" y="222832"/>
                  </a:lnTo>
                  <a:lnTo>
                    <a:pt x="223010" y="259607"/>
                  </a:lnTo>
                  <a:lnTo>
                    <a:pt x="173968" y="280308"/>
                  </a:lnTo>
                  <a:lnTo>
                    <a:pt x="146303" y="283133"/>
                  </a:lnTo>
                  <a:lnTo>
                    <a:pt x="196462" y="283133"/>
                  </a:lnTo>
                  <a:lnTo>
                    <a:pt x="232806" y="264281"/>
                  </a:lnTo>
                  <a:lnTo>
                    <a:pt x="264444" y="232531"/>
                  </a:lnTo>
                  <a:lnTo>
                    <a:pt x="285170" y="192308"/>
                  </a:lnTo>
                  <a:lnTo>
                    <a:pt x="292607" y="146049"/>
                  </a:lnTo>
                  <a:lnTo>
                    <a:pt x="285170" y="100039"/>
                  </a:lnTo>
                  <a:lnTo>
                    <a:pt x="264444" y="59966"/>
                  </a:lnTo>
                  <a:lnTo>
                    <a:pt x="232806" y="28293"/>
                  </a:lnTo>
                  <a:lnTo>
                    <a:pt x="196573" y="9524"/>
                  </a:lnTo>
                  <a:close/>
                </a:path>
              </a:pathLst>
            </a:custGeom>
            <a:solidFill>
              <a:srgbClr val="3C3C3C"/>
            </a:solidFill>
          </p:spPr>
          <p:txBody>
            <a:bodyPr wrap="square" lIns="0" tIns="0" rIns="0" bIns="0" rtlCol="0"/>
            <a:lstStyle/>
            <a:p/>
          </p:txBody>
        </p:sp>
        <p:sp>
          <p:nvSpPr>
            <p:cNvPr id="15" name="object 15"/>
            <p:cNvSpPr/>
            <p:nvPr/>
          </p:nvSpPr>
          <p:spPr>
            <a:xfrm>
              <a:off x="8336280" y="3782567"/>
              <a:ext cx="167640" cy="167614"/>
            </a:xfrm>
            <a:prstGeom prst="rect">
              <a:avLst/>
            </a:prstGeom>
            <a:blipFill>
              <a:blip r:embed="rId1" cstate="print"/>
              <a:stretch>
                <a:fillRect/>
              </a:stretch>
            </a:blipFill>
          </p:spPr>
          <p:txBody>
            <a:bodyPr wrap="square" lIns="0" tIns="0" rIns="0" bIns="0" rtlCol="0"/>
            <a:lstStyle/>
            <a:p/>
          </p:txBody>
        </p:sp>
        <p:sp>
          <p:nvSpPr>
            <p:cNvPr id="16" name="object 16"/>
            <p:cNvSpPr/>
            <p:nvPr/>
          </p:nvSpPr>
          <p:spPr>
            <a:xfrm>
              <a:off x="8333232" y="3212591"/>
              <a:ext cx="175260" cy="175259"/>
            </a:xfrm>
            <a:prstGeom prst="rect">
              <a:avLst/>
            </a:prstGeom>
            <a:blipFill>
              <a:blip r:embed="rId2" cstate="print"/>
              <a:stretch>
                <a:fillRect/>
              </a:stretch>
            </a:blipFill>
          </p:spPr>
          <p:txBody>
            <a:bodyPr wrap="square" lIns="0" tIns="0" rIns="0" bIns="0" rtlCol="0"/>
            <a:lstStyle/>
            <a:p/>
          </p:txBody>
        </p:sp>
      </p:grpSp>
      <p:grpSp>
        <p:nvGrpSpPr>
          <p:cNvPr id="17" name="object 17"/>
          <p:cNvGrpSpPr/>
          <p:nvPr/>
        </p:nvGrpSpPr>
        <p:grpSpPr>
          <a:xfrm>
            <a:off x="432816" y="0"/>
            <a:ext cx="582295" cy="2501900"/>
            <a:chOff x="432816" y="0"/>
            <a:chExt cx="582295" cy="2501900"/>
          </a:xfrm>
        </p:grpSpPr>
        <p:sp>
          <p:nvSpPr>
            <p:cNvPr id="18" name="object 18"/>
            <p:cNvSpPr/>
            <p:nvPr/>
          </p:nvSpPr>
          <p:spPr>
            <a:xfrm>
              <a:off x="723900" y="0"/>
              <a:ext cx="0" cy="2501900"/>
            </a:xfrm>
            <a:custGeom>
              <a:avLst/>
              <a:gdLst/>
              <a:ahLst/>
              <a:cxnLst/>
              <a:rect l="l" t="t" r="r" b="b"/>
              <a:pathLst>
                <a:path h="2501900">
                  <a:moveTo>
                    <a:pt x="0" y="0"/>
                  </a:moveTo>
                  <a:lnTo>
                    <a:pt x="0" y="2501392"/>
                  </a:lnTo>
                </a:path>
              </a:pathLst>
            </a:custGeom>
            <a:ln w="9525">
              <a:solidFill>
                <a:srgbClr val="3C3C3C"/>
              </a:solidFill>
            </a:ln>
          </p:spPr>
          <p:txBody>
            <a:bodyPr wrap="square" lIns="0" tIns="0" rIns="0" bIns="0" rtlCol="0"/>
            <a:lstStyle/>
            <a:p/>
          </p:txBody>
        </p:sp>
        <p:sp>
          <p:nvSpPr>
            <p:cNvPr id="19" name="object 19"/>
            <p:cNvSpPr/>
            <p:nvPr/>
          </p:nvSpPr>
          <p:spPr>
            <a:xfrm>
              <a:off x="437413" y="297179"/>
              <a:ext cx="573405" cy="571500"/>
            </a:xfrm>
            <a:custGeom>
              <a:avLst/>
              <a:gdLst/>
              <a:ahLst/>
              <a:cxnLst/>
              <a:rect l="l" t="t" r="r" b="b"/>
              <a:pathLst>
                <a:path w="573405" h="571500">
                  <a:moveTo>
                    <a:pt x="286499" y="0"/>
                  </a:moveTo>
                  <a:lnTo>
                    <a:pt x="240005" y="3742"/>
                  </a:lnTo>
                  <a:lnTo>
                    <a:pt x="195909" y="14577"/>
                  </a:lnTo>
                  <a:lnTo>
                    <a:pt x="154797" y="31917"/>
                  </a:lnTo>
                  <a:lnTo>
                    <a:pt x="117258" y="55172"/>
                  </a:lnTo>
                  <a:lnTo>
                    <a:pt x="83880" y="83756"/>
                  </a:lnTo>
                  <a:lnTo>
                    <a:pt x="55252" y="117079"/>
                  </a:lnTo>
                  <a:lnTo>
                    <a:pt x="31961" y="154554"/>
                  </a:lnTo>
                  <a:lnTo>
                    <a:pt x="14597" y="195592"/>
                  </a:lnTo>
                  <a:lnTo>
                    <a:pt x="3747" y="239604"/>
                  </a:lnTo>
                  <a:lnTo>
                    <a:pt x="0" y="286004"/>
                  </a:lnTo>
                  <a:lnTo>
                    <a:pt x="3747" y="332265"/>
                  </a:lnTo>
                  <a:lnTo>
                    <a:pt x="14597" y="376167"/>
                  </a:lnTo>
                  <a:lnTo>
                    <a:pt x="31961" y="417119"/>
                  </a:lnTo>
                  <a:lnTo>
                    <a:pt x="55252" y="454529"/>
                  </a:lnTo>
                  <a:lnTo>
                    <a:pt x="83880" y="487806"/>
                  </a:lnTo>
                  <a:lnTo>
                    <a:pt x="117258" y="516359"/>
                  </a:lnTo>
                  <a:lnTo>
                    <a:pt x="154797" y="539596"/>
                  </a:lnTo>
                  <a:lnTo>
                    <a:pt x="195909" y="556926"/>
                  </a:lnTo>
                  <a:lnTo>
                    <a:pt x="240005" y="567758"/>
                  </a:lnTo>
                  <a:lnTo>
                    <a:pt x="286499" y="571500"/>
                  </a:lnTo>
                  <a:lnTo>
                    <a:pt x="332986" y="567758"/>
                  </a:lnTo>
                  <a:lnTo>
                    <a:pt x="377079" y="556926"/>
                  </a:lnTo>
                  <a:lnTo>
                    <a:pt x="418190" y="539596"/>
                  </a:lnTo>
                  <a:lnTo>
                    <a:pt x="455729" y="516359"/>
                  </a:lnTo>
                  <a:lnTo>
                    <a:pt x="489108" y="487807"/>
                  </a:lnTo>
                  <a:lnTo>
                    <a:pt x="517739" y="454529"/>
                  </a:lnTo>
                  <a:lnTo>
                    <a:pt x="541032" y="417119"/>
                  </a:lnTo>
                  <a:lnTo>
                    <a:pt x="558398" y="376167"/>
                  </a:lnTo>
                  <a:lnTo>
                    <a:pt x="569250" y="332265"/>
                  </a:lnTo>
                  <a:lnTo>
                    <a:pt x="572998" y="286004"/>
                  </a:lnTo>
                  <a:lnTo>
                    <a:pt x="569250" y="239604"/>
                  </a:lnTo>
                  <a:lnTo>
                    <a:pt x="558398" y="195592"/>
                  </a:lnTo>
                  <a:lnTo>
                    <a:pt x="541032" y="154554"/>
                  </a:lnTo>
                  <a:lnTo>
                    <a:pt x="517739" y="117079"/>
                  </a:lnTo>
                  <a:lnTo>
                    <a:pt x="489108" y="83756"/>
                  </a:lnTo>
                  <a:lnTo>
                    <a:pt x="455729" y="55172"/>
                  </a:lnTo>
                  <a:lnTo>
                    <a:pt x="418190" y="31917"/>
                  </a:lnTo>
                  <a:lnTo>
                    <a:pt x="377079" y="14577"/>
                  </a:lnTo>
                  <a:lnTo>
                    <a:pt x="332986" y="3742"/>
                  </a:lnTo>
                  <a:lnTo>
                    <a:pt x="286499" y="0"/>
                  </a:lnTo>
                  <a:close/>
                </a:path>
              </a:pathLst>
            </a:custGeom>
            <a:solidFill>
              <a:srgbClr val="FF86D1"/>
            </a:solidFill>
          </p:spPr>
          <p:txBody>
            <a:bodyPr wrap="square" lIns="0" tIns="0" rIns="0" bIns="0" rtlCol="0"/>
            <a:lstStyle/>
            <a:p/>
          </p:txBody>
        </p:sp>
        <p:sp>
          <p:nvSpPr>
            <p:cNvPr id="20" name="object 20"/>
            <p:cNvSpPr/>
            <p:nvPr/>
          </p:nvSpPr>
          <p:spPr>
            <a:xfrm>
              <a:off x="432816" y="291084"/>
              <a:ext cx="582295" cy="584200"/>
            </a:xfrm>
            <a:custGeom>
              <a:avLst/>
              <a:gdLst/>
              <a:ahLst/>
              <a:cxnLst/>
              <a:rect l="l" t="t" r="r" b="b"/>
              <a:pathLst>
                <a:path w="582294" h="584200">
                  <a:moveTo>
                    <a:pt x="291084" y="0"/>
                  </a:moveTo>
                  <a:lnTo>
                    <a:pt x="243906" y="3820"/>
                  </a:lnTo>
                  <a:lnTo>
                    <a:pt x="199139" y="14882"/>
                  </a:lnTo>
                  <a:lnTo>
                    <a:pt x="157383" y="32585"/>
                  </a:lnTo>
                  <a:lnTo>
                    <a:pt x="119241" y="56331"/>
                  </a:lnTo>
                  <a:lnTo>
                    <a:pt x="85315" y="85518"/>
                  </a:lnTo>
                  <a:lnTo>
                    <a:pt x="56207" y="119548"/>
                  </a:lnTo>
                  <a:lnTo>
                    <a:pt x="32519" y="157821"/>
                  </a:lnTo>
                  <a:lnTo>
                    <a:pt x="14854" y="199737"/>
                  </a:lnTo>
                  <a:lnTo>
                    <a:pt x="3814" y="244696"/>
                  </a:lnTo>
                  <a:lnTo>
                    <a:pt x="0" y="292100"/>
                  </a:lnTo>
                  <a:lnTo>
                    <a:pt x="3814" y="339365"/>
                  </a:lnTo>
                  <a:lnTo>
                    <a:pt x="14854" y="384214"/>
                  </a:lnTo>
                  <a:lnTo>
                    <a:pt x="32519" y="426044"/>
                  </a:lnTo>
                  <a:lnTo>
                    <a:pt x="56207" y="464253"/>
                  </a:lnTo>
                  <a:lnTo>
                    <a:pt x="85315" y="498236"/>
                  </a:lnTo>
                  <a:lnTo>
                    <a:pt x="119241" y="527393"/>
                  </a:lnTo>
                  <a:lnTo>
                    <a:pt x="157383" y="551119"/>
                  </a:lnTo>
                  <a:lnTo>
                    <a:pt x="199139" y="568813"/>
                  </a:lnTo>
                  <a:lnTo>
                    <a:pt x="243906" y="579871"/>
                  </a:lnTo>
                  <a:lnTo>
                    <a:pt x="291084" y="583691"/>
                  </a:lnTo>
                  <a:lnTo>
                    <a:pt x="338254" y="579871"/>
                  </a:lnTo>
                  <a:lnTo>
                    <a:pt x="361347" y="574166"/>
                  </a:lnTo>
                  <a:lnTo>
                    <a:pt x="291084" y="574166"/>
                  </a:lnTo>
                  <a:lnTo>
                    <a:pt x="234172" y="568481"/>
                  </a:lnTo>
                  <a:lnTo>
                    <a:pt x="181289" y="552116"/>
                  </a:lnTo>
                  <a:lnTo>
                    <a:pt x="133535" y="526107"/>
                  </a:lnTo>
                  <a:lnTo>
                    <a:pt x="92011" y="491489"/>
                  </a:lnTo>
                  <a:lnTo>
                    <a:pt x="57471" y="449816"/>
                  </a:lnTo>
                  <a:lnTo>
                    <a:pt x="31508" y="401843"/>
                  </a:lnTo>
                  <a:lnTo>
                    <a:pt x="15166" y="348847"/>
                  </a:lnTo>
                  <a:lnTo>
                    <a:pt x="9486" y="292100"/>
                  </a:lnTo>
                  <a:lnTo>
                    <a:pt x="15166" y="235076"/>
                  </a:lnTo>
                  <a:lnTo>
                    <a:pt x="31508" y="182054"/>
                  </a:lnTo>
                  <a:lnTo>
                    <a:pt x="57471" y="134080"/>
                  </a:lnTo>
                  <a:lnTo>
                    <a:pt x="92011" y="92201"/>
                  </a:lnTo>
                  <a:lnTo>
                    <a:pt x="133535" y="57852"/>
                  </a:lnTo>
                  <a:lnTo>
                    <a:pt x="181289" y="31813"/>
                  </a:lnTo>
                  <a:lnTo>
                    <a:pt x="234172" y="15299"/>
                  </a:lnTo>
                  <a:lnTo>
                    <a:pt x="291084" y="9525"/>
                  </a:lnTo>
                  <a:lnTo>
                    <a:pt x="361337" y="9525"/>
                  </a:lnTo>
                  <a:lnTo>
                    <a:pt x="338254" y="3820"/>
                  </a:lnTo>
                  <a:lnTo>
                    <a:pt x="291084" y="0"/>
                  </a:lnTo>
                  <a:close/>
                </a:path>
                <a:path w="582294" h="584200">
                  <a:moveTo>
                    <a:pt x="361337" y="9525"/>
                  </a:moveTo>
                  <a:lnTo>
                    <a:pt x="291084" y="9525"/>
                  </a:lnTo>
                  <a:lnTo>
                    <a:pt x="347989" y="15299"/>
                  </a:lnTo>
                  <a:lnTo>
                    <a:pt x="400926" y="31813"/>
                  </a:lnTo>
                  <a:lnTo>
                    <a:pt x="448843" y="57852"/>
                  </a:lnTo>
                  <a:lnTo>
                    <a:pt x="490689" y="92201"/>
                  </a:lnTo>
                  <a:lnTo>
                    <a:pt x="524994" y="134080"/>
                  </a:lnTo>
                  <a:lnTo>
                    <a:pt x="550983" y="182054"/>
                  </a:lnTo>
                  <a:lnTo>
                    <a:pt x="567456" y="235076"/>
                  </a:lnTo>
                  <a:lnTo>
                    <a:pt x="573214" y="292100"/>
                  </a:lnTo>
                  <a:lnTo>
                    <a:pt x="567456" y="348847"/>
                  </a:lnTo>
                  <a:lnTo>
                    <a:pt x="550983" y="401843"/>
                  </a:lnTo>
                  <a:lnTo>
                    <a:pt x="524994" y="449816"/>
                  </a:lnTo>
                  <a:lnTo>
                    <a:pt x="490689" y="491489"/>
                  </a:lnTo>
                  <a:lnTo>
                    <a:pt x="448843" y="526107"/>
                  </a:lnTo>
                  <a:lnTo>
                    <a:pt x="400926" y="552116"/>
                  </a:lnTo>
                  <a:lnTo>
                    <a:pt x="347989" y="568481"/>
                  </a:lnTo>
                  <a:lnTo>
                    <a:pt x="291084" y="574166"/>
                  </a:lnTo>
                  <a:lnTo>
                    <a:pt x="361347" y="574166"/>
                  </a:lnTo>
                  <a:lnTo>
                    <a:pt x="424767" y="551119"/>
                  </a:lnTo>
                  <a:lnTo>
                    <a:pt x="462906" y="527393"/>
                  </a:lnTo>
                  <a:lnTo>
                    <a:pt x="496830" y="498236"/>
                  </a:lnTo>
                  <a:lnTo>
                    <a:pt x="525936" y="464253"/>
                  </a:lnTo>
                  <a:lnTo>
                    <a:pt x="549623" y="426044"/>
                  </a:lnTo>
                  <a:lnTo>
                    <a:pt x="567288" y="384214"/>
                  </a:lnTo>
                  <a:lnTo>
                    <a:pt x="578328" y="339365"/>
                  </a:lnTo>
                  <a:lnTo>
                    <a:pt x="582142" y="292100"/>
                  </a:lnTo>
                  <a:lnTo>
                    <a:pt x="578328" y="244696"/>
                  </a:lnTo>
                  <a:lnTo>
                    <a:pt x="567288" y="199737"/>
                  </a:lnTo>
                  <a:lnTo>
                    <a:pt x="549623" y="157821"/>
                  </a:lnTo>
                  <a:lnTo>
                    <a:pt x="525936" y="119548"/>
                  </a:lnTo>
                  <a:lnTo>
                    <a:pt x="496830" y="85518"/>
                  </a:lnTo>
                  <a:lnTo>
                    <a:pt x="462906" y="56331"/>
                  </a:lnTo>
                  <a:lnTo>
                    <a:pt x="424767" y="32585"/>
                  </a:lnTo>
                  <a:lnTo>
                    <a:pt x="383016" y="14882"/>
                  </a:lnTo>
                  <a:lnTo>
                    <a:pt x="361337" y="9525"/>
                  </a:lnTo>
                  <a:close/>
                </a:path>
              </a:pathLst>
            </a:custGeom>
            <a:solidFill>
              <a:srgbClr val="3C3C3C"/>
            </a:solidFill>
          </p:spPr>
          <p:txBody>
            <a:bodyPr wrap="square" lIns="0" tIns="0" rIns="0" bIns="0" rtlCol="0"/>
            <a:lstStyle/>
            <a:p/>
          </p:txBody>
        </p:sp>
        <p:sp>
          <p:nvSpPr>
            <p:cNvPr id="21" name="object 21"/>
            <p:cNvSpPr/>
            <p:nvPr/>
          </p:nvSpPr>
          <p:spPr>
            <a:xfrm>
              <a:off x="509016" y="368808"/>
              <a:ext cx="428625" cy="428625"/>
            </a:xfrm>
            <a:custGeom>
              <a:avLst/>
              <a:gdLst/>
              <a:ahLst/>
              <a:cxnLst/>
              <a:rect l="l" t="t" r="r" b="b"/>
              <a:pathLst>
                <a:path w="428625" h="428625">
                  <a:moveTo>
                    <a:pt x="214122" y="0"/>
                  </a:moveTo>
                  <a:lnTo>
                    <a:pt x="165039" y="5663"/>
                  </a:lnTo>
                  <a:lnTo>
                    <a:pt x="119976" y="21795"/>
                  </a:lnTo>
                  <a:lnTo>
                    <a:pt x="80218" y="47106"/>
                  </a:lnTo>
                  <a:lnTo>
                    <a:pt x="47054" y="80308"/>
                  </a:lnTo>
                  <a:lnTo>
                    <a:pt x="21771" y="120113"/>
                  </a:lnTo>
                  <a:lnTo>
                    <a:pt x="5657" y="165231"/>
                  </a:lnTo>
                  <a:lnTo>
                    <a:pt x="0" y="214375"/>
                  </a:lnTo>
                  <a:lnTo>
                    <a:pt x="5657" y="263492"/>
                  </a:lnTo>
                  <a:lnTo>
                    <a:pt x="21771" y="308538"/>
                  </a:lnTo>
                  <a:lnTo>
                    <a:pt x="47054" y="348243"/>
                  </a:lnTo>
                  <a:lnTo>
                    <a:pt x="80218" y="381337"/>
                  </a:lnTo>
                  <a:lnTo>
                    <a:pt x="119976" y="406549"/>
                  </a:lnTo>
                  <a:lnTo>
                    <a:pt x="165039" y="422608"/>
                  </a:lnTo>
                  <a:lnTo>
                    <a:pt x="214122" y="428243"/>
                  </a:lnTo>
                  <a:lnTo>
                    <a:pt x="263194" y="422608"/>
                  </a:lnTo>
                  <a:lnTo>
                    <a:pt x="308251" y="406549"/>
                  </a:lnTo>
                  <a:lnTo>
                    <a:pt x="348004" y="381337"/>
                  </a:lnTo>
                  <a:lnTo>
                    <a:pt x="381166" y="348243"/>
                  </a:lnTo>
                  <a:lnTo>
                    <a:pt x="406447" y="308538"/>
                  </a:lnTo>
                  <a:lnTo>
                    <a:pt x="422561" y="263492"/>
                  </a:lnTo>
                  <a:lnTo>
                    <a:pt x="428218" y="214375"/>
                  </a:lnTo>
                  <a:lnTo>
                    <a:pt x="422561" y="165231"/>
                  </a:lnTo>
                  <a:lnTo>
                    <a:pt x="406447" y="120113"/>
                  </a:lnTo>
                  <a:lnTo>
                    <a:pt x="381166" y="80308"/>
                  </a:lnTo>
                  <a:lnTo>
                    <a:pt x="348004" y="47106"/>
                  </a:lnTo>
                  <a:lnTo>
                    <a:pt x="308251" y="21795"/>
                  </a:lnTo>
                  <a:lnTo>
                    <a:pt x="263194" y="5663"/>
                  </a:lnTo>
                  <a:lnTo>
                    <a:pt x="214122" y="0"/>
                  </a:lnTo>
                  <a:close/>
                </a:path>
              </a:pathLst>
            </a:custGeom>
            <a:solidFill>
              <a:srgbClr val="FFFFFF"/>
            </a:solidFill>
          </p:spPr>
          <p:txBody>
            <a:bodyPr wrap="square" lIns="0" tIns="0" rIns="0" bIns="0" rtlCol="0"/>
            <a:lstStyle/>
            <a:p/>
          </p:txBody>
        </p:sp>
        <p:sp>
          <p:nvSpPr>
            <p:cNvPr id="22" name="object 22"/>
            <p:cNvSpPr/>
            <p:nvPr/>
          </p:nvSpPr>
          <p:spPr>
            <a:xfrm>
              <a:off x="505993" y="364236"/>
              <a:ext cx="436245" cy="437515"/>
            </a:xfrm>
            <a:custGeom>
              <a:avLst/>
              <a:gdLst/>
              <a:ahLst/>
              <a:cxnLst/>
              <a:rect l="l" t="t" r="r" b="b"/>
              <a:pathLst>
                <a:path w="436244" h="437515">
                  <a:moveTo>
                    <a:pt x="217919" y="0"/>
                  </a:moveTo>
                  <a:lnTo>
                    <a:pt x="168038" y="5783"/>
                  </a:lnTo>
                  <a:lnTo>
                    <a:pt x="122204" y="22257"/>
                  </a:lnTo>
                  <a:lnTo>
                    <a:pt x="81737" y="48105"/>
                  </a:lnTo>
                  <a:lnTo>
                    <a:pt x="47961" y="82014"/>
                  </a:lnTo>
                  <a:lnTo>
                    <a:pt x="22197" y="122667"/>
                  </a:lnTo>
                  <a:lnTo>
                    <a:pt x="5769" y="168750"/>
                  </a:lnTo>
                  <a:lnTo>
                    <a:pt x="0" y="218948"/>
                  </a:lnTo>
                  <a:lnTo>
                    <a:pt x="5769" y="268957"/>
                  </a:lnTo>
                  <a:lnTo>
                    <a:pt x="22197" y="314905"/>
                  </a:lnTo>
                  <a:lnTo>
                    <a:pt x="47961" y="355468"/>
                  </a:lnTo>
                  <a:lnTo>
                    <a:pt x="81737" y="389322"/>
                  </a:lnTo>
                  <a:lnTo>
                    <a:pt x="122204" y="415142"/>
                  </a:lnTo>
                  <a:lnTo>
                    <a:pt x="168038" y="431605"/>
                  </a:lnTo>
                  <a:lnTo>
                    <a:pt x="217919" y="437388"/>
                  </a:lnTo>
                  <a:lnTo>
                    <a:pt x="267974" y="431605"/>
                  </a:lnTo>
                  <a:lnTo>
                    <a:pt x="278409" y="427863"/>
                  </a:lnTo>
                  <a:lnTo>
                    <a:pt x="217919" y="427863"/>
                  </a:lnTo>
                  <a:lnTo>
                    <a:pt x="175814" y="423620"/>
                  </a:lnTo>
                  <a:lnTo>
                    <a:pt x="136739" y="411448"/>
                  </a:lnTo>
                  <a:lnTo>
                    <a:pt x="101424" y="392179"/>
                  </a:lnTo>
                  <a:lnTo>
                    <a:pt x="70599" y="366649"/>
                  </a:lnTo>
                  <a:lnTo>
                    <a:pt x="45094" y="335623"/>
                  </a:lnTo>
                  <a:lnTo>
                    <a:pt x="25846" y="300085"/>
                  </a:lnTo>
                  <a:lnTo>
                    <a:pt x="13686" y="260903"/>
                  </a:lnTo>
                  <a:lnTo>
                    <a:pt x="9448" y="218948"/>
                  </a:lnTo>
                  <a:lnTo>
                    <a:pt x="13686" y="176698"/>
                  </a:lnTo>
                  <a:lnTo>
                    <a:pt x="25846" y="137366"/>
                  </a:lnTo>
                  <a:lnTo>
                    <a:pt x="45094" y="101772"/>
                  </a:lnTo>
                  <a:lnTo>
                    <a:pt x="70599" y="70738"/>
                  </a:lnTo>
                  <a:lnTo>
                    <a:pt x="101424" y="45208"/>
                  </a:lnTo>
                  <a:lnTo>
                    <a:pt x="136739" y="25939"/>
                  </a:lnTo>
                  <a:lnTo>
                    <a:pt x="175814" y="13767"/>
                  </a:lnTo>
                  <a:lnTo>
                    <a:pt x="217919" y="9525"/>
                  </a:lnTo>
                  <a:lnTo>
                    <a:pt x="278398" y="9525"/>
                  </a:lnTo>
                  <a:lnTo>
                    <a:pt x="267974" y="5783"/>
                  </a:lnTo>
                  <a:lnTo>
                    <a:pt x="217919" y="0"/>
                  </a:lnTo>
                  <a:close/>
                </a:path>
                <a:path w="436244" h="437515">
                  <a:moveTo>
                    <a:pt x="278398" y="9525"/>
                  </a:moveTo>
                  <a:lnTo>
                    <a:pt x="217919" y="9525"/>
                  </a:lnTo>
                  <a:lnTo>
                    <a:pt x="260095" y="13767"/>
                  </a:lnTo>
                  <a:lnTo>
                    <a:pt x="299353" y="25939"/>
                  </a:lnTo>
                  <a:lnTo>
                    <a:pt x="334860" y="45208"/>
                  </a:lnTo>
                  <a:lnTo>
                    <a:pt x="365785" y="70738"/>
                  </a:lnTo>
                  <a:lnTo>
                    <a:pt x="391290" y="101772"/>
                  </a:lnTo>
                  <a:lnTo>
                    <a:pt x="410538" y="137366"/>
                  </a:lnTo>
                  <a:lnTo>
                    <a:pt x="422697" y="176698"/>
                  </a:lnTo>
                  <a:lnTo>
                    <a:pt x="426935" y="218948"/>
                  </a:lnTo>
                  <a:lnTo>
                    <a:pt x="422697" y="260903"/>
                  </a:lnTo>
                  <a:lnTo>
                    <a:pt x="410538" y="300085"/>
                  </a:lnTo>
                  <a:lnTo>
                    <a:pt x="391290" y="335623"/>
                  </a:lnTo>
                  <a:lnTo>
                    <a:pt x="365785" y="366649"/>
                  </a:lnTo>
                  <a:lnTo>
                    <a:pt x="334860" y="392179"/>
                  </a:lnTo>
                  <a:lnTo>
                    <a:pt x="299353" y="411448"/>
                  </a:lnTo>
                  <a:lnTo>
                    <a:pt x="260095" y="423620"/>
                  </a:lnTo>
                  <a:lnTo>
                    <a:pt x="217919" y="427863"/>
                  </a:lnTo>
                  <a:lnTo>
                    <a:pt x="278409" y="427863"/>
                  </a:lnTo>
                  <a:lnTo>
                    <a:pt x="354325" y="389322"/>
                  </a:lnTo>
                  <a:lnTo>
                    <a:pt x="388038" y="355468"/>
                  </a:lnTo>
                  <a:lnTo>
                    <a:pt x="413718" y="314905"/>
                  </a:lnTo>
                  <a:lnTo>
                    <a:pt x="430074" y="268957"/>
                  </a:lnTo>
                  <a:lnTo>
                    <a:pt x="435813" y="218948"/>
                  </a:lnTo>
                  <a:lnTo>
                    <a:pt x="430074" y="168750"/>
                  </a:lnTo>
                  <a:lnTo>
                    <a:pt x="413718" y="122667"/>
                  </a:lnTo>
                  <a:lnTo>
                    <a:pt x="388038" y="82014"/>
                  </a:lnTo>
                  <a:lnTo>
                    <a:pt x="354325" y="48105"/>
                  </a:lnTo>
                  <a:lnTo>
                    <a:pt x="313873" y="22257"/>
                  </a:lnTo>
                  <a:lnTo>
                    <a:pt x="278398" y="9525"/>
                  </a:lnTo>
                  <a:close/>
                </a:path>
              </a:pathLst>
            </a:custGeom>
            <a:solidFill>
              <a:srgbClr val="3C3C3C"/>
            </a:solidFill>
          </p:spPr>
          <p:txBody>
            <a:bodyPr wrap="square" lIns="0" tIns="0" rIns="0" bIns="0" rtlCol="0"/>
            <a:lstStyle/>
            <a:p/>
          </p:txBody>
        </p:sp>
        <p:sp>
          <p:nvSpPr>
            <p:cNvPr id="23" name="object 23"/>
            <p:cNvSpPr/>
            <p:nvPr/>
          </p:nvSpPr>
          <p:spPr>
            <a:xfrm>
              <a:off x="588264" y="448055"/>
              <a:ext cx="271780" cy="269875"/>
            </a:xfrm>
            <a:custGeom>
              <a:avLst/>
              <a:gdLst/>
              <a:ahLst/>
              <a:cxnLst/>
              <a:rect l="l" t="t" r="r" b="b"/>
              <a:pathLst>
                <a:path w="271780" h="269875">
                  <a:moveTo>
                    <a:pt x="135356" y="0"/>
                  </a:moveTo>
                  <a:lnTo>
                    <a:pt x="92501" y="6896"/>
                  </a:lnTo>
                  <a:lnTo>
                    <a:pt x="55335" y="26094"/>
                  </a:lnTo>
                  <a:lnTo>
                    <a:pt x="26062" y="55357"/>
                  </a:lnTo>
                  <a:lnTo>
                    <a:pt x="6882" y="92447"/>
                  </a:lnTo>
                  <a:lnTo>
                    <a:pt x="0" y="135128"/>
                  </a:lnTo>
                  <a:lnTo>
                    <a:pt x="6882" y="177511"/>
                  </a:lnTo>
                  <a:lnTo>
                    <a:pt x="26062" y="214445"/>
                  </a:lnTo>
                  <a:lnTo>
                    <a:pt x="55335" y="243648"/>
                  </a:lnTo>
                  <a:lnTo>
                    <a:pt x="92501" y="262843"/>
                  </a:lnTo>
                  <a:lnTo>
                    <a:pt x="135356" y="269748"/>
                  </a:lnTo>
                  <a:lnTo>
                    <a:pt x="178267" y="262843"/>
                  </a:lnTo>
                  <a:lnTo>
                    <a:pt x="215565" y="243648"/>
                  </a:lnTo>
                  <a:lnTo>
                    <a:pt x="244996" y="214445"/>
                  </a:lnTo>
                  <a:lnTo>
                    <a:pt x="264308" y="177511"/>
                  </a:lnTo>
                  <a:lnTo>
                    <a:pt x="271246" y="135128"/>
                  </a:lnTo>
                  <a:lnTo>
                    <a:pt x="264308" y="92447"/>
                  </a:lnTo>
                  <a:lnTo>
                    <a:pt x="244996" y="55357"/>
                  </a:lnTo>
                  <a:lnTo>
                    <a:pt x="215565" y="26094"/>
                  </a:lnTo>
                  <a:lnTo>
                    <a:pt x="178267" y="6896"/>
                  </a:lnTo>
                  <a:lnTo>
                    <a:pt x="135356" y="0"/>
                  </a:lnTo>
                  <a:close/>
                </a:path>
              </a:pathLst>
            </a:custGeom>
            <a:solidFill>
              <a:srgbClr val="FF86D1"/>
            </a:solidFill>
          </p:spPr>
          <p:txBody>
            <a:bodyPr wrap="square" lIns="0" tIns="0" rIns="0" bIns="0" rtlCol="0"/>
            <a:lstStyle/>
            <a:p/>
          </p:txBody>
        </p:sp>
        <p:sp>
          <p:nvSpPr>
            <p:cNvPr id="24" name="object 24"/>
            <p:cNvSpPr/>
            <p:nvPr/>
          </p:nvSpPr>
          <p:spPr>
            <a:xfrm>
              <a:off x="583717" y="443483"/>
              <a:ext cx="280670" cy="279400"/>
            </a:xfrm>
            <a:custGeom>
              <a:avLst/>
              <a:gdLst/>
              <a:ahLst/>
              <a:cxnLst/>
              <a:rect l="l" t="t" r="r" b="b"/>
              <a:pathLst>
                <a:path w="280669" h="279400">
                  <a:moveTo>
                    <a:pt x="140195" y="0"/>
                  </a:moveTo>
                  <a:lnTo>
                    <a:pt x="96017" y="7103"/>
                  </a:lnTo>
                  <a:lnTo>
                    <a:pt x="57549" y="26899"/>
                  </a:lnTo>
                  <a:lnTo>
                    <a:pt x="27150" y="57113"/>
                  </a:lnTo>
                  <a:lnTo>
                    <a:pt x="7180" y="95471"/>
                  </a:lnTo>
                  <a:lnTo>
                    <a:pt x="0" y="139700"/>
                  </a:lnTo>
                  <a:lnTo>
                    <a:pt x="7180" y="183680"/>
                  </a:lnTo>
                  <a:lnTo>
                    <a:pt x="27150" y="221888"/>
                  </a:lnTo>
                  <a:lnTo>
                    <a:pt x="57549" y="252024"/>
                  </a:lnTo>
                  <a:lnTo>
                    <a:pt x="96017" y="271792"/>
                  </a:lnTo>
                  <a:lnTo>
                    <a:pt x="140195" y="278891"/>
                  </a:lnTo>
                  <a:lnTo>
                    <a:pt x="184579" y="271792"/>
                  </a:lnTo>
                  <a:lnTo>
                    <a:pt x="188065" y="270001"/>
                  </a:lnTo>
                  <a:lnTo>
                    <a:pt x="140195" y="270001"/>
                  </a:lnTo>
                  <a:lnTo>
                    <a:pt x="113775" y="267364"/>
                  </a:lnTo>
                  <a:lnTo>
                    <a:pt x="67221" y="247659"/>
                  </a:lnTo>
                  <a:lnTo>
                    <a:pt x="31873" y="212334"/>
                  </a:lnTo>
                  <a:lnTo>
                    <a:pt x="12141" y="165816"/>
                  </a:lnTo>
                  <a:lnTo>
                    <a:pt x="9499" y="139700"/>
                  </a:lnTo>
                  <a:lnTo>
                    <a:pt x="12141" y="113289"/>
                  </a:lnTo>
                  <a:lnTo>
                    <a:pt x="31873" y="66565"/>
                  </a:lnTo>
                  <a:lnTo>
                    <a:pt x="67221" y="31599"/>
                  </a:lnTo>
                  <a:lnTo>
                    <a:pt x="113775" y="12152"/>
                  </a:lnTo>
                  <a:lnTo>
                    <a:pt x="140195" y="9525"/>
                  </a:lnTo>
                  <a:lnTo>
                    <a:pt x="189287" y="9525"/>
                  </a:lnTo>
                  <a:lnTo>
                    <a:pt x="184579" y="7103"/>
                  </a:lnTo>
                  <a:lnTo>
                    <a:pt x="140195" y="0"/>
                  </a:lnTo>
                  <a:close/>
                </a:path>
                <a:path w="280669" h="279400">
                  <a:moveTo>
                    <a:pt x="189287" y="9525"/>
                  </a:moveTo>
                  <a:lnTo>
                    <a:pt x="140195" y="9525"/>
                  </a:lnTo>
                  <a:lnTo>
                    <a:pt x="166609" y="12152"/>
                  </a:lnTo>
                  <a:lnTo>
                    <a:pt x="191146" y="19685"/>
                  </a:lnTo>
                  <a:lnTo>
                    <a:pt x="232905" y="47370"/>
                  </a:lnTo>
                  <a:lnTo>
                    <a:pt x="260694" y="88725"/>
                  </a:lnTo>
                  <a:lnTo>
                    <a:pt x="270891" y="139700"/>
                  </a:lnTo>
                  <a:lnTo>
                    <a:pt x="268254" y="165816"/>
                  </a:lnTo>
                  <a:lnTo>
                    <a:pt x="248736" y="212334"/>
                  </a:lnTo>
                  <a:lnTo>
                    <a:pt x="213384" y="247659"/>
                  </a:lnTo>
                  <a:lnTo>
                    <a:pt x="166609" y="267364"/>
                  </a:lnTo>
                  <a:lnTo>
                    <a:pt x="140195" y="270001"/>
                  </a:lnTo>
                  <a:lnTo>
                    <a:pt x="188065" y="270001"/>
                  </a:lnTo>
                  <a:lnTo>
                    <a:pt x="223067" y="252024"/>
                  </a:lnTo>
                  <a:lnTo>
                    <a:pt x="253380" y="221888"/>
                  </a:lnTo>
                  <a:lnTo>
                    <a:pt x="273239" y="183680"/>
                  </a:lnTo>
                  <a:lnTo>
                    <a:pt x="280365" y="139700"/>
                  </a:lnTo>
                  <a:lnTo>
                    <a:pt x="273239" y="95471"/>
                  </a:lnTo>
                  <a:lnTo>
                    <a:pt x="253380" y="57113"/>
                  </a:lnTo>
                  <a:lnTo>
                    <a:pt x="223067" y="26899"/>
                  </a:lnTo>
                  <a:lnTo>
                    <a:pt x="189287" y="9525"/>
                  </a:lnTo>
                  <a:close/>
                </a:path>
              </a:pathLst>
            </a:custGeom>
            <a:solidFill>
              <a:srgbClr val="3C3C3C"/>
            </a:solidFill>
          </p:spPr>
          <p:txBody>
            <a:bodyPr wrap="square" lIns="0" tIns="0" rIns="0" bIns="0" rtlCol="0"/>
            <a:lstStyle/>
            <a:p/>
          </p:txBody>
        </p:sp>
        <p:sp>
          <p:nvSpPr>
            <p:cNvPr id="25" name="object 25"/>
            <p:cNvSpPr/>
            <p:nvPr/>
          </p:nvSpPr>
          <p:spPr>
            <a:xfrm>
              <a:off x="582193" y="1158239"/>
              <a:ext cx="281940" cy="281940"/>
            </a:xfrm>
            <a:custGeom>
              <a:avLst/>
              <a:gdLst/>
              <a:ahLst/>
              <a:cxnLst/>
              <a:rect l="l" t="t" r="r" b="b"/>
              <a:pathLst>
                <a:path w="281940" h="281940">
                  <a:moveTo>
                    <a:pt x="141224" y="0"/>
                  </a:moveTo>
                  <a:lnTo>
                    <a:pt x="96427" y="7164"/>
                  </a:lnTo>
                  <a:lnTo>
                    <a:pt x="57640" y="27143"/>
                  </a:lnTo>
                  <a:lnTo>
                    <a:pt x="27128" y="57662"/>
                  </a:lnTo>
                  <a:lnTo>
                    <a:pt x="7159" y="96446"/>
                  </a:lnTo>
                  <a:lnTo>
                    <a:pt x="0" y="141224"/>
                  </a:lnTo>
                  <a:lnTo>
                    <a:pt x="7159" y="185753"/>
                  </a:lnTo>
                  <a:lnTo>
                    <a:pt x="27128" y="224387"/>
                  </a:lnTo>
                  <a:lnTo>
                    <a:pt x="57640" y="254829"/>
                  </a:lnTo>
                  <a:lnTo>
                    <a:pt x="96427" y="274779"/>
                  </a:lnTo>
                  <a:lnTo>
                    <a:pt x="141224" y="281939"/>
                  </a:lnTo>
                  <a:lnTo>
                    <a:pt x="185750" y="274779"/>
                  </a:lnTo>
                  <a:lnTo>
                    <a:pt x="224378" y="254829"/>
                  </a:lnTo>
                  <a:lnTo>
                    <a:pt x="254812" y="224387"/>
                  </a:lnTo>
                  <a:lnTo>
                    <a:pt x="274756" y="185753"/>
                  </a:lnTo>
                  <a:lnTo>
                    <a:pt x="281914" y="141224"/>
                  </a:lnTo>
                  <a:lnTo>
                    <a:pt x="274756" y="96446"/>
                  </a:lnTo>
                  <a:lnTo>
                    <a:pt x="254812" y="57662"/>
                  </a:lnTo>
                  <a:lnTo>
                    <a:pt x="224378" y="27143"/>
                  </a:lnTo>
                  <a:lnTo>
                    <a:pt x="185750" y="7164"/>
                  </a:lnTo>
                  <a:lnTo>
                    <a:pt x="141224" y="0"/>
                  </a:lnTo>
                  <a:close/>
                </a:path>
              </a:pathLst>
            </a:custGeom>
            <a:solidFill>
              <a:srgbClr val="FFFFFF"/>
            </a:solidFill>
          </p:spPr>
          <p:txBody>
            <a:bodyPr wrap="square" lIns="0" tIns="0" rIns="0" bIns="0" rtlCol="0"/>
            <a:lstStyle/>
            <a:p/>
          </p:txBody>
        </p:sp>
        <p:sp>
          <p:nvSpPr>
            <p:cNvPr id="26" name="object 26"/>
            <p:cNvSpPr/>
            <p:nvPr/>
          </p:nvSpPr>
          <p:spPr>
            <a:xfrm>
              <a:off x="577596" y="1153667"/>
              <a:ext cx="292735" cy="292735"/>
            </a:xfrm>
            <a:custGeom>
              <a:avLst/>
              <a:gdLst/>
              <a:ahLst/>
              <a:cxnLst/>
              <a:rect l="l" t="t" r="r" b="b"/>
              <a:pathLst>
                <a:path w="292734" h="292734">
                  <a:moveTo>
                    <a:pt x="146291" y="0"/>
                  </a:moveTo>
                  <a:lnTo>
                    <a:pt x="99987" y="7487"/>
                  </a:lnTo>
                  <a:lnTo>
                    <a:pt x="59820" y="28326"/>
                  </a:lnTo>
                  <a:lnTo>
                    <a:pt x="28177" y="60076"/>
                  </a:lnTo>
                  <a:lnTo>
                    <a:pt x="7441" y="100299"/>
                  </a:lnTo>
                  <a:lnTo>
                    <a:pt x="0" y="146558"/>
                  </a:lnTo>
                  <a:lnTo>
                    <a:pt x="7441" y="192568"/>
                  </a:lnTo>
                  <a:lnTo>
                    <a:pt x="28177" y="232641"/>
                  </a:lnTo>
                  <a:lnTo>
                    <a:pt x="59820" y="264314"/>
                  </a:lnTo>
                  <a:lnTo>
                    <a:pt x="99987" y="285124"/>
                  </a:lnTo>
                  <a:lnTo>
                    <a:pt x="146291" y="292608"/>
                  </a:lnTo>
                  <a:lnTo>
                    <a:pt x="192385" y="285124"/>
                  </a:lnTo>
                  <a:lnTo>
                    <a:pt x="196322" y="283083"/>
                  </a:lnTo>
                  <a:lnTo>
                    <a:pt x="146291" y="283083"/>
                  </a:lnTo>
                  <a:lnTo>
                    <a:pt x="118636" y="280348"/>
                  </a:lnTo>
                  <a:lnTo>
                    <a:pt x="69588" y="259830"/>
                  </a:lnTo>
                  <a:lnTo>
                    <a:pt x="32499" y="222799"/>
                  </a:lnTo>
                  <a:lnTo>
                    <a:pt x="11767" y="173924"/>
                  </a:lnTo>
                  <a:lnTo>
                    <a:pt x="8940" y="146558"/>
                  </a:lnTo>
                  <a:lnTo>
                    <a:pt x="11767" y="118897"/>
                  </a:lnTo>
                  <a:lnTo>
                    <a:pt x="32499" y="69816"/>
                  </a:lnTo>
                  <a:lnTo>
                    <a:pt x="69588" y="33045"/>
                  </a:lnTo>
                  <a:lnTo>
                    <a:pt x="118636" y="12348"/>
                  </a:lnTo>
                  <a:lnTo>
                    <a:pt x="146291" y="9525"/>
                  </a:lnTo>
                  <a:lnTo>
                    <a:pt x="196309" y="9525"/>
                  </a:lnTo>
                  <a:lnTo>
                    <a:pt x="192385" y="7487"/>
                  </a:lnTo>
                  <a:lnTo>
                    <a:pt x="146291" y="0"/>
                  </a:lnTo>
                  <a:close/>
                </a:path>
                <a:path w="292734" h="292734">
                  <a:moveTo>
                    <a:pt x="196309" y="9525"/>
                  </a:moveTo>
                  <a:lnTo>
                    <a:pt x="146291" y="9525"/>
                  </a:lnTo>
                  <a:lnTo>
                    <a:pt x="173722" y="12348"/>
                  </a:lnTo>
                  <a:lnTo>
                    <a:pt x="199421" y="20399"/>
                  </a:lnTo>
                  <a:lnTo>
                    <a:pt x="242912" y="49657"/>
                  </a:lnTo>
                  <a:lnTo>
                    <a:pt x="272418" y="93106"/>
                  </a:lnTo>
                  <a:lnTo>
                    <a:pt x="283083" y="146558"/>
                  </a:lnTo>
                  <a:lnTo>
                    <a:pt x="280339" y="173924"/>
                  </a:lnTo>
                  <a:lnTo>
                    <a:pt x="259787" y="222799"/>
                  </a:lnTo>
                  <a:lnTo>
                    <a:pt x="222711" y="259830"/>
                  </a:lnTo>
                  <a:lnTo>
                    <a:pt x="173722" y="280348"/>
                  </a:lnTo>
                  <a:lnTo>
                    <a:pt x="146291" y="283083"/>
                  </a:lnTo>
                  <a:lnTo>
                    <a:pt x="196322" y="283083"/>
                  </a:lnTo>
                  <a:lnTo>
                    <a:pt x="232525" y="264314"/>
                  </a:lnTo>
                  <a:lnTo>
                    <a:pt x="264247" y="232641"/>
                  </a:lnTo>
                  <a:lnTo>
                    <a:pt x="285088" y="192568"/>
                  </a:lnTo>
                  <a:lnTo>
                    <a:pt x="292582" y="146558"/>
                  </a:lnTo>
                  <a:lnTo>
                    <a:pt x="285088" y="100299"/>
                  </a:lnTo>
                  <a:lnTo>
                    <a:pt x="264247" y="60076"/>
                  </a:lnTo>
                  <a:lnTo>
                    <a:pt x="232525" y="28326"/>
                  </a:lnTo>
                  <a:lnTo>
                    <a:pt x="196309" y="9525"/>
                  </a:lnTo>
                  <a:close/>
                </a:path>
              </a:pathLst>
            </a:custGeom>
            <a:solidFill>
              <a:srgbClr val="3C3C3C"/>
            </a:solidFill>
          </p:spPr>
          <p:txBody>
            <a:bodyPr wrap="square" lIns="0" tIns="0" rIns="0" bIns="0" rtlCol="0"/>
            <a:lstStyle/>
            <a:p/>
          </p:txBody>
        </p:sp>
        <p:sp>
          <p:nvSpPr>
            <p:cNvPr id="27" name="object 27"/>
            <p:cNvSpPr/>
            <p:nvPr/>
          </p:nvSpPr>
          <p:spPr>
            <a:xfrm>
              <a:off x="640105" y="1216152"/>
              <a:ext cx="167614" cy="167639"/>
            </a:xfrm>
            <a:prstGeom prst="rect">
              <a:avLst/>
            </a:prstGeom>
            <a:blipFill>
              <a:blip r:embed="rId3" cstate="print"/>
              <a:stretch>
                <a:fillRect/>
              </a:stretch>
            </a:blipFill>
          </p:spPr>
          <p:txBody>
            <a:bodyPr wrap="square" lIns="0" tIns="0" rIns="0" bIns="0" rtlCol="0"/>
            <a:lstStyle/>
            <a:p/>
          </p:txBody>
        </p:sp>
        <p:sp>
          <p:nvSpPr>
            <p:cNvPr id="28" name="object 28"/>
            <p:cNvSpPr/>
            <p:nvPr/>
          </p:nvSpPr>
          <p:spPr>
            <a:xfrm>
              <a:off x="635508" y="1778507"/>
              <a:ext cx="175260" cy="175259"/>
            </a:xfrm>
            <a:prstGeom prst="rect">
              <a:avLst/>
            </a:prstGeom>
            <a:blipFill>
              <a:blip r:embed="rId4" cstate="print"/>
              <a:stretch>
                <a:fillRect/>
              </a:stretch>
            </a:blipFill>
          </p:spPr>
          <p:txBody>
            <a:bodyPr wrap="square" lIns="0" tIns="0" rIns="0" bIns="0" rtlCol="0"/>
            <a:lstStyle/>
            <a:p/>
          </p:txBody>
        </p:sp>
        <p:sp>
          <p:nvSpPr>
            <p:cNvPr id="29" name="object 29"/>
            <p:cNvSpPr/>
            <p:nvPr/>
          </p:nvSpPr>
          <p:spPr>
            <a:xfrm>
              <a:off x="432816" y="208787"/>
              <a:ext cx="530860" cy="1821180"/>
            </a:xfrm>
            <a:custGeom>
              <a:avLst/>
              <a:gdLst/>
              <a:ahLst/>
              <a:cxnLst/>
              <a:rect l="l" t="t" r="r" b="b"/>
              <a:pathLst>
                <a:path w="530860" h="1821180">
                  <a:moveTo>
                    <a:pt x="27432" y="1799844"/>
                  </a:moveTo>
                  <a:lnTo>
                    <a:pt x="21285" y="1793748"/>
                  </a:lnTo>
                  <a:lnTo>
                    <a:pt x="6146" y="1793748"/>
                  </a:lnTo>
                  <a:lnTo>
                    <a:pt x="0" y="1799844"/>
                  </a:lnTo>
                  <a:lnTo>
                    <a:pt x="0" y="1815084"/>
                  </a:lnTo>
                  <a:lnTo>
                    <a:pt x="6146" y="1821180"/>
                  </a:lnTo>
                  <a:lnTo>
                    <a:pt x="21285" y="1821180"/>
                  </a:lnTo>
                  <a:lnTo>
                    <a:pt x="27432" y="1815084"/>
                  </a:lnTo>
                  <a:lnTo>
                    <a:pt x="27432" y="1799844"/>
                  </a:lnTo>
                  <a:close/>
                </a:path>
                <a:path w="530860" h="1821180">
                  <a:moveTo>
                    <a:pt x="100584" y="1799844"/>
                  </a:moveTo>
                  <a:lnTo>
                    <a:pt x="94780" y="1793748"/>
                  </a:lnTo>
                  <a:lnTo>
                    <a:pt x="80479" y="1793748"/>
                  </a:lnTo>
                  <a:lnTo>
                    <a:pt x="74676" y="1799844"/>
                  </a:lnTo>
                  <a:lnTo>
                    <a:pt x="74676" y="1815084"/>
                  </a:lnTo>
                  <a:lnTo>
                    <a:pt x="80479" y="1821180"/>
                  </a:lnTo>
                  <a:lnTo>
                    <a:pt x="94780" y="1821180"/>
                  </a:lnTo>
                  <a:lnTo>
                    <a:pt x="100584" y="1815084"/>
                  </a:lnTo>
                  <a:lnTo>
                    <a:pt x="100584" y="1799844"/>
                  </a:lnTo>
                  <a:close/>
                </a:path>
                <a:path w="530860" h="1821180">
                  <a:moveTo>
                    <a:pt x="175260" y="1799844"/>
                  </a:moveTo>
                  <a:lnTo>
                    <a:pt x="169113" y="1793748"/>
                  </a:lnTo>
                  <a:lnTo>
                    <a:pt x="153974" y="1793748"/>
                  </a:lnTo>
                  <a:lnTo>
                    <a:pt x="147828" y="1799844"/>
                  </a:lnTo>
                  <a:lnTo>
                    <a:pt x="147828" y="1815084"/>
                  </a:lnTo>
                  <a:lnTo>
                    <a:pt x="153974" y="1821180"/>
                  </a:lnTo>
                  <a:lnTo>
                    <a:pt x="169113" y="1821180"/>
                  </a:lnTo>
                  <a:lnTo>
                    <a:pt x="175260" y="1815084"/>
                  </a:lnTo>
                  <a:lnTo>
                    <a:pt x="175260" y="1799844"/>
                  </a:lnTo>
                  <a:close/>
                </a:path>
                <a:path w="530860" h="1821180">
                  <a:moveTo>
                    <a:pt x="382524" y="6096"/>
                  </a:moveTo>
                  <a:lnTo>
                    <a:pt x="376377" y="0"/>
                  </a:lnTo>
                  <a:lnTo>
                    <a:pt x="361238" y="0"/>
                  </a:lnTo>
                  <a:lnTo>
                    <a:pt x="355092" y="6096"/>
                  </a:lnTo>
                  <a:lnTo>
                    <a:pt x="355092" y="21336"/>
                  </a:lnTo>
                  <a:lnTo>
                    <a:pt x="361238" y="27432"/>
                  </a:lnTo>
                  <a:lnTo>
                    <a:pt x="376377" y="27432"/>
                  </a:lnTo>
                  <a:lnTo>
                    <a:pt x="382524" y="21336"/>
                  </a:lnTo>
                  <a:lnTo>
                    <a:pt x="382524" y="6096"/>
                  </a:lnTo>
                  <a:close/>
                </a:path>
                <a:path w="530860" h="1821180">
                  <a:moveTo>
                    <a:pt x="455676" y="6096"/>
                  </a:moveTo>
                  <a:lnTo>
                    <a:pt x="449872" y="0"/>
                  </a:lnTo>
                  <a:lnTo>
                    <a:pt x="435571" y="0"/>
                  </a:lnTo>
                  <a:lnTo>
                    <a:pt x="429768" y="6096"/>
                  </a:lnTo>
                  <a:lnTo>
                    <a:pt x="429768" y="21336"/>
                  </a:lnTo>
                  <a:lnTo>
                    <a:pt x="435571" y="27432"/>
                  </a:lnTo>
                  <a:lnTo>
                    <a:pt x="449872" y="27432"/>
                  </a:lnTo>
                  <a:lnTo>
                    <a:pt x="455676" y="21336"/>
                  </a:lnTo>
                  <a:lnTo>
                    <a:pt x="455676" y="6096"/>
                  </a:lnTo>
                  <a:close/>
                </a:path>
                <a:path w="530860" h="1821180">
                  <a:moveTo>
                    <a:pt x="530352" y="6096"/>
                  </a:moveTo>
                  <a:lnTo>
                    <a:pt x="524205" y="0"/>
                  </a:lnTo>
                  <a:lnTo>
                    <a:pt x="509066" y="0"/>
                  </a:lnTo>
                  <a:lnTo>
                    <a:pt x="502920" y="6096"/>
                  </a:lnTo>
                  <a:lnTo>
                    <a:pt x="502920" y="21336"/>
                  </a:lnTo>
                  <a:lnTo>
                    <a:pt x="509066" y="27432"/>
                  </a:lnTo>
                  <a:lnTo>
                    <a:pt x="524205" y="27432"/>
                  </a:lnTo>
                  <a:lnTo>
                    <a:pt x="530352" y="21336"/>
                  </a:lnTo>
                  <a:lnTo>
                    <a:pt x="530352" y="6096"/>
                  </a:lnTo>
                  <a:close/>
                </a:path>
              </a:pathLst>
            </a:custGeom>
            <a:solidFill>
              <a:srgbClr val="3C3C3C"/>
            </a:solidFill>
          </p:spPr>
          <p:txBody>
            <a:bodyPr wrap="square" lIns="0" tIns="0" rIns="0" bIns="0" rtlCol="0"/>
            <a:lstStyle/>
            <a:p/>
          </p:txBody>
        </p:sp>
      </p:grpSp>
      <p:sp>
        <p:nvSpPr>
          <p:cNvPr id="30" name="object 30"/>
          <p:cNvSpPr/>
          <p:nvPr/>
        </p:nvSpPr>
        <p:spPr>
          <a:xfrm>
            <a:off x="8129016" y="4988052"/>
            <a:ext cx="27940" cy="27940"/>
          </a:xfrm>
          <a:custGeom>
            <a:avLst/>
            <a:gdLst/>
            <a:ahLst/>
            <a:cxnLst/>
            <a:rect l="l" t="t" r="r" b="b"/>
            <a:pathLst>
              <a:path w="27940" h="27939">
                <a:moveTo>
                  <a:pt x="21335" y="0"/>
                </a:moveTo>
                <a:lnTo>
                  <a:pt x="6095" y="0"/>
                </a:lnTo>
                <a:lnTo>
                  <a:pt x="0" y="6134"/>
                </a:lnTo>
                <a:lnTo>
                  <a:pt x="0" y="21285"/>
                </a:lnTo>
                <a:lnTo>
                  <a:pt x="6095" y="27432"/>
                </a:lnTo>
                <a:lnTo>
                  <a:pt x="21335" y="27432"/>
                </a:lnTo>
                <a:lnTo>
                  <a:pt x="27431" y="21285"/>
                </a:lnTo>
                <a:lnTo>
                  <a:pt x="27431" y="6134"/>
                </a:lnTo>
                <a:close/>
              </a:path>
            </a:pathLst>
          </a:custGeom>
          <a:solidFill>
            <a:srgbClr val="3C3C3C"/>
          </a:solidFill>
        </p:spPr>
        <p:txBody>
          <a:bodyPr wrap="square" lIns="0" tIns="0" rIns="0" bIns="0" rtlCol="0"/>
          <a:lstStyle/>
          <a:p/>
        </p:txBody>
      </p:sp>
      <p:sp>
        <p:nvSpPr>
          <p:cNvPr id="31" name="object 31"/>
          <p:cNvSpPr/>
          <p:nvPr/>
        </p:nvSpPr>
        <p:spPr>
          <a:xfrm>
            <a:off x="8203692" y="4988052"/>
            <a:ext cx="26034" cy="27940"/>
          </a:xfrm>
          <a:custGeom>
            <a:avLst/>
            <a:gdLst/>
            <a:ahLst/>
            <a:cxnLst/>
            <a:rect l="l" t="t" r="r" b="b"/>
            <a:pathLst>
              <a:path w="26034" h="27939">
                <a:moveTo>
                  <a:pt x="20065" y="0"/>
                </a:moveTo>
                <a:lnTo>
                  <a:pt x="5841" y="0"/>
                </a:lnTo>
                <a:lnTo>
                  <a:pt x="0" y="6134"/>
                </a:lnTo>
                <a:lnTo>
                  <a:pt x="0" y="21285"/>
                </a:lnTo>
                <a:lnTo>
                  <a:pt x="5841" y="27432"/>
                </a:lnTo>
                <a:lnTo>
                  <a:pt x="20065" y="27432"/>
                </a:lnTo>
                <a:lnTo>
                  <a:pt x="25907" y="21285"/>
                </a:lnTo>
                <a:lnTo>
                  <a:pt x="25907" y="6134"/>
                </a:lnTo>
                <a:close/>
              </a:path>
            </a:pathLst>
          </a:custGeom>
          <a:solidFill>
            <a:srgbClr val="3C3C3C"/>
          </a:solidFill>
        </p:spPr>
        <p:txBody>
          <a:bodyPr wrap="square" lIns="0" tIns="0" rIns="0" bIns="0" rtlCol="0"/>
          <a:lstStyle/>
          <a:p/>
        </p:txBody>
      </p:sp>
      <p:sp>
        <p:nvSpPr>
          <p:cNvPr id="32" name="object 32"/>
          <p:cNvSpPr/>
          <p:nvPr/>
        </p:nvSpPr>
        <p:spPr>
          <a:xfrm>
            <a:off x="8276843" y="4988052"/>
            <a:ext cx="27940" cy="27940"/>
          </a:xfrm>
          <a:custGeom>
            <a:avLst/>
            <a:gdLst/>
            <a:ahLst/>
            <a:cxnLst/>
            <a:rect l="l" t="t" r="r" b="b"/>
            <a:pathLst>
              <a:path w="27940" h="27939">
                <a:moveTo>
                  <a:pt x="21335" y="0"/>
                </a:moveTo>
                <a:lnTo>
                  <a:pt x="6096" y="0"/>
                </a:lnTo>
                <a:lnTo>
                  <a:pt x="0" y="6134"/>
                </a:lnTo>
                <a:lnTo>
                  <a:pt x="0" y="21285"/>
                </a:lnTo>
                <a:lnTo>
                  <a:pt x="6096" y="27432"/>
                </a:lnTo>
                <a:lnTo>
                  <a:pt x="21335" y="27432"/>
                </a:lnTo>
                <a:lnTo>
                  <a:pt x="27431" y="21285"/>
                </a:lnTo>
                <a:lnTo>
                  <a:pt x="27431" y="6134"/>
                </a:lnTo>
                <a:close/>
              </a:path>
            </a:pathLst>
          </a:custGeom>
          <a:solidFill>
            <a:srgbClr val="3C3C3C"/>
          </a:solidFill>
        </p:spPr>
        <p:txBody>
          <a:bodyPr wrap="square" lIns="0" tIns="0" rIns="0" bIns="0" rtlCol="0"/>
          <a:lstStyle/>
          <a:p/>
        </p:txBody>
      </p:sp>
      <p:sp>
        <p:nvSpPr>
          <p:cNvPr id="33" name="object 33"/>
          <p:cNvSpPr/>
          <p:nvPr/>
        </p:nvSpPr>
        <p:spPr>
          <a:xfrm>
            <a:off x="8497823" y="3429000"/>
            <a:ext cx="27940" cy="27940"/>
          </a:xfrm>
          <a:custGeom>
            <a:avLst/>
            <a:gdLst/>
            <a:ahLst/>
            <a:cxnLst/>
            <a:rect l="l" t="t" r="r" b="b"/>
            <a:pathLst>
              <a:path w="27940" h="27939">
                <a:moveTo>
                  <a:pt x="21335" y="0"/>
                </a:moveTo>
                <a:lnTo>
                  <a:pt x="6096" y="0"/>
                </a:lnTo>
                <a:lnTo>
                  <a:pt x="0" y="6095"/>
                </a:lnTo>
                <a:lnTo>
                  <a:pt x="0" y="21336"/>
                </a:lnTo>
                <a:lnTo>
                  <a:pt x="6096" y="27431"/>
                </a:lnTo>
                <a:lnTo>
                  <a:pt x="21335" y="27431"/>
                </a:lnTo>
                <a:lnTo>
                  <a:pt x="27431" y="21336"/>
                </a:lnTo>
                <a:lnTo>
                  <a:pt x="27431" y="6095"/>
                </a:lnTo>
                <a:close/>
              </a:path>
            </a:pathLst>
          </a:custGeom>
          <a:solidFill>
            <a:srgbClr val="3C3C3C"/>
          </a:solidFill>
        </p:spPr>
        <p:txBody>
          <a:bodyPr wrap="square" lIns="0" tIns="0" rIns="0" bIns="0" rtlCol="0"/>
          <a:lstStyle/>
          <a:p/>
        </p:txBody>
      </p:sp>
      <p:sp>
        <p:nvSpPr>
          <p:cNvPr id="34" name="object 34"/>
          <p:cNvSpPr/>
          <p:nvPr/>
        </p:nvSpPr>
        <p:spPr>
          <a:xfrm>
            <a:off x="8570976" y="3429000"/>
            <a:ext cx="27940" cy="27940"/>
          </a:xfrm>
          <a:custGeom>
            <a:avLst/>
            <a:gdLst/>
            <a:ahLst/>
            <a:cxnLst/>
            <a:rect l="l" t="t" r="r" b="b"/>
            <a:pathLst>
              <a:path w="27940" h="27939">
                <a:moveTo>
                  <a:pt x="21335" y="0"/>
                </a:moveTo>
                <a:lnTo>
                  <a:pt x="6096" y="0"/>
                </a:lnTo>
                <a:lnTo>
                  <a:pt x="0" y="6095"/>
                </a:lnTo>
                <a:lnTo>
                  <a:pt x="0" y="21336"/>
                </a:lnTo>
                <a:lnTo>
                  <a:pt x="6096" y="27431"/>
                </a:lnTo>
                <a:lnTo>
                  <a:pt x="21335" y="27431"/>
                </a:lnTo>
                <a:lnTo>
                  <a:pt x="27431" y="21336"/>
                </a:lnTo>
                <a:lnTo>
                  <a:pt x="27431" y="6095"/>
                </a:lnTo>
                <a:close/>
              </a:path>
            </a:pathLst>
          </a:custGeom>
          <a:solidFill>
            <a:srgbClr val="3C3C3C"/>
          </a:solidFill>
        </p:spPr>
        <p:txBody>
          <a:bodyPr wrap="square" lIns="0" tIns="0" rIns="0" bIns="0" rtlCol="0"/>
          <a:lstStyle/>
          <a:p/>
        </p:txBody>
      </p:sp>
      <p:sp>
        <p:nvSpPr>
          <p:cNvPr id="35" name="object 35"/>
          <p:cNvSpPr/>
          <p:nvPr/>
        </p:nvSpPr>
        <p:spPr>
          <a:xfrm>
            <a:off x="8645652" y="3429000"/>
            <a:ext cx="27940" cy="27940"/>
          </a:xfrm>
          <a:custGeom>
            <a:avLst/>
            <a:gdLst/>
            <a:ahLst/>
            <a:cxnLst/>
            <a:rect l="l" t="t" r="r" b="b"/>
            <a:pathLst>
              <a:path w="27940" h="27939">
                <a:moveTo>
                  <a:pt x="21336" y="0"/>
                </a:moveTo>
                <a:lnTo>
                  <a:pt x="6096" y="0"/>
                </a:lnTo>
                <a:lnTo>
                  <a:pt x="0" y="6095"/>
                </a:lnTo>
                <a:lnTo>
                  <a:pt x="0" y="21336"/>
                </a:lnTo>
                <a:lnTo>
                  <a:pt x="6096" y="27431"/>
                </a:lnTo>
                <a:lnTo>
                  <a:pt x="21336" y="27431"/>
                </a:lnTo>
                <a:lnTo>
                  <a:pt x="27431" y="21336"/>
                </a:lnTo>
                <a:lnTo>
                  <a:pt x="27431" y="6095"/>
                </a:lnTo>
                <a:close/>
              </a:path>
            </a:pathLst>
          </a:custGeom>
          <a:solidFill>
            <a:srgbClr val="3C3C3C"/>
          </a:solidFill>
        </p:spPr>
        <p:txBody>
          <a:bodyPr wrap="square" lIns="0" tIns="0" rIns="0" bIns="0" rtlCol="0"/>
          <a:lstStyle/>
          <a:p/>
        </p:txBody>
      </p:sp>
      <p:sp>
        <p:nvSpPr>
          <p:cNvPr id="36" name="object 36"/>
          <p:cNvSpPr/>
          <p:nvPr/>
        </p:nvSpPr>
        <p:spPr>
          <a:xfrm>
            <a:off x="8407907" y="0"/>
            <a:ext cx="0" cy="2160905"/>
          </a:xfrm>
          <a:custGeom>
            <a:avLst/>
            <a:gdLst/>
            <a:ahLst/>
            <a:cxnLst/>
            <a:rect l="l" t="t" r="r" b="b"/>
            <a:pathLst>
              <a:path h="2160905">
                <a:moveTo>
                  <a:pt x="0" y="0"/>
                </a:moveTo>
                <a:lnTo>
                  <a:pt x="0" y="2160905"/>
                </a:lnTo>
              </a:path>
            </a:pathLst>
          </a:custGeom>
          <a:ln w="9525">
            <a:solidFill>
              <a:srgbClr val="3C3C3C"/>
            </a:solidFill>
          </a:ln>
        </p:spPr>
        <p:txBody>
          <a:bodyPr wrap="square" lIns="0" tIns="0" rIns="0" bIns="0" rtlCol="0"/>
          <a:lstStyle/>
          <a:p/>
        </p:txBody>
      </p:sp>
      <p:grpSp>
        <p:nvGrpSpPr>
          <p:cNvPr id="37" name="object 37"/>
          <p:cNvGrpSpPr/>
          <p:nvPr/>
        </p:nvGrpSpPr>
        <p:grpSpPr>
          <a:xfrm>
            <a:off x="667321" y="2985516"/>
            <a:ext cx="100965" cy="2158365"/>
            <a:chOff x="667321" y="2985516"/>
            <a:chExt cx="100965" cy="2158365"/>
          </a:xfrm>
        </p:grpSpPr>
        <p:sp>
          <p:nvSpPr>
            <p:cNvPr id="38" name="object 38"/>
            <p:cNvSpPr/>
            <p:nvPr/>
          </p:nvSpPr>
          <p:spPr>
            <a:xfrm>
              <a:off x="713041" y="2985516"/>
              <a:ext cx="9525" cy="2158365"/>
            </a:xfrm>
            <a:custGeom>
              <a:avLst/>
              <a:gdLst/>
              <a:ahLst/>
              <a:cxnLst/>
              <a:rect l="l" t="t" r="r" b="b"/>
              <a:pathLst>
                <a:path w="9525" h="2158365">
                  <a:moveTo>
                    <a:pt x="9525" y="0"/>
                  </a:moveTo>
                  <a:lnTo>
                    <a:pt x="0" y="0"/>
                  </a:lnTo>
                  <a:lnTo>
                    <a:pt x="0" y="2157982"/>
                  </a:lnTo>
                  <a:lnTo>
                    <a:pt x="9525" y="2157982"/>
                  </a:lnTo>
                  <a:lnTo>
                    <a:pt x="9525" y="0"/>
                  </a:lnTo>
                  <a:close/>
                </a:path>
              </a:pathLst>
            </a:custGeom>
            <a:solidFill>
              <a:srgbClr val="3C3C3C"/>
            </a:solidFill>
          </p:spPr>
          <p:txBody>
            <a:bodyPr wrap="square" lIns="0" tIns="0" rIns="0" bIns="0" rtlCol="0"/>
            <a:lstStyle/>
            <a:p/>
          </p:txBody>
        </p:sp>
        <p:sp>
          <p:nvSpPr>
            <p:cNvPr id="39" name="object 39"/>
            <p:cNvSpPr/>
            <p:nvPr/>
          </p:nvSpPr>
          <p:spPr>
            <a:xfrm>
              <a:off x="667321" y="4582477"/>
              <a:ext cx="100964" cy="102489"/>
            </a:xfrm>
            <a:prstGeom prst="rect">
              <a:avLst/>
            </a:prstGeom>
            <a:blipFill>
              <a:blip r:embed="rId5" cstate="print"/>
              <a:stretch>
                <a:fillRect/>
              </a:stretch>
            </a:blipFill>
          </p:spPr>
          <p:txBody>
            <a:bodyPr wrap="square" lIns="0" tIns="0" rIns="0" bIns="0" rtlCol="0"/>
            <a:lstStyle/>
            <a:p/>
          </p:txBody>
        </p:sp>
        <p:sp>
          <p:nvSpPr>
            <p:cNvPr id="40" name="object 40"/>
            <p:cNvSpPr/>
            <p:nvPr/>
          </p:nvSpPr>
          <p:spPr>
            <a:xfrm>
              <a:off x="667321" y="3936301"/>
              <a:ext cx="100964" cy="100965"/>
            </a:xfrm>
            <a:prstGeom prst="rect">
              <a:avLst/>
            </a:prstGeom>
            <a:blipFill>
              <a:blip r:embed="rId6" cstate="print"/>
              <a:stretch>
                <a:fillRect/>
              </a:stretch>
            </a:blipFill>
          </p:spPr>
          <p:txBody>
            <a:bodyPr wrap="square" lIns="0" tIns="0" rIns="0" bIns="0" rtlCol="0"/>
            <a:lstStyle/>
            <a:p/>
          </p:txBody>
        </p:sp>
      </p:grpSp>
      <p:sp>
        <p:nvSpPr>
          <p:cNvPr id="41" name="object 41"/>
          <p:cNvSpPr/>
          <p:nvPr/>
        </p:nvSpPr>
        <p:spPr>
          <a:xfrm>
            <a:off x="8355901" y="1449133"/>
            <a:ext cx="102488" cy="100964"/>
          </a:xfrm>
          <a:prstGeom prst="rect">
            <a:avLst/>
          </a:prstGeom>
          <a:blipFill>
            <a:blip r:embed="rId7" cstate="print"/>
            <a:stretch>
              <a:fillRect/>
            </a:stretch>
          </a:blipFill>
        </p:spPr>
        <p:txBody>
          <a:bodyPr wrap="square" lIns="0" tIns="0" rIns="0" bIns="0" rtlCol="0"/>
          <a:lstStyle/>
          <a:p/>
        </p:txBody>
      </p:sp>
      <p:sp>
        <p:nvSpPr>
          <p:cNvPr id="42" name="object 42"/>
          <p:cNvSpPr/>
          <p:nvPr/>
        </p:nvSpPr>
        <p:spPr>
          <a:xfrm>
            <a:off x="8355901" y="229933"/>
            <a:ext cx="102488" cy="102488"/>
          </a:xfrm>
          <a:prstGeom prst="rect">
            <a:avLst/>
          </a:prstGeom>
          <a:blipFill>
            <a:blip r:embed="rId8" cstate="print"/>
            <a:stretch>
              <a:fillRect/>
            </a:stretch>
          </a:blipFill>
        </p:spPr>
        <p:txBody>
          <a:bodyPr wrap="square" lIns="0" tIns="0" rIns="0" bIns="0" rtlCol="0"/>
          <a:lstStyle/>
          <a:p/>
        </p:txBody>
      </p:sp>
      <p:sp>
        <p:nvSpPr>
          <p:cNvPr id="43" name="object 43"/>
          <p:cNvSpPr/>
          <p:nvPr/>
        </p:nvSpPr>
        <p:spPr>
          <a:xfrm>
            <a:off x="3727513" y="522541"/>
            <a:ext cx="1688973" cy="1688973"/>
          </a:xfrm>
          <a:prstGeom prst="rect">
            <a:avLst/>
          </a:prstGeom>
          <a:blipFill>
            <a:blip r:embed="rId9" cstate="print"/>
            <a:stretch>
              <a:fillRect/>
            </a:stretch>
          </a:blipFill>
        </p:spPr>
        <p:txBody>
          <a:bodyPr wrap="square" lIns="0" tIns="0" rIns="0" bIns="0" rtlCol="0"/>
          <a:lstStyle/>
          <a:p/>
        </p:txBody>
      </p:sp>
      <p:sp>
        <p:nvSpPr>
          <p:cNvPr id="44" name="object 44"/>
          <p:cNvSpPr txBox="1">
            <a:spLocks noGrp="1"/>
          </p:cNvSpPr>
          <p:nvPr>
            <p:ph type="title"/>
          </p:nvPr>
        </p:nvSpPr>
        <p:spPr>
          <a:xfrm>
            <a:off x="3152013" y="2557652"/>
            <a:ext cx="2839973" cy="861695"/>
          </a:xfrm>
          <a:prstGeom prst="rect">
            <a:avLst/>
          </a:prstGeom>
        </p:spPr>
        <p:txBody>
          <a:bodyPr/>
          <a:lstStyle/>
          <a:p>
            <a:pPr algn="ctr"/>
            <a:r>
              <a:t>Thanks for </a:t>
            </a:r>
            <a:r>
              <a:t>watching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98319" y="713231"/>
            <a:ext cx="4711700" cy="3717290"/>
          </a:xfrm>
          <a:custGeom>
            <a:avLst/>
            <a:gdLst/>
            <a:ahLst/>
            <a:cxnLst/>
            <a:rect l="l" t="t" r="r" b="b"/>
            <a:pathLst>
              <a:path w="4711700" h="3717290">
                <a:moveTo>
                  <a:pt x="4711497" y="1520698"/>
                </a:moveTo>
                <a:lnTo>
                  <a:pt x="4711319" y="1512658"/>
                </a:lnTo>
                <a:lnTo>
                  <a:pt x="4711319" y="1497050"/>
                </a:lnTo>
                <a:lnTo>
                  <a:pt x="4710658" y="1481048"/>
                </a:lnTo>
                <a:lnTo>
                  <a:pt x="4710468" y="1471866"/>
                </a:lnTo>
                <a:lnTo>
                  <a:pt x="4709922" y="1463243"/>
                </a:lnTo>
                <a:lnTo>
                  <a:pt x="4709363" y="1449438"/>
                </a:lnTo>
                <a:lnTo>
                  <a:pt x="4708106" y="1433995"/>
                </a:lnTo>
                <a:lnTo>
                  <a:pt x="4707420" y="1422984"/>
                </a:lnTo>
                <a:lnTo>
                  <a:pt x="4706429" y="1413433"/>
                </a:lnTo>
                <a:lnTo>
                  <a:pt x="4705489" y="1401826"/>
                </a:lnTo>
                <a:lnTo>
                  <a:pt x="4703711" y="1387144"/>
                </a:lnTo>
                <a:lnTo>
                  <a:pt x="4702378" y="1374140"/>
                </a:lnTo>
                <a:lnTo>
                  <a:pt x="4700981" y="1364437"/>
                </a:lnTo>
                <a:lnTo>
                  <a:pt x="4699762" y="1354289"/>
                </a:lnTo>
                <a:lnTo>
                  <a:pt x="4697425" y="1339735"/>
                </a:lnTo>
                <a:lnTo>
                  <a:pt x="4695380" y="1325410"/>
                </a:lnTo>
                <a:lnTo>
                  <a:pt x="4693590" y="1315694"/>
                </a:lnTo>
                <a:lnTo>
                  <a:pt x="4692193" y="1306893"/>
                </a:lnTo>
                <a:lnTo>
                  <a:pt x="4689475" y="1293266"/>
                </a:lnTo>
                <a:lnTo>
                  <a:pt x="4686478" y="1276870"/>
                </a:lnTo>
                <a:lnTo>
                  <a:pt x="4684230" y="1266837"/>
                </a:lnTo>
                <a:lnTo>
                  <a:pt x="4682820" y="1259725"/>
                </a:lnTo>
                <a:lnTo>
                  <a:pt x="4679785" y="1246987"/>
                </a:lnTo>
                <a:lnTo>
                  <a:pt x="4675683" y="1228610"/>
                </a:lnTo>
                <a:lnTo>
                  <a:pt x="4673117" y="1218920"/>
                </a:lnTo>
                <a:lnTo>
                  <a:pt x="4671682" y="1212850"/>
                </a:lnTo>
                <a:lnTo>
                  <a:pt x="4668240" y="1200467"/>
                </a:lnTo>
                <a:lnTo>
                  <a:pt x="4663033" y="1180693"/>
                </a:lnTo>
                <a:lnTo>
                  <a:pt x="4660201" y="1171397"/>
                </a:lnTo>
                <a:lnTo>
                  <a:pt x="4658804" y="1166342"/>
                </a:lnTo>
                <a:lnTo>
                  <a:pt x="4655159" y="1154849"/>
                </a:lnTo>
                <a:lnTo>
                  <a:pt x="4648581" y="1133208"/>
                </a:lnTo>
                <a:lnTo>
                  <a:pt x="4645469" y="1124229"/>
                </a:lnTo>
                <a:lnTo>
                  <a:pt x="4644225" y="1120267"/>
                </a:lnTo>
                <a:lnTo>
                  <a:pt x="4640478" y="1109776"/>
                </a:lnTo>
                <a:lnTo>
                  <a:pt x="4632350" y="1086231"/>
                </a:lnTo>
                <a:lnTo>
                  <a:pt x="4629112" y="1077912"/>
                </a:lnTo>
                <a:lnTo>
                  <a:pt x="4627981" y="1074699"/>
                </a:lnTo>
                <a:lnTo>
                  <a:pt x="4624057" y="1064844"/>
                </a:lnTo>
                <a:lnTo>
                  <a:pt x="4614380" y="1039850"/>
                </a:lnTo>
                <a:lnTo>
                  <a:pt x="4611078" y="1032192"/>
                </a:lnTo>
                <a:lnTo>
                  <a:pt x="4610100" y="1029716"/>
                </a:lnTo>
                <a:lnTo>
                  <a:pt x="4606087" y="1020597"/>
                </a:lnTo>
                <a:lnTo>
                  <a:pt x="4594707" y="994130"/>
                </a:lnTo>
                <a:lnTo>
                  <a:pt x="4591596" y="987615"/>
                </a:lnTo>
                <a:lnTo>
                  <a:pt x="4590631" y="985380"/>
                </a:lnTo>
                <a:lnTo>
                  <a:pt x="4585601" y="974979"/>
                </a:lnTo>
                <a:lnTo>
                  <a:pt x="4573346" y="949159"/>
                </a:lnTo>
                <a:lnTo>
                  <a:pt x="4570603" y="943902"/>
                </a:lnTo>
                <a:lnTo>
                  <a:pt x="4569587" y="941781"/>
                </a:lnTo>
                <a:lnTo>
                  <a:pt x="4563707" y="930656"/>
                </a:lnTo>
                <a:lnTo>
                  <a:pt x="4550372" y="905002"/>
                </a:lnTo>
                <a:lnTo>
                  <a:pt x="4547832" y="900544"/>
                </a:lnTo>
                <a:lnTo>
                  <a:pt x="4547006" y="898969"/>
                </a:lnTo>
                <a:lnTo>
                  <a:pt x="4540212" y="887145"/>
                </a:lnTo>
                <a:lnTo>
                  <a:pt x="4525784" y="861758"/>
                </a:lnTo>
                <a:lnTo>
                  <a:pt x="4523867" y="858685"/>
                </a:lnTo>
                <a:lnTo>
                  <a:pt x="4522927" y="857021"/>
                </a:lnTo>
                <a:lnTo>
                  <a:pt x="4512462" y="840244"/>
                </a:lnTo>
                <a:lnTo>
                  <a:pt x="4499635" y="819505"/>
                </a:lnTo>
                <a:lnTo>
                  <a:pt x="4498365" y="817626"/>
                </a:lnTo>
                <a:lnTo>
                  <a:pt x="4497375" y="816025"/>
                </a:lnTo>
                <a:lnTo>
                  <a:pt x="4479493" y="789533"/>
                </a:lnTo>
                <a:lnTo>
                  <a:pt x="4471949" y="778294"/>
                </a:lnTo>
                <a:lnTo>
                  <a:pt x="4471492" y="777684"/>
                </a:lnTo>
                <a:lnTo>
                  <a:pt x="4470400" y="776046"/>
                </a:lnTo>
                <a:lnTo>
                  <a:pt x="4442015" y="737133"/>
                </a:lnTo>
                <a:lnTo>
                  <a:pt x="4412285" y="699389"/>
                </a:lnTo>
                <a:lnTo>
                  <a:pt x="4380039" y="661530"/>
                </a:lnTo>
                <a:lnTo>
                  <a:pt x="4346664" y="624852"/>
                </a:lnTo>
                <a:lnTo>
                  <a:pt x="4312170" y="589368"/>
                </a:lnTo>
                <a:lnTo>
                  <a:pt x="4276623" y="555053"/>
                </a:lnTo>
                <a:lnTo>
                  <a:pt x="4240047" y="521906"/>
                </a:lnTo>
                <a:lnTo>
                  <a:pt x="4202493" y="489915"/>
                </a:lnTo>
                <a:lnTo>
                  <a:pt x="4163987" y="459054"/>
                </a:lnTo>
                <a:lnTo>
                  <a:pt x="4124591" y="429323"/>
                </a:lnTo>
                <a:lnTo>
                  <a:pt x="4084320" y="400723"/>
                </a:lnTo>
                <a:lnTo>
                  <a:pt x="4043235" y="373227"/>
                </a:lnTo>
                <a:lnTo>
                  <a:pt x="4001376" y="346824"/>
                </a:lnTo>
                <a:lnTo>
                  <a:pt x="3958767" y="321513"/>
                </a:lnTo>
                <a:lnTo>
                  <a:pt x="3915460" y="297281"/>
                </a:lnTo>
                <a:lnTo>
                  <a:pt x="3871493" y="274104"/>
                </a:lnTo>
                <a:lnTo>
                  <a:pt x="3826916" y="251993"/>
                </a:lnTo>
                <a:lnTo>
                  <a:pt x="3781755" y="230911"/>
                </a:lnTo>
                <a:lnTo>
                  <a:pt x="3736048" y="210870"/>
                </a:lnTo>
                <a:lnTo>
                  <a:pt x="3689858" y="191858"/>
                </a:lnTo>
                <a:lnTo>
                  <a:pt x="3643198" y="173850"/>
                </a:lnTo>
                <a:lnTo>
                  <a:pt x="3596132" y="156845"/>
                </a:lnTo>
                <a:lnTo>
                  <a:pt x="3548684" y="140830"/>
                </a:lnTo>
                <a:lnTo>
                  <a:pt x="3500907" y="125793"/>
                </a:lnTo>
                <a:lnTo>
                  <a:pt x="3452838" y="111721"/>
                </a:lnTo>
                <a:lnTo>
                  <a:pt x="3404501" y="98602"/>
                </a:lnTo>
                <a:lnTo>
                  <a:pt x="3355962" y="86436"/>
                </a:lnTo>
                <a:lnTo>
                  <a:pt x="3307245" y="75209"/>
                </a:lnTo>
                <a:lnTo>
                  <a:pt x="3258401" y="64897"/>
                </a:lnTo>
                <a:lnTo>
                  <a:pt x="3209467" y="55499"/>
                </a:lnTo>
                <a:lnTo>
                  <a:pt x="3159531" y="46977"/>
                </a:lnTo>
                <a:lnTo>
                  <a:pt x="3109531" y="39281"/>
                </a:lnTo>
                <a:lnTo>
                  <a:pt x="3059455" y="32372"/>
                </a:lnTo>
                <a:lnTo>
                  <a:pt x="3009315" y="26225"/>
                </a:lnTo>
                <a:lnTo>
                  <a:pt x="2959100" y="20828"/>
                </a:lnTo>
                <a:lnTo>
                  <a:pt x="2908833" y="16116"/>
                </a:lnTo>
                <a:lnTo>
                  <a:pt x="2858503" y="12090"/>
                </a:lnTo>
                <a:lnTo>
                  <a:pt x="2808109" y="8699"/>
                </a:lnTo>
                <a:lnTo>
                  <a:pt x="2757678" y="5905"/>
                </a:lnTo>
                <a:lnTo>
                  <a:pt x="2707195" y="3695"/>
                </a:lnTo>
                <a:lnTo>
                  <a:pt x="2656662" y="2032"/>
                </a:lnTo>
                <a:lnTo>
                  <a:pt x="2606103" y="889"/>
                </a:lnTo>
                <a:lnTo>
                  <a:pt x="2555494" y="215"/>
                </a:lnTo>
                <a:lnTo>
                  <a:pt x="2504871" y="0"/>
                </a:lnTo>
                <a:lnTo>
                  <a:pt x="2502992" y="12"/>
                </a:lnTo>
                <a:lnTo>
                  <a:pt x="2501188" y="0"/>
                </a:lnTo>
                <a:lnTo>
                  <a:pt x="2448928" y="228"/>
                </a:lnTo>
                <a:lnTo>
                  <a:pt x="2396667" y="889"/>
                </a:lnTo>
                <a:lnTo>
                  <a:pt x="2356802" y="1701"/>
                </a:lnTo>
                <a:lnTo>
                  <a:pt x="2347137" y="1879"/>
                </a:lnTo>
                <a:lnTo>
                  <a:pt x="2345690" y="1917"/>
                </a:lnTo>
                <a:lnTo>
                  <a:pt x="2344394" y="1943"/>
                </a:lnTo>
                <a:lnTo>
                  <a:pt x="2336190" y="2171"/>
                </a:lnTo>
                <a:lnTo>
                  <a:pt x="2294534" y="3238"/>
                </a:lnTo>
                <a:lnTo>
                  <a:pt x="2241931" y="4902"/>
                </a:lnTo>
                <a:lnTo>
                  <a:pt x="2136711" y="9017"/>
                </a:lnTo>
                <a:lnTo>
                  <a:pt x="2031517" y="13931"/>
                </a:lnTo>
                <a:lnTo>
                  <a:pt x="1821357" y="25019"/>
                </a:lnTo>
                <a:lnTo>
                  <a:pt x="1670011" y="33934"/>
                </a:lnTo>
                <a:lnTo>
                  <a:pt x="1619491" y="37249"/>
                </a:lnTo>
                <a:lnTo>
                  <a:pt x="1568983" y="40843"/>
                </a:lnTo>
                <a:lnTo>
                  <a:pt x="1518488" y="44780"/>
                </a:lnTo>
                <a:lnTo>
                  <a:pt x="1468031" y="49136"/>
                </a:lnTo>
                <a:lnTo>
                  <a:pt x="1417650" y="53975"/>
                </a:lnTo>
                <a:lnTo>
                  <a:pt x="1367358" y="59347"/>
                </a:lnTo>
                <a:lnTo>
                  <a:pt x="1317167" y="65341"/>
                </a:lnTo>
                <a:lnTo>
                  <a:pt x="1267117" y="72009"/>
                </a:lnTo>
                <a:lnTo>
                  <a:pt x="1217218" y="79425"/>
                </a:lnTo>
                <a:lnTo>
                  <a:pt x="1167511" y="87655"/>
                </a:lnTo>
                <a:lnTo>
                  <a:pt x="1117993" y="96761"/>
                </a:lnTo>
                <a:lnTo>
                  <a:pt x="1068692" y="106807"/>
                </a:lnTo>
                <a:lnTo>
                  <a:pt x="1019644" y="117868"/>
                </a:lnTo>
                <a:lnTo>
                  <a:pt x="970851" y="129997"/>
                </a:lnTo>
                <a:lnTo>
                  <a:pt x="922350" y="143281"/>
                </a:lnTo>
                <a:lnTo>
                  <a:pt x="874166" y="157759"/>
                </a:lnTo>
                <a:lnTo>
                  <a:pt x="826312" y="173532"/>
                </a:lnTo>
                <a:lnTo>
                  <a:pt x="778814" y="190627"/>
                </a:lnTo>
                <a:lnTo>
                  <a:pt x="734009" y="208368"/>
                </a:lnTo>
                <a:lnTo>
                  <a:pt x="689648" y="227609"/>
                </a:lnTo>
                <a:lnTo>
                  <a:pt x="645795" y="248323"/>
                </a:lnTo>
                <a:lnTo>
                  <a:pt x="602576" y="270484"/>
                </a:lnTo>
                <a:lnTo>
                  <a:pt x="560070" y="294093"/>
                </a:lnTo>
                <a:lnTo>
                  <a:pt x="518375" y="319125"/>
                </a:lnTo>
                <a:lnTo>
                  <a:pt x="477583" y="345567"/>
                </a:lnTo>
                <a:lnTo>
                  <a:pt x="437807" y="373405"/>
                </a:lnTo>
                <a:lnTo>
                  <a:pt x="399135" y="402602"/>
                </a:lnTo>
                <a:lnTo>
                  <a:pt x="361670" y="433171"/>
                </a:lnTo>
                <a:lnTo>
                  <a:pt x="325501" y="465061"/>
                </a:lnTo>
                <a:lnTo>
                  <a:pt x="290728" y="498284"/>
                </a:lnTo>
                <a:lnTo>
                  <a:pt x="257441" y="532815"/>
                </a:lnTo>
                <a:lnTo>
                  <a:pt x="225742" y="568617"/>
                </a:lnTo>
                <a:lnTo>
                  <a:pt x="195745" y="605701"/>
                </a:lnTo>
                <a:lnTo>
                  <a:pt x="167513" y="644042"/>
                </a:lnTo>
                <a:lnTo>
                  <a:pt x="141173" y="683615"/>
                </a:lnTo>
                <a:lnTo>
                  <a:pt x="116814" y="724408"/>
                </a:lnTo>
                <a:lnTo>
                  <a:pt x="94526" y="766394"/>
                </a:lnTo>
                <a:lnTo>
                  <a:pt x="74396" y="809574"/>
                </a:lnTo>
                <a:lnTo>
                  <a:pt x="56553" y="853922"/>
                </a:lnTo>
                <a:lnTo>
                  <a:pt x="41071" y="899414"/>
                </a:lnTo>
                <a:lnTo>
                  <a:pt x="27838" y="947635"/>
                </a:lnTo>
                <a:lnTo>
                  <a:pt x="17335" y="996124"/>
                </a:lnTo>
                <a:lnTo>
                  <a:pt x="9436" y="1044867"/>
                </a:lnTo>
                <a:lnTo>
                  <a:pt x="4000" y="1093825"/>
                </a:lnTo>
                <a:lnTo>
                  <a:pt x="889" y="1142987"/>
                </a:lnTo>
                <a:lnTo>
                  <a:pt x="0" y="1192301"/>
                </a:lnTo>
                <a:lnTo>
                  <a:pt x="1168" y="1241742"/>
                </a:lnTo>
                <a:lnTo>
                  <a:pt x="4292" y="1291285"/>
                </a:lnTo>
                <a:lnTo>
                  <a:pt x="9220" y="1340891"/>
                </a:lnTo>
                <a:lnTo>
                  <a:pt x="15836" y="1390535"/>
                </a:lnTo>
                <a:lnTo>
                  <a:pt x="24003" y="1440180"/>
                </a:lnTo>
                <a:lnTo>
                  <a:pt x="33591" y="1489811"/>
                </a:lnTo>
                <a:lnTo>
                  <a:pt x="44462" y="1539379"/>
                </a:lnTo>
                <a:lnTo>
                  <a:pt x="56502" y="1588858"/>
                </a:lnTo>
                <a:lnTo>
                  <a:pt x="69557" y="1638223"/>
                </a:lnTo>
                <a:lnTo>
                  <a:pt x="83527" y="1687449"/>
                </a:lnTo>
                <a:lnTo>
                  <a:pt x="98259" y="1736483"/>
                </a:lnTo>
                <a:lnTo>
                  <a:pt x="113626" y="1785302"/>
                </a:lnTo>
                <a:lnTo>
                  <a:pt x="129501" y="1833892"/>
                </a:lnTo>
                <a:lnTo>
                  <a:pt x="145757" y="1882216"/>
                </a:lnTo>
                <a:lnTo>
                  <a:pt x="178866" y="1977898"/>
                </a:lnTo>
                <a:lnTo>
                  <a:pt x="230098" y="2121903"/>
                </a:lnTo>
                <a:lnTo>
                  <a:pt x="247548" y="2169998"/>
                </a:lnTo>
                <a:lnTo>
                  <a:pt x="265277" y="2218067"/>
                </a:lnTo>
                <a:lnTo>
                  <a:pt x="283311" y="2266048"/>
                </a:lnTo>
                <a:lnTo>
                  <a:pt x="301713" y="2313914"/>
                </a:lnTo>
                <a:lnTo>
                  <a:pt x="320522" y="2361603"/>
                </a:lnTo>
                <a:lnTo>
                  <a:pt x="339788" y="2409088"/>
                </a:lnTo>
                <a:lnTo>
                  <a:pt x="359549" y="2456307"/>
                </a:lnTo>
                <a:lnTo>
                  <a:pt x="379869" y="2503233"/>
                </a:lnTo>
                <a:lnTo>
                  <a:pt x="400773" y="2549804"/>
                </a:lnTo>
                <a:lnTo>
                  <a:pt x="422325" y="2595969"/>
                </a:lnTo>
                <a:lnTo>
                  <a:pt x="444563" y="2641701"/>
                </a:lnTo>
                <a:lnTo>
                  <a:pt x="467537" y="2686951"/>
                </a:lnTo>
                <a:lnTo>
                  <a:pt x="491286" y="2731668"/>
                </a:lnTo>
                <a:lnTo>
                  <a:pt x="515874" y="2775801"/>
                </a:lnTo>
                <a:lnTo>
                  <a:pt x="541337" y="2819311"/>
                </a:lnTo>
                <a:lnTo>
                  <a:pt x="567715" y="2862148"/>
                </a:lnTo>
                <a:lnTo>
                  <a:pt x="595071" y="2904286"/>
                </a:lnTo>
                <a:lnTo>
                  <a:pt x="623430" y="2945650"/>
                </a:lnTo>
                <a:lnTo>
                  <a:pt x="652868" y="2986214"/>
                </a:lnTo>
                <a:lnTo>
                  <a:pt x="683399" y="3025914"/>
                </a:lnTo>
                <a:lnTo>
                  <a:pt x="715098" y="3064726"/>
                </a:lnTo>
                <a:lnTo>
                  <a:pt x="747991" y="3102597"/>
                </a:lnTo>
                <a:lnTo>
                  <a:pt x="782142" y="3139478"/>
                </a:lnTo>
                <a:lnTo>
                  <a:pt x="817587" y="3175330"/>
                </a:lnTo>
                <a:lnTo>
                  <a:pt x="854379" y="3210090"/>
                </a:lnTo>
                <a:lnTo>
                  <a:pt x="885520" y="3237700"/>
                </a:lnTo>
                <a:lnTo>
                  <a:pt x="918591" y="3265182"/>
                </a:lnTo>
                <a:lnTo>
                  <a:pt x="953477" y="3292449"/>
                </a:lnTo>
                <a:lnTo>
                  <a:pt x="990066" y="3319449"/>
                </a:lnTo>
                <a:lnTo>
                  <a:pt x="1028268" y="3346119"/>
                </a:lnTo>
                <a:lnTo>
                  <a:pt x="1067981" y="3372396"/>
                </a:lnTo>
                <a:lnTo>
                  <a:pt x="1109091" y="3398202"/>
                </a:lnTo>
                <a:lnTo>
                  <a:pt x="1151496" y="3423475"/>
                </a:lnTo>
                <a:lnTo>
                  <a:pt x="1195095" y="3448164"/>
                </a:lnTo>
                <a:lnTo>
                  <a:pt x="1239774" y="3472180"/>
                </a:lnTo>
                <a:lnTo>
                  <a:pt x="1285443" y="3495484"/>
                </a:lnTo>
                <a:lnTo>
                  <a:pt x="1332001" y="3517989"/>
                </a:lnTo>
                <a:lnTo>
                  <a:pt x="1379334" y="3539629"/>
                </a:lnTo>
                <a:lnTo>
                  <a:pt x="1427327" y="3560368"/>
                </a:lnTo>
                <a:lnTo>
                  <a:pt x="1475905" y="3580104"/>
                </a:lnTo>
                <a:lnTo>
                  <a:pt x="1524939" y="3598786"/>
                </a:lnTo>
                <a:lnTo>
                  <a:pt x="1574342" y="3616350"/>
                </a:lnTo>
                <a:lnTo>
                  <a:pt x="1623999" y="3632733"/>
                </a:lnTo>
                <a:lnTo>
                  <a:pt x="1673821" y="3647871"/>
                </a:lnTo>
                <a:lnTo>
                  <a:pt x="1723682" y="3661689"/>
                </a:lnTo>
                <a:lnTo>
                  <a:pt x="1773491" y="3674135"/>
                </a:lnTo>
                <a:lnTo>
                  <a:pt x="1823135" y="3685121"/>
                </a:lnTo>
                <a:lnTo>
                  <a:pt x="1872526" y="3694607"/>
                </a:lnTo>
                <a:lnTo>
                  <a:pt x="1921560" y="3702507"/>
                </a:lnTo>
                <a:lnTo>
                  <a:pt x="1970112" y="3708768"/>
                </a:lnTo>
                <a:lnTo>
                  <a:pt x="2018093" y="3713315"/>
                </a:lnTo>
                <a:lnTo>
                  <a:pt x="2065401" y="3716096"/>
                </a:lnTo>
                <a:lnTo>
                  <a:pt x="2111933" y="3717036"/>
                </a:lnTo>
                <a:lnTo>
                  <a:pt x="2113216" y="3717023"/>
                </a:lnTo>
                <a:lnTo>
                  <a:pt x="2114473" y="3717036"/>
                </a:lnTo>
                <a:lnTo>
                  <a:pt x="2156676" y="3716261"/>
                </a:lnTo>
                <a:lnTo>
                  <a:pt x="2198052" y="3713734"/>
                </a:lnTo>
                <a:lnTo>
                  <a:pt x="2238679" y="3709212"/>
                </a:lnTo>
                <a:lnTo>
                  <a:pt x="2245258" y="3708108"/>
                </a:lnTo>
                <a:lnTo>
                  <a:pt x="2278303" y="3702951"/>
                </a:lnTo>
                <a:lnTo>
                  <a:pt x="2325103" y="3692918"/>
                </a:lnTo>
                <a:lnTo>
                  <a:pt x="2371560" y="3679380"/>
                </a:lnTo>
                <a:lnTo>
                  <a:pt x="2417661" y="3662667"/>
                </a:lnTo>
                <a:lnTo>
                  <a:pt x="2463355" y="3643109"/>
                </a:lnTo>
                <a:lnTo>
                  <a:pt x="2508643" y="3621024"/>
                </a:lnTo>
                <a:lnTo>
                  <a:pt x="2553487" y="3596754"/>
                </a:lnTo>
                <a:lnTo>
                  <a:pt x="2597886" y="3570605"/>
                </a:lnTo>
                <a:lnTo>
                  <a:pt x="2641803" y="3542906"/>
                </a:lnTo>
                <a:lnTo>
                  <a:pt x="2685237" y="3513988"/>
                </a:lnTo>
                <a:lnTo>
                  <a:pt x="2728137" y="3484168"/>
                </a:lnTo>
                <a:lnTo>
                  <a:pt x="2770492" y="3453777"/>
                </a:lnTo>
                <a:lnTo>
                  <a:pt x="2812288" y="3423145"/>
                </a:lnTo>
                <a:lnTo>
                  <a:pt x="2894114" y="3362452"/>
                </a:lnTo>
                <a:lnTo>
                  <a:pt x="2934106" y="3333026"/>
                </a:lnTo>
                <a:lnTo>
                  <a:pt x="2973438" y="3304654"/>
                </a:lnTo>
                <a:lnTo>
                  <a:pt x="3998455" y="2596273"/>
                </a:lnTo>
                <a:lnTo>
                  <a:pt x="4039908" y="2567114"/>
                </a:lnTo>
                <a:lnTo>
                  <a:pt x="4081145" y="2537549"/>
                </a:lnTo>
                <a:lnTo>
                  <a:pt x="4122089" y="2507526"/>
                </a:lnTo>
                <a:lnTo>
                  <a:pt x="4162590" y="2476957"/>
                </a:lnTo>
                <a:lnTo>
                  <a:pt x="4202557" y="2445791"/>
                </a:lnTo>
                <a:lnTo>
                  <a:pt x="4241863" y="2413952"/>
                </a:lnTo>
                <a:lnTo>
                  <a:pt x="4280408" y="2381389"/>
                </a:lnTo>
                <a:lnTo>
                  <a:pt x="4318051" y="2348014"/>
                </a:lnTo>
                <a:lnTo>
                  <a:pt x="4354690" y="2313775"/>
                </a:lnTo>
                <a:lnTo>
                  <a:pt x="4390199" y="2278608"/>
                </a:lnTo>
                <a:lnTo>
                  <a:pt x="4424477" y="2242426"/>
                </a:lnTo>
                <a:lnTo>
                  <a:pt x="4457408" y="2205177"/>
                </a:lnTo>
                <a:lnTo>
                  <a:pt x="4488866" y="2166785"/>
                </a:lnTo>
                <a:lnTo>
                  <a:pt x="4518736" y="2127186"/>
                </a:lnTo>
                <a:lnTo>
                  <a:pt x="4546917" y="2086330"/>
                </a:lnTo>
                <a:lnTo>
                  <a:pt x="4573270" y="2044115"/>
                </a:lnTo>
                <a:lnTo>
                  <a:pt x="4597705" y="2000504"/>
                </a:lnTo>
                <a:lnTo>
                  <a:pt x="4618888" y="1957603"/>
                </a:lnTo>
                <a:lnTo>
                  <a:pt x="4637798" y="1913902"/>
                </a:lnTo>
                <a:lnTo>
                  <a:pt x="4654474" y="1869490"/>
                </a:lnTo>
                <a:lnTo>
                  <a:pt x="4668952" y="1824443"/>
                </a:lnTo>
                <a:lnTo>
                  <a:pt x="4671466" y="1815071"/>
                </a:lnTo>
                <a:lnTo>
                  <a:pt x="4681245" y="1778812"/>
                </a:lnTo>
                <a:lnTo>
                  <a:pt x="4683760" y="1767382"/>
                </a:lnTo>
                <a:lnTo>
                  <a:pt x="4683874" y="1766951"/>
                </a:lnTo>
                <a:lnTo>
                  <a:pt x="4684115" y="1765769"/>
                </a:lnTo>
                <a:lnTo>
                  <a:pt x="4691405" y="1732686"/>
                </a:lnTo>
                <a:lnTo>
                  <a:pt x="4693755" y="1719122"/>
                </a:lnTo>
                <a:lnTo>
                  <a:pt x="4693920" y="1718322"/>
                </a:lnTo>
                <a:lnTo>
                  <a:pt x="4694186" y="1716582"/>
                </a:lnTo>
                <a:lnTo>
                  <a:pt x="4699470" y="1686128"/>
                </a:lnTo>
                <a:lnTo>
                  <a:pt x="4701400" y="1670926"/>
                </a:lnTo>
                <a:lnTo>
                  <a:pt x="4701667" y="1669288"/>
                </a:lnTo>
                <a:lnTo>
                  <a:pt x="4701997" y="1666240"/>
                </a:lnTo>
                <a:lnTo>
                  <a:pt x="4705451" y="1639214"/>
                </a:lnTo>
                <a:lnTo>
                  <a:pt x="4706785" y="1623174"/>
                </a:lnTo>
                <a:lnTo>
                  <a:pt x="4707153" y="1619935"/>
                </a:lnTo>
                <a:lnTo>
                  <a:pt x="4707471" y="1614957"/>
                </a:lnTo>
                <a:lnTo>
                  <a:pt x="4709401" y="1592008"/>
                </a:lnTo>
                <a:lnTo>
                  <a:pt x="4710074" y="1575562"/>
                </a:lnTo>
                <a:lnTo>
                  <a:pt x="4710417" y="1570367"/>
                </a:lnTo>
                <a:lnTo>
                  <a:pt x="4710557" y="1563674"/>
                </a:lnTo>
                <a:lnTo>
                  <a:pt x="4711344" y="1544599"/>
                </a:lnTo>
                <a:lnTo>
                  <a:pt x="4711331" y="1528127"/>
                </a:lnTo>
                <a:lnTo>
                  <a:pt x="4711497" y="1520698"/>
                </a:lnTo>
                <a:close/>
              </a:path>
            </a:pathLst>
          </a:custGeom>
          <a:solidFill>
            <a:srgbClr val="FFD9E8"/>
          </a:solidFill>
        </p:spPr>
        <p:txBody>
          <a:bodyPr wrap="square" lIns="0" tIns="0" rIns="0" bIns="0" rtlCol="0"/>
          <a:lstStyle/>
          <a:p/>
        </p:txBody>
      </p:sp>
      <p:grpSp>
        <p:nvGrpSpPr>
          <p:cNvPr id="3" name="object 3"/>
          <p:cNvGrpSpPr/>
          <p:nvPr/>
        </p:nvGrpSpPr>
        <p:grpSpPr>
          <a:xfrm>
            <a:off x="8129016" y="2663951"/>
            <a:ext cx="582295" cy="2479675"/>
            <a:chOff x="8129016" y="2663951"/>
            <a:chExt cx="582295" cy="2479675"/>
          </a:xfrm>
        </p:grpSpPr>
        <p:sp>
          <p:nvSpPr>
            <p:cNvPr id="4" name="object 4"/>
            <p:cNvSpPr/>
            <p:nvPr/>
          </p:nvSpPr>
          <p:spPr>
            <a:xfrm>
              <a:off x="8415337" y="2663951"/>
              <a:ext cx="9525" cy="2479675"/>
            </a:xfrm>
            <a:custGeom>
              <a:avLst/>
              <a:gdLst/>
              <a:ahLst/>
              <a:cxnLst/>
              <a:rect l="l" t="t" r="r" b="b"/>
              <a:pathLst>
                <a:path w="9525" h="2479675">
                  <a:moveTo>
                    <a:pt x="9525" y="0"/>
                  </a:moveTo>
                  <a:lnTo>
                    <a:pt x="0" y="0"/>
                  </a:lnTo>
                  <a:lnTo>
                    <a:pt x="0" y="2479547"/>
                  </a:lnTo>
                  <a:lnTo>
                    <a:pt x="9525" y="2479547"/>
                  </a:lnTo>
                  <a:lnTo>
                    <a:pt x="9525" y="0"/>
                  </a:lnTo>
                  <a:close/>
                </a:path>
              </a:pathLst>
            </a:custGeom>
            <a:solidFill>
              <a:srgbClr val="3C3C3C"/>
            </a:solidFill>
          </p:spPr>
          <p:txBody>
            <a:bodyPr wrap="square" lIns="0" tIns="0" rIns="0" bIns="0" rtlCol="0"/>
            <a:lstStyle/>
            <a:p/>
          </p:txBody>
        </p:sp>
        <p:sp>
          <p:nvSpPr>
            <p:cNvPr id="5" name="object 5"/>
            <p:cNvSpPr/>
            <p:nvPr/>
          </p:nvSpPr>
          <p:spPr>
            <a:xfrm>
              <a:off x="8133588" y="4297679"/>
              <a:ext cx="573405" cy="571500"/>
            </a:xfrm>
            <a:custGeom>
              <a:avLst/>
              <a:gdLst/>
              <a:ahLst/>
              <a:cxnLst/>
              <a:rect l="l" t="t" r="r" b="b"/>
              <a:pathLst>
                <a:path w="573404" h="571500">
                  <a:moveTo>
                    <a:pt x="286511" y="0"/>
                  </a:moveTo>
                  <a:lnTo>
                    <a:pt x="240036" y="3741"/>
                  </a:lnTo>
                  <a:lnTo>
                    <a:pt x="195949" y="14570"/>
                  </a:lnTo>
                  <a:lnTo>
                    <a:pt x="154840" y="31897"/>
                  </a:lnTo>
                  <a:lnTo>
                    <a:pt x="117299" y="55130"/>
                  </a:lnTo>
                  <a:lnTo>
                    <a:pt x="83915" y="83678"/>
                  </a:lnTo>
                  <a:lnTo>
                    <a:pt x="55278" y="116950"/>
                  </a:lnTo>
                  <a:lnTo>
                    <a:pt x="31978" y="154355"/>
                  </a:lnTo>
                  <a:lnTo>
                    <a:pt x="14606" y="195302"/>
                  </a:lnTo>
                  <a:lnTo>
                    <a:pt x="3749" y="239200"/>
                  </a:lnTo>
                  <a:lnTo>
                    <a:pt x="0" y="285457"/>
                  </a:lnTo>
                  <a:lnTo>
                    <a:pt x="3749" y="331872"/>
                  </a:lnTo>
                  <a:lnTo>
                    <a:pt x="14606" y="375895"/>
                  </a:lnTo>
                  <a:lnTo>
                    <a:pt x="31978" y="416938"/>
                  </a:lnTo>
                  <a:lnTo>
                    <a:pt x="55278" y="454414"/>
                  </a:lnTo>
                  <a:lnTo>
                    <a:pt x="83915" y="487735"/>
                  </a:lnTo>
                  <a:lnTo>
                    <a:pt x="117299" y="516315"/>
                  </a:lnTo>
                  <a:lnTo>
                    <a:pt x="154840" y="539566"/>
                  </a:lnTo>
                  <a:lnTo>
                    <a:pt x="195949" y="556901"/>
                  </a:lnTo>
                  <a:lnTo>
                    <a:pt x="240036" y="567733"/>
                  </a:lnTo>
                  <a:lnTo>
                    <a:pt x="286511" y="571474"/>
                  </a:lnTo>
                  <a:lnTo>
                    <a:pt x="332987" y="567733"/>
                  </a:lnTo>
                  <a:lnTo>
                    <a:pt x="377074" y="556901"/>
                  </a:lnTo>
                  <a:lnTo>
                    <a:pt x="418183" y="539566"/>
                  </a:lnTo>
                  <a:lnTo>
                    <a:pt x="455724" y="516315"/>
                  </a:lnTo>
                  <a:lnTo>
                    <a:pt x="489108" y="487735"/>
                  </a:lnTo>
                  <a:lnTo>
                    <a:pt x="517745" y="454414"/>
                  </a:lnTo>
                  <a:lnTo>
                    <a:pt x="541045" y="416938"/>
                  </a:lnTo>
                  <a:lnTo>
                    <a:pt x="558417" y="375895"/>
                  </a:lnTo>
                  <a:lnTo>
                    <a:pt x="569274" y="331872"/>
                  </a:lnTo>
                  <a:lnTo>
                    <a:pt x="573023" y="285457"/>
                  </a:lnTo>
                  <a:lnTo>
                    <a:pt x="569274" y="239200"/>
                  </a:lnTo>
                  <a:lnTo>
                    <a:pt x="558417" y="195302"/>
                  </a:lnTo>
                  <a:lnTo>
                    <a:pt x="541045" y="154355"/>
                  </a:lnTo>
                  <a:lnTo>
                    <a:pt x="517745" y="116950"/>
                  </a:lnTo>
                  <a:lnTo>
                    <a:pt x="489108" y="83678"/>
                  </a:lnTo>
                  <a:lnTo>
                    <a:pt x="455724" y="55130"/>
                  </a:lnTo>
                  <a:lnTo>
                    <a:pt x="418183" y="31897"/>
                  </a:lnTo>
                  <a:lnTo>
                    <a:pt x="377074" y="14570"/>
                  </a:lnTo>
                  <a:lnTo>
                    <a:pt x="332987" y="3741"/>
                  </a:lnTo>
                  <a:lnTo>
                    <a:pt x="286511" y="0"/>
                  </a:lnTo>
                  <a:close/>
                </a:path>
              </a:pathLst>
            </a:custGeom>
            <a:solidFill>
              <a:srgbClr val="FF86D1"/>
            </a:solidFill>
          </p:spPr>
          <p:txBody>
            <a:bodyPr wrap="square" lIns="0" tIns="0" rIns="0" bIns="0" rtlCol="0"/>
            <a:lstStyle/>
            <a:p/>
          </p:txBody>
        </p:sp>
        <p:sp>
          <p:nvSpPr>
            <p:cNvPr id="6" name="object 6"/>
            <p:cNvSpPr/>
            <p:nvPr/>
          </p:nvSpPr>
          <p:spPr>
            <a:xfrm>
              <a:off x="8129016" y="4291609"/>
              <a:ext cx="582295" cy="584200"/>
            </a:xfrm>
            <a:custGeom>
              <a:avLst/>
              <a:gdLst/>
              <a:ahLst/>
              <a:cxnLst/>
              <a:rect l="l" t="t" r="r" b="b"/>
              <a:pathLst>
                <a:path w="582295" h="584200">
                  <a:moveTo>
                    <a:pt x="291083" y="0"/>
                  </a:moveTo>
                  <a:lnTo>
                    <a:pt x="243925" y="3820"/>
                  </a:lnTo>
                  <a:lnTo>
                    <a:pt x="199168" y="14879"/>
                  </a:lnTo>
                  <a:lnTo>
                    <a:pt x="157417" y="32573"/>
                  </a:lnTo>
                  <a:lnTo>
                    <a:pt x="119274" y="56298"/>
                  </a:lnTo>
                  <a:lnTo>
                    <a:pt x="85343" y="85453"/>
                  </a:lnTo>
                  <a:lnTo>
                    <a:pt x="56229" y="119433"/>
                  </a:lnTo>
                  <a:lnTo>
                    <a:pt x="32534" y="157635"/>
                  </a:lnTo>
                  <a:lnTo>
                    <a:pt x="14862" y="199456"/>
                  </a:lnTo>
                  <a:lnTo>
                    <a:pt x="3816" y="244292"/>
                  </a:lnTo>
                  <a:lnTo>
                    <a:pt x="0" y="291541"/>
                  </a:lnTo>
                  <a:lnTo>
                    <a:pt x="3816" y="338948"/>
                  </a:lnTo>
                  <a:lnTo>
                    <a:pt x="14862" y="383911"/>
                  </a:lnTo>
                  <a:lnTo>
                    <a:pt x="32534" y="425830"/>
                  </a:lnTo>
                  <a:lnTo>
                    <a:pt x="56229" y="464106"/>
                  </a:lnTo>
                  <a:lnTo>
                    <a:pt x="85344" y="498140"/>
                  </a:lnTo>
                  <a:lnTo>
                    <a:pt x="119274" y="527330"/>
                  </a:lnTo>
                  <a:lnTo>
                    <a:pt x="157417" y="551077"/>
                  </a:lnTo>
                  <a:lnTo>
                    <a:pt x="199168" y="568782"/>
                  </a:lnTo>
                  <a:lnTo>
                    <a:pt x="243925" y="579845"/>
                  </a:lnTo>
                  <a:lnTo>
                    <a:pt x="291083" y="583666"/>
                  </a:lnTo>
                  <a:lnTo>
                    <a:pt x="338273" y="579845"/>
                  </a:lnTo>
                  <a:lnTo>
                    <a:pt x="361256" y="574166"/>
                  </a:lnTo>
                  <a:lnTo>
                    <a:pt x="291083" y="574166"/>
                  </a:lnTo>
                  <a:lnTo>
                    <a:pt x="234154" y="568396"/>
                  </a:lnTo>
                  <a:lnTo>
                    <a:pt x="181213" y="551889"/>
                  </a:lnTo>
                  <a:lnTo>
                    <a:pt x="133296" y="525855"/>
                  </a:lnTo>
                  <a:lnTo>
                    <a:pt x="91439" y="491502"/>
                  </a:lnTo>
                  <a:lnTo>
                    <a:pt x="57183" y="449573"/>
                  </a:lnTo>
                  <a:lnTo>
                    <a:pt x="31226" y="401575"/>
                  </a:lnTo>
                  <a:lnTo>
                    <a:pt x="14769" y="348550"/>
                  </a:lnTo>
                  <a:lnTo>
                    <a:pt x="9016" y="291541"/>
                  </a:lnTo>
                  <a:lnTo>
                    <a:pt x="14769" y="234787"/>
                  </a:lnTo>
                  <a:lnTo>
                    <a:pt x="31226" y="181798"/>
                  </a:lnTo>
                  <a:lnTo>
                    <a:pt x="57183" y="133837"/>
                  </a:lnTo>
                  <a:lnTo>
                    <a:pt x="91439" y="92163"/>
                  </a:lnTo>
                  <a:lnTo>
                    <a:pt x="133296" y="57564"/>
                  </a:lnTo>
                  <a:lnTo>
                    <a:pt x="181213" y="31557"/>
                  </a:lnTo>
                  <a:lnTo>
                    <a:pt x="234154" y="15188"/>
                  </a:lnTo>
                  <a:lnTo>
                    <a:pt x="291083" y="9499"/>
                  </a:lnTo>
                  <a:lnTo>
                    <a:pt x="361267" y="9499"/>
                  </a:lnTo>
                  <a:lnTo>
                    <a:pt x="338273" y="3820"/>
                  </a:lnTo>
                  <a:lnTo>
                    <a:pt x="291083" y="0"/>
                  </a:lnTo>
                  <a:close/>
                </a:path>
                <a:path w="582295" h="584200">
                  <a:moveTo>
                    <a:pt x="361267" y="9499"/>
                  </a:moveTo>
                  <a:lnTo>
                    <a:pt x="291083" y="9499"/>
                  </a:lnTo>
                  <a:lnTo>
                    <a:pt x="348005" y="15188"/>
                  </a:lnTo>
                  <a:lnTo>
                    <a:pt x="400891" y="31557"/>
                  </a:lnTo>
                  <a:lnTo>
                    <a:pt x="448657" y="57564"/>
                  </a:lnTo>
                  <a:lnTo>
                    <a:pt x="490219" y="92163"/>
                  </a:lnTo>
                  <a:lnTo>
                    <a:pt x="524744" y="133837"/>
                  </a:lnTo>
                  <a:lnTo>
                    <a:pt x="550672" y="181798"/>
                  </a:lnTo>
                  <a:lnTo>
                    <a:pt x="566979" y="234787"/>
                  </a:lnTo>
                  <a:lnTo>
                    <a:pt x="572642" y="291541"/>
                  </a:lnTo>
                  <a:lnTo>
                    <a:pt x="566979" y="348550"/>
                  </a:lnTo>
                  <a:lnTo>
                    <a:pt x="550671" y="401575"/>
                  </a:lnTo>
                  <a:lnTo>
                    <a:pt x="524744" y="449573"/>
                  </a:lnTo>
                  <a:lnTo>
                    <a:pt x="490219" y="491502"/>
                  </a:lnTo>
                  <a:lnTo>
                    <a:pt x="448657" y="525855"/>
                  </a:lnTo>
                  <a:lnTo>
                    <a:pt x="400891" y="551889"/>
                  </a:lnTo>
                  <a:lnTo>
                    <a:pt x="348005" y="568396"/>
                  </a:lnTo>
                  <a:lnTo>
                    <a:pt x="291083" y="574166"/>
                  </a:lnTo>
                  <a:lnTo>
                    <a:pt x="361256" y="574166"/>
                  </a:lnTo>
                  <a:lnTo>
                    <a:pt x="424806" y="551077"/>
                  </a:lnTo>
                  <a:lnTo>
                    <a:pt x="462948" y="527330"/>
                  </a:lnTo>
                  <a:lnTo>
                    <a:pt x="496871" y="498140"/>
                  </a:lnTo>
                  <a:lnTo>
                    <a:pt x="525975" y="464106"/>
                  </a:lnTo>
                  <a:lnTo>
                    <a:pt x="549657" y="425830"/>
                  </a:lnTo>
                  <a:lnTo>
                    <a:pt x="567318" y="383911"/>
                  </a:lnTo>
                  <a:lnTo>
                    <a:pt x="578355" y="338948"/>
                  </a:lnTo>
                  <a:lnTo>
                    <a:pt x="582167" y="291541"/>
                  </a:lnTo>
                  <a:lnTo>
                    <a:pt x="578355" y="244292"/>
                  </a:lnTo>
                  <a:lnTo>
                    <a:pt x="567318" y="199456"/>
                  </a:lnTo>
                  <a:lnTo>
                    <a:pt x="549657" y="157635"/>
                  </a:lnTo>
                  <a:lnTo>
                    <a:pt x="525975" y="119433"/>
                  </a:lnTo>
                  <a:lnTo>
                    <a:pt x="496871" y="85453"/>
                  </a:lnTo>
                  <a:lnTo>
                    <a:pt x="462948" y="56298"/>
                  </a:lnTo>
                  <a:lnTo>
                    <a:pt x="424806" y="32573"/>
                  </a:lnTo>
                  <a:lnTo>
                    <a:pt x="383048" y="14879"/>
                  </a:lnTo>
                  <a:lnTo>
                    <a:pt x="361267" y="9499"/>
                  </a:lnTo>
                  <a:close/>
                </a:path>
              </a:pathLst>
            </a:custGeom>
            <a:solidFill>
              <a:srgbClr val="3C3C3C"/>
            </a:solidFill>
          </p:spPr>
          <p:txBody>
            <a:bodyPr wrap="square" lIns="0" tIns="0" rIns="0" bIns="0" rtlCol="0"/>
            <a:lstStyle/>
            <a:p/>
          </p:txBody>
        </p:sp>
        <p:sp>
          <p:nvSpPr>
            <p:cNvPr id="7" name="object 7"/>
            <p:cNvSpPr/>
            <p:nvPr/>
          </p:nvSpPr>
          <p:spPr>
            <a:xfrm>
              <a:off x="8206740" y="4369307"/>
              <a:ext cx="428625" cy="428625"/>
            </a:xfrm>
            <a:custGeom>
              <a:avLst/>
              <a:gdLst/>
              <a:ahLst/>
              <a:cxnLst/>
              <a:rect l="l" t="t" r="r" b="b"/>
              <a:pathLst>
                <a:path w="428625" h="428625">
                  <a:moveTo>
                    <a:pt x="214121" y="0"/>
                  </a:moveTo>
                  <a:lnTo>
                    <a:pt x="165031" y="5633"/>
                  </a:lnTo>
                  <a:lnTo>
                    <a:pt x="119965" y="21689"/>
                  </a:lnTo>
                  <a:lnTo>
                    <a:pt x="80207" y="46895"/>
                  </a:lnTo>
                  <a:lnTo>
                    <a:pt x="47046" y="79982"/>
                  </a:lnTo>
                  <a:lnTo>
                    <a:pt x="21766" y="119680"/>
                  </a:lnTo>
                  <a:lnTo>
                    <a:pt x="5656" y="164719"/>
                  </a:lnTo>
                  <a:lnTo>
                    <a:pt x="0" y="213829"/>
                  </a:lnTo>
                  <a:lnTo>
                    <a:pt x="5656" y="262980"/>
                  </a:lnTo>
                  <a:lnTo>
                    <a:pt x="21766" y="308105"/>
                  </a:lnTo>
                  <a:lnTo>
                    <a:pt x="47046" y="347917"/>
                  </a:lnTo>
                  <a:lnTo>
                    <a:pt x="80207" y="381126"/>
                  </a:lnTo>
                  <a:lnTo>
                    <a:pt x="119965" y="406443"/>
                  </a:lnTo>
                  <a:lnTo>
                    <a:pt x="165031" y="422579"/>
                  </a:lnTo>
                  <a:lnTo>
                    <a:pt x="214121" y="428243"/>
                  </a:lnTo>
                  <a:lnTo>
                    <a:pt x="263212" y="422579"/>
                  </a:lnTo>
                  <a:lnTo>
                    <a:pt x="308278" y="406443"/>
                  </a:lnTo>
                  <a:lnTo>
                    <a:pt x="348036" y="381126"/>
                  </a:lnTo>
                  <a:lnTo>
                    <a:pt x="381197" y="347917"/>
                  </a:lnTo>
                  <a:lnTo>
                    <a:pt x="406477" y="308105"/>
                  </a:lnTo>
                  <a:lnTo>
                    <a:pt x="422587" y="262980"/>
                  </a:lnTo>
                  <a:lnTo>
                    <a:pt x="428243" y="213829"/>
                  </a:lnTo>
                  <a:lnTo>
                    <a:pt x="422587" y="164719"/>
                  </a:lnTo>
                  <a:lnTo>
                    <a:pt x="406477" y="119680"/>
                  </a:lnTo>
                  <a:lnTo>
                    <a:pt x="381197" y="79982"/>
                  </a:lnTo>
                  <a:lnTo>
                    <a:pt x="348036" y="46895"/>
                  </a:lnTo>
                  <a:lnTo>
                    <a:pt x="308278" y="21689"/>
                  </a:lnTo>
                  <a:lnTo>
                    <a:pt x="263212" y="5633"/>
                  </a:lnTo>
                  <a:lnTo>
                    <a:pt x="214121" y="0"/>
                  </a:lnTo>
                  <a:close/>
                </a:path>
              </a:pathLst>
            </a:custGeom>
            <a:solidFill>
              <a:srgbClr val="FFFFFF"/>
            </a:solidFill>
          </p:spPr>
          <p:txBody>
            <a:bodyPr wrap="square" lIns="0" tIns="0" rIns="0" bIns="0" rtlCol="0"/>
            <a:lstStyle/>
            <a:p/>
          </p:txBody>
        </p:sp>
        <p:sp>
          <p:nvSpPr>
            <p:cNvPr id="8" name="object 8"/>
            <p:cNvSpPr/>
            <p:nvPr/>
          </p:nvSpPr>
          <p:spPr>
            <a:xfrm>
              <a:off x="8202168" y="4364735"/>
              <a:ext cx="436245" cy="437515"/>
            </a:xfrm>
            <a:custGeom>
              <a:avLst/>
              <a:gdLst/>
              <a:ahLst/>
              <a:cxnLst/>
              <a:rect l="l" t="t" r="r" b="b"/>
              <a:pathLst>
                <a:path w="436245" h="437514">
                  <a:moveTo>
                    <a:pt x="217931" y="0"/>
                  </a:moveTo>
                  <a:lnTo>
                    <a:pt x="167871" y="5783"/>
                  </a:lnTo>
                  <a:lnTo>
                    <a:pt x="121964" y="22251"/>
                  </a:lnTo>
                  <a:lnTo>
                    <a:pt x="81505" y="48074"/>
                  </a:lnTo>
                  <a:lnTo>
                    <a:pt x="47786" y="81928"/>
                  </a:lnTo>
                  <a:lnTo>
                    <a:pt x="22100" y="122485"/>
                  </a:lnTo>
                  <a:lnTo>
                    <a:pt x="5740" y="168418"/>
                  </a:lnTo>
                  <a:lnTo>
                    <a:pt x="0" y="218401"/>
                  </a:lnTo>
                  <a:lnTo>
                    <a:pt x="5740" y="268599"/>
                  </a:lnTo>
                  <a:lnTo>
                    <a:pt x="22100" y="314684"/>
                  </a:lnTo>
                  <a:lnTo>
                    <a:pt x="47786" y="355340"/>
                  </a:lnTo>
                  <a:lnTo>
                    <a:pt x="81505" y="389251"/>
                  </a:lnTo>
                  <a:lnTo>
                    <a:pt x="121964" y="415102"/>
                  </a:lnTo>
                  <a:lnTo>
                    <a:pt x="167871" y="431578"/>
                  </a:lnTo>
                  <a:lnTo>
                    <a:pt x="217931" y="437362"/>
                  </a:lnTo>
                  <a:lnTo>
                    <a:pt x="267793" y="431578"/>
                  </a:lnTo>
                  <a:lnTo>
                    <a:pt x="278057" y="427888"/>
                  </a:lnTo>
                  <a:lnTo>
                    <a:pt x="217931" y="427888"/>
                  </a:lnTo>
                  <a:lnTo>
                    <a:pt x="175760" y="423641"/>
                  </a:lnTo>
                  <a:lnTo>
                    <a:pt x="136493" y="411454"/>
                  </a:lnTo>
                  <a:lnTo>
                    <a:pt x="100988" y="392162"/>
                  </a:lnTo>
                  <a:lnTo>
                    <a:pt x="70103" y="366598"/>
                  </a:lnTo>
                  <a:lnTo>
                    <a:pt x="44573" y="335618"/>
                  </a:lnTo>
                  <a:lnTo>
                    <a:pt x="25304" y="300029"/>
                  </a:lnTo>
                  <a:lnTo>
                    <a:pt x="13132" y="260676"/>
                  </a:lnTo>
                  <a:lnTo>
                    <a:pt x="8889" y="218401"/>
                  </a:lnTo>
                  <a:lnTo>
                    <a:pt x="13132" y="176454"/>
                  </a:lnTo>
                  <a:lnTo>
                    <a:pt x="25304" y="137272"/>
                  </a:lnTo>
                  <a:lnTo>
                    <a:pt x="44573" y="101746"/>
                  </a:lnTo>
                  <a:lnTo>
                    <a:pt x="70103" y="70764"/>
                  </a:lnTo>
                  <a:lnTo>
                    <a:pt x="100988" y="45210"/>
                  </a:lnTo>
                  <a:lnTo>
                    <a:pt x="136493" y="25917"/>
                  </a:lnTo>
                  <a:lnTo>
                    <a:pt x="175760" y="13725"/>
                  </a:lnTo>
                  <a:lnTo>
                    <a:pt x="217931" y="9474"/>
                  </a:lnTo>
                  <a:lnTo>
                    <a:pt x="278063" y="9474"/>
                  </a:lnTo>
                  <a:lnTo>
                    <a:pt x="267793" y="5783"/>
                  </a:lnTo>
                  <a:lnTo>
                    <a:pt x="217931" y="0"/>
                  </a:lnTo>
                  <a:close/>
                </a:path>
                <a:path w="436245" h="437514">
                  <a:moveTo>
                    <a:pt x="278063" y="9474"/>
                  </a:moveTo>
                  <a:lnTo>
                    <a:pt x="217931" y="9474"/>
                  </a:lnTo>
                  <a:lnTo>
                    <a:pt x="260006" y="13725"/>
                  </a:lnTo>
                  <a:lnTo>
                    <a:pt x="299069" y="25917"/>
                  </a:lnTo>
                  <a:lnTo>
                    <a:pt x="334392" y="45210"/>
                  </a:lnTo>
                  <a:lnTo>
                    <a:pt x="365251" y="70764"/>
                  </a:lnTo>
                  <a:lnTo>
                    <a:pt x="390763" y="101746"/>
                  </a:lnTo>
                  <a:lnTo>
                    <a:pt x="409987" y="137272"/>
                  </a:lnTo>
                  <a:lnTo>
                    <a:pt x="422116" y="176454"/>
                  </a:lnTo>
                  <a:lnTo>
                    <a:pt x="426338" y="218401"/>
                  </a:lnTo>
                  <a:lnTo>
                    <a:pt x="422116" y="260676"/>
                  </a:lnTo>
                  <a:lnTo>
                    <a:pt x="409987" y="300029"/>
                  </a:lnTo>
                  <a:lnTo>
                    <a:pt x="390763" y="335618"/>
                  </a:lnTo>
                  <a:lnTo>
                    <a:pt x="365251" y="366598"/>
                  </a:lnTo>
                  <a:lnTo>
                    <a:pt x="334392" y="392162"/>
                  </a:lnTo>
                  <a:lnTo>
                    <a:pt x="299069" y="411454"/>
                  </a:lnTo>
                  <a:lnTo>
                    <a:pt x="260006" y="423641"/>
                  </a:lnTo>
                  <a:lnTo>
                    <a:pt x="217931" y="427888"/>
                  </a:lnTo>
                  <a:lnTo>
                    <a:pt x="278057" y="427888"/>
                  </a:lnTo>
                  <a:lnTo>
                    <a:pt x="354092" y="389251"/>
                  </a:lnTo>
                  <a:lnTo>
                    <a:pt x="387877" y="355340"/>
                  </a:lnTo>
                  <a:lnTo>
                    <a:pt x="413652" y="314684"/>
                  </a:lnTo>
                  <a:lnTo>
                    <a:pt x="430090" y="268599"/>
                  </a:lnTo>
                  <a:lnTo>
                    <a:pt x="435863" y="218401"/>
                  </a:lnTo>
                  <a:lnTo>
                    <a:pt x="430090" y="168418"/>
                  </a:lnTo>
                  <a:lnTo>
                    <a:pt x="413652" y="122485"/>
                  </a:lnTo>
                  <a:lnTo>
                    <a:pt x="387877" y="81928"/>
                  </a:lnTo>
                  <a:lnTo>
                    <a:pt x="354092" y="48074"/>
                  </a:lnTo>
                  <a:lnTo>
                    <a:pt x="313621" y="22251"/>
                  </a:lnTo>
                  <a:lnTo>
                    <a:pt x="278063" y="9474"/>
                  </a:lnTo>
                  <a:close/>
                </a:path>
              </a:pathLst>
            </a:custGeom>
            <a:solidFill>
              <a:srgbClr val="3C3C3C"/>
            </a:solidFill>
          </p:spPr>
          <p:txBody>
            <a:bodyPr wrap="square" lIns="0" tIns="0" rIns="0" bIns="0" rtlCol="0"/>
            <a:lstStyle/>
            <a:p/>
          </p:txBody>
        </p:sp>
        <p:sp>
          <p:nvSpPr>
            <p:cNvPr id="9" name="object 9"/>
            <p:cNvSpPr/>
            <p:nvPr/>
          </p:nvSpPr>
          <p:spPr>
            <a:xfrm>
              <a:off x="8284464" y="4448581"/>
              <a:ext cx="271780" cy="269875"/>
            </a:xfrm>
            <a:custGeom>
              <a:avLst/>
              <a:gdLst/>
              <a:ahLst/>
              <a:cxnLst/>
              <a:rect l="l" t="t" r="r" b="b"/>
              <a:pathLst>
                <a:path w="271779" h="269875">
                  <a:moveTo>
                    <a:pt x="135889" y="0"/>
                  </a:moveTo>
                  <a:lnTo>
                    <a:pt x="92984" y="6897"/>
                  </a:lnTo>
                  <a:lnTo>
                    <a:pt x="55686" y="26073"/>
                  </a:lnTo>
                  <a:lnTo>
                    <a:pt x="26253" y="55259"/>
                  </a:lnTo>
                  <a:lnTo>
                    <a:pt x="6939" y="92181"/>
                  </a:lnTo>
                  <a:lnTo>
                    <a:pt x="0" y="134569"/>
                  </a:lnTo>
                  <a:lnTo>
                    <a:pt x="6939" y="177242"/>
                  </a:lnTo>
                  <a:lnTo>
                    <a:pt x="26253" y="214337"/>
                  </a:lnTo>
                  <a:lnTo>
                    <a:pt x="55686" y="243611"/>
                  </a:lnTo>
                  <a:lnTo>
                    <a:pt x="92984" y="262820"/>
                  </a:lnTo>
                  <a:lnTo>
                    <a:pt x="135889" y="269722"/>
                  </a:lnTo>
                  <a:lnTo>
                    <a:pt x="178742" y="262820"/>
                  </a:lnTo>
                  <a:lnTo>
                    <a:pt x="215914" y="243611"/>
                  </a:lnTo>
                  <a:lnTo>
                    <a:pt x="245197" y="214337"/>
                  </a:lnTo>
                  <a:lnTo>
                    <a:pt x="264385" y="177242"/>
                  </a:lnTo>
                  <a:lnTo>
                    <a:pt x="271271" y="134569"/>
                  </a:lnTo>
                  <a:lnTo>
                    <a:pt x="264385" y="92181"/>
                  </a:lnTo>
                  <a:lnTo>
                    <a:pt x="245197" y="55259"/>
                  </a:lnTo>
                  <a:lnTo>
                    <a:pt x="215914" y="26073"/>
                  </a:lnTo>
                  <a:lnTo>
                    <a:pt x="178742" y="6897"/>
                  </a:lnTo>
                  <a:lnTo>
                    <a:pt x="135889" y="0"/>
                  </a:lnTo>
                  <a:close/>
                </a:path>
              </a:pathLst>
            </a:custGeom>
            <a:solidFill>
              <a:srgbClr val="FF86D1"/>
            </a:solidFill>
          </p:spPr>
          <p:txBody>
            <a:bodyPr wrap="square" lIns="0" tIns="0" rIns="0" bIns="0" rtlCol="0"/>
            <a:lstStyle/>
            <a:p/>
          </p:txBody>
        </p:sp>
        <p:sp>
          <p:nvSpPr>
            <p:cNvPr id="10" name="object 10"/>
            <p:cNvSpPr/>
            <p:nvPr/>
          </p:nvSpPr>
          <p:spPr>
            <a:xfrm>
              <a:off x="8279892" y="4444009"/>
              <a:ext cx="280670" cy="279400"/>
            </a:xfrm>
            <a:custGeom>
              <a:avLst/>
              <a:gdLst/>
              <a:ahLst/>
              <a:cxnLst/>
              <a:rect l="l" t="t" r="r" b="b"/>
              <a:pathLst>
                <a:path w="280670" h="279400">
                  <a:moveTo>
                    <a:pt x="140207" y="0"/>
                  </a:moveTo>
                  <a:lnTo>
                    <a:pt x="95829" y="7095"/>
                  </a:lnTo>
                  <a:lnTo>
                    <a:pt x="57332" y="26852"/>
                  </a:lnTo>
                  <a:lnTo>
                    <a:pt x="27005" y="56973"/>
                  </a:lnTo>
                  <a:lnTo>
                    <a:pt x="7132" y="95164"/>
                  </a:lnTo>
                  <a:lnTo>
                    <a:pt x="0" y="139128"/>
                  </a:lnTo>
                  <a:lnTo>
                    <a:pt x="7132" y="183372"/>
                  </a:lnTo>
                  <a:lnTo>
                    <a:pt x="27005" y="221736"/>
                  </a:lnTo>
                  <a:lnTo>
                    <a:pt x="57332" y="251948"/>
                  </a:lnTo>
                  <a:lnTo>
                    <a:pt x="95829" y="271739"/>
                  </a:lnTo>
                  <a:lnTo>
                    <a:pt x="140207" y="278841"/>
                  </a:lnTo>
                  <a:lnTo>
                    <a:pt x="184391" y="271739"/>
                  </a:lnTo>
                  <a:lnTo>
                    <a:pt x="188979" y="269379"/>
                  </a:lnTo>
                  <a:lnTo>
                    <a:pt x="140207" y="269379"/>
                  </a:lnTo>
                  <a:lnTo>
                    <a:pt x="113774" y="266753"/>
                  </a:lnTo>
                  <a:lnTo>
                    <a:pt x="67002" y="247305"/>
                  </a:lnTo>
                  <a:lnTo>
                    <a:pt x="31652" y="212314"/>
                  </a:lnTo>
                  <a:lnTo>
                    <a:pt x="12154" y="165543"/>
                  </a:lnTo>
                  <a:lnTo>
                    <a:pt x="9525" y="139128"/>
                  </a:lnTo>
                  <a:lnTo>
                    <a:pt x="12154" y="113051"/>
                  </a:lnTo>
                  <a:lnTo>
                    <a:pt x="31652" y="66506"/>
                  </a:lnTo>
                  <a:lnTo>
                    <a:pt x="67002" y="31199"/>
                  </a:lnTo>
                  <a:lnTo>
                    <a:pt x="113774" y="11526"/>
                  </a:lnTo>
                  <a:lnTo>
                    <a:pt x="140207" y="8889"/>
                  </a:lnTo>
                  <a:lnTo>
                    <a:pt x="187885" y="8889"/>
                  </a:lnTo>
                  <a:lnTo>
                    <a:pt x="184391" y="7095"/>
                  </a:lnTo>
                  <a:lnTo>
                    <a:pt x="140207" y="0"/>
                  </a:lnTo>
                  <a:close/>
                </a:path>
                <a:path w="280670" h="279400">
                  <a:moveTo>
                    <a:pt x="187885" y="8889"/>
                  </a:moveTo>
                  <a:lnTo>
                    <a:pt x="140207" y="8889"/>
                  </a:lnTo>
                  <a:lnTo>
                    <a:pt x="166633" y="11526"/>
                  </a:lnTo>
                  <a:lnTo>
                    <a:pt x="191119" y="19119"/>
                  </a:lnTo>
                  <a:lnTo>
                    <a:pt x="232409" y="47294"/>
                  </a:lnTo>
                  <a:lnTo>
                    <a:pt x="260651" y="88634"/>
                  </a:lnTo>
                  <a:lnTo>
                    <a:pt x="270890" y="139128"/>
                  </a:lnTo>
                  <a:lnTo>
                    <a:pt x="268253" y="165543"/>
                  </a:lnTo>
                  <a:lnTo>
                    <a:pt x="248548" y="212314"/>
                  </a:lnTo>
                  <a:lnTo>
                    <a:pt x="213199" y="247305"/>
                  </a:lnTo>
                  <a:lnTo>
                    <a:pt x="166633" y="266753"/>
                  </a:lnTo>
                  <a:lnTo>
                    <a:pt x="140207" y="269379"/>
                  </a:lnTo>
                  <a:lnTo>
                    <a:pt x="188979" y="269379"/>
                  </a:lnTo>
                  <a:lnTo>
                    <a:pt x="222863" y="251948"/>
                  </a:lnTo>
                  <a:lnTo>
                    <a:pt x="253264" y="221736"/>
                  </a:lnTo>
                  <a:lnTo>
                    <a:pt x="273234" y="183372"/>
                  </a:lnTo>
                  <a:lnTo>
                    <a:pt x="280415" y="139128"/>
                  </a:lnTo>
                  <a:lnTo>
                    <a:pt x="273234" y="95164"/>
                  </a:lnTo>
                  <a:lnTo>
                    <a:pt x="253264" y="56973"/>
                  </a:lnTo>
                  <a:lnTo>
                    <a:pt x="222863" y="26852"/>
                  </a:lnTo>
                  <a:lnTo>
                    <a:pt x="187885" y="8889"/>
                  </a:lnTo>
                  <a:close/>
                </a:path>
              </a:pathLst>
            </a:custGeom>
            <a:solidFill>
              <a:srgbClr val="3C3C3C"/>
            </a:solidFill>
          </p:spPr>
          <p:txBody>
            <a:bodyPr wrap="square" lIns="0" tIns="0" rIns="0" bIns="0" rtlCol="0"/>
            <a:lstStyle/>
            <a:p/>
          </p:txBody>
        </p:sp>
        <p:sp>
          <p:nvSpPr>
            <p:cNvPr id="11" name="object 11"/>
            <p:cNvSpPr/>
            <p:nvPr/>
          </p:nvSpPr>
          <p:spPr>
            <a:xfrm>
              <a:off x="8279892" y="3726179"/>
              <a:ext cx="281940" cy="281940"/>
            </a:xfrm>
            <a:custGeom>
              <a:avLst/>
              <a:gdLst/>
              <a:ahLst/>
              <a:cxnLst/>
              <a:rect l="l" t="t" r="r" b="b"/>
              <a:pathLst>
                <a:path w="281940" h="281939">
                  <a:moveTo>
                    <a:pt x="140715" y="0"/>
                  </a:moveTo>
                  <a:lnTo>
                    <a:pt x="96186" y="7160"/>
                  </a:lnTo>
                  <a:lnTo>
                    <a:pt x="57552" y="27110"/>
                  </a:lnTo>
                  <a:lnTo>
                    <a:pt x="27110" y="57552"/>
                  </a:lnTo>
                  <a:lnTo>
                    <a:pt x="7160" y="96186"/>
                  </a:lnTo>
                  <a:lnTo>
                    <a:pt x="0" y="140716"/>
                  </a:lnTo>
                  <a:lnTo>
                    <a:pt x="7160" y="185502"/>
                  </a:lnTo>
                  <a:lnTo>
                    <a:pt x="27110" y="224288"/>
                  </a:lnTo>
                  <a:lnTo>
                    <a:pt x="57552" y="254803"/>
                  </a:lnTo>
                  <a:lnTo>
                    <a:pt x="96186" y="274777"/>
                  </a:lnTo>
                  <a:lnTo>
                    <a:pt x="140715" y="281940"/>
                  </a:lnTo>
                  <a:lnTo>
                    <a:pt x="185493" y="274777"/>
                  </a:lnTo>
                  <a:lnTo>
                    <a:pt x="224277" y="254803"/>
                  </a:lnTo>
                  <a:lnTo>
                    <a:pt x="254796" y="224288"/>
                  </a:lnTo>
                  <a:lnTo>
                    <a:pt x="274775" y="185502"/>
                  </a:lnTo>
                  <a:lnTo>
                    <a:pt x="281939" y="140716"/>
                  </a:lnTo>
                  <a:lnTo>
                    <a:pt x="274775" y="96186"/>
                  </a:lnTo>
                  <a:lnTo>
                    <a:pt x="254796" y="57552"/>
                  </a:lnTo>
                  <a:lnTo>
                    <a:pt x="224277" y="27110"/>
                  </a:lnTo>
                  <a:lnTo>
                    <a:pt x="185493" y="7160"/>
                  </a:lnTo>
                  <a:lnTo>
                    <a:pt x="140715" y="0"/>
                  </a:lnTo>
                  <a:close/>
                </a:path>
              </a:pathLst>
            </a:custGeom>
            <a:solidFill>
              <a:srgbClr val="FFFFFF"/>
            </a:solidFill>
          </p:spPr>
          <p:txBody>
            <a:bodyPr wrap="square" lIns="0" tIns="0" rIns="0" bIns="0" rtlCol="0"/>
            <a:lstStyle/>
            <a:p/>
          </p:txBody>
        </p:sp>
        <p:sp>
          <p:nvSpPr>
            <p:cNvPr id="12" name="object 12"/>
            <p:cNvSpPr/>
            <p:nvPr/>
          </p:nvSpPr>
          <p:spPr>
            <a:xfrm>
              <a:off x="8273796" y="3720083"/>
              <a:ext cx="292735" cy="292735"/>
            </a:xfrm>
            <a:custGeom>
              <a:avLst/>
              <a:gdLst/>
              <a:ahLst/>
              <a:cxnLst/>
              <a:rect l="l" t="t" r="r" b="b"/>
              <a:pathLst>
                <a:path w="292734" h="292735">
                  <a:moveTo>
                    <a:pt x="146303" y="0"/>
                  </a:moveTo>
                  <a:lnTo>
                    <a:pt x="100218" y="7483"/>
                  </a:lnTo>
                  <a:lnTo>
                    <a:pt x="60076" y="28293"/>
                  </a:lnTo>
                  <a:lnTo>
                    <a:pt x="28346" y="59966"/>
                  </a:lnTo>
                  <a:lnTo>
                    <a:pt x="7498" y="100039"/>
                  </a:lnTo>
                  <a:lnTo>
                    <a:pt x="0" y="146049"/>
                  </a:lnTo>
                  <a:lnTo>
                    <a:pt x="7498" y="192308"/>
                  </a:lnTo>
                  <a:lnTo>
                    <a:pt x="28346" y="232531"/>
                  </a:lnTo>
                  <a:lnTo>
                    <a:pt x="60076" y="264281"/>
                  </a:lnTo>
                  <a:lnTo>
                    <a:pt x="100218" y="285120"/>
                  </a:lnTo>
                  <a:lnTo>
                    <a:pt x="146303" y="292607"/>
                  </a:lnTo>
                  <a:lnTo>
                    <a:pt x="192633" y="285120"/>
                  </a:lnTo>
                  <a:lnTo>
                    <a:pt x="196462" y="283133"/>
                  </a:lnTo>
                  <a:lnTo>
                    <a:pt x="146303" y="283133"/>
                  </a:lnTo>
                  <a:lnTo>
                    <a:pt x="118862" y="280308"/>
                  </a:lnTo>
                  <a:lnTo>
                    <a:pt x="69883" y="259607"/>
                  </a:lnTo>
                  <a:lnTo>
                    <a:pt x="32777" y="222832"/>
                  </a:lnTo>
                  <a:lnTo>
                    <a:pt x="12259" y="173727"/>
                  </a:lnTo>
                  <a:lnTo>
                    <a:pt x="9525" y="146049"/>
                  </a:lnTo>
                  <a:lnTo>
                    <a:pt x="12259" y="118683"/>
                  </a:lnTo>
                  <a:lnTo>
                    <a:pt x="32777" y="69808"/>
                  </a:lnTo>
                  <a:lnTo>
                    <a:pt x="69883" y="32777"/>
                  </a:lnTo>
                  <a:lnTo>
                    <a:pt x="118862" y="12259"/>
                  </a:lnTo>
                  <a:lnTo>
                    <a:pt x="146303" y="9524"/>
                  </a:lnTo>
                  <a:lnTo>
                    <a:pt x="196573" y="9524"/>
                  </a:lnTo>
                  <a:lnTo>
                    <a:pt x="192633" y="7483"/>
                  </a:lnTo>
                  <a:lnTo>
                    <a:pt x="146303" y="0"/>
                  </a:lnTo>
                  <a:close/>
                </a:path>
                <a:path w="292734" h="292735">
                  <a:moveTo>
                    <a:pt x="196573" y="9524"/>
                  </a:moveTo>
                  <a:lnTo>
                    <a:pt x="146303" y="9524"/>
                  </a:lnTo>
                  <a:lnTo>
                    <a:pt x="173968" y="12259"/>
                  </a:lnTo>
                  <a:lnTo>
                    <a:pt x="199691" y="20161"/>
                  </a:lnTo>
                  <a:lnTo>
                    <a:pt x="243458" y="49656"/>
                  </a:lnTo>
                  <a:lnTo>
                    <a:pt x="272827" y="93043"/>
                  </a:lnTo>
                  <a:lnTo>
                    <a:pt x="283718" y="146049"/>
                  </a:lnTo>
                  <a:lnTo>
                    <a:pt x="280892" y="173727"/>
                  </a:lnTo>
                  <a:lnTo>
                    <a:pt x="260143" y="222832"/>
                  </a:lnTo>
                  <a:lnTo>
                    <a:pt x="223010" y="259607"/>
                  </a:lnTo>
                  <a:lnTo>
                    <a:pt x="173968" y="280308"/>
                  </a:lnTo>
                  <a:lnTo>
                    <a:pt x="146303" y="283133"/>
                  </a:lnTo>
                  <a:lnTo>
                    <a:pt x="196462" y="283133"/>
                  </a:lnTo>
                  <a:lnTo>
                    <a:pt x="232806" y="264281"/>
                  </a:lnTo>
                  <a:lnTo>
                    <a:pt x="264444" y="232531"/>
                  </a:lnTo>
                  <a:lnTo>
                    <a:pt x="285170" y="192308"/>
                  </a:lnTo>
                  <a:lnTo>
                    <a:pt x="292607" y="146049"/>
                  </a:lnTo>
                  <a:lnTo>
                    <a:pt x="285170" y="100039"/>
                  </a:lnTo>
                  <a:lnTo>
                    <a:pt x="264444" y="59966"/>
                  </a:lnTo>
                  <a:lnTo>
                    <a:pt x="232806" y="28293"/>
                  </a:lnTo>
                  <a:lnTo>
                    <a:pt x="196573" y="9524"/>
                  </a:lnTo>
                  <a:close/>
                </a:path>
              </a:pathLst>
            </a:custGeom>
            <a:solidFill>
              <a:srgbClr val="3C3C3C"/>
            </a:solidFill>
          </p:spPr>
          <p:txBody>
            <a:bodyPr wrap="square" lIns="0" tIns="0" rIns="0" bIns="0" rtlCol="0"/>
            <a:lstStyle/>
            <a:p/>
          </p:txBody>
        </p:sp>
        <p:sp>
          <p:nvSpPr>
            <p:cNvPr id="13" name="object 13"/>
            <p:cNvSpPr/>
            <p:nvPr/>
          </p:nvSpPr>
          <p:spPr>
            <a:xfrm>
              <a:off x="8336280" y="3782567"/>
              <a:ext cx="167640" cy="167614"/>
            </a:xfrm>
            <a:prstGeom prst="rect">
              <a:avLst/>
            </a:prstGeom>
            <a:blipFill>
              <a:blip r:embed="rId1" cstate="print"/>
              <a:stretch>
                <a:fillRect/>
              </a:stretch>
            </a:blipFill>
          </p:spPr>
          <p:txBody>
            <a:bodyPr wrap="square" lIns="0" tIns="0" rIns="0" bIns="0" rtlCol="0"/>
            <a:lstStyle/>
            <a:p/>
          </p:txBody>
        </p:sp>
        <p:sp>
          <p:nvSpPr>
            <p:cNvPr id="14" name="object 14"/>
            <p:cNvSpPr/>
            <p:nvPr/>
          </p:nvSpPr>
          <p:spPr>
            <a:xfrm>
              <a:off x="8333232" y="3212591"/>
              <a:ext cx="175260" cy="175259"/>
            </a:xfrm>
            <a:prstGeom prst="rect">
              <a:avLst/>
            </a:prstGeom>
            <a:blipFill>
              <a:blip r:embed="rId2" cstate="print"/>
              <a:stretch>
                <a:fillRect/>
              </a:stretch>
            </a:blipFill>
          </p:spPr>
          <p:txBody>
            <a:bodyPr wrap="square" lIns="0" tIns="0" rIns="0" bIns="0" rtlCol="0"/>
            <a:lstStyle/>
            <a:p/>
          </p:txBody>
        </p:sp>
      </p:grpSp>
      <p:grpSp>
        <p:nvGrpSpPr>
          <p:cNvPr id="15" name="object 15"/>
          <p:cNvGrpSpPr/>
          <p:nvPr/>
        </p:nvGrpSpPr>
        <p:grpSpPr>
          <a:xfrm>
            <a:off x="432816" y="0"/>
            <a:ext cx="582295" cy="2501900"/>
            <a:chOff x="432816" y="0"/>
            <a:chExt cx="582295" cy="2501900"/>
          </a:xfrm>
        </p:grpSpPr>
        <p:sp>
          <p:nvSpPr>
            <p:cNvPr id="16" name="object 16"/>
            <p:cNvSpPr/>
            <p:nvPr/>
          </p:nvSpPr>
          <p:spPr>
            <a:xfrm>
              <a:off x="723900" y="0"/>
              <a:ext cx="0" cy="2501900"/>
            </a:xfrm>
            <a:custGeom>
              <a:avLst/>
              <a:gdLst/>
              <a:ahLst/>
              <a:cxnLst/>
              <a:rect l="l" t="t" r="r" b="b"/>
              <a:pathLst>
                <a:path h="2501900">
                  <a:moveTo>
                    <a:pt x="0" y="0"/>
                  </a:moveTo>
                  <a:lnTo>
                    <a:pt x="0" y="2501392"/>
                  </a:lnTo>
                </a:path>
              </a:pathLst>
            </a:custGeom>
            <a:ln w="9525">
              <a:solidFill>
                <a:srgbClr val="3C3C3C"/>
              </a:solidFill>
            </a:ln>
          </p:spPr>
          <p:txBody>
            <a:bodyPr wrap="square" lIns="0" tIns="0" rIns="0" bIns="0" rtlCol="0"/>
            <a:lstStyle/>
            <a:p/>
          </p:txBody>
        </p:sp>
        <p:sp>
          <p:nvSpPr>
            <p:cNvPr id="17" name="object 17"/>
            <p:cNvSpPr/>
            <p:nvPr/>
          </p:nvSpPr>
          <p:spPr>
            <a:xfrm>
              <a:off x="437413" y="297179"/>
              <a:ext cx="573405" cy="571500"/>
            </a:xfrm>
            <a:custGeom>
              <a:avLst/>
              <a:gdLst/>
              <a:ahLst/>
              <a:cxnLst/>
              <a:rect l="l" t="t" r="r" b="b"/>
              <a:pathLst>
                <a:path w="573405" h="571500">
                  <a:moveTo>
                    <a:pt x="286499" y="0"/>
                  </a:moveTo>
                  <a:lnTo>
                    <a:pt x="240005" y="3742"/>
                  </a:lnTo>
                  <a:lnTo>
                    <a:pt x="195909" y="14577"/>
                  </a:lnTo>
                  <a:lnTo>
                    <a:pt x="154797" y="31917"/>
                  </a:lnTo>
                  <a:lnTo>
                    <a:pt x="117258" y="55172"/>
                  </a:lnTo>
                  <a:lnTo>
                    <a:pt x="83880" y="83756"/>
                  </a:lnTo>
                  <a:lnTo>
                    <a:pt x="55252" y="117079"/>
                  </a:lnTo>
                  <a:lnTo>
                    <a:pt x="31961" y="154554"/>
                  </a:lnTo>
                  <a:lnTo>
                    <a:pt x="14597" y="195592"/>
                  </a:lnTo>
                  <a:lnTo>
                    <a:pt x="3747" y="239604"/>
                  </a:lnTo>
                  <a:lnTo>
                    <a:pt x="0" y="286004"/>
                  </a:lnTo>
                  <a:lnTo>
                    <a:pt x="3747" y="332265"/>
                  </a:lnTo>
                  <a:lnTo>
                    <a:pt x="14597" y="376167"/>
                  </a:lnTo>
                  <a:lnTo>
                    <a:pt x="31961" y="417119"/>
                  </a:lnTo>
                  <a:lnTo>
                    <a:pt x="55252" y="454529"/>
                  </a:lnTo>
                  <a:lnTo>
                    <a:pt x="83880" y="487806"/>
                  </a:lnTo>
                  <a:lnTo>
                    <a:pt x="117258" y="516359"/>
                  </a:lnTo>
                  <a:lnTo>
                    <a:pt x="154797" y="539596"/>
                  </a:lnTo>
                  <a:lnTo>
                    <a:pt x="195909" y="556926"/>
                  </a:lnTo>
                  <a:lnTo>
                    <a:pt x="240005" y="567758"/>
                  </a:lnTo>
                  <a:lnTo>
                    <a:pt x="286499" y="571500"/>
                  </a:lnTo>
                  <a:lnTo>
                    <a:pt x="332986" y="567758"/>
                  </a:lnTo>
                  <a:lnTo>
                    <a:pt x="377079" y="556926"/>
                  </a:lnTo>
                  <a:lnTo>
                    <a:pt x="418190" y="539596"/>
                  </a:lnTo>
                  <a:lnTo>
                    <a:pt x="455729" y="516359"/>
                  </a:lnTo>
                  <a:lnTo>
                    <a:pt x="489108" y="487807"/>
                  </a:lnTo>
                  <a:lnTo>
                    <a:pt x="517739" y="454529"/>
                  </a:lnTo>
                  <a:lnTo>
                    <a:pt x="541032" y="417119"/>
                  </a:lnTo>
                  <a:lnTo>
                    <a:pt x="558398" y="376167"/>
                  </a:lnTo>
                  <a:lnTo>
                    <a:pt x="569250" y="332265"/>
                  </a:lnTo>
                  <a:lnTo>
                    <a:pt x="572998" y="286004"/>
                  </a:lnTo>
                  <a:lnTo>
                    <a:pt x="569250" y="239604"/>
                  </a:lnTo>
                  <a:lnTo>
                    <a:pt x="558398" y="195592"/>
                  </a:lnTo>
                  <a:lnTo>
                    <a:pt x="541032" y="154554"/>
                  </a:lnTo>
                  <a:lnTo>
                    <a:pt x="517739" y="117079"/>
                  </a:lnTo>
                  <a:lnTo>
                    <a:pt x="489108" y="83756"/>
                  </a:lnTo>
                  <a:lnTo>
                    <a:pt x="455729" y="55172"/>
                  </a:lnTo>
                  <a:lnTo>
                    <a:pt x="418190" y="31917"/>
                  </a:lnTo>
                  <a:lnTo>
                    <a:pt x="377079" y="14577"/>
                  </a:lnTo>
                  <a:lnTo>
                    <a:pt x="332986" y="3742"/>
                  </a:lnTo>
                  <a:lnTo>
                    <a:pt x="286499" y="0"/>
                  </a:lnTo>
                  <a:close/>
                </a:path>
              </a:pathLst>
            </a:custGeom>
            <a:solidFill>
              <a:srgbClr val="FF86D1"/>
            </a:solidFill>
          </p:spPr>
          <p:txBody>
            <a:bodyPr wrap="square" lIns="0" tIns="0" rIns="0" bIns="0" rtlCol="0"/>
            <a:lstStyle/>
            <a:p/>
          </p:txBody>
        </p:sp>
        <p:sp>
          <p:nvSpPr>
            <p:cNvPr id="18" name="object 18"/>
            <p:cNvSpPr/>
            <p:nvPr/>
          </p:nvSpPr>
          <p:spPr>
            <a:xfrm>
              <a:off x="432816" y="291084"/>
              <a:ext cx="582295" cy="584200"/>
            </a:xfrm>
            <a:custGeom>
              <a:avLst/>
              <a:gdLst/>
              <a:ahLst/>
              <a:cxnLst/>
              <a:rect l="l" t="t" r="r" b="b"/>
              <a:pathLst>
                <a:path w="582294" h="584200">
                  <a:moveTo>
                    <a:pt x="291084" y="0"/>
                  </a:moveTo>
                  <a:lnTo>
                    <a:pt x="243906" y="3820"/>
                  </a:lnTo>
                  <a:lnTo>
                    <a:pt x="199139" y="14882"/>
                  </a:lnTo>
                  <a:lnTo>
                    <a:pt x="157383" y="32585"/>
                  </a:lnTo>
                  <a:lnTo>
                    <a:pt x="119241" y="56331"/>
                  </a:lnTo>
                  <a:lnTo>
                    <a:pt x="85315" y="85518"/>
                  </a:lnTo>
                  <a:lnTo>
                    <a:pt x="56207" y="119548"/>
                  </a:lnTo>
                  <a:lnTo>
                    <a:pt x="32519" y="157821"/>
                  </a:lnTo>
                  <a:lnTo>
                    <a:pt x="14854" y="199737"/>
                  </a:lnTo>
                  <a:lnTo>
                    <a:pt x="3814" y="244696"/>
                  </a:lnTo>
                  <a:lnTo>
                    <a:pt x="0" y="292100"/>
                  </a:lnTo>
                  <a:lnTo>
                    <a:pt x="3814" y="339365"/>
                  </a:lnTo>
                  <a:lnTo>
                    <a:pt x="14854" y="384214"/>
                  </a:lnTo>
                  <a:lnTo>
                    <a:pt x="32519" y="426044"/>
                  </a:lnTo>
                  <a:lnTo>
                    <a:pt x="56207" y="464253"/>
                  </a:lnTo>
                  <a:lnTo>
                    <a:pt x="85315" y="498236"/>
                  </a:lnTo>
                  <a:lnTo>
                    <a:pt x="119241" y="527393"/>
                  </a:lnTo>
                  <a:lnTo>
                    <a:pt x="157383" y="551119"/>
                  </a:lnTo>
                  <a:lnTo>
                    <a:pt x="199139" y="568813"/>
                  </a:lnTo>
                  <a:lnTo>
                    <a:pt x="243906" y="579871"/>
                  </a:lnTo>
                  <a:lnTo>
                    <a:pt x="291084" y="583691"/>
                  </a:lnTo>
                  <a:lnTo>
                    <a:pt x="338254" y="579871"/>
                  </a:lnTo>
                  <a:lnTo>
                    <a:pt x="361347" y="574166"/>
                  </a:lnTo>
                  <a:lnTo>
                    <a:pt x="291084" y="574166"/>
                  </a:lnTo>
                  <a:lnTo>
                    <a:pt x="234172" y="568481"/>
                  </a:lnTo>
                  <a:lnTo>
                    <a:pt x="181289" y="552116"/>
                  </a:lnTo>
                  <a:lnTo>
                    <a:pt x="133535" y="526107"/>
                  </a:lnTo>
                  <a:lnTo>
                    <a:pt x="92011" y="491489"/>
                  </a:lnTo>
                  <a:lnTo>
                    <a:pt x="57471" y="449816"/>
                  </a:lnTo>
                  <a:lnTo>
                    <a:pt x="31508" y="401843"/>
                  </a:lnTo>
                  <a:lnTo>
                    <a:pt x="15166" y="348847"/>
                  </a:lnTo>
                  <a:lnTo>
                    <a:pt x="9486" y="292100"/>
                  </a:lnTo>
                  <a:lnTo>
                    <a:pt x="15166" y="235076"/>
                  </a:lnTo>
                  <a:lnTo>
                    <a:pt x="31508" y="182054"/>
                  </a:lnTo>
                  <a:lnTo>
                    <a:pt x="57471" y="134080"/>
                  </a:lnTo>
                  <a:lnTo>
                    <a:pt x="92011" y="92201"/>
                  </a:lnTo>
                  <a:lnTo>
                    <a:pt x="133535" y="57852"/>
                  </a:lnTo>
                  <a:lnTo>
                    <a:pt x="181289" y="31813"/>
                  </a:lnTo>
                  <a:lnTo>
                    <a:pt x="234172" y="15299"/>
                  </a:lnTo>
                  <a:lnTo>
                    <a:pt x="291084" y="9525"/>
                  </a:lnTo>
                  <a:lnTo>
                    <a:pt x="361337" y="9525"/>
                  </a:lnTo>
                  <a:lnTo>
                    <a:pt x="338254" y="3820"/>
                  </a:lnTo>
                  <a:lnTo>
                    <a:pt x="291084" y="0"/>
                  </a:lnTo>
                  <a:close/>
                </a:path>
                <a:path w="582294" h="584200">
                  <a:moveTo>
                    <a:pt x="361337" y="9525"/>
                  </a:moveTo>
                  <a:lnTo>
                    <a:pt x="291084" y="9525"/>
                  </a:lnTo>
                  <a:lnTo>
                    <a:pt x="347989" y="15299"/>
                  </a:lnTo>
                  <a:lnTo>
                    <a:pt x="400926" y="31813"/>
                  </a:lnTo>
                  <a:lnTo>
                    <a:pt x="448843" y="57852"/>
                  </a:lnTo>
                  <a:lnTo>
                    <a:pt x="490689" y="92201"/>
                  </a:lnTo>
                  <a:lnTo>
                    <a:pt x="524994" y="134080"/>
                  </a:lnTo>
                  <a:lnTo>
                    <a:pt x="550983" y="182054"/>
                  </a:lnTo>
                  <a:lnTo>
                    <a:pt x="567456" y="235076"/>
                  </a:lnTo>
                  <a:lnTo>
                    <a:pt x="573214" y="292100"/>
                  </a:lnTo>
                  <a:lnTo>
                    <a:pt x="567456" y="348847"/>
                  </a:lnTo>
                  <a:lnTo>
                    <a:pt x="550983" y="401843"/>
                  </a:lnTo>
                  <a:lnTo>
                    <a:pt x="524994" y="449816"/>
                  </a:lnTo>
                  <a:lnTo>
                    <a:pt x="490689" y="491489"/>
                  </a:lnTo>
                  <a:lnTo>
                    <a:pt x="448843" y="526107"/>
                  </a:lnTo>
                  <a:lnTo>
                    <a:pt x="400926" y="552116"/>
                  </a:lnTo>
                  <a:lnTo>
                    <a:pt x="347989" y="568481"/>
                  </a:lnTo>
                  <a:lnTo>
                    <a:pt x="291084" y="574166"/>
                  </a:lnTo>
                  <a:lnTo>
                    <a:pt x="361347" y="574166"/>
                  </a:lnTo>
                  <a:lnTo>
                    <a:pt x="424767" y="551119"/>
                  </a:lnTo>
                  <a:lnTo>
                    <a:pt x="462906" y="527393"/>
                  </a:lnTo>
                  <a:lnTo>
                    <a:pt x="496830" y="498236"/>
                  </a:lnTo>
                  <a:lnTo>
                    <a:pt x="525936" y="464253"/>
                  </a:lnTo>
                  <a:lnTo>
                    <a:pt x="549623" y="426044"/>
                  </a:lnTo>
                  <a:lnTo>
                    <a:pt x="567288" y="384214"/>
                  </a:lnTo>
                  <a:lnTo>
                    <a:pt x="578328" y="339365"/>
                  </a:lnTo>
                  <a:lnTo>
                    <a:pt x="582142" y="292100"/>
                  </a:lnTo>
                  <a:lnTo>
                    <a:pt x="578328" y="244696"/>
                  </a:lnTo>
                  <a:lnTo>
                    <a:pt x="567288" y="199737"/>
                  </a:lnTo>
                  <a:lnTo>
                    <a:pt x="549623" y="157821"/>
                  </a:lnTo>
                  <a:lnTo>
                    <a:pt x="525936" y="119548"/>
                  </a:lnTo>
                  <a:lnTo>
                    <a:pt x="496830" y="85518"/>
                  </a:lnTo>
                  <a:lnTo>
                    <a:pt x="462906" y="56331"/>
                  </a:lnTo>
                  <a:lnTo>
                    <a:pt x="424767" y="32585"/>
                  </a:lnTo>
                  <a:lnTo>
                    <a:pt x="383016" y="14882"/>
                  </a:lnTo>
                  <a:lnTo>
                    <a:pt x="361337" y="9525"/>
                  </a:lnTo>
                  <a:close/>
                </a:path>
              </a:pathLst>
            </a:custGeom>
            <a:solidFill>
              <a:srgbClr val="3C3C3C"/>
            </a:solidFill>
          </p:spPr>
          <p:txBody>
            <a:bodyPr wrap="square" lIns="0" tIns="0" rIns="0" bIns="0" rtlCol="0"/>
            <a:lstStyle/>
            <a:p/>
          </p:txBody>
        </p:sp>
        <p:sp>
          <p:nvSpPr>
            <p:cNvPr id="19" name="object 19"/>
            <p:cNvSpPr/>
            <p:nvPr/>
          </p:nvSpPr>
          <p:spPr>
            <a:xfrm>
              <a:off x="509016" y="368808"/>
              <a:ext cx="428625" cy="428625"/>
            </a:xfrm>
            <a:custGeom>
              <a:avLst/>
              <a:gdLst/>
              <a:ahLst/>
              <a:cxnLst/>
              <a:rect l="l" t="t" r="r" b="b"/>
              <a:pathLst>
                <a:path w="428625" h="428625">
                  <a:moveTo>
                    <a:pt x="214122" y="0"/>
                  </a:moveTo>
                  <a:lnTo>
                    <a:pt x="165039" y="5663"/>
                  </a:lnTo>
                  <a:lnTo>
                    <a:pt x="119976" y="21795"/>
                  </a:lnTo>
                  <a:lnTo>
                    <a:pt x="80218" y="47106"/>
                  </a:lnTo>
                  <a:lnTo>
                    <a:pt x="47054" y="80308"/>
                  </a:lnTo>
                  <a:lnTo>
                    <a:pt x="21771" y="120113"/>
                  </a:lnTo>
                  <a:lnTo>
                    <a:pt x="5657" y="165231"/>
                  </a:lnTo>
                  <a:lnTo>
                    <a:pt x="0" y="214375"/>
                  </a:lnTo>
                  <a:lnTo>
                    <a:pt x="5657" y="263492"/>
                  </a:lnTo>
                  <a:lnTo>
                    <a:pt x="21771" y="308538"/>
                  </a:lnTo>
                  <a:lnTo>
                    <a:pt x="47054" y="348243"/>
                  </a:lnTo>
                  <a:lnTo>
                    <a:pt x="80218" y="381337"/>
                  </a:lnTo>
                  <a:lnTo>
                    <a:pt x="119976" y="406549"/>
                  </a:lnTo>
                  <a:lnTo>
                    <a:pt x="165039" y="422608"/>
                  </a:lnTo>
                  <a:lnTo>
                    <a:pt x="214122" y="428243"/>
                  </a:lnTo>
                  <a:lnTo>
                    <a:pt x="263194" y="422608"/>
                  </a:lnTo>
                  <a:lnTo>
                    <a:pt x="308251" y="406549"/>
                  </a:lnTo>
                  <a:lnTo>
                    <a:pt x="348004" y="381337"/>
                  </a:lnTo>
                  <a:lnTo>
                    <a:pt x="381166" y="348243"/>
                  </a:lnTo>
                  <a:lnTo>
                    <a:pt x="406447" y="308538"/>
                  </a:lnTo>
                  <a:lnTo>
                    <a:pt x="422561" y="263492"/>
                  </a:lnTo>
                  <a:lnTo>
                    <a:pt x="428218" y="214375"/>
                  </a:lnTo>
                  <a:lnTo>
                    <a:pt x="422561" y="165231"/>
                  </a:lnTo>
                  <a:lnTo>
                    <a:pt x="406447" y="120113"/>
                  </a:lnTo>
                  <a:lnTo>
                    <a:pt x="381166" y="80308"/>
                  </a:lnTo>
                  <a:lnTo>
                    <a:pt x="348004" y="47106"/>
                  </a:lnTo>
                  <a:lnTo>
                    <a:pt x="308251" y="21795"/>
                  </a:lnTo>
                  <a:lnTo>
                    <a:pt x="263194" y="5663"/>
                  </a:lnTo>
                  <a:lnTo>
                    <a:pt x="214122" y="0"/>
                  </a:lnTo>
                  <a:close/>
                </a:path>
              </a:pathLst>
            </a:custGeom>
            <a:solidFill>
              <a:srgbClr val="FFFFFF"/>
            </a:solidFill>
          </p:spPr>
          <p:txBody>
            <a:bodyPr wrap="square" lIns="0" tIns="0" rIns="0" bIns="0" rtlCol="0"/>
            <a:lstStyle/>
            <a:p/>
          </p:txBody>
        </p:sp>
        <p:sp>
          <p:nvSpPr>
            <p:cNvPr id="20" name="object 20"/>
            <p:cNvSpPr/>
            <p:nvPr/>
          </p:nvSpPr>
          <p:spPr>
            <a:xfrm>
              <a:off x="505993" y="364236"/>
              <a:ext cx="436245" cy="437515"/>
            </a:xfrm>
            <a:custGeom>
              <a:avLst/>
              <a:gdLst/>
              <a:ahLst/>
              <a:cxnLst/>
              <a:rect l="l" t="t" r="r" b="b"/>
              <a:pathLst>
                <a:path w="436244" h="437515">
                  <a:moveTo>
                    <a:pt x="217919" y="0"/>
                  </a:moveTo>
                  <a:lnTo>
                    <a:pt x="168038" y="5783"/>
                  </a:lnTo>
                  <a:lnTo>
                    <a:pt x="122204" y="22257"/>
                  </a:lnTo>
                  <a:lnTo>
                    <a:pt x="81737" y="48105"/>
                  </a:lnTo>
                  <a:lnTo>
                    <a:pt x="47961" y="82014"/>
                  </a:lnTo>
                  <a:lnTo>
                    <a:pt x="22197" y="122667"/>
                  </a:lnTo>
                  <a:lnTo>
                    <a:pt x="5769" y="168750"/>
                  </a:lnTo>
                  <a:lnTo>
                    <a:pt x="0" y="218948"/>
                  </a:lnTo>
                  <a:lnTo>
                    <a:pt x="5769" y="268957"/>
                  </a:lnTo>
                  <a:lnTo>
                    <a:pt x="22197" y="314905"/>
                  </a:lnTo>
                  <a:lnTo>
                    <a:pt x="47961" y="355468"/>
                  </a:lnTo>
                  <a:lnTo>
                    <a:pt x="81737" y="389322"/>
                  </a:lnTo>
                  <a:lnTo>
                    <a:pt x="122204" y="415142"/>
                  </a:lnTo>
                  <a:lnTo>
                    <a:pt x="168038" y="431605"/>
                  </a:lnTo>
                  <a:lnTo>
                    <a:pt x="217919" y="437388"/>
                  </a:lnTo>
                  <a:lnTo>
                    <a:pt x="267974" y="431605"/>
                  </a:lnTo>
                  <a:lnTo>
                    <a:pt x="278409" y="427863"/>
                  </a:lnTo>
                  <a:lnTo>
                    <a:pt x="217919" y="427863"/>
                  </a:lnTo>
                  <a:lnTo>
                    <a:pt x="175814" y="423620"/>
                  </a:lnTo>
                  <a:lnTo>
                    <a:pt x="136739" y="411448"/>
                  </a:lnTo>
                  <a:lnTo>
                    <a:pt x="101424" y="392179"/>
                  </a:lnTo>
                  <a:lnTo>
                    <a:pt x="70599" y="366649"/>
                  </a:lnTo>
                  <a:lnTo>
                    <a:pt x="45094" y="335623"/>
                  </a:lnTo>
                  <a:lnTo>
                    <a:pt x="25846" y="300085"/>
                  </a:lnTo>
                  <a:lnTo>
                    <a:pt x="13686" y="260903"/>
                  </a:lnTo>
                  <a:lnTo>
                    <a:pt x="9448" y="218948"/>
                  </a:lnTo>
                  <a:lnTo>
                    <a:pt x="13686" y="176698"/>
                  </a:lnTo>
                  <a:lnTo>
                    <a:pt x="25846" y="137366"/>
                  </a:lnTo>
                  <a:lnTo>
                    <a:pt x="45094" y="101772"/>
                  </a:lnTo>
                  <a:lnTo>
                    <a:pt x="70599" y="70738"/>
                  </a:lnTo>
                  <a:lnTo>
                    <a:pt x="101424" y="45208"/>
                  </a:lnTo>
                  <a:lnTo>
                    <a:pt x="136739" y="25939"/>
                  </a:lnTo>
                  <a:lnTo>
                    <a:pt x="175814" y="13767"/>
                  </a:lnTo>
                  <a:lnTo>
                    <a:pt x="217919" y="9525"/>
                  </a:lnTo>
                  <a:lnTo>
                    <a:pt x="278398" y="9525"/>
                  </a:lnTo>
                  <a:lnTo>
                    <a:pt x="267974" y="5783"/>
                  </a:lnTo>
                  <a:lnTo>
                    <a:pt x="217919" y="0"/>
                  </a:lnTo>
                  <a:close/>
                </a:path>
                <a:path w="436244" h="437515">
                  <a:moveTo>
                    <a:pt x="278398" y="9525"/>
                  </a:moveTo>
                  <a:lnTo>
                    <a:pt x="217919" y="9525"/>
                  </a:lnTo>
                  <a:lnTo>
                    <a:pt x="260095" y="13767"/>
                  </a:lnTo>
                  <a:lnTo>
                    <a:pt x="299353" y="25939"/>
                  </a:lnTo>
                  <a:lnTo>
                    <a:pt x="334860" y="45208"/>
                  </a:lnTo>
                  <a:lnTo>
                    <a:pt x="365785" y="70738"/>
                  </a:lnTo>
                  <a:lnTo>
                    <a:pt x="391290" y="101772"/>
                  </a:lnTo>
                  <a:lnTo>
                    <a:pt x="410538" y="137366"/>
                  </a:lnTo>
                  <a:lnTo>
                    <a:pt x="422697" y="176698"/>
                  </a:lnTo>
                  <a:lnTo>
                    <a:pt x="426935" y="218948"/>
                  </a:lnTo>
                  <a:lnTo>
                    <a:pt x="422697" y="260903"/>
                  </a:lnTo>
                  <a:lnTo>
                    <a:pt x="410538" y="300085"/>
                  </a:lnTo>
                  <a:lnTo>
                    <a:pt x="391290" y="335623"/>
                  </a:lnTo>
                  <a:lnTo>
                    <a:pt x="365785" y="366649"/>
                  </a:lnTo>
                  <a:lnTo>
                    <a:pt x="334860" y="392179"/>
                  </a:lnTo>
                  <a:lnTo>
                    <a:pt x="299353" y="411448"/>
                  </a:lnTo>
                  <a:lnTo>
                    <a:pt x="260095" y="423620"/>
                  </a:lnTo>
                  <a:lnTo>
                    <a:pt x="217919" y="427863"/>
                  </a:lnTo>
                  <a:lnTo>
                    <a:pt x="278409" y="427863"/>
                  </a:lnTo>
                  <a:lnTo>
                    <a:pt x="354325" y="389322"/>
                  </a:lnTo>
                  <a:lnTo>
                    <a:pt x="388038" y="355468"/>
                  </a:lnTo>
                  <a:lnTo>
                    <a:pt x="413718" y="314905"/>
                  </a:lnTo>
                  <a:lnTo>
                    <a:pt x="430074" y="268957"/>
                  </a:lnTo>
                  <a:lnTo>
                    <a:pt x="435813" y="218948"/>
                  </a:lnTo>
                  <a:lnTo>
                    <a:pt x="430074" y="168750"/>
                  </a:lnTo>
                  <a:lnTo>
                    <a:pt x="413718" y="122667"/>
                  </a:lnTo>
                  <a:lnTo>
                    <a:pt x="388038" y="82014"/>
                  </a:lnTo>
                  <a:lnTo>
                    <a:pt x="354325" y="48105"/>
                  </a:lnTo>
                  <a:lnTo>
                    <a:pt x="313873" y="22257"/>
                  </a:lnTo>
                  <a:lnTo>
                    <a:pt x="278398" y="9525"/>
                  </a:lnTo>
                  <a:close/>
                </a:path>
              </a:pathLst>
            </a:custGeom>
            <a:solidFill>
              <a:srgbClr val="3C3C3C"/>
            </a:solidFill>
          </p:spPr>
          <p:txBody>
            <a:bodyPr wrap="square" lIns="0" tIns="0" rIns="0" bIns="0" rtlCol="0"/>
            <a:lstStyle/>
            <a:p/>
          </p:txBody>
        </p:sp>
        <p:sp>
          <p:nvSpPr>
            <p:cNvPr id="21" name="object 21"/>
            <p:cNvSpPr/>
            <p:nvPr/>
          </p:nvSpPr>
          <p:spPr>
            <a:xfrm>
              <a:off x="588264" y="448055"/>
              <a:ext cx="271780" cy="269875"/>
            </a:xfrm>
            <a:custGeom>
              <a:avLst/>
              <a:gdLst/>
              <a:ahLst/>
              <a:cxnLst/>
              <a:rect l="l" t="t" r="r" b="b"/>
              <a:pathLst>
                <a:path w="271780" h="269875">
                  <a:moveTo>
                    <a:pt x="135356" y="0"/>
                  </a:moveTo>
                  <a:lnTo>
                    <a:pt x="92501" y="6896"/>
                  </a:lnTo>
                  <a:lnTo>
                    <a:pt x="55335" y="26094"/>
                  </a:lnTo>
                  <a:lnTo>
                    <a:pt x="26062" y="55357"/>
                  </a:lnTo>
                  <a:lnTo>
                    <a:pt x="6882" y="92447"/>
                  </a:lnTo>
                  <a:lnTo>
                    <a:pt x="0" y="135128"/>
                  </a:lnTo>
                  <a:lnTo>
                    <a:pt x="6882" y="177511"/>
                  </a:lnTo>
                  <a:lnTo>
                    <a:pt x="26062" y="214445"/>
                  </a:lnTo>
                  <a:lnTo>
                    <a:pt x="55335" y="243648"/>
                  </a:lnTo>
                  <a:lnTo>
                    <a:pt x="92501" y="262843"/>
                  </a:lnTo>
                  <a:lnTo>
                    <a:pt x="135356" y="269748"/>
                  </a:lnTo>
                  <a:lnTo>
                    <a:pt x="178267" y="262843"/>
                  </a:lnTo>
                  <a:lnTo>
                    <a:pt x="215565" y="243648"/>
                  </a:lnTo>
                  <a:lnTo>
                    <a:pt x="244996" y="214445"/>
                  </a:lnTo>
                  <a:lnTo>
                    <a:pt x="264308" y="177511"/>
                  </a:lnTo>
                  <a:lnTo>
                    <a:pt x="271246" y="135128"/>
                  </a:lnTo>
                  <a:lnTo>
                    <a:pt x="264308" y="92447"/>
                  </a:lnTo>
                  <a:lnTo>
                    <a:pt x="244996" y="55357"/>
                  </a:lnTo>
                  <a:lnTo>
                    <a:pt x="215565" y="26094"/>
                  </a:lnTo>
                  <a:lnTo>
                    <a:pt x="178267" y="6896"/>
                  </a:lnTo>
                  <a:lnTo>
                    <a:pt x="135356" y="0"/>
                  </a:lnTo>
                  <a:close/>
                </a:path>
              </a:pathLst>
            </a:custGeom>
            <a:solidFill>
              <a:srgbClr val="FF86D1"/>
            </a:solidFill>
          </p:spPr>
          <p:txBody>
            <a:bodyPr wrap="square" lIns="0" tIns="0" rIns="0" bIns="0" rtlCol="0"/>
            <a:lstStyle/>
            <a:p/>
          </p:txBody>
        </p:sp>
        <p:sp>
          <p:nvSpPr>
            <p:cNvPr id="22" name="object 22"/>
            <p:cNvSpPr/>
            <p:nvPr/>
          </p:nvSpPr>
          <p:spPr>
            <a:xfrm>
              <a:off x="583717" y="443483"/>
              <a:ext cx="280670" cy="279400"/>
            </a:xfrm>
            <a:custGeom>
              <a:avLst/>
              <a:gdLst/>
              <a:ahLst/>
              <a:cxnLst/>
              <a:rect l="l" t="t" r="r" b="b"/>
              <a:pathLst>
                <a:path w="280669" h="279400">
                  <a:moveTo>
                    <a:pt x="140195" y="0"/>
                  </a:moveTo>
                  <a:lnTo>
                    <a:pt x="96017" y="7103"/>
                  </a:lnTo>
                  <a:lnTo>
                    <a:pt x="57549" y="26899"/>
                  </a:lnTo>
                  <a:lnTo>
                    <a:pt x="27150" y="57113"/>
                  </a:lnTo>
                  <a:lnTo>
                    <a:pt x="7180" y="95471"/>
                  </a:lnTo>
                  <a:lnTo>
                    <a:pt x="0" y="139700"/>
                  </a:lnTo>
                  <a:lnTo>
                    <a:pt x="7180" y="183680"/>
                  </a:lnTo>
                  <a:lnTo>
                    <a:pt x="27150" y="221888"/>
                  </a:lnTo>
                  <a:lnTo>
                    <a:pt x="57549" y="252024"/>
                  </a:lnTo>
                  <a:lnTo>
                    <a:pt x="96017" y="271792"/>
                  </a:lnTo>
                  <a:lnTo>
                    <a:pt x="140195" y="278891"/>
                  </a:lnTo>
                  <a:lnTo>
                    <a:pt x="184579" y="271792"/>
                  </a:lnTo>
                  <a:lnTo>
                    <a:pt x="188065" y="270001"/>
                  </a:lnTo>
                  <a:lnTo>
                    <a:pt x="140195" y="270001"/>
                  </a:lnTo>
                  <a:lnTo>
                    <a:pt x="113775" y="267364"/>
                  </a:lnTo>
                  <a:lnTo>
                    <a:pt x="67221" y="247659"/>
                  </a:lnTo>
                  <a:lnTo>
                    <a:pt x="31873" y="212334"/>
                  </a:lnTo>
                  <a:lnTo>
                    <a:pt x="12141" y="165816"/>
                  </a:lnTo>
                  <a:lnTo>
                    <a:pt x="9499" y="139700"/>
                  </a:lnTo>
                  <a:lnTo>
                    <a:pt x="12141" y="113289"/>
                  </a:lnTo>
                  <a:lnTo>
                    <a:pt x="31873" y="66565"/>
                  </a:lnTo>
                  <a:lnTo>
                    <a:pt x="67221" y="31599"/>
                  </a:lnTo>
                  <a:lnTo>
                    <a:pt x="113775" y="12152"/>
                  </a:lnTo>
                  <a:lnTo>
                    <a:pt x="140195" y="9525"/>
                  </a:lnTo>
                  <a:lnTo>
                    <a:pt x="189287" y="9525"/>
                  </a:lnTo>
                  <a:lnTo>
                    <a:pt x="184579" y="7103"/>
                  </a:lnTo>
                  <a:lnTo>
                    <a:pt x="140195" y="0"/>
                  </a:lnTo>
                  <a:close/>
                </a:path>
                <a:path w="280669" h="279400">
                  <a:moveTo>
                    <a:pt x="189287" y="9525"/>
                  </a:moveTo>
                  <a:lnTo>
                    <a:pt x="140195" y="9525"/>
                  </a:lnTo>
                  <a:lnTo>
                    <a:pt x="166609" y="12152"/>
                  </a:lnTo>
                  <a:lnTo>
                    <a:pt x="191146" y="19685"/>
                  </a:lnTo>
                  <a:lnTo>
                    <a:pt x="232905" y="47370"/>
                  </a:lnTo>
                  <a:lnTo>
                    <a:pt x="260694" y="88725"/>
                  </a:lnTo>
                  <a:lnTo>
                    <a:pt x="270891" y="139700"/>
                  </a:lnTo>
                  <a:lnTo>
                    <a:pt x="268254" y="165816"/>
                  </a:lnTo>
                  <a:lnTo>
                    <a:pt x="248736" y="212334"/>
                  </a:lnTo>
                  <a:lnTo>
                    <a:pt x="213384" y="247659"/>
                  </a:lnTo>
                  <a:lnTo>
                    <a:pt x="166609" y="267364"/>
                  </a:lnTo>
                  <a:lnTo>
                    <a:pt x="140195" y="270001"/>
                  </a:lnTo>
                  <a:lnTo>
                    <a:pt x="188065" y="270001"/>
                  </a:lnTo>
                  <a:lnTo>
                    <a:pt x="223067" y="252024"/>
                  </a:lnTo>
                  <a:lnTo>
                    <a:pt x="253380" y="221888"/>
                  </a:lnTo>
                  <a:lnTo>
                    <a:pt x="273239" y="183680"/>
                  </a:lnTo>
                  <a:lnTo>
                    <a:pt x="280365" y="139700"/>
                  </a:lnTo>
                  <a:lnTo>
                    <a:pt x="273239" y="95471"/>
                  </a:lnTo>
                  <a:lnTo>
                    <a:pt x="253380" y="57113"/>
                  </a:lnTo>
                  <a:lnTo>
                    <a:pt x="223067" y="26899"/>
                  </a:lnTo>
                  <a:lnTo>
                    <a:pt x="189287" y="9525"/>
                  </a:lnTo>
                  <a:close/>
                </a:path>
              </a:pathLst>
            </a:custGeom>
            <a:solidFill>
              <a:srgbClr val="3C3C3C"/>
            </a:solidFill>
          </p:spPr>
          <p:txBody>
            <a:bodyPr wrap="square" lIns="0" tIns="0" rIns="0" bIns="0" rtlCol="0"/>
            <a:lstStyle/>
            <a:p/>
          </p:txBody>
        </p:sp>
        <p:sp>
          <p:nvSpPr>
            <p:cNvPr id="23" name="object 23"/>
            <p:cNvSpPr/>
            <p:nvPr/>
          </p:nvSpPr>
          <p:spPr>
            <a:xfrm>
              <a:off x="582193" y="1158239"/>
              <a:ext cx="281940" cy="281940"/>
            </a:xfrm>
            <a:custGeom>
              <a:avLst/>
              <a:gdLst/>
              <a:ahLst/>
              <a:cxnLst/>
              <a:rect l="l" t="t" r="r" b="b"/>
              <a:pathLst>
                <a:path w="281940" h="281940">
                  <a:moveTo>
                    <a:pt x="141224" y="0"/>
                  </a:moveTo>
                  <a:lnTo>
                    <a:pt x="96427" y="7164"/>
                  </a:lnTo>
                  <a:lnTo>
                    <a:pt x="57640" y="27143"/>
                  </a:lnTo>
                  <a:lnTo>
                    <a:pt x="27128" y="57662"/>
                  </a:lnTo>
                  <a:lnTo>
                    <a:pt x="7159" y="96446"/>
                  </a:lnTo>
                  <a:lnTo>
                    <a:pt x="0" y="141224"/>
                  </a:lnTo>
                  <a:lnTo>
                    <a:pt x="7159" y="185753"/>
                  </a:lnTo>
                  <a:lnTo>
                    <a:pt x="27128" y="224387"/>
                  </a:lnTo>
                  <a:lnTo>
                    <a:pt x="57640" y="254829"/>
                  </a:lnTo>
                  <a:lnTo>
                    <a:pt x="96427" y="274779"/>
                  </a:lnTo>
                  <a:lnTo>
                    <a:pt x="141224" y="281939"/>
                  </a:lnTo>
                  <a:lnTo>
                    <a:pt x="185750" y="274779"/>
                  </a:lnTo>
                  <a:lnTo>
                    <a:pt x="224378" y="254829"/>
                  </a:lnTo>
                  <a:lnTo>
                    <a:pt x="254812" y="224387"/>
                  </a:lnTo>
                  <a:lnTo>
                    <a:pt x="274756" y="185753"/>
                  </a:lnTo>
                  <a:lnTo>
                    <a:pt x="281914" y="141224"/>
                  </a:lnTo>
                  <a:lnTo>
                    <a:pt x="274756" y="96446"/>
                  </a:lnTo>
                  <a:lnTo>
                    <a:pt x="254812" y="57662"/>
                  </a:lnTo>
                  <a:lnTo>
                    <a:pt x="224378" y="27143"/>
                  </a:lnTo>
                  <a:lnTo>
                    <a:pt x="185750" y="7164"/>
                  </a:lnTo>
                  <a:lnTo>
                    <a:pt x="141224" y="0"/>
                  </a:lnTo>
                  <a:close/>
                </a:path>
              </a:pathLst>
            </a:custGeom>
            <a:solidFill>
              <a:srgbClr val="FFFFFF"/>
            </a:solidFill>
          </p:spPr>
          <p:txBody>
            <a:bodyPr wrap="square" lIns="0" tIns="0" rIns="0" bIns="0" rtlCol="0"/>
            <a:lstStyle/>
            <a:p/>
          </p:txBody>
        </p:sp>
        <p:sp>
          <p:nvSpPr>
            <p:cNvPr id="24" name="object 24"/>
            <p:cNvSpPr/>
            <p:nvPr/>
          </p:nvSpPr>
          <p:spPr>
            <a:xfrm>
              <a:off x="577596" y="1153667"/>
              <a:ext cx="292735" cy="292735"/>
            </a:xfrm>
            <a:custGeom>
              <a:avLst/>
              <a:gdLst/>
              <a:ahLst/>
              <a:cxnLst/>
              <a:rect l="l" t="t" r="r" b="b"/>
              <a:pathLst>
                <a:path w="292734" h="292734">
                  <a:moveTo>
                    <a:pt x="146291" y="0"/>
                  </a:moveTo>
                  <a:lnTo>
                    <a:pt x="99987" y="7487"/>
                  </a:lnTo>
                  <a:lnTo>
                    <a:pt x="59820" y="28326"/>
                  </a:lnTo>
                  <a:lnTo>
                    <a:pt x="28177" y="60076"/>
                  </a:lnTo>
                  <a:lnTo>
                    <a:pt x="7441" y="100299"/>
                  </a:lnTo>
                  <a:lnTo>
                    <a:pt x="0" y="146558"/>
                  </a:lnTo>
                  <a:lnTo>
                    <a:pt x="7441" y="192568"/>
                  </a:lnTo>
                  <a:lnTo>
                    <a:pt x="28177" y="232641"/>
                  </a:lnTo>
                  <a:lnTo>
                    <a:pt x="59820" y="264314"/>
                  </a:lnTo>
                  <a:lnTo>
                    <a:pt x="99987" y="285124"/>
                  </a:lnTo>
                  <a:lnTo>
                    <a:pt x="146291" y="292608"/>
                  </a:lnTo>
                  <a:lnTo>
                    <a:pt x="192385" y="285124"/>
                  </a:lnTo>
                  <a:lnTo>
                    <a:pt x="196322" y="283083"/>
                  </a:lnTo>
                  <a:lnTo>
                    <a:pt x="146291" y="283083"/>
                  </a:lnTo>
                  <a:lnTo>
                    <a:pt x="118636" y="280348"/>
                  </a:lnTo>
                  <a:lnTo>
                    <a:pt x="69588" y="259830"/>
                  </a:lnTo>
                  <a:lnTo>
                    <a:pt x="32499" y="222799"/>
                  </a:lnTo>
                  <a:lnTo>
                    <a:pt x="11767" y="173924"/>
                  </a:lnTo>
                  <a:lnTo>
                    <a:pt x="8940" y="146558"/>
                  </a:lnTo>
                  <a:lnTo>
                    <a:pt x="11767" y="118897"/>
                  </a:lnTo>
                  <a:lnTo>
                    <a:pt x="32499" y="69816"/>
                  </a:lnTo>
                  <a:lnTo>
                    <a:pt x="69588" y="33045"/>
                  </a:lnTo>
                  <a:lnTo>
                    <a:pt x="118636" y="12348"/>
                  </a:lnTo>
                  <a:lnTo>
                    <a:pt x="146291" y="9525"/>
                  </a:lnTo>
                  <a:lnTo>
                    <a:pt x="196309" y="9525"/>
                  </a:lnTo>
                  <a:lnTo>
                    <a:pt x="192385" y="7487"/>
                  </a:lnTo>
                  <a:lnTo>
                    <a:pt x="146291" y="0"/>
                  </a:lnTo>
                  <a:close/>
                </a:path>
                <a:path w="292734" h="292734">
                  <a:moveTo>
                    <a:pt x="196309" y="9525"/>
                  </a:moveTo>
                  <a:lnTo>
                    <a:pt x="146291" y="9525"/>
                  </a:lnTo>
                  <a:lnTo>
                    <a:pt x="173722" y="12348"/>
                  </a:lnTo>
                  <a:lnTo>
                    <a:pt x="199421" y="20399"/>
                  </a:lnTo>
                  <a:lnTo>
                    <a:pt x="242912" y="49657"/>
                  </a:lnTo>
                  <a:lnTo>
                    <a:pt x="272418" y="93106"/>
                  </a:lnTo>
                  <a:lnTo>
                    <a:pt x="283083" y="146558"/>
                  </a:lnTo>
                  <a:lnTo>
                    <a:pt x="280339" y="173924"/>
                  </a:lnTo>
                  <a:lnTo>
                    <a:pt x="259787" y="222799"/>
                  </a:lnTo>
                  <a:lnTo>
                    <a:pt x="222711" y="259830"/>
                  </a:lnTo>
                  <a:lnTo>
                    <a:pt x="173722" y="280348"/>
                  </a:lnTo>
                  <a:lnTo>
                    <a:pt x="146291" y="283083"/>
                  </a:lnTo>
                  <a:lnTo>
                    <a:pt x="196322" y="283083"/>
                  </a:lnTo>
                  <a:lnTo>
                    <a:pt x="232525" y="264314"/>
                  </a:lnTo>
                  <a:lnTo>
                    <a:pt x="264247" y="232641"/>
                  </a:lnTo>
                  <a:lnTo>
                    <a:pt x="285088" y="192568"/>
                  </a:lnTo>
                  <a:lnTo>
                    <a:pt x="292582" y="146558"/>
                  </a:lnTo>
                  <a:lnTo>
                    <a:pt x="285088" y="100299"/>
                  </a:lnTo>
                  <a:lnTo>
                    <a:pt x="264247" y="60076"/>
                  </a:lnTo>
                  <a:lnTo>
                    <a:pt x="232525" y="28326"/>
                  </a:lnTo>
                  <a:lnTo>
                    <a:pt x="196309" y="9525"/>
                  </a:lnTo>
                  <a:close/>
                </a:path>
              </a:pathLst>
            </a:custGeom>
            <a:solidFill>
              <a:srgbClr val="3C3C3C"/>
            </a:solidFill>
          </p:spPr>
          <p:txBody>
            <a:bodyPr wrap="square" lIns="0" tIns="0" rIns="0" bIns="0" rtlCol="0"/>
            <a:lstStyle/>
            <a:p/>
          </p:txBody>
        </p:sp>
        <p:sp>
          <p:nvSpPr>
            <p:cNvPr id="25" name="object 25"/>
            <p:cNvSpPr/>
            <p:nvPr/>
          </p:nvSpPr>
          <p:spPr>
            <a:xfrm>
              <a:off x="640105" y="1216152"/>
              <a:ext cx="167614" cy="167639"/>
            </a:xfrm>
            <a:prstGeom prst="rect">
              <a:avLst/>
            </a:prstGeom>
            <a:blipFill>
              <a:blip r:embed="rId3" cstate="print"/>
              <a:stretch>
                <a:fillRect/>
              </a:stretch>
            </a:blipFill>
          </p:spPr>
          <p:txBody>
            <a:bodyPr wrap="square" lIns="0" tIns="0" rIns="0" bIns="0" rtlCol="0"/>
            <a:lstStyle/>
            <a:p/>
          </p:txBody>
        </p:sp>
        <p:sp>
          <p:nvSpPr>
            <p:cNvPr id="26" name="object 26"/>
            <p:cNvSpPr/>
            <p:nvPr/>
          </p:nvSpPr>
          <p:spPr>
            <a:xfrm>
              <a:off x="635508" y="1778507"/>
              <a:ext cx="175260" cy="175259"/>
            </a:xfrm>
            <a:prstGeom prst="rect">
              <a:avLst/>
            </a:prstGeom>
            <a:blipFill>
              <a:blip r:embed="rId4" cstate="print"/>
              <a:stretch>
                <a:fillRect/>
              </a:stretch>
            </a:blipFill>
          </p:spPr>
          <p:txBody>
            <a:bodyPr wrap="square" lIns="0" tIns="0" rIns="0" bIns="0" rtlCol="0"/>
            <a:lstStyle/>
            <a:p/>
          </p:txBody>
        </p:sp>
        <p:sp>
          <p:nvSpPr>
            <p:cNvPr id="27" name="object 27"/>
            <p:cNvSpPr/>
            <p:nvPr/>
          </p:nvSpPr>
          <p:spPr>
            <a:xfrm>
              <a:off x="432816" y="208787"/>
              <a:ext cx="530860" cy="1821180"/>
            </a:xfrm>
            <a:custGeom>
              <a:avLst/>
              <a:gdLst/>
              <a:ahLst/>
              <a:cxnLst/>
              <a:rect l="l" t="t" r="r" b="b"/>
              <a:pathLst>
                <a:path w="530860" h="1821180">
                  <a:moveTo>
                    <a:pt x="27432" y="1799844"/>
                  </a:moveTo>
                  <a:lnTo>
                    <a:pt x="21285" y="1793748"/>
                  </a:lnTo>
                  <a:lnTo>
                    <a:pt x="6146" y="1793748"/>
                  </a:lnTo>
                  <a:lnTo>
                    <a:pt x="0" y="1799844"/>
                  </a:lnTo>
                  <a:lnTo>
                    <a:pt x="0" y="1815084"/>
                  </a:lnTo>
                  <a:lnTo>
                    <a:pt x="6146" y="1821180"/>
                  </a:lnTo>
                  <a:lnTo>
                    <a:pt x="21285" y="1821180"/>
                  </a:lnTo>
                  <a:lnTo>
                    <a:pt x="27432" y="1815084"/>
                  </a:lnTo>
                  <a:lnTo>
                    <a:pt x="27432" y="1799844"/>
                  </a:lnTo>
                  <a:close/>
                </a:path>
                <a:path w="530860" h="1821180">
                  <a:moveTo>
                    <a:pt x="100584" y="1799844"/>
                  </a:moveTo>
                  <a:lnTo>
                    <a:pt x="94780" y="1793748"/>
                  </a:lnTo>
                  <a:lnTo>
                    <a:pt x="80479" y="1793748"/>
                  </a:lnTo>
                  <a:lnTo>
                    <a:pt x="74676" y="1799844"/>
                  </a:lnTo>
                  <a:lnTo>
                    <a:pt x="74676" y="1815084"/>
                  </a:lnTo>
                  <a:lnTo>
                    <a:pt x="80479" y="1821180"/>
                  </a:lnTo>
                  <a:lnTo>
                    <a:pt x="94780" y="1821180"/>
                  </a:lnTo>
                  <a:lnTo>
                    <a:pt x="100584" y="1815084"/>
                  </a:lnTo>
                  <a:lnTo>
                    <a:pt x="100584" y="1799844"/>
                  </a:lnTo>
                  <a:close/>
                </a:path>
                <a:path w="530860" h="1821180">
                  <a:moveTo>
                    <a:pt x="175260" y="1799844"/>
                  </a:moveTo>
                  <a:lnTo>
                    <a:pt x="169113" y="1793748"/>
                  </a:lnTo>
                  <a:lnTo>
                    <a:pt x="153974" y="1793748"/>
                  </a:lnTo>
                  <a:lnTo>
                    <a:pt x="147828" y="1799844"/>
                  </a:lnTo>
                  <a:lnTo>
                    <a:pt x="147828" y="1815084"/>
                  </a:lnTo>
                  <a:lnTo>
                    <a:pt x="153974" y="1821180"/>
                  </a:lnTo>
                  <a:lnTo>
                    <a:pt x="169113" y="1821180"/>
                  </a:lnTo>
                  <a:lnTo>
                    <a:pt x="175260" y="1815084"/>
                  </a:lnTo>
                  <a:lnTo>
                    <a:pt x="175260" y="1799844"/>
                  </a:lnTo>
                  <a:close/>
                </a:path>
                <a:path w="530860" h="1821180">
                  <a:moveTo>
                    <a:pt x="382524" y="6096"/>
                  </a:moveTo>
                  <a:lnTo>
                    <a:pt x="376377" y="0"/>
                  </a:lnTo>
                  <a:lnTo>
                    <a:pt x="361238" y="0"/>
                  </a:lnTo>
                  <a:lnTo>
                    <a:pt x="355092" y="6096"/>
                  </a:lnTo>
                  <a:lnTo>
                    <a:pt x="355092" y="21336"/>
                  </a:lnTo>
                  <a:lnTo>
                    <a:pt x="361238" y="27432"/>
                  </a:lnTo>
                  <a:lnTo>
                    <a:pt x="376377" y="27432"/>
                  </a:lnTo>
                  <a:lnTo>
                    <a:pt x="382524" y="21336"/>
                  </a:lnTo>
                  <a:lnTo>
                    <a:pt x="382524" y="6096"/>
                  </a:lnTo>
                  <a:close/>
                </a:path>
                <a:path w="530860" h="1821180">
                  <a:moveTo>
                    <a:pt x="455676" y="6096"/>
                  </a:moveTo>
                  <a:lnTo>
                    <a:pt x="449872" y="0"/>
                  </a:lnTo>
                  <a:lnTo>
                    <a:pt x="435571" y="0"/>
                  </a:lnTo>
                  <a:lnTo>
                    <a:pt x="429768" y="6096"/>
                  </a:lnTo>
                  <a:lnTo>
                    <a:pt x="429768" y="21336"/>
                  </a:lnTo>
                  <a:lnTo>
                    <a:pt x="435571" y="27432"/>
                  </a:lnTo>
                  <a:lnTo>
                    <a:pt x="449872" y="27432"/>
                  </a:lnTo>
                  <a:lnTo>
                    <a:pt x="455676" y="21336"/>
                  </a:lnTo>
                  <a:lnTo>
                    <a:pt x="455676" y="6096"/>
                  </a:lnTo>
                  <a:close/>
                </a:path>
                <a:path w="530860" h="1821180">
                  <a:moveTo>
                    <a:pt x="530352" y="6096"/>
                  </a:moveTo>
                  <a:lnTo>
                    <a:pt x="524205" y="0"/>
                  </a:lnTo>
                  <a:lnTo>
                    <a:pt x="509066" y="0"/>
                  </a:lnTo>
                  <a:lnTo>
                    <a:pt x="502920" y="6096"/>
                  </a:lnTo>
                  <a:lnTo>
                    <a:pt x="502920" y="21336"/>
                  </a:lnTo>
                  <a:lnTo>
                    <a:pt x="509066" y="27432"/>
                  </a:lnTo>
                  <a:lnTo>
                    <a:pt x="524205" y="27432"/>
                  </a:lnTo>
                  <a:lnTo>
                    <a:pt x="530352" y="21336"/>
                  </a:lnTo>
                  <a:lnTo>
                    <a:pt x="530352" y="6096"/>
                  </a:lnTo>
                  <a:close/>
                </a:path>
              </a:pathLst>
            </a:custGeom>
            <a:solidFill>
              <a:srgbClr val="3C3C3C"/>
            </a:solidFill>
          </p:spPr>
          <p:txBody>
            <a:bodyPr wrap="square" lIns="0" tIns="0" rIns="0" bIns="0" rtlCol="0"/>
            <a:lstStyle/>
            <a:p/>
          </p:txBody>
        </p:sp>
      </p:grpSp>
      <p:sp>
        <p:nvSpPr>
          <p:cNvPr id="28" name="object 28"/>
          <p:cNvSpPr/>
          <p:nvPr/>
        </p:nvSpPr>
        <p:spPr>
          <a:xfrm>
            <a:off x="8129016" y="4988052"/>
            <a:ext cx="27940" cy="27940"/>
          </a:xfrm>
          <a:custGeom>
            <a:avLst/>
            <a:gdLst/>
            <a:ahLst/>
            <a:cxnLst/>
            <a:rect l="l" t="t" r="r" b="b"/>
            <a:pathLst>
              <a:path w="27940" h="27939">
                <a:moveTo>
                  <a:pt x="21335" y="0"/>
                </a:moveTo>
                <a:lnTo>
                  <a:pt x="6095" y="0"/>
                </a:lnTo>
                <a:lnTo>
                  <a:pt x="0" y="6134"/>
                </a:lnTo>
                <a:lnTo>
                  <a:pt x="0" y="21285"/>
                </a:lnTo>
                <a:lnTo>
                  <a:pt x="6095" y="27432"/>
                </a:lnTo>
                <a:lnTo>
                  <a:pt x="21335" y="27432"/>
                </a:lnTo>
                <a:lnTo>
                  <a:pt x="27431" y="21285"/>
                </a:lnTo>
                <a:lnTo>
                  <a:pt x="27431" y="6134"/>
                </a:lnTo>
                <a:close/>
              </a:path>
            </a:pathLst>
          </a:custGeom>
          <a:solidFill>
            <a:srgbClr val="3C3C3C"/>
          </a:solidFill>
        </p:spPr>
        <p:txBody>
          <a:bodyPr wrap="square" lIns="0" tIns="0" rIns="0" bIns="0" rtlCol="0"/>
          <a:lstStyle/>
          <a:p/>
        </p:txBody>
      </p:sp>
      <p:sp>
        <p:nvSpPr>
          <p:cNvPr id="29" name="object 29"/>
          <p:cNvSpPr/>
          <p:nvPr/>
        </p:nvSpPr>
        <p:spPr>
          <a:xfrm>
            <a:off x="8203692" y="4988052"/>
            <a:ext cx="26034" cy="27940"/>
          </a:xfrm>
          <a:custGeom>
            <a:avLst/>
            <a:gdLst/>
            <a:ahLst/>
            <a:cxnLst/>
            <a:rect l="l" t="t" r="r" b="b"/>
            <a:pathLst>
              <a:path w="26034" h="27939">
                <a:moveTo>
                  <a:pt x="20065" y="0"/>
                </a:moveTo>
                <a:lnTo>
                  <a:pt x="5841" y="0"/>
                </a:lnTo>
                <a:lnTo>
                  <a:pt x="0" y="6134"/>
                </a:lnTo>
                <a:lnTo>
                  <a:pt x="0" y="21285"/>
                </a:lnTo>
                <a:lnTo>
                  <a:pt x="5841" y="27432"/>
                </a:lnTo>
                <a:lnTo>
                  <a:pt x="20065" y="27432"/>
                </a:lnTo>
                <a:lnTo>
                  <a:pt x="25907" y="21285"/>
                </a:lnTo>
                <a:lnTo>
                  <a:pt x="25907" y="6134"/>
                </a:lnTo>
                <a:close/>
              </a:path>
            </a:pathLst>
          </a:custGeom>
          <a:solidFill>
            <a:srgbClr val="3C3C3C"/>
          </a:solidFill>
        </p:spPr>
        <p:txBody>
          <a:bodyPr wrap="square" lIns="0" tIns="0" rIns="0" bIns="0" rtlCol="0"/>
          <a:lstStyle/>
          <a:p/>
        </p:txBody>
      </p:sp>
      <p:sp>
        <p:nvSpPr>
          <p:cNvPr id="30" name="object 30"/>
          <p:cNvSpPr/>
          <p:nvPr/>
        </p:nvSpPr>
        <p:spPr>
          <a:xfrm>
            <a:off x="8276843" y="4988052"/>
            <a:ext cx="27940" cy="27940"/>
          </a:xfrm>
          <a:custGeom>
            <a:avLst/>
            <a:gdLst/>
            <a:ahLst/>
            <a:cxnLst/>
            <a:rect l="l" t="t" r="r" b="b"/>
            <a:pathLst>
              <a:path w="27940" h="27939">
                <a:moveTo>
                  <a:pt x="21335" y="0"/>
                </a:moveTo>
                <a:lnTo>
                  <a:pt x="6096" y="0"/>
                </a:lnTo>
                <a:lnTo>
                  <a:pt x="0" y="6134"/>
                </a:lnTo>
                <a:lnTo>
                  <a:pt x="0" y="21285"/>
                </a:lnTo>
                <a:lnTo>
                  <a:pt x="6096" y="27432"/>
                </a:lnTo>
                <a:lnTo>
                  <a:pt x="21335" y="27432"/>
                </a:lnTo>
                <a:lnTo>
                  <a:pt x="27431" y="21285"/>
                </a:lnTo>
                <a:lnTo>
                  <a:pt x="27431" y="6134"/>
                </a:lnTo>
                <a:close/>
              </a:path>
            </a:pathLst>
          </a:custGeom>
          <a:solidFill>
            <a:srgbClr val="3C3C3C"/>
          </a:solidFill>
        </p:spPr>
        <p:txBody>
          <a:bodyPr wrap="square" lIns="0" tIns="0" rIns="0" bIns="0" rtlCol="0"/>
          <a:lstStyle/>
          <a:p/>
        </p:txBody>
      </p:sp>
      <p:sp>
        <p:nvSpPr>
          <p:cNvPr id="31" name="object 31"/>
          <p:cNvSpPr/>
          <p:nvPr/>
        </p:nvSpPr>
        <p:spPr>
          <a:xfrm>
            <a:off x="8497823" y="3429000"/>
            <a:ext cx="27940" cy="27940"/>
          </a:xfrm>
          <a:custGeom>
            <a:avLst/>
            <a:gdLst/>
            <a:ahLst/>
            <a:cxnLst/>
            <a:rect l="l" t="t" r="r" b="b"/>
            <a:pathLst>
              <a:path w="27940" h="27939">
                <a:moveTo>
                  <a:pt x="21335" y="0"/>
                </a:moveTo>
                <a:lnTo>
                  <a:pt x="6096" y="0"/>
                </a:lnTo>
                <a:lnTo>
                  <a:pt x="0" y="6095"/>
                </a:lnTo>
                <a:lnTo>
                  <a:pt x="0" y="21336"/>
                </a:lnTo>
                <a:lnTo>
                  <a:pt x="6096" y="27431"/>
                </a:lnTo>
                <a:lnTo>
                  <a:pt x="21335" y="27431"/>
                </a:lnTo>
                <a:lnTo>
                  <a:pt x="27431" y="21336"/>
                </a:lnTo>
                <a:lnTo>
                  <a:pt x="27431" y="6095"/>
                </a:lnTo>
                <a:close/>
              </a:path>
            </a:pathLst>
          </a:custGeom>
          <a:solidFill>
            <a:srgbClr val="3C3C3C"/>
          </a:solidFill>
        </p:spPr>
        <p:txBody>
          <a:bodyPr wrap="square" lIns="0" tIns="0" rIns="0" bIns="0" rtlCol="0"/>
          <a:lstStyle/>
          <a:p/>
        </p:txBody>
      </p:sp>
      <p:sp>
        <p:nvSpPr>
          <p:cNvPr id="32" name="object 32"/>
          <p:cNvSpPr/>
          <p:nvPr/>
        </p:nvSpPr>
        <p:spPr>
          <a:xfrm>
            <a:off x="8570976" y="3429000"/>
            <a:ext cx="27940" cy="27940"/>
          </a:xfrm>
          <a:custGeom>
            <a:avLst/>
            <a:gdLst/>
            <a:ahLst/>
            <a:cxnLst/>
            <a:rect l="l" t="t" r="r" b="b"/>
            <a:pathLst>
              <a:path w="27940" h="27939">
                <a:moveTo>
                  <a:pt x="21335" y="0"/>
                </a:moveTo>
                <a:lnTo>
                  <a:pt x="6096" y="0"/>
                </a:lnTo>
                <a:lnTo>
                  <a:pt x="0" y="6095"/>
                </a:lnTo>
                <a:lnTo>
                  <a:pt x="0" y="21336"/>
                </a:lnTo>
                <a:lnTo>
                  <a:pt x="6096" y="27431"/>
                </a:lnTo>
                <a:lnTo>
                  <a:pt x="21335" y="27431"/>
                </a:lnTo>
                <a:lnTo>
                  <a:pt x="27431" y="21336"/>
                </a:lnTo>
                <a:lnTo>
                  <a:pt x="27431" y="6095"/>
                </a:lnTo>
                <a:close/>
              </a:path>
            </a:pathLst>
          </a:custGeom>
          <a:solidFill>
            <a:srgbClr val="3C3C3C"/>
          </a:solidFill>
        </p:spPr>
        <p:txBody>
          <a:bodyPr wrap="square" lIns="0" tIns="0" rIns="0" bIns="0" rtlCol="0"/>
          <a:lstStyle/>
          <a:p/>
        </p:txBody>
      </p:sp>
      <p:sp>
        <p:nvSpPr>
          <p:cNvPr id="33" name="object 33"/>
          <p:cNvSpPr/>
          <p:nvPr/>
        </p:nvSpPr>
        <p:spPr>
          <a:xfrm>
            <a:off x="8645652" y="3429000"/>
            <a:ext cx="27940" cy="27940"/>
          </a:xfrm>
          <a:custGeom>
            <a:avLst/>
            <a:gdLst/>
            <a:ahLst/>
            <a:cxnLst/>
            <a:rect l="l" t="t" r="r" b="b"/>
            <a:pathLst>
              <a:path w="27940" h="27939">
                <a:moveTo>
                  <a:pt x="21336" y="0"/>
                </a:moveTo>
                <a:lnTo>
                  <a:pt x="6096" y="0"/>
                </a:lnTo>
                <a:lnTo>
                  <a:pt x="0" y="6095"/>
                </a:lnTo>
                <a:lnTo>
                  <a:pt x="0" y="21336"/>
                </a:lnTo>
                <a:lnTo>
                  <a:pt x="6096" y="27431"/>
                </a:lnTo>
                <a:lnTo>
                  <a:pt x="21336" y="27431"/>
                </a:lnTo>
                <a:lnTo>
                  <a:pt x="27431" y="21336"/>
                </a:lnTo>
                <a:lnTo>
                  <a:pt x="27431" y="6095"/>
                </a:lnTo>
                <a:close/>
              </a:path>
            </a:pathLst>
          </a:custGeom>
          <a:solidFill>
            <a:srgbClr val="3C3C3C"/>
          </a:solidFill>
        </p:spPr>
        <p:txBody>
          <a:bodyPr wrap="square" lIns="0" tIns="0" rIns="0" bIns="0" rtlCol="0"/>
          <a:lstStyle/>
          <a:p/>
        </p:txBody>
      </p:sp>
      <p:sp>
        <p:nvSpPr>
          <p:cNvPr id="34" name="object 34"/>
          <p:cNvSpPr/>
          <p:nvPr/>
        </p:nvSpPr>
        <p:spPr>
          <a:xfrm>
            <a:off x="8407907" y="0"/>
            <a:ext cx="0" cy="2160905"/>
          </a:xfrm>
          <a:custGeom>
            <a:avLst/>
            <a:gdLst/>
            <a:ahLst/>
            <a:cxnLst/>
            <a:rect l="l" t="t" r="r" b="b"/>
            <a:pathLst>
              <a:path h="2160905">
                <a:moveTo>
                  <a:pt x="0" y="0"/>
                </a:moveTo>
                <a:lnTo>
                  <a:pt x="0" y="2160905"/>
                </a:lnTo>
              </a:path>
            </a:pathLst>
          </a:custGeom>
          <a:ln w="9525">
            <a:solidFill>
              <a:srgbClr val="3C3C3C"/>
            </a:solidFill>
          </a:ln>
        </p:spPr>
        <p:txBody>
          <a:bodyPr wrap="square" lIns="0" tIns="0" rIns="0" bIns="0" rtlCol="0"/>
          <a:lstStyle/>
          <a:p/>
        </p:txBody>
      </p:sp>
      <p:grpSp>
        <p:nvGrpSpPr>
          <p:cNvPr id="35" name="object 35"/>
          <p:cNvGrpSpPr/>
          <p:nvPr/>
        </p:nvGrpSpPr>
        <p:grpSpPr>
          <a:xfrm>
            <a:off x="667321" y="2985516"/>
            <a:ext cx="100965" cy="2158365"/>
            <a:chOff x="667321" y="2985516"/>
            <a:chExt cx="100965" cy="2158365"/>
          </a:xfrm>
        </p:grpSpPr>
        <p:sp>
          <p:nvSpPr>
            <p:cNvPr id="36" name="object 36"/>
            <p:cNvSpPr/>
            <p:nvPr/>
          </p:nvSpPr>
          <p:spPr>
            <a:xfrm>
              <a:off x="713041" y="2985516"/>
              <a:ext cx="9525" cy="2158365"/>
            </a:xfrm>
            <a:custGeom>
              <a:avLst/>
              <a:gdLst/>
              <a:ahLst/>
              <a:cxnLst/>
              <a:rect l="l" t="t" r="r" b="b"/>
              <a:pathLst>
                <a:path w="9525" h="2158365">
                  <a:moveTo>
                    <a:pt x="9525" y="0"/>
                  </a:moveTo>
                  <a:lnTo>
                    <a:pt x="0" y="0"/>
                  </a:lnTo>
                  <a:lnTo>
                    <a:pt x="0" y="2157982"/>
                  </a:lnTo>
                  <a:lnTo>
                    <a:pt x="9525" y="2157982"/>
                  </a:lnTo>
                  <a:lnTo>
                    <a:pt x="9525" y="0"/>
                  </a:lnTo>
                  <a:close/>
                </a:path>
              </a:pathLst>
            </a:custGeom>
            <a:solidFill>
              <a:srgbClr val="3C3C3C"/>
            </a:solidFill>
          </p:spPr>
          <p:txBody>
            <a:bodyPr wrap="square" lIns="0" tIns="0" rIns="0" bIns="0" rtlCol="0"/>
            <a:lstStyle/>
            <a:p/>
          </p:txBody>
        </p:sp>
        <p:sp>
          <p:nvSpPr>
            <p:cNvPr id="37" name="object 37"/>
            <p:cNvSpPr/>
            <p:nvPr/>
          </p:nvSpPr>
          <p:spPr>
            <a:xfrm>
              <a:off x="667321" y="4582477"/>
              <a:ext cx="100964" cy="102489"/>
            </a:xfrm>
            <a:prstGeom prst="rect">
              <a:avLst/>
            </a:prstGeom>
            <a:blipFill>
              <a:blip r:embed="rId5" cstate="print"/>
              <a:stretch>
                <a:fillRect/>
              </a:stretch>
            </a:blipFill>
          </p:spPr>
          <p:txBody>
            <a:bodyPr wrap="square" lIns="0" tIns="0" rIns="0" bIns="0" rtlCol="0"/>
            <a:lstStyle/>
            <a:p/>
          </p:txBody>
        </p:sp>
        <p:sp>
          <p:nvSpPr>
            <p:cNvPr id="38" name="object 38"/>
            <p:cNvSpPr/>
            <p:nvPr/>
          </p:nvSpPr>
          <p:spPr>
            <a:xfrm>
              <a:off x="667321" y="3936301"/>
              <a:ext cx="100964" cy="100965"/>
            </a:xfrm>
            <a:prstGeom prst="rect">
              <a:avLst/>
            </a:prstGeom>
            <a:blipFill>
              <a:blip r:embed="rId6" cstate="print"/>
              <a:stretch>
                <a:fillRect/>
              </a:stretch>
            </a:blipFill>
          </p:spPr>
          <p:txBody>
            <a:bodyPr wrap="square" lIns="0" tIns="0" rIns="0" bIns="0" rtlCol="0"/>
            <a:lstStyle/>
            <a:p/>
          </p:txBody>
        </p:sp>
      </p:grpSp>
      <p:sp>
        <p:nvSpPr>
          <p:cNvPr id="39" name="object 39"/>
          <p:cNvSpPr/>
          <p:nvPr/>
        </p:nvSpPr>
        <p:spPr>
          <a:xfrm>
            <a:off x="8355901" y="1449133"/>
            <a:ext cx="102488" cy="100964"/>
          </a:xfrm>
          <a:prstGeom prst="rect">
            <a:avLst/>
          </a:prstGeom>
          <a:blipFill>
            <a:blip r:embed="rId7" cstate="print"/>
            <a:stretch>
              <a:fillRect/>
            </a:stretch>
          </a:blipFill>
        </p:spPr>
        <p:txBody>
          <a:bodyPr wrap="square" lIns="0" tIns="0" rIns="0" bIns="0" rtlCol="0"/>
          <a:lstStyle/>
          <a:p/>
        </p:txBody>
      </p:sp>
      <p:sp>
        <p:nvSpPr>
          <p:cNvPr id="40" name="object 40"/>
          <p:cNvSpPr/>
          <p:nvPr/>
        </p:nvSpPr>
        <p:spPr>
          <a:xfrm>
            <a:off x="8355901" y="229933"/>
            <a:ext cx="102488" cy="102488"/>
          </a:xfrm>
          <a:prstGeom prst="rect">
            <a:avLst/>
          </a:prstGeom>
          <a:blipFill>
            <a:blip r:embed="rId8" cstate="print"/>
            <a:stretch>
              <a:fillRect/>
            </a:stretch>
          </a:blipFill>
        </p:spPr>
        <p:txBody>
          <a:bodyPr wrap="square" lIns="0" tIns="0" rIns="0" bIns="0" rtlCol="0"/>
          <a:lstStyle/>
          <a:p/>
        </p:txBody>
      </p:sp>
      <p:sp>
        <p:nvSpPr>
          <p:cNvPr id="41" name="object 41"/>
          <p:cNvSpPr txBox="1"/>
          <p:nvPr/>
        </p:nvSpPr>
        <p:spPr>
          <a:xfrm>
            <a:off x="3420617" y="2263521"/>
            <a:ext cx="2307590" cy="1459230"/>
          </a:xfrm>
          <a:prstGeom prst="rect">
            <a:avLst/>
          </a:prstGeom>
        </p:spPr>
        <p:txBody>
          <a:bodyPr vert="horz" wrap="square" lIns="0" tIns="12700" rIns="0" bIns="0" rtlCol="0">
            <a:spAutoFit/>
          </a:bodyPr>
          <a:lstStyle/>
          <a:p>
            <a:pPr marL="12700">
              <a:lnSpc>
                <a:spcPct val="100000"/>
              </a:lnSpc>
              <a:spcBef>
                <a:spcPts val="100"/>
              </a:spcBef>
            </a:pPr>
            <a:r>
              <a:rPr sz="4700" spc="-545" dirty="0">
                <a:solidFill>
                  <a:srgbClr val="484848"/>
                </a:solidFill>
                <a:latin typeface="Verdana" panose="020B0604030504040204"/>
                <a:cs typeface="Verdana" panose="020B0604030504040204"/>
              </a:rPr>
              <a:t>Giới</a:t>
            </a:r>
            <a:r>
              <a:rPr sz="4700" spc="-844" dirty="0">
                <a:solidFill>
                  <a:srgbClr val="484848"/>
                </a:solidFill>
                <a:latin typeface="Verdana" panose="020B0604030504040204"/>
                <a:cs typeface="Verdana" panose="020B0604030504040204"/>
              </a:rPr>
              <a:t> </a:t>
            </a:r>
            <a:r>
              <a:rPr sz="4700" spc="-555" dirty="0">
                <a:solidFill>
                  <a:srgbClr val="484848"/>
                </a:solidFill>
                <a:latin typeface="Verdana" panose="020B0604030504040204"/>
                <a:cs typeface="Verdana" panose="020B0604030504040204"/>
              </a:rPr>
              <a:t>Thiệu</a:t>
            </a:r>
            <a:r>
              <a:rPr lang="vi-VN" sz="4700" spc="-555" dirty="0">
                <a:solidFill>
                  <a:srgbClr val="484848"/>
                </a:solidFill>
                <a:latin typeface="Verdana" panose="020B0604030504040204"/>
                <a:cs typeface="Verdana" panose="020B0604030504040204"/>
              </a:rPr>
              <a:t> Big Data</a:t>
            </a:r>
            <a:endParaRPr lang="vi-VN" sz="4700" spc="-555" dirty="0">
              <a:solidFill>
                <a:srgbClr val="484848"/>
              </a:solidFill>
              <a:latin typeface="Verdana" panose="020B0604030504040204"/>
              <a:cs typeface="Verdana" panose="020B0604030504040204"/>
            </a:endParaRPr>
          </a:p>
        </p:txBody>
      </p:sp>
      <p:sp>
        <p:nvSpPr>
          <p:cNvPr id="42" name="object 42"/>
          <p:cNvSpPr txBox="1"/>
          <p:nvPr/>
        </p:nvSpPr>
        <p:spPr>
          <a:xfrm>
            <a:off x="3884803" y="908126"/>
            <a:ext cx="1143635" cy="1489075"/>
          </a:xfrm>
          <a:prstGeom prst="rect">
            <a:avLst/>
          </a:prstGeom>
        </p:spPr>
        <p:txBody>
          <a:bodyPr vert="horz" wrap="square" lIns="0" tIns="12700" rIns="0" bIns="0" rtlCol="0">
            <a:spAutoFit/>
          </a:bodyPr>
          <a:lstStyle/>
          <a:p>
            <a:pPr marL="12700">
              <a:lnSpc>
                <a:spcPct val="100000"/>
              </a:lnSpc>
              <a:spcBef>
                <a:spcPts val="100"/>
              </a:spcBef>
            </a:pPr>
            <a:r>
              <a:rPr sz="9600" spc="-1705" dirty="0">
                <a:solidFill>
                  <a:srgbClr val="484848"/>
                </a:solidFill>
                <a:latin typeface="Verdana" panose="020B0604030504040204"/>
                <a:cs typeface="Verdana" panose="020B0604030504040204"/>
              </a:rPr>
              <a:t>01</a:t>
            </a:r>
            <a:endParaRPr sz="9600">
              <a:latin typeface="Verdana" panose="020B0604030504040204"/>
              <a:cs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Title 47"/>
          <p:cNvSpPr>
            <a:spLocks noGrp="1"/>
          </p:cNvSpPr>
          <p:nvPr>
            <p:ph type="title"/>
          </p:nvPr>
        </p:nvSpPr>
        <p:spPr/>
        <p:txBody>
          <a:bodyPr/>
          <a:p>
            <a:endParaRPr lang="en-US"/>
          </a:p>
        </p:txBody>
      </p:sp>
      <p:grpSp>
        <p:nvGrpSpPr>
          <p:cNvPr id="2" name="object 2"/>
          <p:cNvGrpSpPr/>
          <p:nvPr/>
        </p:nvGrpSpPr>
        <p:grpSpPr>
          <a:xfrm>
            <a:off x="-4762" y="60769"/>
            <a:ext cx="3461385" cy="1482090"/>
            <a:chOff x="-4762" y="60769"/>
            <a:chExt cx="3461385" cy="1482090"/>
          </a:xfrm>
        </p:grpSpPr>
        <p:sp>
          <p:nvSpPr>
            <p:cNvPr id="3" name="object 3"/>
            <p:cNvSpPr/>
            <p:nvPr/>
          </p:nvSpPr>
          <p:spPr>
            <a:xfrm>
              <a:off x="803148" y="522731"/>
              <a:ext cx="2515235" cy="751205"/>
            </a:xfrm>
            <a:custGeom>
              <a:avLst/>
              <a:gdLst/>
              <a:ahLst/>
              <a:cxnLst/>
              <a:rect l="l" t="t" r="r" b="b"/>
              <a:pathLst>
                <a:path w="2515235" h="751205">
                  <a:moveTo>
                    <a:pt x="842771" y="0"/>
                  </a:moveTo>
                  <a:lnTo>
                    <a:pt x="2515235" y="125983"/>
                  </a:lnTo>
                </a:path>
                <a:path w="2515235" h="751205">
                  <a:moveTo>
                    <a:pt x="0" y="751077"/>
                  </a:moveTo>
                  <a:lnTo>
                    <a:pt x="829437" y="7619"/>
                  </a:lnTo>
                </a:path>
              </a:pathLst>
            </a:custGeom>
            <a:ln w="9525">
              <a:solidFill>
                <a:srgbClr val="3C3C3C"/>
              </a:solidFill>
            </a:ln>
          </p:spPr>
          <p:txBody>
            <a:bodyPr wrap="square" lIns="0" tIns="0" rIns="0" bIns="0" rtlCol="0"/>
            <a:lstStyle/>
            <a:p/>
          </p:txBody>
        </p:sp>
        <p:sp>
          <p:nvSpPr>
            <p:cNvPr id="4" name="object 4"/>
            <p:cNvSpPr/>
            <p:nvPr/>
          </p:nvSpPr>
          <p:spPr>
            <a:xfrm>
              <a:off x="0" y="65531"/>
              <a:ext cx="796925" cy="1188085"/>
            </a:xfrm>
            <a:custGeom>
              <a:avLst/>
              <a:gdLst/>
              <a:ahLst/>
              <a:cxnLst/>
              <a:rect l="l" t="t" r="r" b="b"/>
              <a:pathLst>
                <a:path w="796925" h="1188085">
                  <a:moveTo>
                    <a:pt x="0" y="0"/>
                  </a:moveTo>
                  <a:lnTo>
                    <a:pt x="796505" y="1187957"/>
                  </a:lnTo>
                </a:path>
              </a:pathLst>
            </a:custGeom>
            <a:ln w="9525">
              <a:solidFill>
                <a:srgbClr val="3C3C3C"/>
              </a:solidFill>
            </a:ln>
          </p:spPr>
          <p:txBody>
            <a:bodyPr wrap="square" lIns="0" tIns="0" rIns="0" bIns="0" rtlCol="0"/>
            <a:lstStyle/>
            <a:p/>
          </p:txBody>
        </p:sp>
        <p:sp>
          <p:nvSpPr>
            <p:cNvPr id="5" name="object 5"/>
            <p:cNvSpPr/>
            <p:nvPr/>
          </p:nvSpPr>
          <p:spPr>
            <a:xfrm>
              <a:off x="504469" y="964692"/>
              <a:ext cx="573405" cy="573405"/>
            </a:xfrm>
            <a:custGeom>
              <a:avLst/>
              <a:gdLst/>
              <a:ahLst/>
              <a:cxnLst/>
              <a:rect l="l" t="t" r="r" b="b"/>
              <a:pathLst>
                <a:path w="573405" h="573405">
                  <a:moveTo>
                    <a:pt x="286499" y="0"/>
                  </a:moveTo>
                  <a:lnTo>
                    <a:pt x="240005" y="3749"/>
                  </a:lnTo>
                  <a:lnTo>
                    <a:pt x="195909" y="14603"/>
                  </a:lnTo>
                  <a:lnTo>
                    <a:pt x="154797" y="31971"/>
                  </a:lnTo>
                  <a:lnTo>
                    <a:pt x="117258" y="55262"/>
                  </a:lnTo>
                  <a:lnTo>
                    <a:pt x="83880" y="83883"/>
                  </a:lnTo>
                  <a:lnTo>
                    <a:pt x="55252" y="117244"/>
                  </a:lnTo>
                  <a:lnTo>
                    <a:pt x="31961" y="154753"/>
                  </a:lnTo>
                  <a:lnTo>
                    <a:pt x="14597" y="195819"/>
                  </a:lnTo>
                  <a:lnTo>
                    <a:pt x="3747" y="239851"/>
                  </a:lnTo>
                  <a:lnTo>
                    <a:pt x="0" y="286258"/>
                  </a:lnTo>
                  <a:lnTo>
                    <a:pt x="3747" y="332801"/>
                  </a:lnTo>
                  <a:lnTo>
                    <a:pt x="14597" y="376944"/>
                  </a:lnTo>
                  <a:lnTo>
                    <a:pt x="31961" y="418096"/>
                  </a:lnTo>
                  <a:lnTo>
                    <a:pt x="55252" y="455669"/>
                  </a:lnTo>
                  <a:lnTo>
                    <a:pt x="83880" y="489077"/>
                  </a:lnTo>
                  <a:lnTo>
                    <a:pt x="117258" y="517729"/>
                  </a:lnTo>
                  <a:lnTo>
                    <a:pt x="154797" y="541038"/>
                  </a:lnTo>
                  <a:lnTo>
                    <a:pt x="195909" y="558415"/>
                  </a:lnTo>
                  <a:lnTo>
                    <a:pt x="240005" y="569273"/>
                  </a:lnTo>
                  <a:lnTo>
                    <a:pt x="286499" y="573024"/>
                  </a:lnTo>
                  <a:lnTo>
                    <a:pt x="332986" y="569273"/>
                  </a:lnTo>
                  <a:lnTo>
                    <a:pt x="377079" y="558415"/>
                  </a:lnTo>
                  <a:lnTo>
                    <a:pt x="418190" y="541038"/>
                  </a:lnTo>
                  <a:lnTo>
                    <a:pt x="455729" y="517729"/>
                  </a:lnTo>
                  <a:lnTo>
                    <a:pt x="489108" y="489076"/>
                  </a:lnTo>
                  <a:lnTo>
                    <a:pt x="517739" y="455669"/>
                  </a:lnTo>
                  <a:lnTo>
                    <a:pt x="541032" y="418096"/>
                  </a:lnTo>
                  <a:lnTo>
                    <a:pt x="558398" y="376944"/>
                  </a:lnTo>
                  <a:lnTo>
                    <a:pt x="569250" y="332801"/>
                  </a:lnTo>
                  <a:lnTo>
                    <a:pt x="572998" y="286258"/>
                  </a:lnTo>
                  <a:lnTo>
                    <a:pt x="569250" y="239851"/>
                  </a:lnTo>
                  <a:lnTo>
                    <a:pt x="558398" y="195819"/>
                  </a:lnTo>
                  <a:lnTo>
                    <a:pt x="541032" y="154753"/>
                  </a:lnTo>
                  <a:lnTo>
                    <a:pt x="517739" y="117244"/>
                  </a:lnTo>
                  <a:lnTo>
                    <a:pt x="489108" y="83883"/>
                  </a:lnTo>
                  <a:lnTo>
                    <a:pt x="455729" y="55262"/>
                  </a:lnTo>
                  <a:lnTo>
                    <a:pt x="418190" y="31971"/>
                  </a:lnTo>
                  <a:lnTo>
                    <a:pt x="377079" y="14603"/>
                  </a:lnTo>
                  <a:lnTo>
                    <a:pt x="332986" y="3749"/>
                  </a:lnTo>
                  <a:lnTo>
                    <a:pt x="286499" y="0"/>
                  </a:lnTo>
                  <a:close/>
                </a:path>
              </a:pathLst>
            </a:custGeom>
            <a:solidFill>
              <a:srgbClr val="FF86D1"/>
            </a:solidFill>
          </p:spPr>
          <p:txBody>
            <a:bodyPr wrap="square" lIns="0" tIns="0" rIns="0" bIns="0" rtlCol="0"/>
            <a:lstStyle/>
            <a:p/>
          </p:txBody>
        </p:sp>
        <p:sp>
          <p:nvSpPr>
            <p:cNvPr id="6" name="object 6"/>
            <p:cNvSpPr/>
            <p:nvPr/>
          </p:nvSpPr>
          <p:spPr>
            <a:xfrm>
              <a:off x="499872" y="960120"/>
              <a:ext cx="581025" cy="582295"/>
            </a:xfrm>
            <a:custGeom>
              <a:avLst/>
              <a:gdLst/>
              <a:ahLst/>
              <a:cxnLst/>
              <a:rect l="l" t="t" r="r" b="b"/>
              <a:pathLst>
                <a:path w="581025" h="582294">
                  <a:moveTo>
                    <a:pt x="290322" y="0"/>
                  </a:moveTo>
                  <a:lnTo>
                    <a:pt x="243268" y="3812"/>
                  </a:lnTo>
                  <a:lnTo>
                    <a:pt x="198617" y="14847"/>
                  </a:lnTo>
                  <a:lnTo>
                    <a:pt x="156970" y="32503"/>
                  </a:lnTo>
                  <a:lnTo>
                    <a:pt x="118928" y="56176"/>
                  </a:lnTo>
                  <a:lnTo>
                    <a:pt x="85091" y="85264"/>
                  </a:lnTo>
                  <a:lnTo>
                    <a:pt x="56060" y="119164"/>
                  </a:lnTo>
                  <a:lnTo>
                    <a:pt x="32434" y="157273"/>
                  </a:lnTo>
                  <a:lnTo>
                    <a:pt x="14815" y="198989"/>
                  </a:lnTo>
                  <a:lnTo>
                    <a:pt x="3804" y="243709"/>
                  </a:lnTo>
                  <a:lnTo>
                    <a:pt x="0" y="290829"/>
                  </a:lnTo>
                  <a:lnTo>
                    <a:pt x="3804" y="338119"/>
                  </a:lnTo>
                  <a:lnTo>
                    <a:pt x="14815" y="382966"/>
                  </a:lnTo>
                  <a:lnTo>
                    <a:pt x="32434" y="424775"/>
                  </a:lnTo>
                  <a:lnTo>
                    <a:pt x="56060" y="462948"/>
                  </a:lnTo>
                  <a:lnTo>
                    <a:pt x="85091" y="496887"/>
                  </a:lnTo>
                  <a:lnTo>
                    <a:pt x="118928" y="525995"/>
                  </a:lnTo>
                  <a:lnTo>
                    <a:pt x="156970" y="549674"/>
                  </a:lnTo>
                  <a:lnTo>
                    <a:pt x="198617" y="567328"/>
                  </a:lnTo>
                  <a:lnTo>
                    <a:pt x="243268" y="578358"/>
                  </a:lnTo>
                  <a:lnTo>
                    <a:pt x="290322" y="582167"/>
                  </a:lnTo>
                  <a:lnTo>
                    <a:pt x="337369" y="578358"/>
                  </a:lnTo>
                  <a:lnTo>
                    <a:pt x="360502" y="572642"/>
                  </a:lnTo>
                  <a:lnTo>
                    <a:pt x="290322" y="572642"/>
                  </a:lnTo>
                  <a:lnTo>
                    <a:pt x="233564" y="566890"/>
                  </a:lnTo>
                  <a:lnTo>
                    <a:pt x="180821" y="550433"/>
                  </a:lnTo>
                  <a:lnTo>
                    <a:pt x="133189" y="524476"/>
                  </a:lnTo>
                  <a:lnTo>
                    <a:pt x="91770" y="490219"/>
                  </a:lnTo>
                  <a:lnTo>
                    <a:pt x="57317" y="448438"/>
                  </a:lnTo>
                  <a:lnTo>
                    <a:pt x="31422" y="400573"/>
                  </a:lnTo>
                  <a:lnTo>
                    <a:pt x="15124" y="347684"/>
                  </a:lnTo>
                  <a:lnTo>
                    <a:pt x="9461" y="290829"/>
                  </a:lnTo>
                  <a:lnTo>
                    <a:pt x="15124" y="234197"/>
                  </a:lnTo>
                  <a:lnTo>
                    <a:pt x="31422" y="181340"/>
                  </a:lnTo>
                  <a:lnTo>
                    <a:pt x="57317" y="133506"/>
                  </a:lnTo>
                  <a:lnTo>
                    <a:pt x="91770" y="91947"/>
                  </a:lnTo>
                  <a:lnTo>
                    <a:pt x="133189" y="57423"/>
                  </a:lnTo>
                  <a:lnTo>
                    <a:pt x="180821" y="31496"/>
                  </a:lnTo>
                  <a:lnTo>
                    <a:pt x="233564" y="15188"/>
                  </a:lnTo>
                  <a:lnTo>
                    <a:pt x="290322" y="9525"/>
                  </a:lnTo>
                  <a:lnTo>
                    <a:pt x="360480" y="9525"/>
                  </a:lnTo>
                  <a:lnTo>
                    <a:pt x="337369" y="3812"/>
                  </a:lnTo>
                  <a:lnTo>
                    <a:pt x="290322" y="0"/>
                  </a:lnTo>
                  <a:close/>
                </a:path>
                <a:path w="581025" h="582294">
                  <a:moveTo>
                    <a:pt x="360480" y="9525"/>
                  </a:moveTo>
                  <a:lnTo>
                    <a:pt x="290322" y="9525"/>
                  </a:lnTo>
                  <a:lnTo>
                    <a:pt x="347078" y="15188"/>
                  </a:lnTo>
                  <a:lnTo>
                    <a:pt x="399873" y="31496"/>
                  </a:lnTo>
                  <a:lnTo>
                    <a:pt x="447661" y="57423"/>
                  </a:lnTo>
                  <a:lnTo>
                    <a:pt x="489394" y="91947"/>
                  </a:lnTo>
                  <a:lnTo>
                    <a:pt x="523618" y="133506"/>
                  </a:lnTo>
                  <a:lnTo>
                    <a:pt x="549543" y="181340"/>
                  </a:lnTo>
                  <a:lnTo>
                    <a:pt x="565973" y="234197"/>
                  </a:lnTo>
                  <a:lnTo>
                    <a:pt x="571715" y="290829"/>
                  </a:lnTo>
                  <a:lnTo>
                    <a:pt x="565973" y="347684"/>
                  </a:lnTo>
                  <a:lnTo>
                    <a:pt x="549543" y="400573"/>
                  </a:lnTo>
                  <a:lnTo>
                    <a:pt x="523618" y="448438"/>
                  </a:lnTo>
                  <a:lnTo>
                    <a:pt x="489394" y="490219"/>
                  </a:lnTo>
                  <a:lnTo>
                    <a:pt x="447661" y="524476"/>
                  </a:lnTo>
                  <a:lnTo>
                    <a:pt x="399873" y="550433"/>
                  </a:lnTo>
                  <a:lnTo>
                    <a:pt x="347078" y="566890"/>
                  </a:lnTo>
                  <a:lnTo>
                    <a:pt x="290322" y="572642"/>
                  </a:lnTo>
                  <a:lnTo>
                    <a:pt x="360502" y="572642"/>
                  </a:lnTo>
                  <a:lnTo>
                    <a:pt x="423656" y="549674"/>
                  </a:lnTo>
                  <a:lnTo>
                    <a:pt x="461695" y="525995"/>
                  </a:lnTo>
                  <a:lnTo>
                    <a:pt x="495530" y="496887"/>
                  </a:lnTo>
                  <a:lnTo>
                    <a:pt x="524560" y="462948"/>
                  </a:lnTo>
                  <a:lnTo>
                    <a:pt x="548184" y="424775"/>
                  </a:lnTo>
                  <a:lnTo>
                    <a:pt x="565803" y="382966"/>
                  </a:lnTo>
                  <a:lnTo>
                    <a:pt x="576814" y="338119"/>
                  </a:lnTo>
                  <a:lnTo>
                    <a:pt x="580618" y="290829"/>
                  </a:lnTo>
                  <a:lnTo>
                    <a:pt x="576814" y="243709"/>
                  </a:lnTo>
                  <a:lnTo>
                    <a:pt x="565803" y="198989"/>
                  </a:lnTo>
                  <a:lnTo>
                    <a:pt x="548184" y="157273"/>
                  </a:lnTo>
                  <a:lnTo>
                    <a:pt x="524560" y="119164"/>
                  </a:lnTo>
                  <a:lnTo>
                    <a:pt x="495530" y="85264"/>
                  </a:lnTo>
                  <a:lnTo>
                    <a:pt x="461695" y="56176"/>
                  </a:lnTo>
                  <a:lnTo>
                    <a:pt x="423656" y="32503"/>
                  </a:lnTo>
                  <a:lnTo>
                    <a:pt x="382014" y="14847"/>
                  </a:lnTo>
                  <a:lnTo>
                    <a:pt x="360480" y="9525"/>
                  </a:lnTo>
                  <a:close/>
                </a:path>
              </a:pathLst>
            </a:custGeom>
            <a:solidFill>
              <a:srgbClr val="3C3C3C"/>
            </a:solidFill>
          </p:spPr>
          <p:txBody>
            <a:bodyPr wrap="square" lIns="0" tIns="0" rIns="0" bIns="0" rtlCol="0"/>
            <a:lstStyle/>
            <a:p/>
          </p:txBody>
        </p:sp>
        <p:sp>
          <p:nvSpPr>
            <p:cNvPr id="7" name="object 7"/>
            <p:cNvSpPr/>
            <p:nvPr/>
          </p:nvSpPr>
          <p:spPr>
            <a:xfrm>
              <a:off x="576072" y="1037843"/>
              <a:ext cx="428625" cy="426720"/>
            </a:xfrm>
            <a:custGeom>
              <a:avLst/>
              <a:gdLst/>
              <a:ahLst/>
              <a:cxnLst/>
              <a:rect l="l" t="t" r="r" b="b"/>
              <a:pathLst>
                <a:path w="428625" h="426719">
                  <a:moveTo>
                    <a:pt x="214122" y="0"/>
                  </a:moveTo>
                  <a:lnTo>
                    <a:pt x="165039" y="5613"/>
                  </a:lnTo>
                  <a:lnTo>
                    <a:pt x="119976" y="21609"/>
                  </a:lnTo>
                  <a:lnTo>
                    <a:pt x="80218" y="46726"/>
                  </a:lnTo>
                  <a:lnTo>
                    <a:pt x="47054" y="79698"/>
                  </a:lnTo>
                  <a:lnTo>
                    <a:pt x="21771" y="119261"/>
                  </a:lnTo>
                  <a:lnTo>
                    <a:pt x="5657" y="164152"/>
                  </a:lnTo>
                  <a:lnTo>
                    <a:pt x="0" y="213105"/>
                  </a:lnTo>
                  <a:lnTo>
                    <a:pt x="5657" y="262088"/>
                  </a:lnTo>
                  <a:lnTo>
                    <a:pt x="21771" y="307051"/>
                  </a:lnTo>
                  <a:lnTo>
                    <a:pt x="47054" y="346713"/>
                  </a:lnTo>
                  <a:lnTo>
                    <a:pt x="80218" y="379793"/>
                  </a:lnTo>
                  <a:lnTo>
                    <a:pt x="119976" y="405009"/>
                  </a:lnTo>
                  <a:lnTo>
                    <a:pt x="165039" y="421078"/>
                  </a:lnTo>
                  <a:lnTo>
                    <a:pt x="214122" y="426719"/>
                  </a:lnTo>
                  <a:lnTo>
                    <a:pt x="263194" y="421078"/>
                  </a:lnTo>
                  <a:lnTo>
                    <a:pt x="308251" y="405009"/>
                  </a:lnTo>
                  <a:lnTo>
                    <a:pt x="348004" y="379793"/>
                  </a:lnTo>
                  <a:lnTo>
                    <a:pt x="381166" y="346713"/>
                  </a:lnTo>
                  <a:lnTo>
                    <a:pt x="406447" y="307051"/>
                  </a:lnTo>
                  <a:lnTo>
                    <a:pt x="422561" y="262088"/>
                  </a:lnTo>
                  <a:lnTo>
                    <a:pt x="428218" y="213105"/>
                  </a:lnTo>
                  <a:lnTo>
                    <a:pt x="422561" y="164152"/>
                  </a:lnTo>
                  <a:lnTo>
                    <a:pt x="406447" y="119261"/>
                  </a:lnTo>
                  <a:lnTo>
                    <a:pt x="381166" y="79698"/>
                  </a:lnTo>
                  <a:lnTo>
                    <a:pt x="348004" y="46726"/>
                  </a:lnTo>
                  <a:lnTo>
                    <a:pt x="308251" y="21609"/>
                  </a:lnTo>
                  <a:lnTo>
                    <a:pt x="263194" y="5613"/>
                  </a:lnTo>
                  <a:lnTo>
                    <a:pt x="214122" y="0"/>
                  </a:lnTo>
                  <a:close/>
                </a:path>
              </a:pathLst>
            </a:custGeom>
            <a:solidFill>
              <a:srgbClr val="FFFFFF"/>
            </a:solidFill>
          </p:spPr>
          <p:txBody>
            <a:bodyPr wrap="square" lIns="0" tIns="0" rIns="0" bIns="0" rtlCol="0"/>
            <a:lstStyle/>
            <a:p/>
          </p:txBody>
        </p:sp>
        <p:sp>
          <p:nvSpPr>
            <p:cNvPr id="8" name="object 8"/>
            <p:cNvSpPr/>
            <p:nvPr/>
          </p:nvSpPr>
          <p:spPr>
            <a:xfrm>
              <a:off x="571525" y="1031748"/>
              <a:ext cx="437515" cy="437515"/>
            </a:xfrm>
            <a:custGeom>
              <a:avLst/>
              <a:gdLst/>
              <a:ahLst/>
              <a:cxnLst/>
              <a:rect l="l" t="t" r="r" b="b"/>
              <a:pathLst>
                <a:path w="437515" h="437515">
                  <a:moveTo>
                    <a:pt x="218681" y="0"/>
                  </a:moveTo>
                  <a:lnTo>
                    <a:pt x="168626" y="5782"/>
                  </a:lnTo>
                  <a:lnTo>
                    <a:pt x="122631" y="22245"/>
                  </a:lnTo>
                  <a:lnTo>
                    <a:pt x="82023" y="48065"/>
                  </a:lnTo>
                  <a:lnTo>
                    <a:pt x="48128" y="81919"/>
                  </a:lnTo>
                  <a:lnTo>
                    <a:pt x="22275" y="122482"/>
                  </a:lnTo>
                  <a:lnTo>
                    <a:pt x="5790" y="168430"/>
                  </a:lnTo>
                  <a:lnTo>
                    <a:pt x="0" y="218439"/>
                  </a:lnTo>
                  <a:lnTo>
                    <a:pt x="5790" y="268637"/>
                  </a:lnTo>
                  <a:lnTo>
                    <a:pt x="22275" y="314720"/>
                  </a:lnTo>
                  <a:lnTo>
                    <a:pt x="48128" y="355373"/>
                  </a:lnTo>
                  <a:lnTo>
                    <a:pt x="82023" y="389282"/>
                  </a:lnTo>
                  <a:lnTo>
                    <a:pt x="122631" y="415130"/>
                  </a:lnTo>
                  <a:lnTo>
                    <a:pt x="168626" y="431604"/>
                  </a:lnTo>
                  <a:lnTo>
                    <a:pt x="218681" y="437388"/>
                  </a:lnTo>
                  <a:lnTo>
                    <a:pt x="268910" y="431604"/>
                  </a:lnTo>
                  <a:lnTo>
                    <a:pt x="279371" y="427863"/>
                  </a:lnTo>
                  <a:lnTo>
                    <a:pt x="218681" y="427863"/>
                  </a:lnTo>
                  <a:lnTo>
                    <a:pt x="176428" y="423620"/>
                  </a:lnTo>
                  <a:lnTo>
                    <a:pt x="137218" y="411448"/>
                  </a:lnTo>
                  <a:lnTo>
                    <a:pt x="101782" y="392179"/>
                  </a:lnTo>
                  <a:lnTo>
                    <a:pt x="70853" y="366649"/>
                  </a:lnTo>
                  <a:lnTo>
                    <a:pt x="45255" y="335615"/>
                  </a:lnTo>
                  <a:lnTo>
                    <a:pt x="25939" y="300021"/>
                  </a:lnTo>
                  <a:lnTo>
                    <a:pt x="13739" y="260689"/>
                  </a:lnTo>
                  <a:lnTo>
                    <a:pt x="9486" y="218439"/>
                  </a:lnTo>
                  <a:lnTo>
                    <a:pt x="13739" y="176484"/>
                  </a:lnTo>
                  <a:lnTo>
                    <a:pt x="25939" y="137302"/>
                  </a:lnTo>
                  <a:lnTo>
                    <a:pt x="45255" y="101764"/>
                  </a:lnTo>
                  <a:lnTo>
                    <a:pt x="70853" y="70738"/>
                  </a:lnTo>
                  <a:lnTo>
                    <a:pt x="101782" y="45208"/>
                  </a:lnTo>
                  <a:lnTo>
                    <a:pt x="137218" y="25939"/>
                  </a:lnTo>
                  <a:lnTo>
                    <a:pt x="176428" y="13767"/>
                  </a:lnTo>
                  <a:lnTo>
                    <a:pt x="218681" y="9525"/>
                  </a:lnTo>
                  <a:lnTo>
                    <a:pt x="279382" y="9525"/>
                  </a:lnTo>
                  <a:lnTo>
                    <a:pt x="268910" y="5782"/>
                  </a:lnTo>
                  <a:lnTo>
                    <a:pt x="218681" y="0"/>
                  </a:lnTo>
                  <a:close/>
                </a:path>
                <a:path w="437515" h="437515">
                  <a:moveTo>
                    <a:pt x="279382" y="9525"/>
                  </a:moveTo>
                  <a:lnTo>
                    <a:pt x="218681" y="9525"/>
                  </a:lnTo>
                  <a:lnTo>
                    <a:pt x="261004" y="13767"/>
                  </a:lnTo>
                  <a:lnTo>
                    <a:pt x="300399" y="25939"/>
                  </a:lnTo>
                  <a:lnTo>
                    <a:pt x="336031" y="45208"/>
                  </a:lnTo>
                  <a:lnTo>
                    <a:pt x="367068" y="70738"/>
                  </a:lnTo>
                  <a:lnTo>
                    <a:pt x="392658" y="101764"/>
                  </a:lnTo>
                  <a:lnTo>
                    <a:pt x="411970" y="137302"/>
                  </a:lnTo>
                  <a:lnTo>
                    <a:pt x="424169" y="176484"/>
                  </a:lnTo>
                  <a:lnTo>
                    <a:pt x="428421" y="218439"/>
                  </a:lnTo>
                  <a:lnTo>
                    <a:pt x="424169" y="260689"/>
                  </a:lnTo>
                  <a:lnTo>
                    <a:pt x="411970" y="300021"/>
                  </a:lnTo>
                  <a:lnTo>
                    <a:pt x="392658" y="335615"/>
                  </a:lnTo>
                  <a:lnTo>
                    <a:pt x="367068" y="366649"/>
                  </a:lnTo>
                  <a:lnTo>
                    <a:pt x="336031" y="392179"/>
                  </a:lnTo>
                  <a:lnTo>
                    <a:pt x="300399" y="411448"/>
                  </a:lnTo>
                  <a:lnTo>
                    <a:pt x="261004" y="423620"/>
                  </a:lnTo>
                  <a:lnTo>
                    <a:pt x="218681" y="427863"/>
                  </a:lnTo>
                  <a:lnTo>
                    <a:pt x="279371" y="427863"/>
                  </a:lnTo>
                  <a:lnTo>
                    <a:pt x="355563" y="389282"/>
                  </a:lnTo>
                  <a:lnTo>
                    <a:pt x="389394" y="355373"/>
                  </a:lnTo>
                  <a:lnTo>
                    <a:pt x="415164" y="314720"/>
                  </a:lnTo>
                  <a:lnTo>
                    <a:pt x="431577" y="268637"/>
                  </a:lnTo>
                  <a:lnTo>
                    <a:pt x="437337" y="218439"/>
                  </a:lnTo>
                  <a:lnTo>
                    <a:pt x="431577" y="168430"/>
                  </a:lnTo>
                  <a:lnTo>
                    <a:pt x="415164" y="122482"/>
                  </a:lnTo>
                  <a:lnTo>
                    <a:pt x="389394" y="81919"/>
                  </a:lnTo>
                  <a:lnTo>
                    <a:pt x="355563" y="48065"/>
                  </a:lnTo>
                  <a:lnTo>
                    <a:pt x="314970" y="22245"/>
                  </a:lnTo>
                  <a:lnTo>
                    <a:pt x="279382" y="9525"/>
                  </a:lnTo>
                  <a:close/>
                </a:path>
              </a:pathLst>
            </a:custGeom>
            <a:solidFill>
              <a:srgbClr val="3C3C3C"/>
            </a:solidFill>
          </p:spPr>
          <p:txBody>
            <a:bodyPr wrap="square" lIns="0" tIns="0" rIns="0" bIns="0" rtlCol="0"/>
            <a:lstStyle/>
            <a:p/>
          </p:txBody>
        </p:sp>
        <p:sp>
          <p:nvSpPr>
            <p:cNvPr id="9" name="object 9"/>
            <p:cNvSpPr/>
            <p:nvPr/>
          </p:nvSpPr>
          <p:spPr>
            <a:xfrm>
              <a:off x="655319" y="1115568"/>
              <a:ext cx="269875" cy="269875"/>
            </a:xfrm>
            <a:custGeom>
              <a:avLst/>
              <a:gdLst/>
              <a:ahLst/>
              <a:cxnLst/>
              <a:rect l="l" t="t" r="r" b="b"/>
              <a:pathLst>
                <a:path w="269875" h="269875">
                  <a:moveTo>
                    <a:pt x="134594" y="0"/>
                  </a:moveTo>
                  <a:lnTo>
                    <a:pt x="91979" y="6904"/>
                  </a:lnTo>
                  <a:lnTo>
                    <a:pt x="55023" y="26099"/>
                  </a:lnTo>
                  <a:lnTo>
                    <a:pt x="25914" y="55302"/>
                  </a:lnTo>
                  <a:lnTo>
                    <a:pt x="6843" y="92236"/>
                  </a:lnTo>
                  <a:lnTo>
                    <a:pt x="0" y="134620"/>
                  </a:lnTo>
                  <a:lnTo>
                    <a:pt x="6843" y="177300"/>
                  </a:lnTo>
                  <a:lnTo>
                    <a:pt x="25914" y="214390"/>
                  </a:lnTo>
                  <a:lnTo>
                    <a:pt x="55023" y="243653"/>
                  </a:lnTo>
                  <a:lnTo>
                    <a:pt x="91979" y="262851"/>
                  </a:lnTo>
                  <a:lnTo>
                    <a:pt x="134594" y="269748"/>
                  </a:lnTo>
                  <a:lnTo>
                    <a:pt x="177264" y="262851"/>
                  </a:lnTo>
                  <a:lnTo>
                    <a:pt x="214353" y="243653"/>
                  </a:lnTo>
                  <a:lnTo>
                    <a:pt x="243620" y="214390"/>
                  </a:lnTo>
                  <a:lnTo>
                    <a:pt x="262823" y="177300"/>
                  </a:lnTo>
                  <a:lnTo>
                    <a:pt x="269722" y="134620"/>
                  </a:lnTo>
                  <a:lnTo>
                    <a:pt x="262823" y="92236"/>
                  </a:lnTo>
                  <a:lnTo>
                    <a:pt x="243620" y="55302"/>
                  </a:lnTo>
                  <a:lnTo>
                    <a:pt x="214353" y="26099"/>
                  </a:lnTo>
                  <a:lnTo>
                    <a:pt x="177264" y="6904"/>
                  </a:lnTo>
                  <a:lnTo>
                    <a:pt x="134594" y="0"/>
                  </a:lnTo>
                  <a:close/>
                </a:path>
              </a:pathLst>
            </a:custGeom>
            <a:solidFill>
              <a:srgbClr val="FF86D1"/>
            </a:solidFill>
          </p:spPr>
          <p:txBody>
            <a:bodyPr wrap="square" lIns="0" tIns="0" rIns="0" bIns="0" rtlCol="0"/>
            <a:lstStyle/>
            <a:p/>
          </p:txBody>
        </p:sp>
        <p:sp>
          <p:nvSpPr>
            <p:cNvPr id="10" name="object 10"/>
            <p:cNvSpPr/>
            <p:nvPr/>
          </p:nvSpPr>
          <p:spPr>
            <a:xfrm>
              <a:off x="650773" y="1110995"/>
              <a:ext cx="279400" cy="279400"/>
            </a:xfrm>
            <a:custGeom>
              <a:avLst/>
              <a:gdLst/>
              <a:ahLst/>
              <a:cxnLst/>
              <a:rect l="l" t="t" r="r" b="b"/>
              <a:pathLst>
                <a:path w="279400" h="279400">
                  <a:moveTo>
                    <a:pt x="139433" y="0"/>
                  </a:moveTo>
                  <a:lnTo>
                    <a:pt x="95495" y="7099"/>
                  </a:lnTo>
                  <a:lnTo>
                    <a:pt x="57236" y="26867"/>
                  </a:lnTo>
                  <a:lnTo>
                    <a:pt x="27003" y="57003"/>
                  </a:lnTo>
                  <a:lnTo>
                    <a:pt x="7141" y="95211"/>
                  </a:lnTo>
                  <a:lnTo>
                    <a:pt x="0" y="139191"/>
                  </a:lnTo>
                  <a:lnTo>
                    <a:pt x="7141" y="183420"/>
                  </a:lnTo>
                  <a:lnTo>
                    <a:pt x="27003" y="221778"/>
                  </a:lnTo>
                  <a:lnTo>
                    <a:pt x="57236" y="251992"/>
                  </a:lnTo>
                  <a:lnTo>
                    <a:pt x="95495" y="271788"/>
                  </a:lnTo>
                  <a:lnTo>
                    <a:pt x="139433" y="278891"/>
                  </a:lnTo>
                  <a:lnTo>
                    <a:pt x="183577" y="271788"/>
                  </a:lnTo>
                  <a:lnTo>
                    <a:pt x="188259" y="269366"/>
                  </a:lnTo>
                  <a:lnTo>
                    <a:pt x="139433" y="269366"/>
                  </a:lnTo>
                  <a:lnTo>
                    <a:pt x="113158" y="266739"/>
                  </a:lnTo>
                  <a:lnTo>
                    <a:pt x="66858" y="247292"/>
                  </a:lnTo>
                  <a:lnTo>
                    <a:pt x="31705" y="212326"/>
                  </a:lnTo>
                  <a:lnTo>
                    <a:pt x="12076" y="165602"/>
                  </a:lnTo>
                  <a:lnTo>
                    <a:pt x="9448" y="139191"/>
                  </a:lnTo>
                  <a:lnTo>
                    <a:pt x="12076" y="113075"/>
                  </a:lnTo>
                  <a:lnTo>
                    <a:pt x="31705" y="66557"/>
                  </a:lnTo>
                  <a:lnTo>
                    <a:pt x="66858" y="31232"/>
                  </a:lnTo>
                  <a:lnTo>
                    <a:pt x="113158" y="11527"/>
                  </a:lnTo>
                  <a:lnTo>
                    <a:pt x="139433" y="8889"/>
                  </a:lnTo>
                  <a:lnTo>
                    <a:pt x="187044" y="8889"/>
                  </a:lnTo>
                  <a:lnTo>
                    <a:pt x="183577" y="7099"/>
                  </a:lnTo>
                  <a:lnTo>
                    <a:pt x="139433" y="0"/>
                  </a:lnTo>
                  <a:close/>
                </a:path>
                <a:path w="279400" h="279400">
                  <a:moveTo>
                    <a:pt x="187044" y="8889"/>
                  </a:moveTo>
                  <a:lnTo>
                    <a:pt x="139433" y="8889"/>
                  </a:lnTo>
                  <a:lnTo>
                    <a:pt x="165702" y="11527"/>
                  </a:lnTo>
                  <a:lnTo>
                    <a:pt x="190106" y="19129"/>
                  </a:lnTo>
                  <a:lnTo>
                    <a:pt x="231635" y="47370"/>
                  </a:lnTo>
                  <a:lnTo>
                    <a:pt x="259275" y="88661"/>
                  </a:lnTo>
                  <a:lnTo>
                    <a:pt x="269417" y="139191"/>
                  </a:lnTo>
                  <a:lnTo>
                    <a:pt x="266795" y="165602"/>
                  </a:lnTo>
                  <a:lnTo>
                    <a:pt x="247381" y="212326"/>
                  </a:lnTo>
                  <a:lnTo>
                    <a:pt x="212224" y="247292"/>
                  </a:lnTo>
                  <a:lnTo>
                    <a:pt x="165702" y="266739"/>
                  </a:lnTo>
                  <a:lnTo>
                    <a:pt x="139433" y="269366"/>
                  </a:lnTo>
                  <a:lnTo>
                    <a:pt x="188259" y="269366"/>
                  </a:lnTo>
                  <a:lnTo>
                    <a:pt x="221856" y="251992"/>
                  </a:lnTo>
                  <a:lnTo>
                    <a:pt x="252004" y="221778"/>
                  </a:lnTo>
                  <a:lnTo>
                    <a:pt x="271754" y="183420"/>
                  </a:lnTo>
                  <a:lnTo>
                    <a:pt x="278841" y="139191"/>
                  </a:lnTo>
                  <a:lnTo>
                    <a:pt x="271754" y="95211"/>
                  </a:lnTo>
                  <a:lnTo>
                    <a:pt x="252004" y="57003"/>
                  </a:lnTo>
                  <a:lnTo>
                    <a:pt x="221856" y="26867"/>
                  </a:lnTo>
                  <a:lnTo>
                    <a:pt x="187044" y="8889"/>
                  </a:lnTo>
                  <a:close/>
                </a:path>
              </a:pathLst>
            </a:custGeom>
            <a:solidFill>
              <a:srgbClr val="3C3C3C"/>
            </a:solidFill>
          </p:spPr>
          <p:txBody>
            <a:bodyPr wrap="square" lIns="0" tIns="0" rIns="0" bIns="0" rtlCol="0"/>
            <a:lstStyle/>
            <a:p/>
          </p:txBody>
        </p:sp>
        <p:sp>
          <p:nvSpPr>
            <p:cNvPr id="11" name="object 11"/>
            <p:cNvSpPr/>
            <p:nvPr/>
          </p:nvSpPr>
          <p:spPr>
            <a:xfrm>
              <a:off x="1504188" y="393191"/>
              <a:ext cx="283845" cy="281940"/>
            </a:xfrm>
            <a:custGeom>
              <a:avLst/>
              <a:gdLst/>
              <a:ahLst/>
              <a:cxnLst/>
              <a:rect l="l" t="t" r="r" b="b"/>
              <a:pathLst>
                <a:path w="283844" h="281940">
                  <a:moveTo>
                    <a:pt x="141986" y="0"/>
                  </a:moveTo>
                  <a:lnTo>
                    <a:pt x="96934" y="7160"/>
                  </a:lnTo>
                  <a:lnTo>
                    <a:pt x="57936" y="27110"/>
                  </a:lnTo>
                  <a:lnTo>
                    <a:pt x="27265" y="57552"/>
                  </a:lnTo>
                  <a:lnTo>
                    <a:pt x="7195" y="96186"/>
                  </a:lnTo>
                  <a:lnTo>
                    <a:pt x="0" y="140716"/>
                  </a:lnTo>
                  <a:lnTo>
                    <a:pt x="7195" y="185493"/>
                  </a:lnTo>
                  <a:lnTo>
                    <a:pt x="27265" y="224277"/>
                  </a:lnTo>
                  <a:lnTo>
                    <a:pt x="57936" y="254796"/>
                  </a:lnTo>
                  <a:lnTo>
                    <a:pt x="96934" y="274775"/>
                  </a:lnTo>
                  <a:lnTo>
                    <a:pt x="141986" y="281940"/>
                  </a:lnTo>
                  <a:lnTo>
                    <a:pt x="186789" y="274775"/>
                  </a:lnTo>
                  <a:lnTo>
                    <a:pt x="225637" y="254796"/>
                  </a:lnTo>
                  <a:lnTo>
                    <a:pt x="256231" y="224277"/>
                  </a:lnTo>
                  <a:lnTo>
                    <a:pt x="276272" y="185493"/>
                  </a:lnTo>
                  <a:lnTo>
                    <a:pt x="283463" y="140716"/>
                  </a:lnTo>
                  <a:lnTo>
                    <a:pt x="276272" y="96186"/>
                  </a:lnTo>
                  <a:lnTo>
                    <a:pt x="256231" y="57552"/>
                  </a:lnTo>
                  <a:lnTo>
                    <a:pt x="225637" y="27110"/>
                  </a:lnTo>
                  <a:lnTo>
                    <a:pt x="186789" y="7160"/>
                  </a:lnTo>
                  <a:lnTo>
                    <a:pt x="141986" y="0"/>
                  </a:lnTo>
                  <a:close/>
                </a:path>
              </a:pathLst>
            </a:custGeom>
            <a:solidFill>
              <a:srgbClr val="FFFFFF"/>
            </a:solidFill>
          </p:spPr>
          <p:txBody>
            <a:bodyPr wrap="square" lIns="0" tIns="0" rIns="0" bIns="0" rtlCol="0"/>
            <a:lstStyle/>
            <a:p/>
          </p:txBody>
        </p:sp>
        <p:sp>
          <p:nvSpPr>
            <p:cNvPr id="12" name="object 12"/>
            <p:cNvSpPr/>
            <p:nvPr/>
          </p:nvSpPr>
          <p:spPr>
            <a:xfrm>
              <a:off x="1501139" y="388620"/>
              <a:ext cx="291465" cy="292735"/>
            </a:xfrm>
            <a:custGeom>
              <a:avLst/>
              <a:gdLst/>
              <a:ahLst/>
              <a:cxnLst/>
              <a:rect l="l" t="t" r="r" b="b"/>
              <a:pathLst>
                <a:path w="291464" h="292734">
                  <a:moveTo>
                    <a:pt x="145541" y="0"/>
                  </a:moveTo>
                  <a:lnTo>
                    <a:pt x="99486" y="7483"/>
                  </a:lnTo>
                  <a:lnTo>
                    <a:pt x="59527" y="28293"/>
                  </a:lnTo>
                  <a:lnTo>
                    <a:pt x="28041" y="59966"/>
                  </a:lnTo>
                  <a:lnTo>
                    <a:pt x="7406" y="100039"/>
                  </a:lnTo>
                  <a:lnTo>
                    <a:pt x="0" y="146050"/>
                  </a:lnTo>
                  <a:lnTo>
                    <a:pt x="7406" y="192308"/>
                  </a:lnTo>
                  <a:lnTo>
                    <a:pt x="28041" y="232531"/>
                  </a:lnTo>
                  <a:lnTo>
                    <a:pt x="59527" y="264281"/>
                  </a:lnTo>
                  <a:lnTo>
                    <a:pt x="99486" y="285120"/>
                  </a:lnTo>
                  <a:lnTo>
                    <a:pt x="145541" y="292607"/>
                  </a:lnTo>
                  <a:lnTo>
                    <a:pt x="191402" y="285120"/>
                  </a:lnTo>
                  <a:lnTo>
                    <a:pt x="195306" y="283082"/>
                  </a:lnTo>
                  <a:lnTo>
                    <a:pt x="145541" y="283082"/>
                  </a:lnTo>
                  <a:lnTo>
                    <a:pt x="118046" y="280259"/>
                  </a:lnTo>
                  <a:lnTo>
                    <a:pt x="69246" y="259562"/>
                  </a:lnTo>
                  <a:lnTo>
                    <a:pt x="32303" y="222791"/>
                  </a:lnTo>
                  <a:lnTo>
                    <a:pt x="11693" y="173710"/>
                  </a:lnTo>
                  <a:lnTo>
                    <a:pt x="8890" y="146050"/>
                  </a:lnTo>
                  <a:lnTo>
                    <a:pt x="11693" y="118683"/>
                  </a:lnTo>
                  <a:lnTo>
                    <a:pt x="32303" y="69808"/>
                  </a:lnTo>
                  <a:lnTo>
                    <a:pt x="69246" y="32777"/>
                  </a:lnTo>
                  <a:lnTo>
                    <a:pt x="118046" y="12259"/>
                  </a:lnTo>
                  <a:lnTo>
                    <a:pt x="145541" y="9525"/>
                  </a:lnTo>
                  <a:lnTo>
                    <a:pt x="195319" y="9525"/>
                  </a:lnTo>
                  <a:lnTo>
                    <a:pt x="191402" y="7483"/>
                  </a:lnTo>
                  <a:lnTo>
                    <a:pt x="145541" y="0"/>
                  </a:lnTo>
                  <a:close/>
                </a:path>
                <a:path w="291464" h="292734">
                  <a:moveTo>
                    <a:pt x="195319" y="9525"/>
                  </a:moveTo>
                  <a:lnTo>
                    <a:pt x="145541" y="9525"/>
                  </a:lnTo>
                  <a:lnTo>
                    <a:pt x="172815" y="12259"/>
                  </a:lnTo>
                  <a:lnTo>
                    <a:pt x="198374" y="20161"/>
                  </a:lnTo>
                  <a:lnTo>
                    <a:pt x="241680" y="49656"/>
                  </a:lnTo>
                  <a:lnTo>
                    <a:pt x="271002" y="93043"/>
                  </a:lnTo>
                  <a:lnTo>
                    <a:pt x="281559" y="146050"/>
                  </a:lnTo>
                  <a:lnTo>
                    <a:pt x="278846" y="173710"/>
                  </a:lnTo>
                  <a:lnTo>
                    <a:pt x="258466" y="222791"/>
                  </a:lnTo>
                  <a:lnTo>
                    <a:pt x="221551" y="259562"/>
                  </a:lnTo>
                  <a:lnTo>
                    <a:pt x="172815" y="280259"/>
                  </a:lnTo>
                  <a:lnTo>
                    <a:pt x="145541" y="283082"/>
                  </a:lnTo>
                  <a:lnTo>
                    <a:pt x="195306" y="283082"/>
                  </a:lnTo>
                  <a:lnTo>
                    <a:pt x="231337" y="264281"/>
                  </a:lnTo>
                  <a:lnTo>
                    <a:pt x="262896" y="232531"/>
                  </a:lnTo>
                  <a:lnTo>
                    <a:pt x="283628" y="192308"/>
                  </a:lnTo>
                  <a:lnTo>
                    <a:pt x="291084" y="146050"/>
                  </a:lnTo>
                  <a:lnTo>
                    <a:pt x="283628" y="100039"/>
                  </a:lnTo>
                  <a:lnTo>
                    <a:pt x="262896" y="59966"/>
                  </a:lnTo>
                  <a:lnTo>
                    <a:pt x="231337" y="28293"/>
                  </a:lnTo>
                  <a:lnTo>
                    <a:pt x="195319" y="9525"/>
                  </a:lnTo>
                  <a:close/>
                </a:path>
              </a:pathLst>
            </a:custGeom>
            <a:solidFill>
              <a:srgbClr val="3C3C3C"/>
            </a:solidFill>
          </p:spPr>
          <p:txBody>
            <a:bodyPr wrap="square" lIns="0" tIns="0" rIns="0" bIns="0" rtlCol="0"/>
            <a:lstStyle/>
            <a:p/>
          </p:txBody>
        </p:sp>
        <p:sp>
          <p:nvSpPr>
            <p:cNvPr id="13" name="object 13"/>
            <p:cNvSpPr/>
            <p:nvPr/>
          </p:nvSpPr>
          <p:spPr>
            <a:xfrm>
              <a:off x="1562100" y="451104"/>
              <a:ext cx="167639" cy="167640"/>
            </a:xfrm>
            <a:prstGeom prst="rect">
              <a:avLst/>
            </a:prstGeom>
            <a:blipFill>
              <a:blip r:embed="rId1" cstate="print"/>
              <a:stretch>
                <a:fillRect/>
              </a:stretch>
            </a:blipFill>
          </p:spPr>
          <p:txBody>
            <a:bodyPr wrap="square" lIns="0" tIns="0" rIns="0" bIns="0" rtlCol="0"/>
            <a:lstStyle/>
            <a:p/>
          </p:txBody>
        </p:sp>
        <p:sp>
          <p:nvSpPr>
            <p:cNvPr id="14" name="object 14"/>
            <p:cNvSpPr/>
            <p:nvPr/>
          </p:nvSpPr>
          <p:spPr>
            <a:xfrm>
              <a:off x="3166872" y="498348"/>
              <a:ext cx="288290" cy="288290"/>
            </a:xfrm>
            <a:custGeom>
              <a:avLst/>
              <a:gdLst/>
              <a:ahLst/>
              <a:cxnLst/>
              <a:rect l="l" t="t" r="r" b="b"/>
              <a:pathLst>
                <a:path w="288289" h="288290">
                  <a:moveTo>
                    <a:pt x="144017" y="0"/>
                  </a:moveTo>
                  <a:lnTo>
                    <a:pt x="98462" y="7344"/>
                  </a:lnTo>
                  <a:lnTo>
                    <a:pt x="58923" y="27789"/>
                  </a:lnTo>
                  <a:lnTo>
                    <a:pt x="27761" y="58951"/>
                  </a:lnTo>
                  <a:lnTo>
                    <a:pt x="7333" y="98446"/>
                  </a:lnTo>
                  <a:lnTo>
                    <a:pt x="0" y="143890"/>
                  </a:lnTo>
                  <a:lnTo>
                    <a:pt x="7333" y="189459"/>
                  </a:lnTo>
                  <a:lnTo>
                    <a:pt x="27761" y="229029"/>
                  </a:lnTo>
                  <a:lnTo>
                    <a:pt x="58923" y="260230"/>
                  </a:lnTo>
                  <a:lnTo>
                    <a:pt x="98462" y="280689"/>
                  </a:lnTo>
                  <a:lnTo>
                    <a:pt x="144017" y="288036"/>
                  </a:lnTo>
                  <a:lnTo>
                    <a:pt x="189573" y="280689"/>
                  </a:lnTo>
                  <a:lnTo>
                    <a:pt x="229112" y="260230"/>
                  </a:lnTo>
                  <a:lnTo>
                    <a:pt x="260274" y="229029"/>
                  </a:lnTo>
                  <a:lnTo>
                    <a:pt x="280702" y="189459"/>
                  </a:lnTo>
                  <a:lnTo>
                    <a:pt x="288036" y="143890"/>
                  </a:lnTo>
                  <a:lnTo>
                    <a:pt x="280702" y="98446"/>
                  </a:lnTo>
                  <a:lnTo>
                    <a:pt x="260274" y="58951"/>
                  </a:lnTo>
                  <a:lnTo>
                    <a:pt x="229112" y="27789"/>
                  </a:lnTo>
                  <a:lnTo>
                    <a:pt x="189573" y="7344"/>
                  </a:lnTo>
                  <a:lnTo>
                    <a:pt x="144017" y="0"/>
                  </a:lnTo>
                  <a:close/>
                </a:path>
              </a:pathLst>
            </a:custGeom>
            <a:solidFill>
              <a:srgbClr val="FF86D1"/>
            </a:solidFill>
          </p:spPr>
          <p:txBody>
            <a:bodyPr wrap="square" lIns="0" tIns="0" rIns="0" bIns="0" rtlCol="0"/>
            <a:lstStyle/>
            <a:p/>
          </p:txBody>
        </p:sp>
        <p:sp>
          <p:nvSpPr>
            <p:cNvPr id="15" name="object 15"/>
            <p:cNvSpPr/>
            <p:nvPr/>
          </p:nvSpPr>
          <p:spPr>
            <a:xfrm>
              <a:off x="3163823" y="495300"/>
              <a:ext cx="292735" cy="292735"/>
            </a:xfrm>
            <a:custGeom>
              <a:avLst/>
              <a:gdLst/>
              <a:ahLst/>
              <a:cxnLst/>
              <a:rect l="l" t="t" r="r" b="b"/>
              <a:pathLst>
                <a:path w="292735" h="292734">
                  <a:moveTo>
                    <a:pt x="146303" y="0"/>
                  </a:moveTo>
                  <a:lnTo>
                    <a:pt x="100071" y="7460"/>
                  </a:lnTo>
                  <a:lnTo>
                    <a:pt x="59911" y="28228"/>
                  </a:lnTo>
                  <a:lnTo>
                    <a:pt x="28236" y="59884"/>
                  </a:lnTo>
                  <a:lnTo>
                    <a:pt x="7461" y="100006"/>
                  </a:lnTo>
                  <a:lnTo>
                    <a:pt x="0" y="146176"/>
                  </a:lnTo>
                  <a:lnTo>
                    <a:pt x="7461" y="192471"/>
                  </a:lnTo>
                  <a:lnTo>
                    <a:pt x="28236" y="232669"/>
                  </a:lnTo>
                  <a:lnTo>
                    <a:pt x="59911" y="264363"/>
                  </a:lnTo>
                  <a:lnTo>
                    <a:pt x="100071" y="285145"/>
                  </a:lnTo>
                  <a:lnTo>
                    <a:pt x="146303" y="292608"/>
                  </a:lnTo>
                  <a:lnTo>
                    <a:pt x="175415" y="287909"/>
                  </a:lnTo>
                  <a:lnTo>
                    <a:pt x="146303" y="287909"/>
                  </a:lnTo>
                  <a:lnTo>
                    <a:pt x="117701" y="285009"/>
                  </a:lnTo>
                  <a:lnTo>
                    <a:pt x="67115" y="263638"/>
                  </a:lnTo>
                  <a:lnTo>
                    <a:pt x="28882" y="225365"/>
                  </a:lnTo>
                  <a:lnTo>
                    <a:pt x="7669" y="174763"/>
                  </a:lnTo>
                  <a:lnTo>
                    <a:pt x="4825" y="146176"/>
                  </a:lnTo>
                  <a:lnTo>
                    <a:pt x="7669" y="117683"/>
                  </a:lnTo>
                  <a:lnTo>
                    <a:pt x="28882" y="67077"/>
                  </a:lnTo>
                  <a:lnTo>
                    <a:pt x="67115" y="28882"/>
                  </a:lnTo>
                  <a:lnTo>
                    <a:pt x="117701" y="7669"/>
                  </a:lnTo>
                  <a:lnTo>
                    <a:pt x="146303" y="4825"/>
                  </a:lnTo>
                  <a:lnTo>
                    <a:pt x="176210" y="4825"/>
                  </a:lnTo>
                  <a:lnTo>
                    <a:pt x="146303" y="0"/>
                  </a:lnTo>
                  <a:close/>
                </a:path>
                <a:path w="292735" h="292734">
                  <a:moveTo>
                    <a:pt x="176210" y="4825"/>
                  </a:moveTo>
                  <a:lnTo>
                    <a:pt x="146303" y="4825"/>
                  </a:lnTo>
                  <a:lnTo>
                    <a:pt x="174910" y="7669"/>
                  </a:lnTo>
                  <a:lnTo>
                    <a:pt x="201517" y="15859"/>
                  </a:lnTo>
                  <a:lnTo>
                    <a:pt x="246634" y="46227"/>
                  </a:lnTo>
                  <a:lnTo>
                    <a:pt x="276971" y="91106"/>
                  </a:lnTo>
                  <a:lnTo>
                    <a:pt x="288163" y="146176"/>
                  </a:lnTo>
                  <a:lnTo>
                    <a:pt x="285263" y="174763"/>
                  </a:lnTo>
                  <a:lnTo>
                    <a:pt x="263892" y="225365"/>
                  </a:lnTo>
                  <a:lnTo>
                    <a:pt x="225599" y="263638"/>
                  </a:lnTo>
                  <a:lnTo>
                    <a:pt x="174910" y="285009"/>
                  </a:lnTo>
                  <a:lnTo>
                    <a:pt x="146303" y="287909"/>
                  </a:lnTo>
                  <a:lnTo>
                    <a:pt x="175415" y="287909"/>
                  </a:lnTo>
                  <a:lnTo>
                    <a:pt x="232696" y="264363"/>
                  </a:lnTo>
                  <a:lnTo>
                    <a:pt x="264371" y="232669"/>
                  </a:lnTo>
                  <a:lnTo>
                    <a:pt x="285146" y="192471"/>
                  </a:lnTo>
                  <a:lnTo>
                    <a:pt x="292608" y="146176"/>
                  </a:lnTo>
                  <a:lnTo>
                    <a:pt x="285146" y="100006"/>
                  </a:lnTo>
                  <a:lnTo>
                    <a:pt x="264371" y="59884"/>
                  </a:lnTo>
                  <a:lnTo>
                    <a:pt x="232696" y="28228"/>
                  </a:lnTo>
                  <a:lnTo>
                    <a:pt x="192536" y="7460"/>
                  </a:lnTo>
                  <a:lnTo>
                    <a:pt x="176210" y="4825"/>
                  </a:lnTo>
                  <a:close/>
                </a:path>
              </a:pathLst>
            </a:custGeom>
            <a:solidFill>
              <a:srgbClr val="3C3C3C"/>
            </a:solidFill>
          </p:spPr>
          <p:txBody>
            <a:bodyPr wrap="square" lIns="0" tIns="0" rIns="0" bIns="0" rtlCol="0"/>
            <a:lstStyle/>
            <a:p/>
          </p:txBody>
        </p:sp>
        <p:sp>
          <p:nvSpPr>
            <p:cNvPr id="16" name="object 16"/>
            <p:cNvSpPr/>
            <p:nvPr/>
          </p:nvSpPr>
          <p:spPr>
            <a:xfrm>
              <a:off x="3200400" y="531876"/>
              <a:ext cx="220979" cy="219456"/>
            </a:xfrm>
            <a:prstGeom prst="rect">
              <a:avLst/>
            </a:prstGeom>
            <a:blipFill>
              <a:blip r:embed="rId2" cstate="print"/>
              <a:stretch>
                <a:fillRect/>
              </a:stretch>
            </a:blipFill>
          </p:spPr>
          <p:txBody>
            <a:bodyPr wrap="square" lIns="0" tIns="0" rIns="0" bIns="0" rtlCol="0"/>
            <a:lstStyle/>
            <a:p/>
          </p:txBody>
        </p:sp>
      </p:grpSp>
      <p:sp>
        <p:nvSpPr>
          <p:cNvPr id="49" name="Content Placeholder 48"/>
          <p:cNvSpPr>
            <a:spLocks noGrp="1"/>
          </p:cNvSpPr>
          <p:nvPr>
            <p:ph sz="half" idx="3"/>
          </p:nvPr>
        </p:nvSpPr>
        <p:spPr/>
        <p:txBody>
          <a:bodyPr/>
          <a:p>
            <a:endParaRPr lang="en-US"/>
          </a:p>
        </p:txBody>
      </p:sp>
      <p:sp>
        <p:nvSpPr>
          <p:cNvPr id="17" name="object 17"/>
          <p:cNvSpPr/>
          <p:nvPr/>
        </p:nvSpPr>
        <p:spPr>
          <a:xfrm>
            <a:off x="3674364" y="361188"/>
            <a:ext cx="27940" cy="27940"/>
          </a:xfrm>
          <a:custGeom>
            <a:avLst/>
            <a:gdLst/>
            <a:ahLst/>
            <a:cxnLst/>
            <a:rect l="l" t="t" r="r" b="b"/>
            <a:pathLst>
              <a:path w="27939" h="27939">
                <a:moveTo>
                  <a:pt x="21336" y="0"/>
                </a:moveTo>
                <a:lnTo>
                  <a:pt x="6096" y="0"/>
                </a:lnTo>
                <a:lnTo>
                  <a:pt x="0" y="6096"/>
                </a:lnTo>
                <a:lnTo>
                  <a:pt x="0" y="21336"/>
                </a:lnTo>
                <a:lnTo>
                  <a:pt x="6096" y="27432"/>
                </a:lnTo>
                <a:lnTo>
                  <a:pt x="21336" y="27432"/>
                </a:lnTo>
                <a:lnTo>
                  <a:pt x="27432" y="21336"/>
                </a:lnTo>
                <a:lnTo>
                  <a:pt x="27432" y="6096"/>
                </a:lnTo>
                <a:close/>
              </a:path>
            </a:pathLst>
          </a:custGeom>
          <a:solidFill>
            <a:srgbClr val="3C3C3C"/>
          </a:solidFill>
        </p:spPr>
        <p:txBody>
          <a:bodyPr wrap="square" lIns="0" tIns="0" rIns="0" bIns="0" rtlCol="0"/>
          <a:lstStyle/>
          <a:p/>
        </p:txBody>
      </p:sp>
      <p:sp>
        <p:nvSpPr>
          <p:cNvPr id="18" name="object 18"/>
          <p:cNvSpPr/>
          <p:nvPr/>
        </p:nvSpPr>
        <p:spPr>
          <a:xfrm>
            <a:off x="3601211" y="361188"/>
            <a:ext cx="27940" cy="27940"/>
          </a:xfrm>
          <a:custGeom>
            <a:avLst/>
            <a:gdLst/>
            <a:ahLst/>
            <a:cxnLst/>
            <a:rect l="l" t="t" r="r" b="b"/>
            <a:pathLst>
              <a:path w="27939" h="27939">
                <a:moveTo>
                  <a:pt x="21336" y="0"/>
                </a:moveTo>
                <a:lnTo>
                  <a:pt x="6096" y="0"/>
                </a:lnTo>
                <a:lnTo>
                  <a:pt x="0" y="6096"/>
                </a:lnTo>
                <a:lnTo>
                  <a:pt x="0" y="21336"/>
                </a:lnTo>
                <a:lnTo>
                  <a:pt x="6096" y="27432"/>
                </a:lnTo>
                <a:lnTo>
                  <a:pt x="21336" y="27432"/>
                </a:lnTo>
                <a:lnTo>
                  <a:pt x="27432" y="21336"/>
                </a:lnTo>
                <a:lnTo>
                  <a:pt x="27432" y="6096"/>
                </a:lnTo>
                <a:close/>
              </a:path>
            </a:pathLst>
          </a:custGeom>
          <a:solidFill>
            <a:srgbClr val="3C3C3C"/>
          </a:solidFill>
        </p:spPr>
        <p:txBody>
          <a:bodyPr wrap="square" lIns="0" tIns="0" rIns="0" bIns="0" rtlCol="0"/>
          <a:lstStyle/>
          <a:p/>
        </p:txBody>
      </p:sp>
      <p:sp>
        <p:nvSpPr>
          <p:cNvPr id="19" name="object 19"/>
          <p:cNvSpPr/>
          <p:nvPr/>
        </p:nvSpPr>
        <p:spPr>
          <a:xfrm>
            <a:off x="3526535" y="361188"/>
            <a:ext cx="27940" cy="27940"/>
          </a:xfrm>
          <a:custGeom>
            <a:avLst/>
            <a:gdLst/>
            <a:ahLst/>
            <a:cxnLst/>
            <a:rect l="l" t="t" r="r" b="b"/>
            <a:pathLst>
              <a:path w="27939" h="27939">
                <a:moveTo>
                  <a:pt x="21336" y="0"/>
                </a:moveTo>
                <a:lnTo>
                  <a:pt x="6096" y="0"/>
                </a:lnTo>
                <a:lnTo>
                  <a:pt x="0" y="6096"/>
                </a:lnTo>
                <a:lnTo>
                  <a:pt x="0" y="21336"/>
                </a:lnTo>
                <a:lnTo>
                  <a:pt x="6096" y="27432"/>
                </a:lnTo>
                <a:lnTo>
                  <a:pt x="21336" y="27432"/>
                </a:lnTo>
                <a:lnTo>
                  <a:pt x="27431" y="21336"/>
                </a:lnTo>
                <a:lnTo>
                  <a:pt x="27431" y="6096"/>
                </a:lnTo>
                <a:close/>
              </a:path>
            </a:pathLst>
          </a:custGeom>
          <a:solidFill>
            <a:srgbClr val="3C3C3C"/>
          </a:solidFill>
        </p:spPr>
        <p:txBody>
          <a:bodyPr wrap="square" lIns="0" tIns="0" rIns="0" bIns="0" rtlCol="0"/>
          <a:lstStyle/>
          <a:p/>
        </p:txBody>
      </p:sp>
      <p:sp>
        <p:nvSpPr>
          <p:cNvPr id="20" name="object 20"/>
          <p:cNvSpPr/>
          <p:nvPr/>
        </p:nvSpPr>
        <p:spPr>
          <a:xfrm>
            <a:off x="627887" y="242315"/>
            <a:ext cx="27940" cy="27940"/>
          </a:xfrm>
          <a:custGeom>
            <a:avLst/>
            <a:gdLst/>
            <a:ahLst/>
            <a:cxnLst/>
            <a:rect l="l" t="t" r="r" b="b"/>
            <a:pathLst>
              <a:path w="27940" h="27939">
                <a:moveTo>
                  <a:pt x="21285" y="0"/>
                </a:moveTo>
                <a:lnTo>
                  <a:pt x="6146" y="0"/>
                </a:lnTo>
                <a:lnTo>
                  <a:pt x="0" y="6096"/>
                </a:lnTo>
                <a:lnTo>
                  <a:pt x="0" y="21336"/>
                </a:lnTo>
                <a:lnTo>
                  <a:pt x="6146" y="27432"/>
                </a:lnTo>
                <a:lnTo>
                  <a:pt x="21285" y="27432"/>
                </a:lnTo>
                <a:lnTo>
                  <a:pt x="27432" y="21336"/>
                </a:lnTo>
                <a:lnTo>
                  <a:pt x="27432" y="6096"/>
                </a:lnTo>
                <a:close/>
              </a:path>
            </a:pathLst>
          </a:custGeom>
          <a:solidFill>
            <a:srgbClr val="3C3C3C"/>
          </a:solidFill>
        </p:spPr>
        <p:txBody>
          <a:bodyPr wrap="square" lIns="0" tIns="0" rIns="0" bIns="0" rtlCol="0"/>
          <a:lstStyle/>
          <a:p/>
        </p:txBody>
      </p:sp>
      <p:sp>
        <p:nvSpPr>
          <p:cNvPr id="21" name="object 21"/>
          <p:cNvSpPr/>
          <p:nvPr/>
        </p:nvSpPr>
        <p:spPr>
          <a:xfrm>
            <a:off x="554736" y="242315"/>
            <a:ext cx="27940" cy="27940"/>
          </a:xfrm>
          <a:custGeom>
            <a:avLst/>
            <a:gdLst/>
            <a:ahLst/>
            <a:cxnLst/>
            <a:rect l="l" t="t" r="r" b="b"/>
            <a:pathLst>
              <a:path w="27940" h="27939">
                <a:moveTo>
                  <a:pt x="21285" y="0"/>
                </a:moveTo>
                <a:lnTo>
                  <a:pt x="6146" y="0"/>
                </a:lnTo>
                <a:lnTo>
                  <a:pt x="0" y="6096"/>
                </a:lnTo>
                <a:lnTo>
                  <a:pt x="0" y="21336"/>
                </a:lnTo>
                <a:lnTo>
                  <a:pt x="6146" y="27432"/>
                </a:lnTo>
                <a:lnTo>
                  <a:pt x="21285" y="27432"/>
                </a:lnTo>
                <a:lnTo>
                  <a:pt x="27432" y="21336"/>
                </a:lnTo>
                <a:lnTo>
                  <a:pt x="27432" y="6096"/>
                </a:lnTo>
                <a:close/>
              </a:path>
            </a:pathLst>
          </a:custGeom>
          <a:solidFill>
            <a:srgbClr val="3C3C3C"/>
          </a:solidFill>
        </p:spPr>
        <p:txBody>
          <a:bodyPr wrap="square" lIns="0" tIns="0" rIns="0" bIns="0" rtlCol="0"/>
          <a:lstStyle/>
          <a:p/>
        </p:txBody>
      </p:sp>
      <p:sp>
        <p:nvSpPr>
          <p:cNvPr id="22" name="object 22"/>
          <p:cNvSpPr/>
          <p:nvPr/>
        </p:nvSpPr>
        <p:spPr>
          <a:xfrm>
            <a:off x="480059" y="242315"/>
            <a:ext cx="27940" cy="27940"/>
          </a:xfrm>
          <a:custGeom>
            <a:avLst/>
            <a:gdLst/>
            <a:ahLst/>
            <a:cxnLst/>
            <a:rect l="l" t="t" r="r" b="b"/>
            <a:pathLst>
              <a:path w="27940" h="27939">
                <a:moveTo>
                  <a:pt x="21285" y="0"/>
                </a:moveTo>
                <a:lnTo>
                  <a:pt x="6146" y="0"/>
                </a:lnTo>
                <a:lnTo>
                  <a:pt x="0" y="6096"/>
                </a:lnTo>
                <a:lnTo>
                  <a:pt x="0" y="21336"/>
                </a:lnTo>
                <a:lnTo>
                  <a:pt x="6146" y="27432"/>
                </a:lnTo>
                <a:lnTo>
                  <a:pt x="21285" y="27432"/>
                </a:lnTo>
                <a:lnTo>
                  <a:pt x="27432" y="21336"/>
                </a:lnTo>
                <a:lnTo>
                  <a:pt x="27432" y="6096"/>
                </a:lnTo>
                <a:close/>
              </a:path>
            </a:pathLst>
          </a:custGeom>
          <a:solidFill>
            <a:srgbClr val="3C3C3C"/>
          </a:solidFill>
        </p:spPr>
        <p:txBody>
          <a:bodyPr wrap="square" lIns="0" tIns="0" rIns="0" bIns="0" rtlCol="0"/>
          <a:lstStyle/>
          <a:p/>
        </p:txBody>
      </p:sp>
      <p:sp>
        <p:nvSpPr>
          <p:cNvPr id="23" name="object 23"/>
          <p:cNvSpPr/>
          <p:nvPr/>
        </p:nvSpPr>
        <p:spPr>
          <a:xfrm>
            <a:off x="1050036" y="1653539"/>
            <a:ext cx="27940" cy="27940"/>
          </a:xfrm>
          <a:custGeom>
            <a:avLst/>
            <a:gdLst/>
            <a:ahLst/>
            <a:cxnLst/>
            <a:rect l="l" t="t" r="r" b="b"/>
            <a:pathLst>
              <a:path w="27940" h="27939">
                <a:moveTo>
                  <a:pt x="21285" y="0"/>
                </a:moveTo>
                <a:lnTo>
                  <a:pt x="6146" y="0"/>
                </a:lnTo>
                <a:lnTo>
                  <a:pt x="0" y="6096"/>
                </a:lnTo>
                <a:lnTo>
                  <a:pt x="0" y="21336"/>
                </a:lnTo>
                <a:lnTo>
                  <a:pt x="6146" y="27432"/>
                </a:lnTo>
                <a:lnTo>
                  <a:pt x="21285" y="27432"/>
                </a:lnTo>
                <a:lnTo>
                  <a:pt x="27431" y="21336"/>
                </a:lnTo>
                <a:lnTo>
                  <a:pt x="27431" y="6096"/>
                </a:lnTo>
                <a:close/>
              </a:path>
            </a:pathLst>
          </a:custGeom>
          <a:solidFill>
            <a:srgbClr val="3C3C3C"/>
          </a:solidFill>
        </p:spPr>
        <p:txBody>
          <a:bodyPr wrap="square" lIns="0" tIns="0" rIns="0" bIns="0" rtlCol="0"/>
          <a:lstStyle/>
          <a:p/>
        </p:txBody>
      </p:sp>
      <p:sp>
        <p:nvSpPr>
          <p:cNvPr id="24" name="object 24"/>
          <p:cNvSpPr/>
          <p:nvPr/>
        </p:nvSpPr>
        <p:spPr>
          <a:xfrm>
            <a:off x="975360" y="1653539"/>
            <a:ext cx="27940" cy="27940"/>
          </a:xfrm>
          <a:custGeom>
            <a:avLst/>
            <a:gdLst/>
            <a:ahLst/>
            <a:cxnLst/>
            <a:rect l="l" t="t" r="r" b="b"/>
            <a:pathLst>
              <a:path w="27940" h="27939">
                <a:moveTo>
                  <a:pt x="21285" y="0"/>
                </a:moveTo>
                <a:lnTo>
                  <a:pt x="6146" y="0"/>
                </a:lnTo>
                <a:lnTo>
                  <a:pt x="0" y="6096"/>
                </a:lnTo>
                <a:lnTo>
                  <a:pt x="0" y="21336"/>
                </a:lnTo>
                <a:lnTo>
                  <a:pt x="6146" y="27432"/>
                </a:lnTo>
                <a:lnTo>
                  <a:pt x="21285" y="27432"/>
                </a:lnTo>
                <a:lnTo>
                  <a:pt x="27431" y="21336"/>
                </a:lnTo>
                <a:lnTo>
                  <a:pt x="27431" y="6096"/>
                </a:lnTo>
                <a:close/>
              </a:path>
            </a:pathLst>
          </a:custGeom>
          <a:solidFill>
            <a:srgbClr val="3C3C3C"/>
          </a:solidFill>
        </p:spPr>
        <p:txBody>
          <a:bodyPr wrap="square" lIns="0" tIns="0" rIns="0" bIns="0" rtlCol="0"/>
          <a:lstStyle/>
          <a:p/>
        </p:txBody>
      </p:sp>
      <p:sp>
        <p:nvSpPr>
          <p:cNvPr id="25" name="object 25"/>
          <p:cNvSpPr/>
          <p:nvPr/>
        </p:nvSpPr>
        <p:spPr>
          <a:xfrm>
            <a:off x="902208" y="1653539"/>
            <a:ext cx="26034" cy="27940"/>
          </a:xfrm>
          <a:custGeom>
            <a:avLst/>
            <a:gdLst/>
            <a:ahLst/>
            <a:cxnLst/>
            <a:rect l="l" t="t" r="r" b="b"/>
            <a:pathLst>
              <a:path w="26034" h="27939">
                <a:moveTo>
                  <a:pt x="20104" y="0"/>
                </a:moveTo>
                <a:lnTo>
                  <a:pt x="5803" y="0"/>
                </a:lnTo>
                <a:lnTo>
                  <a:pt x="0" y="6096"/>
                </a:lnTo>
                <a:lnTo>
                  <a:pt x="0" y="21336"/>
                </a:lnTo>
                <a:lnTo>
                  <a:pt x="5803" y="27432"/>
                </a:lnTo>
                <a:lnTo>
                  <a:pt x="20104" y="27432"/>
                </a:lnTo>
                <a:lnTo>
                  <a:pt x="25907" y="21336"/>
                </a:lnTo>
                <a:lnTo>
                  <a:pt x="25907" y="6096"/>
                </a:lnTo>
                <a:close/>
              </a:path>
            </a:pathLst>
          </a:custGeom>
          <a:solidFill>
            <a:srgbClr val="3C3C3C"/>
          </a:solidFill>
        </p:spPr>
        <p:txBody>
          <a:bodyPr wrap="square" lIns="0" tIns="0" rIns="0" bIns="0" rtlCol="0"/>
          <a:lstStyle/>
          <a:p/>
        </p:txBody>
      </p:sp>
      <p:grpSp>
        <p:nvGrpSpPr>
          <p:cNvPr id="26" name="object 26"/>
          <p:cNvGrpSpPr/>
          <p:nvPr/>
        </p:nvGrpSpPr>
        <p:grpSpPr>
          <a:xfrm>
            <a:off x="-4762" y="3898391"/>
            <a:ext cx="2117090" cy="1163320"/>
            <a:chOff x="-4762" y="3898391"/>
            <a:chExt cx="2117090" cy="1163320"/>
          </a:xfrm>
        </p:grpSpPr>
        <p:sp>
          <p:nvSpPr>
            <p:cNvPr id="27" name="object 27"/>
            <p:cNvSpPr/>
            <p:nvPr/>
          </p:nvSpPr>
          <p:spPr>
            <a:xfrm>
              <a:off x="790955" y="4212335"/>
              <a:ext cx="1157605" cy="542925"/>
            </a:xfrm>
            <a:custGeom>
              <a:avLst/>
              <a:gdLst/>
              <a:ahLst/>
              <a:cxnLst/>
              <a:rect l="l" t="t" r="r" b="b"/>
              <a:pathLst>
                <a:path w="1157605" h="542925">
                  <a:moveTo>
                    <a:pt x="0" y="0"/>
                  </a:moveTo>
                  <a:lnTo>
                    <a:pt x="1157096" y="542696"/>
                  </a:lnTo>
                </a:path>
              </a:pathLst>
            </a:custGeom>
            <a:ln w="9525">
              <a:solidFill>
                <a:srgbClr val="3C3C3C"/>
              </a:solidFill>
            </a:ln>
          </p:spPr>
          <p:txBody>
            <a:bodyPr wrap="square" lIns="0" tIns="0" rIns="0" bIns="0" rtlCol="0"/>
            <a:lstStyle/>
            <a:p/>
          </p:txBody>
        </p:sp>
        <p:sp>
          <p:nvSpPr>
            <p:cNvPr id="28" name="object 28"/>
            <p:cNvSpPr/>
            <p:nvPr/>
          </p:nvSpPr>
          <p:spPr>
            <a:xfrm>
              <a:off x="0" y="4219955"/>
              <a:ext cx="791845" cy="836930"/>
            </a:xfrm>
            <a:custGeom>
              <a:avLst/>
              <a:gdLst/>
              <a:ahLst/>
              <a:cxnLst/>
              <a:rect l="l" t="t" r="r" b="b"/>
              <a:pathLst>
                <a:path w="791845" h="836929">
                  <a:moveTo>
                    <a:pt x="0" y="836399"/>
                  </a:moveTo>
                  <a:lnTo>
                    <a:pt x="791400" y="0"/>
                  </a:lnTo>
                </a:path>
              </a:pathLst>
            </a:custGeom>
            <a:ln w="9525">
              <a:solidFill>
                <a:srgbClr val="3C3C3C"/>
              </a:solidFill>
            </a:ln>
          </p:spPr>
          <p:txBody>
            <a:bodyPr wrap="square" lIns="0" tIns="0" rIns="0" bIns="0" rtlCol="0"/>
            <a:lstStyle/>
            <a:p/>
          </p:txBody>
        </p:sp>
        <p:sp>
          <p:nvSpPr>
            <p:cNvPr id="29" name="object 29"/>
            <p:cNvSpPr/>
            <p:nvPr/>
          </p:nvSpPr>
          <p:spPr>
            <a:xfrm>
              <a:off x="504469" y="3945661"/>
              <a:ext cx="573405" cy="573405"/>
            </a:xfrm>
            <a:custGeom>
              <a:avLst/>
              <a:gdLst/>
              <a:ahLst/>
              <a:cxnLst/>
              <a:rect l="l" t="t" r="r" b="b"/>
              <a:pathLst>
                <a:path w="573405" h="573404">
                  <a:moveTo>
                    <a:pt x="286499" y="0"/>
                  </a:moveTo>
                  <a:lnTo>
                    <a:pt x="240005" y="3751"/>
                  </a:lnTo>
                  <a:lnTo>
                    <a:pt x="195909" y="14611"/>
                  </a:lnTo>
                  <a:lnTo>
                    <a:pt x="154797" y="31993"/>
                  </a:lnTo>
                  <a:lnTo>
                    <a:pt x="117258" y="55306"/>
                  </a:lnTo>
                  <a:lnTo>
                    <a:pt x="83880" y="83962"/>
                  </a:lnTo>
                  <a:lnTo>
                    <a:pt x="55252" y="117373"/>
                  </a:lnTo>
                  <a:lnTo>
                    <a:pt x="31961" y="154948"/>
                  </a:lnTo>
                  <a:lnTo>
                    <a:pt x="14597" y="196101"/>
                  </a:lnTo>
                  <a:lnTo>
                    <a:pt x="3747" y="240240"/>
                  </a:lnTo>
                  <a:lnTo>
                    <a:pt x="0" y="286778"/>
                  </a:lnTo>
                  <a:lnTo>
                    <a:pt x="3747" y="333159"/>
                  </a:lnTo>
                  <a:lnTo>
                    <a:pt x="14597" y="377173"/>
                  </a:lnTo>
                  <a:lnTo>
                    <a:pt x="31961" y="418230"/>
                  </a:lnTo>
                  <a:lnTo>
                    <a:pt x="55252" y="455735"/>
                  </a:lnTo>
                  <a:lnTo>
                    <a:pt x="83880" y="489096"/>
                  </a:lnTo>
                  <a:lnTo>
                    <a:pt x="117258" y="517720"/>
                  </a:lnTo>
                  <a:lnTo>
                    <a:pt x="154797" y="541015"/>
                  </a:lnTo>
                  <a:lnTo>
                    <a:pt x="195909" y="558388"/>
                  </a:lnTo>
                  <a:lnTo>
                    <a:pt x="240005" y="569247"/>
                  </a:lnTo>
                  <a:lnTo>
                    <a:pt x="286499" y="572998"/>
                  </a:lnTo>
                  <a:lnTo>
                    <a:pt x="332986" y="569247"/>
                  </a:lnTo>
                  <a:lnTo>
                    <a:pt x="377079" y="558388"/>
                  </a:lnTo>
                  <a:lnTo>
                    <a:pt x="418190" y="541015"/>
                  </a:lnTo>
                  <a:lnTo>
                    <a:pt x="455729" y="517720"/>
                  </a:lnTo>
                  <a:lnTo>
                    <a:pt x="489108" y="489096"/>
                  </a:lnTo>
                  <a:lnTo>
                    <a:pt x="517739" y="455735"/>
                  </a:lnTo>
                  <a:lnTo>
                    <a:pt x="541032" y="418230"/>
                  </a:lnTo>
                  <a:lnTo>
                    <a:pt x="558398" y="377173"/>
                  </a:lnTo>
                  <a:lnTo>
                    <a:pt x="569250" y="333159"/>
                  </a:lnTo>
                  <a:lnTo>
                    <a:pt x="572998" y="286778"/>
                  </a:lnTo>
                  <a:lnTo>
                    <a:pt x="569250" y="240240"/>
                  </a:lnTo>
                  <a:lnTo>
                    <a:pt x="558398" y="196101"/>
                  </a:lnTo>
                  <a:lnTo>
                    <a:pt x="541032" y="154948"/>
                  </a:lnTo>
                  <a:lnTo>
                    <a:pt x="517739" y="117373"/>
                  </a:lnTo>
                  <a:lnTo>
                    <a:pt x="489108" y="83962"/>
                  </a:lnTo>
                  <a:lnTo>
                    <a:pt x="455729" y="55306"/>
                  </a:lnTo>
                  <a:lnTo>
                    <a:pt x="418190" y="31993"/>
                  </a:lnTo>
                  <a:lnTo>
                    <a:pt x="377079" y="14611"/>
                  </a:lnTo>
                  <a:lnTo>
                    <a:pt x="332986" y="3751"/>
                  </a:lnTo>
                  <a:lnTo>
                    <a:pt x="286499" y="0"/>
                  </a:lnTo>
                  <a:close/>
                </a:path>
              </a:pathLst>
            </a:custGeom>
            <a:solidFill>
              <a:srgbClr val="FF86D1"/>
            </a:solidFill>
          </p:spPr>
          <p:txBody>
            <a:bodyPr wrap="square" lIns="0" tIns="0" rIns="0" bIns="0" rtlCol="0"/>
            <a:lstStyle/>
            <a:p/>
          </p:txBody>
        </p:sp>
        <p:sp>
          <p:nvSpPr>
            <p:cNvPr id="30" name="object 30"/>
            <p:cNvSpPr/>
            <p:nvPr/>
          </p:nvSpPr>
          <p:spPr>
            <a:xfrm>
              <a:off x="499872" y="3941063"/>
              <a:ext cx="581025" cy="582295"/>
            </a:xfrm>
            <a:custGeom>
              <a:avLst/>
              <a:gdLst/>
              <a:ahLst/>
              <a:cxnLst/>
              <a:rect l="l" t="t" r="r" b="b"/>
              <a:pathLst>
                <a:path w="581025" h="582295">
                  <a:moveTo>
                    <a:pt x="290322" y="0"/>
                  </a:moveTo>
                  <a:lnTo>
                    <a:pt x="243268" y="3810"/>
                  </a:lnTo>
                  <a:lnTo>
                    <a:pt x="198617" y="14844"/>
                  </a:lnTo>
                  <a:lnTo>
                    <a:pt x="156970" y="32503"/>
                  </a:lnTo>
                  <a:lnTo>
                    <a:pt x="118928" y="56188"/>
                  </a:lnTo>
                  <a:lnTo>
                    <a:pt x="85091" y="85302"/>
                  </a:lnTo>
                  <a:lnTo>
                    <a:pt x="56060" y="119246"/>
                  </a:lnTo>
                  <a:lnTo>
                    <a:pt x="32434" y="157423"/>
                  </a:lnTo>
                  <a:lnTo>
                    <a:pt x="14815" y="199233"/>
                  </a:lnTo>
                  <a:lnTo>
                    <a:pt x="3804" y="244079"/>
                  </a:lnTo>
                  <a:lnTo>
                    <a:pt x="0" y="291363"/>
                  </a:lnTo>
                  <a:lnTo>
                    <a:pt x="3804" y="338485"/>
                  </a:lnTo>
                  <a:lnTo>
                    <a:pt x="14815" y="383203"/>
                  </a:lnTo>
                  <a:lnTo>
                    <a:pt x="32434" y="424914"/>
                  </a:lnTo>
                  <a:lnTo>
                    <a:pt x="56060" y="463016"/>
                  </a:lnTo>
                  <a:lnTo>
                    <a:pt x="85091" y="496908"/>
                  </a:lnTo>
                  <a:lnTo>
                    <a:pt x="118928" y="525987"/>
                  </a:lnTo>
                  <a:lnTo>
                    <a:pt x="156970" y="549652"/>
                  </a:lnTo>
                  <a:lnTo>
                    <a:pt x="198617" y="567301"/>
                  </a:lnTo>
                  <a:lnTo>
                    <a:pt x="243268" y="578331"/>
                  </a:lnTo>
                  <a:lnTo>
                    <a:pt x="290322" y="582142"/>
                  </a:lnTo>
                  <a:lnTo>
                    <a:pt x="337369" y="578331"/>
                  </a:lnTo>
                  <a:lnTo>
                    <a:pt x="360291" y="572668"/>
                  </a:lnTo>
                  <a:lnTo>
                    <a:pt x="290322" y="572668"/>
                  </a:lnTo>
                  <a:lnTo>
                    <a:pt x="233564" y="566993"/>
                  </a:lnTo>
                  <a:lnTo>
                    <a:pt x="180821" y="550665"/>
                  </a:lnTo>
                  <a:lnTo>
                    <a:pt x="133189" y="524726"/>
                  </a:lnTo>
                  <a:lnTo>
                    <a:pt x="91770" y="490220"/>
                  </a:lnTo>
                  <a:lnTo>
                    <a:pt x="57317" y="448652"/>
                  </a:lnTo>
                  <a:lnTo>
                    <a:pt x="31422" y="400816"/>
                  </a:lnTo>
                  <a:lnTo>
                    <a:pt x="15124" y="347968"/>
                  </a:lnTo>
                  <a:lnTo>
                    <a:pt x="9461" y="291363"/>
                  </a:lnTo>
                  <a:lnTo>
                    <a:pt x="15124" y="234501"/>
                  </a:lnTo>
                  <a:lnTo>
                    <a:pt x="31422" y="181613"/>
                  </a:lnTo>
                  <a:lnTo>
                    <a:pt x="57317" y="133740"/>
                  </a:lnTo>
                  <a:lnTo>
                    <a:pt x="91770" y="91922"/>
                  </a:lnTo>
                  <a:lnTo>
                    <a:pt x="133189" y="57657"/>
                  </a:lnTo>
                  <a:lnTo>
                    <a:pt x="180821" y="31691"/>
                  </a:lnTo>
                  <a:lnTo>
                    <a:pt x="233564" y="15229"/>
                  </a:lnTo>
                  <a:lnTo>
                    <a:pt x="290322" y="9474"/>
                  </a:lnTo>
                  <a:lnTo>
                    <a:pt x="360283" y="9474"/>
                  </a:lnTo>
                  <a:lnTo>
                    <a:pt x="337369" y="3810"/>
                  </a:lnTo>
                  <a:lnTo>
                    <a:pt x="290322" y="0"/>
                  </a:lnTo>
                  <a:close/>
                </a:path>
                <a:path w="581025" h="582295">
                  <a:moveTo>
                    <a:pt x="360283" y="9474"/>
                  </a:moveTo>
                  <a:lnTo>
                    <a:pt x="290322" y="9474"/>
                  </a:lnTo>
                  <a:lnTo>
                    <a:pt x="347078" y="15229"/>
                  </a:lnTo>
                  <a:lnTo>
                    <a:pt x="399873" y="31691"/>
                  </a:lnTo>
                  <a:lnTo>
                    <a:pt x="447661" y="57657"/>
                  </a:lnTo>
                  <a:lnTo>
                    <a:pt x="489394" y="91922"/>
                  </a:lnTo>
                  <a:lnTo>
                    <a:pt x="523618" y="133740"/>
                  </a:lnTo>
                  <a:lnTo>
                    <a:pt x="549543" y="181613"/>
                  </a:lnTo>
                  <a:lnTo>
                    <a:pt x="565973" y="234501"/>
                  </a:lnTo>
                  <a:lnTo>
                    <a:pt x="571715" y="291363"/>
                  </a:lnTo>
                  <a:lnTo>
                    <a:pt x="565973" y="347968"/>
                  </a:lnTo>
                  <a:lnTo>
                    <a:pt x="549543" y="400816"/>
                  </a:lnTo>
                  <a:lnTo>
                    <a:pt x="523618" y="448652"/>
                  </a:lnTo>
                  <a:lnTo>
                    <a:pt x="489394" y="490220"/>
                  </a:lnTo>
                  <a:lnTo>
                    <a:pt x="447661" y="524726"/>
                  </a:lnTo>
                  <a:lnTo>
                    <a:pt x="399873" y="550665"/>
                  </a:lnTo>
                  <a:lnTo>
                    <a:pt x="347078" y="566993"/>
                  </a:lnTo>
                  <a:lnTo>
                    <a:pt x="290322" y="572668"/>
                  </a:lnTo>
                  <a:lnTo>
                    <a:pt x="360291" y="572668"/>
                  </a:lnTo>
                  <a:lnTo>
                    <a:pt x="423656" y="549652"/>
                  </a:lnTo>
                  <a:lnTo>
                    <a:pt x="461695" y="525987"/>
                  </a:lnTo>
                  <a:lnTo>
                    <a:pt x="495530" y="496908"/>
                  </a:lnTo>
                  <a:lnTo>
                    <a:pt x="524560" y="463016"/>
                  </a:lnTo>
                  <a:lnTo>
                    <a:pt x="548184" y="424914"/>
                  </a:lnTo>
                  <a:lnTo>
                    <a:pt x="565803" y="383203"/>
                  </a:lnTo>
                  <a:lnTo>
                    <a:pt x="576814" y="338485"/>
                  </a:lnTo>
                  <a:lnTo>
                    <a:pt x="580618" y="291363"/>
                  </a:lnTo>
                  <a:lnTo>
                    <a:pt x="576814" y="244079"/>
                  </a:lnTo>
                  <a:lnTo>
                    <a:pt x="565803" y="199233"/>
                  </a:lnTo>
                  <a:lnTo>
                    <a:pt x="548184" y="157423"/>
                  </a:lnTo>
                  <a:lnTo>
                    <a:pt x="524560" y="119246"/>
                  </a:lnTo>
                  <a:lnTo>
                    <a:pt x="495530" y="85302"/>
                  </a:lnTo>
                  <a:lnTo>
                    <a:pt x="461695" y="56188"/>
                  </a:lnTo>
                  <a:lnTo>
                    <a:pt x="423656" y="32503"/>
                  </a:lnTo>
                  <a:lnTo>
                    <a:pt x="382014" y="14844"/>
                  </a:lnTo>
                  <a:lnTo>
                    <a:pt x="360283" y="9474"/>
                  </a:lnTo>
                  <a:close/>
                </a:path>
              </a:pathLst>
            </a:custGeom>
            <a:solidFill>
              <a:srgbClr val="3C3C3C"/>
            </a:solidFill>
          </p:spPr>
          <p:txBody>
            <a:bodyPr wrap="square" lIns="0" tIns="0" rIns="0" bIns="0" rtlCol="0"/>
            <a:lstStyle/>
            <a:p/>
          </p:txBody>
        </p:sp>
        <p:sp>
          <p:nvSpPr>
            <p:cNvPr id="31" name="object 31"/>
            <p:cNvSpPr/>
            <p:nvPr/>
          </p:nvSpPr>
          <p:spPr>
            <a:xfrm>
              <a:off x="576072" y="4018787"/>
              <a:ext cx="428625" cy="426720"/>
            </a:xfrm>
            <a:custGeom>
              <a:avLst/>
              <a:gdLst/>
              <a:ahLst/>
              <a:cxnLst/>
              <a:rect l="l" t="t" r="r" b="b"/>
              <a:pathLst>
                <a:path w="428625" h="426720">
                  <a:moveTo>
                    <a:pt x="214122" y="0"/>
                  </a:moveTo>
                  <a:lnTo>
                    <a:pt x="165039" y="5644"/>
                  </a:lnTo>
                  <a:lnTo>
                    <a:pt x="119976" y="21722"/>
                  </a:lnTo>
                  <a:lnTo>
                    <a:pt x="80218" y="46949"/>
                  </a:lnTo>
                  <a:lnTo>
                    <a:pt x="47054" y="80040"/>
                  </a:lnTo>
                  <a:lnTo>
                    <a:pt x="21771" y="119710"/>
                  </a:lnTo>
                  <a:lnTo>
                    <a:pt x="5657" y="164675"/>
                  </a:lnTo>
                  <a:lnTo>
                    <a:pt x="0" y="213652"/>
                  </a:lnTo>
                  <a:lnTo>
                    <a:pt x="5657" y="262583"/>
                  </a:lnTo>
                  <a:lnTo>
                    <a:pt x="21771" y="307461"/>
                  </a:lnTo>
                  <a:lnTo>
                    <a:pt x="47054" y="347018"/>
                  </a:lnTo>
                  <a:lnTo>
                    <a:pt x="80218" y="379988"/>
                  </a:lnTo>
                  <a:lnTo>
                    <a:pt x="119976" y="405106"/>
                  </a:lnTo>
                  <a:lnTo>
                    <a:pt x="165039" y="421105"/>
                  </a:lnTo>
                  <a:lnTo>
                    <a:pt x="214122" y="426720"/>
                  </a:lnTo>
                  <a:lnTo>
                    <a:pt x="263194" y="421105"/>
                  </a:lnTo>
                  <a:lnTo>
                    <a:pt x="308251" y="405106"/>
                  </a:lnTo>
                  <a:lnTo>
                    <a:pt x="348004" y="379988"/>
                  </a:lnTo>
                  <a:lnTo>
                    <a:pt x="381166" y="347018"/>
                  </a:lnTo>
                  <a:lnTo>
                    <a:pt x="406447" y="307461"/>
                  </a:lnTo>
                  <a:lnTo>
                    <a:pt x="422561" y="262583"/>
                  </a:lnTo>
                  <a:lnTo>
                    <a:pt x="428218" y="213652"/>
                  </a:lnTo>
                  <a:lnTo>
                    <a:pt x="422561" y="164675"/>
                  </a:lnTo>
                  <a:lnTo>
                    <a:pt x="406447" y="119710"/>
                  </a:lnTo>
                  <a:lnTo>
                    <a:pt x="381166" y="80040"/>
                  </a:lnTo>
                  <a:lnTo>
                    <a:pt x="348004" y="46949"/>
                  </a:lnTo>
                  <a:lnTo>
                    <a:pt x="308251" y="21722"/>
                  </a:lnTo>
                  <a:lnTo>
                    <a:pt x="263194" y="5644"/>
                  </a:lnTo>
                  <a:lnTo>
                    <a:pt x="214122" y="0"/>
                  </a:lnTo>
                  <a:close/>
                </a:path>
              </a:pathLst>
            </a:custGeom>
            <a:solidFill>
              <a:srgbClr val="FFFFFF"/>
            </a:solidFill>
          </p:spPr>
          <p:txBody>
            <a:bodyPr wrap="square" lIns="0" tIns="0" rIns="0" bIns="0" rtlCol="0"/>
            <a:lstStyle/>
            <a:p/>
          </p:txBody>
        </p:sp>
        <p:sp>
          <p:nvSpPr>
            <p:cNvPr id="32" name="object 32"/>
            <p:cNvSpPr/>
            <p:nvPr/>
          </p:nvSpPr>
          <p:spPr>
            <a:xfrm>
              <a:off x="571525" y="4012717"/>
              <a:ext cx="437515" cy="437515"/>
            </a:xfrm>
            <a:custGeom>
              <a:avLst/>
              <a:gdLst/>
              <a:ahLst/>
              <a:cxnLst/>
              <a:rect l="l" t="t" r="r" b="b"/>
              <a:pathLst>
                <a:path w="437515" h="437514">
                  <a:moveTo>
                    <a:pt x="218681" y="0"/>
                  </a:moveTo>
                  <a:lnTo>
                    <a:pt x="168626" y="5784"/>
                  </a:lnTo>
                  <a:lnTo>
                    <a:pt x="122631" y="22259"/>
                  </a:lnTo>
                  <a:lnTo>
                    <a:pt x="82023" y="48110"/>
                  </a:lnTo>
                  <a:lnTo>
                    <a:pt x="48128" y="82022"/>
                  </a:lnTo>
                  <a:lnTo>
                    <a:pt x="22275" y="122678"/>
                  </a:lnTo>
                  <a:lnTo>
                    <a:pt x="5790" y="168762"/>
                  </a:lnTo>
                  <a:lnTo>
                    <a:pt x="0" y="218960"/>
                  </a:lnTo>
                  <a:lnTo>
                    <a:pt x="5790" y="268943"/>
                  </a:lnTo>
                  <a:lnTo>
                    <a:pt x="22275" y="314877"/>
                  </a:lnTo>
                  <a:lnTo>
                    <a:pt x="48128" y="355433"/>
                  </a:lnTo>
                  <a:lnTo>
                    <a:pt x="82023" y="389287"/>
                  </a:lnTo>
                  <a:lnTo>
                    <a:pt x="122631" y="415111"/>
                  </a:lnTo>
                  <a:lnTo>
                    <a:pt x="168626" y="431578"/>
                  </a:lnTo>
                  <a:lnTo>
                    <a:pt x="218681" y="437362"/>
                  </a:lnTo>
                  <a:lnTo>
                    <a:pt x="268910" y="431578"/>
                  </a:lnTo>
                  <a:lnTo>
                    <a:pt x="279232" y="427888"/>
                  </a:lnTo>
                  <a:lnTo>
                    <a:pt x="218681" y="427888"/>
                  </a:lnTo>
                  <a:lnTo>
                    <a:pt x="176428" y="423637"/>
                  </a:lnTo>
                  <a:lnTo>
                    <a:pt x="137218" y="411445"/>
                  </a:lnTo>
                  <a:lnTo>
                    <a:pt x="101782" y="392151"/>
                  </a:lnTo>
                  <a:lnTo>
                    <a:pt x="70853" y="366598"/>
                  </a:lnTo>
                  <a:lnTo>
                    <a:pt x="45255" y="335616"/>
                  </a:lnTo>
                  <a:lnTo>
                    <a:pt x="25939" y="300089"/>
                  </a:lnTo>
                  <a:lnTo>
                    <a:pt x="13739" y="260908"/>
                  </a:lnTo>
                  <a:lnTo>
                    <a:pt x="9486" y="218960"/>
                  </a:lnTo>
                  <a:lnTo>
                    <a:pt x="13739" y="176681"/>
                  </a:lnTo>
                  <a:lnTo>
                    <a:pt x="25939" y="137328"/>
                  </a:lnTo>
                  <a:lnTo>
                    <a:pt x="45255" y="101742"/>
                  </a:lnTo>
                  <a:lnTo>
                    <a:pt x="70853" y="70764"/>
                  </a:lnTo>
                  <a:lnTo>
                    <a:pt x="101782" y="45200"/>
                  </a:lnTo>
                  <a:lnTo>
                    <a:pt x="137218" y="25908"/>
                  </a:lnTo>
                  <a:lnTo>
                    <a:pt x="176428" y="13721"/>
                  </a:lnTo>
                  <a:lnTo>
                    <a:pt x="218681" y="9474"/>
                  </a:lnTo>
                  <a:lnTo>
                    <a:pt x="279226" y="9474"/>
                  </a:lnTo>
                  <a:lnTo>
                    <a:pt x="268910" y="5784"/>
                  </a:lnTo>
                  <a:lnTo>
                    <a:pt x="218681" y="0"/>
                  </a:lnTo>
                  <a:close/>
                </a:path>
                <a:path w="437515" h="437514">
                  <a:moveTo>
                    <a:pt x="279226" y="9474"/>
                  </a:moveTo>
                  <a:lnTo>
                    <a:pt x="218681" y="9474"/>
                  </a:lnTo>
                  <a:lnTo>
                    <a:pt x="261004" y="13721"/>
                  </a:lnTo>
                  <a:lnTo>
                    <a:pt x="300399" y="25908"/>
                  </a:lnTo>
                  <a:lnTo>
                    <a:pt x="336031" y="45200"/>
                  </a:lnTo>
                  <a:lnTo>
                    <a:pt x="367068" y="70764"/>
                  </a:lnTo>
                  <a:lnTo>
                    <a:pt x="392658" y="101742"/>
                  </a:lnTo>
                  <a:lnTo>
                    <a:pt x="411970" y="137328"/>
                  </a:lnTo>
                  <a:lnTo>
                    <a:pt x="424169" y="176681"/>
                  </a:lnTo>
                  <a:lnTo>
                    <a:pt x="428421" y="218960"/>
                  </a:lnTo>
                  <a:lnTo>
                    <a:pt x="424169" y="260908"/>
                  </a:lnTo>
                  <a:lnTo>
                    <a:pt x="411970" y="300089"/>
                  </a:lnTo>
                  <a:lnTo>
                    <a:pt x="392658" y="335616"/>
                  </a:lnTo>
                  <a:lnTo>
                    <a:pt x="367068" y="366598"/>
                  </a:lnTo>
                  <a:lnTo>
                    <a:pt x="336031" y="392151"/>
                  </a:lnTo>
                  <a:lnTo>
                    <a:pt x="300399" y="411445"/>
                  </a:lnTo>
                  <a:lnTo>
                    <a:pt x="261004" y="423637"/>
                  </a:lnTo>
                  <a:lnTo>
                    <a:pt x="218681" y="427888"/>
                  </a:lnTo>
                  <a:lnTo>
                    <a:pt x="279232" y="427888"/>
                  </a:lnTo>
                  <a:lnTo>
                    <a:pt x="355563" y="389287"/>
                  </a:lnTo>
                  <a:lnTo>
                    <a:pt x="389394" y="355433"/>
                  </a:lnTo>
                  <a:lnTo>
                    <a:pt x="415164" y="314877"/>
                  </a:lnTo>
                  <a:lnTo>
                    <a:pt x="431577" y="268943"/>
                  </a:lnTo>
                  <a:lnTo>
                    <a:pt x="437337" y="218960"/>
                  </a:lnTo>
                  <a:lnTo>
                    <a:pt x="431577" y="168762"/>
                  </a:lnTo>
                  <a:lnTo>
                    <a:pt x="415164" y="122678"/>
                  </a:lnTo>
                  <a:lnTo>
                    <a:pt x="389394" y="82022"/>
                  </a:lnTo>
                  <a:lnTo>
                    <a:pt x="355563" y="48110"/>
                  </a:lnTo>
                  <a:lnTo>
                    <a:pt x="314970" y="22259"/>
                  </a:lnTo>
                  <a:lnTo>
                    <a:pt x="279226" y="9474"/>
                  </a:lnTo>
                  <a:close/>
                </a:path>
              </a:pathLst>
            </a:custGeom>
            <a:solidFill>
              <a:srgbClr val="3C3C3C"/>
            </a:solidFill>
          </p:spPr>
          <p:txBody>
            <a:bodyPr wrap="square" lIns="0" tIns="0" rIns="0" bIns="0" rtlCol="0"/>
            <a:lstStyle/>
            <a:p/>
          </p:txBody>
        </p:sp>
        <p:sp>
          <p:nvSpPr>
            <p:cNvPr id="33" name="object 33"/>
            <p:cNvSpPr/>
            <p:nvPr/>
          </p:nvSpPr>
          <p:spPr>
            <a:xfrm>
              <a:off x="655319" y="4096511"/>
              <a:ext cx="269875" cy="271780"/>
            </a:xfrm>
            <a:custGeom>
              <a:avLst/>
              <a:gdLst/>
              <a:ahLst/>
              <a:cxnLst/>
              <a:rect l="l" t="t" r="r" b="b"/>
              <a:pathLst>
                <a:path w="269875" h="271779">
                  <a:moveTo>
                    <a:pt x="134594" y="0"/>
                  </a:moveTo>
                  <a:lnTo>
                    <a:pt x="91979" y="6940"/>
                  </a:lnTo>
                  <a:lnTo>
                    <a:pt x="55023" y="26258"/>
                  </a:lnTo>
                  <a:lnTo>
                    <a:pt x="25914" y="55697"/>
                  </a:lnTo>
                  <a:lnTo>
                    <a:pt x="6843" y="93002"/>
                  </a:lnTo>
                  <a:lnTo>
                    <a:pt x="0" y="135915"/>
                  </a:lnTo>
                  <a:lnTo>
                    <a:pt x="6843" y="178543"/>
                  </a:lnTo>
                  <a:lnTo>
                    <a:pt x="25914" y="215674"/>
                  </a:lnTo>
                  <a:lnTo>
                    <a:pt x="55023" y="245025"/>
                  </a:lnTo>
                  <a:lnTo>
                    <a:pt x="91979" y="264310"/>
                  </a:lnTo>
                  <a:lnTo>
                    <a:pt x="134594" y="271246"/>
                  </a:lnTo>
                  <a:lnTo>
                    <a:pt x="177264" y="264310"/>
                  </a:lnTo>
                  <a:lnTo>
                    <a:pt x="214353" y="245025"/>
                  </a:lnTo>
                  <a:lnTo>
                    <a:pt x="243620" y="215674"/>
                  </a:lnTo>
                  <a:lnTo>
                    <a:pt x="262823" y="178543"/>
                  </a:lnTo>
                  <a:lnTo>
                    <a:pt x="269722" y="135915"/>
                  </a:lnTo>
                  <a:lnTo>
                    <a:pt x="262823" y="93002"/>
                  </a:lnTo>
                  <a:lnTo>
                    <a:pt x="243620" y="55697"/>
                  </a:lnTo>
                  <a:lnTo>
                    <a:pt x="214353" y="26258"/>
                  </a:lnTo>
                  <a:lnTo>
                    <a:pt x="177264" y="6940"/>
                  </a:lnTo>
                  <a:lnTo>
                    <a:pt x="134594" y="0"/>
                  </a:lnTo>
                  <a:close/>
                </a:path>
              </a:pathLst>
            </a:custGeom>
            <a:solidFill>
              <a:srgbClr val="FF86D1"/>
            </a:solidFill>
          </p:spPr>
          <p:txBody>
            <a:bodyPr wrap="square" lIns="0" tIns="0" rIns="0" bIns="0" rtlCol="0"/>
            <a:lstStyle/>
            <a:p/>
          </p:txBody>
        </p:sp>
        <p:sp>
          <p:nvSpPr>
            <p:cNvPr id="34" name="object 34"/>
            <p:cNvSpPr/>
            <p:nvPr/>
          </p:nvSpPr>
          <p:spPr>
            <a:xfrm>
              <a:off x="650773" y="4091965"/>
              <a:ext cx="279400" cy="280670"/>
            </a:xfrm>
            <a:custGeom>
              <a:avLst/>
              <a:gdLst/>
              <a:ahLst/>
              <a:cxnLst/>
              <a:rect l="l" t="t" r="r" b="b"/>
              <a:pathLst>
                <a:path w="279400" h="280670">
                  <a:moveTo>
                    <a:pt x="139433" y="0"/>
                  </a:moveTo>
                  <a:lnTo>
                    <a:pt x="95495" y="7139"/>
                  </a:lnTo>
                  <a:lnTo>
                    <a:pt x="57236" y="27036"/>
                  </a:lnTo>
                  <a:lnTo>
                    <a:pt x="27003" y="57412"/>
                  </a:lnTo>
                  <a:lnTo>
                    <a:pt x="7141" y="95985"/>
                  </a:lnTo>
                  <a:lnTo>
                    <a:pt x="0" y="140474"/>
                  </a:lnTo>
                  <a:lnTo>
                    <a:pt x="7141" y="184679"/>
                  </a:lnTo>
                  <a:lnTo>
                    <a:pt x="27003" y="223078"/>
                  </a:lnTo>
                  <a:lnTo>
                    <a:pt x="57236" y="253365"/>
                  </a:lnTo>
                  <a:lnTo>
                    <a:pt x="95495" y="273230"/>
                  </a:lnTo>
                  <a:lnTo>
                    <a:pt x="139433" y="280365"/>
                  </a:lnTo>
                  <a:lnTo>
                    <a:pt x="183577" y="273230"/>
                  </a:lnTo>
                  <a:lnTo>
                    <a:pt x="187058" y="271424"/>
                  </a:lnTo>
                  <a:lnTo>
                    <a:pt x="139433" y="271424"/>
                  </a:lnTo>
                  <a:lnTo>
                    <a:pt x="113158" y="268774"/>
                  </a:lnTo>
                  <a:lnTo>
                    <a:pt x="66858" y="248996"/>
                  </a:lnTo>
                  <a:lnTo>
                    <a:pt x="31705" y="213494"/>
                  </a:lnTo>
                  <a:lnTo>
                    <a:pt x="12076" y="166697"/>
                  </a:lnTo>
                  <a:lnTo>
                    <a:pt x="9448" y="140474"/>
                  </a:lnTo>
                  <a:lnTo>
                    <a:pt x="12076" y="113914"/>
                  </a:lnTo>
                  <a:lnTo>
                    <a:pt x="31705" y="66890"/>
                  </a:lnTo>
                  <a:lnTo>
                    <a:pt x="66858" y="31704"/>
                  </a:lnTo>
                  <a:lnTo>
                    <a:pt x="113158" y="12151"/>
                  </a:lnTo>
                  <a:lnTo>
                    <a:pt x="139433" y="9512"/>
                  </a:lnTo>
                  <a:lnTo>
                    <a:pt x="188142" y="9512"/>
                  </a:lnTo>
                  <a:lnTo>
                    <a:pt x="183577" y="7139"/>
                  </a:lnTo>
                  <a:lnTo>
                    <a:pt x="139433" y="0"/>
                  </a:lnTo>
                  <a:close/>
                </a:path>
                <a:path w="279400" h="280670">
                  <a:moveTo>
                    <a:pt x="188142" y="9512"/>
                  </a:moveTo>
                  <a:lnTo>
                    <a:pt x="139433" y="9512"/>
                  </a:lnTo>
                  <a:lnTo>
                    <a:pt x="165702" y="12151"/>
                  </a:lnTo>
                  <a:lnTo>
                    <a:pt x="190106" y="19723"/>
                  </a:lnTo>
                  <a:lnTo>
                    <a:pt x="231635" y="47574"/>
                  </a:lnTo>
                  <a:lnTo>
                    <a:pt x="259275" y="89195"/>
                  </a:lnTo>
                  <a:lnTo>
                    <a:pt x="269417" y="140474"/>
                  </a:lnTo>
                  <a:lnTo>
                    <a:pt x="266795" y="166697"/>
                  </a:lnTo>
                  <a:lnTo>
                    <a:pt x="247381" y="213494"/>
                  </a:lnTo>
                  <a:lnTo>
                    <a:pt x="212224" y="248996"/>
                  </a:lnTo>
                  <a:lnTo>
                    <a:pt x="165702" y="268774"/>
                  </a:lnTo>
                  <a:lnTo>
                    <a:pt x="139433" y="271424"/>
                  </a:lnTo>
                  <a:lnTo>
                    <a:pt x="187058" y="271424"/>
                  </a:lnTo>
                  <a:lnTo>
                    <a:pt x="221856" y="253365"/>
                  </a:lnTo>
                  <a:lnTo>
                    <a:pt x="252004" y="223078"/>
                  </a:lnTo>
                  <a:lnTo>
                    <a:pt x="271754" y="184679"/>
                  </a:lnTo>
                  <a:lnTo>
                    <a:pt x="278841" y="140474"/>
                  </a:lnTo>
                  <a:lnTo>
                    <a:pt x="271754" y="95985"/>
                  </a:lnTo>
                  <a:lnTo>
                    <a:pt x="252004" y="57412"/>
                  </a:lnTo>
                  <a:lnTo>
                    <a:pt x="221856" y="27036"/>
                  </a:lnTo>
                  <a:lnTo>
                    <a:pt x="188142" y="9512"/>
                  </a:lnTo>
                  <a:close/>
                </a:path>
              </a:pathLst>
            </a:custGeom>
            <a:solidFill>
              <a:srgbClr val="3C3C3C"/>
            </a:solidFill>
          </p:spPr>
          <p:txBody>
            <a:bodyPr wrap="square" lIns="0" tIns="0" rIns="0" bIns="0" rtlCol="0"/>
            <a:lstStyle/>
            <a:p/>
          </p:txBody>
        </p:sp>
        <p:sp>
          <p:nvSpPr>
            <p:cNvPr id="35" name="object 35"/>
            <p:cNvSpPr/>
            <p:nvPr/>
          </p:nvSpPr>
          <p:spPr>
            <a:xfrm>
              <a:off x="1824227" y="4591811"/>
              <a:ext cx="281940" cy="281940"/>
            </a:xfrm>
            <a:custGeom>
              <a:avLst/>
              <a:gdLst/>
              <a:ahLst/>
              <a:cxnLst/>
              <a:rect l="l" t="t" r="r" b="b"/>
              <a:pathLst>
                <a:path w="281939" h="281939">
                  <a:moveTo>
                    <a:pt x="141224" y="0"/>
                  </a:moveTo>
                  <a:lnTo>
                    <a:pt x="96446" y="7162"/>
                  </a:lnTo>
                  <a:lnTo>
                    <a:pt x="57662" y="27137"/>
                  </a:lnTo>
                  <a:lnTo>
                    <a:pt x="27143" y="57656"/>
                  </a:lnTo>
                  <a:lnTo>
                    <a:pt x="7164" y="96450"/>
                  </a:lnTo>
                  <a:lnTo>
                    <a:pt x="0" y="141249"/>
                  </a:lnTo>
                  <a:lnTo>
                    <a:pt x="7164" y="185763"/>
                  </a:lnTo>
                  <a:lnTo>
                    <a:pt x="27143" y="224384"/>
                  </a:lnTo>
                  <a:lnTo>
                    <a:pt x="57662" y="254814"/>
                  </a:lnTo>
                  <a:lnTo>
                    <a:pt x="96446" y="274756"/>
                  </a:lnTo>
                  <a:lnTo>
                    <a:pt x="141224" y="281914"/>
                  </a:lnTo>
                  <a:lnTo>
                    <a:pt x="185753" y="274756"/>
                  </a:lnTo>
                  <a:lnTo>
                    <a:pt x="224387" y="254814"/>
                  </a:lnTo>
                  <a:lnTo>
                    <a:pt x="254829" y="224384"/>
                  </a:lnTo>
                  <a:lnTo>
                    <a:pt x="274779" y="185763"/>
                  </a:lnTo>
                  <a:lnTo>
                    <a:pt x="281940" y="141249"/>
                  </a:lnTo>
                  <a:lnTo>
                    <a:pt x="274779" y="96450"/>
                  </a:lnTo>
                  <a:lnTo>
                    <a:pt x="254829" y="57656"/>
                  </a:lnTo>
                  <a:lnTo>
                    <a:pt x="224387" y="27137"/>
                  </a:lnTo>
                  <a:lnTo>
                    <a:pt x="185753" y="7162"/>
                  </a:lnTo>
                  <a:lnTo>
                    <a:pt x="141224" y="0"/>
                  </a:lnTo>
                  <a:close/>
                </a:path>
              </a:pathLst>
            </a:custGeom>
            <a:solidFill>
              <a:srgbClr val="FFFFFF"/>
            </a:solidFill>
          </p:spPr>
          <p:txBody>
            <a:bodyPr wrap="square" lIns="0" tIns="0" rIns="0" bIns="0" rtlCol="0"/>
            <a:lstStyle/>
            <a:p/>
          </p:txBody>
        </p:sp>
        <p:sp>
          <p:nvSpPr>
            <p:cNvPr id="36" name="object 36"/>
            <p:cNvSpPr/>
            <p:nvPr/>
          </p:nvSpPr>
          <p:spPr>
            <a:xfrm>
              <a:off x="1819655" y="4587239"/>
              <a:ext cx="292735" cy="292735"/>
            </a:xfrm>
            <a:custGeom>
              <a:avLst/>
              <a:gdLst/>
              <a:ahLst/>
              <a:cxnLst/>
              <a:rect l="l" t="t" r="r" b="b"/>
              <a:pathLst>
                <a:path w="292735" h="292735">
                  <a:moveTo>
                    <a:pt x="146304" y="0"/>
                  </a:moveTo>
                  <a:lnTo>
                    <a:pt x="99974" y="7488"/>
                  </a:lnTo>
                  <a:lnTo>
                    <a:pt x="59801" y="28328"/>
                  </a:lnTo>
                  <a:lnTo>
                    <a:pt x="28163" y="60084"/>
                  </a:lnTo>
                  <a:lnTo>
                    <a:pt x="7437" y="100319"/>
                  </a:lnTo>
                  <a:lnTo>
                    <a:pt x="0" y="146596"/>
                  </a:lnTo>
                  <a:lnTo>
                    <a:pt x="7437" y="192597"/>
                  </a:lnTo>
                  <a:lnTo>
                    <a:pt x="28163" y="232660"/>
                  </a:lnTo>
                  <a:lnTo>
                    <a:pt x="59801" y="264324"/>
                  </a:lnTo>
                  <a:lnTo>
                    <a:pt x="99974" y="285126"/>
                  </a:lnTo>
                  <a:lnTo>
                    <a:pt x="146304" y="292608"/>
                  </a:lnTo>
                  <a:lnTo>
                    <a:pt x="192389" y="285126"/>
                  </a:lnTo>
                  <a:lnTo>
                    <a:pt x="196235" y="283133"/>
                  </a:lnTo>
                  <a:lnTo>
                    <a:pt x="146304" y="283133"/>
                  </a:lnTo>
                  <a:lnTo>
                    <a:pt x="118639" y="280390"/>
                  </a:lnTo>
                  <a:lnTo>
                    <a:pt x="69597" y="259854"/>
                  </a:lnTo>
                  <a:lnTo>
                    <a:pt x="32464" y="222841"/>
                  </a:lnTo>
                  <a:lnTo>
                    <a:pt x="11715" y="173957"/>
                  </a:lnTo>
                  <a:lnTo>
                    <a:pt x="8889" y="146596"/>
                  </a:lnTo>
                  <a:lnTo>
                    <a:pt x="11715" y="118897"/>
                  </a:lnTo>
                  <a:lnTo>
                    <a:pt x="32464" y="69775"/>
                  </a:lnTo>
                  <a:lnTo>
                    <a:pt x="69597" y="33000"/>
                  </a:lnTo>
                  <a:lnTo>
                    <a:pt x="118639" y="12299"/>
                  </a:lnTo>
                  <a:lnTo>
                    <a:pt x="146304" y="9474"/>
                  </a:lnTo>
                  <a:lnTo>
                    <a:pt x="196215" y="9474"/>
                  </a:lnTo>
                  <a:lnTo>
                    <a:pt x="192389" y="7488"/>
                  </a:lnTo>
                  <a:lnTo>
                    <a:pt x="146304" y="0"/>
                  </a:lnTo>
                  <a:close/>
                </a:path>
                <a:path w="292735" h="292735">
                  <a:moveTo>
                    <a:pt x="196215" y="9474"/>
                  </a:moveTo>
                  <a:lnTo>
                    <a:pt x="146304" y="9474"/>
                  </a:lnTo>
                  <a:lnTo>
                    <a:pt x="173745" y="12299"/>
                  </a:lnTo>
                  <a:lnTo>
                    <a:pt x="199437" y="20353"/>
                  </a:lnTo>
                  <a:lnTo>
                    <a:pt x="242950" y="49606"/>
                  </a:lnTo>
                  <a:lnTo>
                    <a:pt x="272446" y="93081"/>
                  </a:lnTo>
                  <a:lnTo>
                    <a:pt x="283082" y="146596"/>
                  </a:lnTo>
                  <a:lnTo>
                    <a:pt x="280348" y="173957"/>
                  </a:lnTo>
                  <a:lnTo>
                    <a:pt x="259830" y="222841"/>
                  </a:lnTo>
                  <a:lnTo>
                    <a:pt x="222724" y="259854"/>
                  </a:lnTo>
                  <a:lnTo>
                    <a:pt x="173745" y="280390"/>
                  </a:lnTo>
                  <a:lnTo>
                    <a:pt x="146304" y="283133"/>
                  </a:lnTo>
                  <a:lnTo>
                    <a:pt x="196235" y="283133"/>
                  </a:lnTo>
                  <a:lnTo>
                    <a:pt x="232531" y="264324"/>
                  </a:lnTo>
                  <a:lnTo>
                    <a:pt x="264261" y="232660"/>
                  </a:lnTo>
                  <a:lnTo>
                    <a:pt x="285109" y="192597"/>
                  </a:lnTo>
                  <a:lnTo>
                    <a:pt x="292607" y="146596"/>
                  </a:lnTo>
                  <a:lnTo>
                    <a:pt x="285109" y="100319"/>
                  </a:lnTo>
                  <a:lnTo>
                    <a:pt x="264261" y="60084"/>
                  </a:lnTo>
                  <a:lnTo>
                    <a:pt x="232531" y="28328"/>
                  </a:lnTo>
                  <a:lnTo>
                    <a:pt x="196215" y="9474"/>
                  </a:lnTo>
                  <a:close/>
                </a:path>
              </a:pathLst>
            </a:custGeom>
            <a:solidFill>
              <a:srgbClr val="3C3C3C"/>
            </a:solidFill>
          </p:spPr>
          <p:txBody>
            <a:bodyPr wrap="square" lIns="0" tIns="0" rIns="0" bIns="0" rtlCol="0"/>
            <a:lstStyle/>
            <a:p/>
          </p:txBody>
        </p:sp>
        <p:sp>
          <p:nvSpPr>
            <p:cNvPr id="37" name="object 37"/>
            <p:cNvSpPr/>
            <p:nvPr/>
          </p:nvSpPr>
          <p:spPr>
            <a:xfrm>
              <a:off x="1882139" y="4649749"/>
              <a:ext cx="167640" cy="167589"/>
            </a:xfrm>
            <a:prstGeom prst="rect">
              <a:avLst/>
            </a:prstGeom>
            <a:blipFill>
              <a:blip r:embed="rId3" cstate="print"/>
              <a:stretch>
                <a:fillRect/>
              </a:stretch>
            </a:blipFill>
          </p:spPr>
          <p:txBody>
            <a:bodyPr wrap="square" lIns="0" tIns="0" rIns="0" bIns="0" rtlCol="0"/>
            <a:lstStyle/>
            <a:p/>
          </p:txBody>
        </p:sp>
        <p:sp>
          <p:nvSpPr>
            <p:cNvPr id="38" name="object 38"/>
            <p:cNvSpPr/>
            <p:nvPr/>
          </p:nvSpPr>
          <p:spPr>
            <a:xfrm>
              <a:off x="211836" y="4645151"/>
              <a:ext cx="175260" cy="175234"/>
            </a:xfrm>
            <a:prstGeom prst="rect">
              <a:avLst/>
            </a:prstGeom>
            <a:blipFill>
              <a:blip r:embed="rId4" cstate="print"/>
              <a:stretch>
                <a:fillRect/>
              </a:stretch>
            </a:blipFill>
          </p:spPr>
          <p:txBody>
            <a:bodyPr wrap="square" lIns="0" tIns="0" rIns="0" bIns="0" rtlCol="0"/>
            <a:lstStyle/>
            <a:p/>
          </p:txBody>
        </p:sp>
        <p:sp>
          <p:nvSpPr>
            <p:cNvPr id="39" name="object 39"/>
            <p:cNvSpPr/>
            <p:nvPr/>
          </p:nvSpPr>
          <p:spPr>
            <a:xfrm>
              <a:off x="480060" y="3898391"/>
              <a:ext cx="749935" cy="981710"/>
            </a:xfrm>
            <a:custGeom>
              <a:avLst/>
              <a:gdLst/>
              <a:ahLst/>
              <a:cxnLst/>
              <a:rect l="l" t="t" r="r" b="b"/>
              <a:pathLst>
                <a:path w="749935" h="981710">
                  <a:moveTo>
                    <a:pt x="27432" y="960170"/>
                  </a:moveTo>
                  <a:lnTo>
                    <a:pt x="21285" y="954024"/>
                  </a:lnTo>
                  <a:lnTo>
                    <a:pt x="6146" y="954024"/>
                  </a:lnTo>
                  <a:lnTo>
                    <a:pt x="0" y="960170"/>
                  </a:lnTo>
                  <a:lnTo>
                    <a:pt x="0" y="975309"/>
                  </a:lnTo>
                  <a:lnTo>
                    <a:pt x="6146" y="981456"/>
                  </a:lnTo>
                  <a:lnTo>
                    <a:pt x="21285" y="981456"/>
                  </a:lnTo>
                  <a:lnTo>
                    <a:pt x="27432" y="975309"/>
                  </a:lnTo>
                  <a:lnTo>
                    <a:pt x="27432" y="960170"/>
                  </a:lnTo>
                  <a:close/>
                </a:path>
                <a:path w="749935" h="981710">
                  <a:moveTo>
                    <a:pt x="102108" y="960170"/>
                  </a:moveTo>
                  <a:lnTo>
                    <a:pt x="95961" y="954024"/>
                  </a:lnTo>
                  <a:lnTo>
                    <a:pt x="80822" y="954024"/>
                  </a:lnTo>
                  <a:lnTo>
                    <a:pt x="74676" y="960170"/>
                  </a:lnTo>
                  <a:lnTo>
                    <a:pt x="74676" y="975309"/>
                  </a:lnTo>
                  <a:lnTo>
                    <a:pt x="80822" y="981456"/>
                  </a:lnTo>
                  <a:lnTo>
                    <a:pt x="95961" y="981456"/>
                  </a:lnTo>
                  <a:lnTo>
                    <a:pt x="102108" y="975309"/>
                  </a:lnTo>
                  <a:lnTo>
                    <a:pt x="102108" y="960170"/>
                  </a:lnTo>
                  <a:close/>
                </a:path>
                <a:path w="749935" h="981710">
                  <a:moveTo>
                    <a:pt x="175260" y="960170"/>
                  </a:moveTo>
                  <a:lnTo>
                    <a:pt x="169113" y="954024"/>
                  </a:lnTo>
                  <a:lnTo>
                    <a:pt x="153974" y="954024"/>
                  </a:lnTo>
                  <a:lnTo>
                    <a:pt x="147828" y="960170"/>
                  </a:lnTo>
                  <a:lnTo>
                    <a:pt x="147828" y="975309"/>
                  </a:lnTo>
                  <a:lnTo>
                    <a:pt x="153974" y="981456"/>
                  </a:lnTo>
                  <a:lnTo>
                    <a:pt x="169113" y="981456"/>
                  </a:lnTo>
                  <a:lnTo>
                    <a:pt x="175260" y="975309"/>
                  </a:lnTo>
                  <a:lnTo>
                    <a:pt x="175260" y="960170"/>
                  </a:lnTo>
                  <a:close/>
                </a:path>
                <a:path w="749935" h="981710">
                  <a:moveTo>
                    <a:pt x="600456" y="6146"/>
                  </a:moveTo>
                  <a:lnTo>
                    <a:pt x="594652" y="0"/>
                  </a:lnTo>
                  <a:lnTo>
                    <a:pt x="580351" y="0"/>
                  </a:lnTo>
                  <a:lnTo>
                    <a:pt x="574548" y="6146"/>
                  </a:lnTo>
                  <a:lnTo>
                    <a:pt x="574548" y="21285"/>
                  </a:lnTo>
                  <a:lnTo>
                    <a:pt x="580351" y="27432"/>
                  </a:lnTo>
                  <a:lnTo>
                    <a:pt x="594652" y="27432"/>
                  </a:lnTo>
                  <a:lnTo>
                    <a:pt x="600456" y="21285"/>
                  </a:lnTo>
                  <a:lnTo>
                    <a:pt x="600456" y="6146"/>
                  </a:lnTo>
                  <a:close/>
                </a:path>
                <a:path w="749935" h="981710">
                  <a:moveTo>
                    <a:pt x="675132" y="6146"/>
                  </a:moveTo>
                  <a:lnTo>
                    <a:pt x="668985" y="0"/>
                  </a:lnTo>
                  <a:lnTo>
                    <a:pt x="653846" y="0"/>
                  </a:lnTo>
                  <a:lnTo>
                    <a:pt x="647700" y="6146"/>
                  </a:lnTo>
                  <a:lnTo>
                    <a:pt x="647700" y="21285"/>
                  </a:lnTo>
                  <a:lnTo>
                    <a:pt x="653846" y="27432"/>
                  </a:lnTo>
                  <a:lnTo>
                    <a:pt x="668985" y="27432"/>
                  </a:lnTo>
                  <a:lnTo>
                    <a:pt x="675132" y="21285"/>
                  </a:lnTo>
                  <a:lnTo>
                    <a:pt x="675132" y="6146"/>
                  </a:lnTo>
                  <a:close/>
                </a:path>
                <a:path w="749935" h="981710">
                  <a:moveTo>
                    <a:pt x="749808" y="6146"/>
                  </a:moveTo>
                  <a:lnTo>
                    <a:pt x="743661" y="0"/>
                  </a:lnTo>
                  <a:lnTo>
                    <a:pt x="728522" y="0"/>
                  </a:lnTo>
                  <a:lnTo>
                    <a:pt x="722376" y="6146"/>
                  </a:lnTo>
                  <a:lnTo>
                    <a:pt x="722376" y="21285"/>
                  </a:lnTo>
                  <a:lnTo>
                    <a:pt x="728522" y="27432"/>
                  </a:lnTo>
                  <a:lnTo>
                    <a:pt x="743661" y="27432"/>
                  </a:lnTo>
                  <a:lnTo>
                    <a:pt x="749808" y="21285"/>
                  </a:lnTo>
                  <a:lnTo>
                    <a:pt x="749808" y="6146"/>
                  </a:lnTo>
                  <a:close/>
                </a:path>
              </a:pathLst>
            </a:custGeom>
            <a:solidFill>
              <a:srgbClr val="3C3C3C"/>
            </a:solidFill>
          </p:spPr>
          <p:txBody>
            <a:bodyPr wrap="square" lIns="0" tIns="0" rIns="0" bIns="0" rtlCol="0"/>
            <a:lstStyle/>
            <a:p/>
          </p:txBody>
        </p:sp>
      </p:grpSp>
      <p:sp>
        <p:nvSpPr>
          <p:cNvPr id="41" name="object 41"/>
          <p:cNvSpPr/>
          <p:nvPr/>
        </p:nvSpPr>
        <p:spPr>
          <a:xfrm>
            <a:off x="4355465" y="627380"/>
            <a:ext cx="3889375" cy="3888105"/>
          </a:xfrm>
          <a:prstGeom prst="rect">
            <a:avLst/>
          </a:prstGeom>
          <a:blipFill>
            <a:blip r:embed="rId5" cstate="print"/>
            <a:stretch>
              <a:fillRect/>
            </a:stretch>
          </a:blipFill>
        </p:spPr>
        <p:txBody>
          <a:bodyPr wrap="square" lIns="0" tIns="0" rIns="0" bIns="0" rtlCol="0"/>
          <a:lstStyle/>
          <a:p/>
        </p:txBody>
      </p:sp>
      <p:sp>
        <p:nvSpPr>
          <p:cNvPr id="43" name="object 43"/>
          <p:cNvSpPr txBox="1"/>
          <p:nvPr/>
        </p:nvSpPr>
        <p:spPr>
          <a:xfrm>
            <a:off x="883411" y="2063623"/>
            <a:ext cx="3105150" cy="1736090"/>
          </a:xfrm>
          <a:prstGeom prst="rect">
            <a:avLst/>
          </a:prstGeom>
        </p:spPr>
        <p:txBody>
          <a:bodyPr vert="horz" wrap="square" lIns="0" tIns="12700" rIns="0" bIns="0" rtlCol="0">
            <a:spAutoFit/>
          </a:bodyPr>
          <a:lstStyle/>
          <a:p>
            <a:pPr marL="12700" marR="5080">
              <a:lnSpc>
                <a:spcPct val="100000"/>
              </a:lnSpc>
              <a:spcBef>
                <a:spcPts val="100"/>
              </a:spcBef>
            </a:pPr>
            <a:r>
              <a:rPr sz="1400" b="1" dirty="0">
                <a:solidFill>
                  <a:srgbClr val="484848"/>
                </a:solidFill>
                <a:latin typeface="Verdana" panose="020B0604030504040204"/>
                <a:cs typeface="Verdana" panose="020B0604030504040204"/>
              </a:rPr>
              <a:t>Dữ liệu lớn thường bao gồm tập hợp dữ liệu với kích thước vượt xa khả năng của  các công cụ phần mềm thông thường để thu thập, hiển thị, quản lý và xử lý dữ liệu  trong một thời gian có thể chấp nhận được</a:t>
            </a:r>
            <a:endParaRPr sz="1400" b="1" dirty="0">
              <a:solidFill>
                <a:srgbClr val="484848"/>
              </a:solidFill>
              <a:latin typeface="Verdana" panose="020B0604030504040204"/>
              <a:cs typeface="Verdana" panose="020B0604030504040204"/>
            </a:endParaRPr>
          </a:p>
        </p:txBody>
      </p:sp>
      <p:pic>
        <p:nvPicPr>
          <p:cNvPr id="47" name="Picture 135" descr="https://lh7-us.googleusercontent.com/sqqGzs4XAk1ulTpqmGduDCEQJ0opb74XzTpUTK3zKlU3v_i_cMSxFiPiJGdNuZHbzZ_nRP3YCd2pryH57dugPB3NYaUmOuOh0UG-_99yHUqdu53yKlQDY7KxaBE95aRPewRU8jmz5HCzVJKv7INejhU"/>
          <p:cNvPicPr>
            <a:picLocks noChangeAspect="1"/>
          </p:cNvPicPr>
          <p:nvPr>
            <p:ph sz="half" idx="2"/>
          </p:nvPr>
        </p:nvPicPr>
        <p:blipFill>
          <a:blip r:embed="rId6">
            <a:extLst>
              <a:ext uri="{28A0092B-C50C-407E-A947-70E740481C1C}">
                <a14:useLocalDpi xmlns:a14="http://schemas.microsoft.com/office/drawing/2010/main" val="0"/>
              </a:ext>
            </a:extLst>
          </a:blip>
          <a:srcRect l="-7692" t="-21664" r="-9615" b="-12052"/>
          <a:stretch>
            <a:fillRect/>
          </a:stretch>
        </p:blipFill>
        <p:spPr bwMode="auto">
          <a:xfrm>
            <a:off x="4600575" y="1037590"/>
            <a:ext cx="3455035" cy="3051175"/>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sz="half" idx="3"/>
          </p:nvPr>
        </p:nvSpPr>
        <p:spPr/>
        <p:txBody>
          <a:bodyPr/>
          <a:p>
            <a:endParaRPr lang="en-US"/>
          </a:p>
        </p:txBody>
      </p:sp>
      <p:pic>
        <p:nvPicPr>
          <p:cNvPr id="134" name="Picture 134" descr="https://lh7-us.googleusercontent.com/5CPoMMpEowzg4ylmmsFGjaBUC4hIvF2frJvv8Xh8jSxCW1LQX1q6jT_vdb1-Lg-tOtF5S5ZeGvgeC7FsKoIn5zJ1lO9kpWY7APjftjsFxflqAq28NyGNUD8wJIC5ib1bWKeTJYiuUeyFBTXKxiqr7Nk"/>
          <p:cNvPicPr>
            <a:picLocks noChangeAspect="1"/>
          </p:cNvPicPr>
          <p:nvPr>
            <p:ph sz="half" idx="2"/>
          </p:nvPr>
        </p:nvPicPr>
        <p:blipFill>
          <a:blip r:embed="rId1">
            <a:extLst>
              <a:ext uri="{28A0092B-C50C-407E-A947-70E740481C1C}">
                <a14:useLocalDpi xmlns:a14="http://schemas.microsoft.com/office/drawing/2010/main" val="0"/>
              </a:ext>
            </a:extLst>
          </a:blip>
          <a:srcRect l="-1916" t="-7709" r="-18774" b="-126124"/>
          <a:stretch>
            <a:fillRect/>
          </a:stretch>
        </p:blipFill>
        <p:spPr bwMode="auto">
          <a:xfrm>
            <a:off x="4495800" y="819150"/>
            <a:ext cx="4800600" cy="6934200"/>
          </a:xfrm>
          <a:prstGeom prst="ellipse">
            <a:avLst/>
          </a:prstGeom>
          <a:noFill/>
          <a:ln>
            <a:noFill/>
          </a:ln>
        </p:spPr>
      </p:pic>
      <p:sp>
        <p:nvSpPr>
          <p:cNvPr id="7" name="Text Box 6"/>
          <p:cNvSpPr txBox="1"/>
          <p:nvPr/>
        </p:nvSpPr>
        <p:spPr>
          <a:xfrm>
            <a:off x="600075" y="1123950"/>
            <a:ext cx="4194810" cy="3095625"/>
          </a:xfrm>
          <a:prstGeom prst="rect">
            <a:avLst/>
          </a:prstGeom>
          <a:noFill/>
        </p:spPr>
        <p:txBody>
          <a:bodyPr wrap="square" rtlCol="0">
            <a:noAutofit/>
          </a:bodyPr>
          <a:p>
            <a:r>
              <a:rPr lang="en-US"/>
              <a:t>Volume: Khối lượng - dữ liệu lớn không có mẫu; nó chỉ thực hiện và lần theo những gì diễn ra</a:t>
            </a:r>
            <a:endParaRPr lang="en-US"/>
          </a:p>
          <a:p>
            <a:r>
              <a:rPr lang="en-US"/>
              <a:t>Velocity: Tốc độ - dữ liệu lớn thường được xử lý thời gian thực</a:t>
            </a:r>
            <a:endParaRPr lang="en-US"/>
          </a:p>
          <a:p>
            <a:r>
              <a:rPr lang="en-US"/>
              <a:t>Variety: Đa dạng - dữ liệu lớn có thể thu thập từ văn bản, hình ảnh, âm thanh, video, cộng với nó hoàn thành các phần dữ liệu thiếu thông qua tổng hợp dữ liệu</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0" y="1352550"/>
            <a:ext cx="4008120" cy="2604135"/>
          </a:xfrm>
        </p:spPr>
        <p:txBody>
          <a:bodyPr wrap="square">
            <a:noAutofit/>
          </a:bodyPr>
          <a:p>
            <a:r>
              <a:rPr lang="en-US"/>
              <a:t>Volume (Khối lượng)</a:t>
            </a:r>
            <a:br>
              <a:rPr lang="en-US"/>
            </a:br>
            <a:r>
              <a:rPr lang="en-US"/>
              <a:t>Velocity (tốc độ)</a:t>
            </a:r>
            <a:br>
              <a:rPr lang="en-US"/>
            </a:br>
            <a:r>
              <a:rPr lang="en-US"/>
              <a:t>Variety (đa dạng)</a:t>
            </a:r>
            <a:br>
              <a:rPr lang="en-US"/>
            </a:br>
            <a:r>
              <a:rPr lang="en-US"/>
              <a:t>Veracity (Chính xác)</a:t>
            </a:r>
            <a:br>
              <a:rPr lang="en-US"/>
            </a:br>
            <a:r>
              <a:rPr lang="en-US"/>
              <a:t>Value (giá trị)</a:t>
            </a:r>
            <a:endParaRPr lang="en-US"/>
          </a:p>
        </p:txBody>
      </p:sp>
      <p:sp>
        <p:nvSpPr>
          <p:cNvPr id="5" name="Content Placeholder 4"/>
          <p:cNvSpPr>
            <a:spLocks noGrp="1"/>
          </p:cNvSpPr>
          <p:nvPr>
            <p:ph sz="half" idx="3"/>
          </p:nvPr>
        </p:nvSpPr>
        <p:spPr/>
        <p:txBody>
          <a:bodyPr/>
          <a:p>
            <a:endParaRPr lang="en-US"/>
          </a:p>
        </p:txBody>
      </p:sp>
      <p:pic>
        <p:nvPicPr>
          <p:cNvPr id="133" name="Picture 133" descr="https://lh7-us.googleusercontent.com/LGgohyDo8KTYKfLpXgQe9pCkm5DF4Hz-ExOHaOLmXP3isuOg9u-plVx5jlwncaE8FJbW2L97JNxCr-sdUm9Zp2t0XMwHJR_ToJuWyeHnkGNtGJ8ag9JpDq-ZKbZcX7crb9s89NOcMaq9bDkDzqVXcJY"/>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4709160" y="971550"/>
            <a:ext cx="3908425" cy="3394710"/>
          </a:xfrm>
          <a:prstGeom prst="hexagon">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sz="half" idx="3"/>
          </p:nvPr>
        </p:nvSpPr>
        <p:spPr/>
        <p:txBody>
          <a:bodyPr/>
          <a:p>
            <a:endParaRPr lang="en-US"/>
          </a:p>
        </p:txBody>
      </p:sp>
      <p:pic>
        <p:nvPicPr>
          <p:cNvPr id="132" name="Picture 132" descr="https://lh7-us.googleusercontent.com/QY28-F3xfH6hkOUMJdoDxKYSZWFS5hj8ucI9VLnRQyUx6MQHI5WsKpmAq3K9ZuXO4NTp386sEbmzVvfkqy3hnoNvtWUhFN-YsmhU1VzUFN-IPK9YGGhrTrMoc6JZIoDYTLNTwaGhlj7oIPLQwzB3OFs"/>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4389120" y="966470"/>
            <a:ext cx="4236720" cy="2796540"/>
          </a:xfrm>
          <a:prstGeom prst="rect">
            <a:avLst/>
          </a:prstGeom>
          <a:noFill/>
          <a:ln>
            <a:noFill/>
          </a:ln>
        </p:spPr>
      </p:pic>
      <p:sp>
        <p:nvSpPr>
          <p:cNvPr id="6" name="Text Box 5"/>
          <p:cNvSpPr txBox="1"/>
          <p:nvPr/>
        </p:nvSpPr>
        <p:spPr>
          <a:xfrm>
            <a:off x="762000" y="1047750"/>
            <a:ext cx="3870325" cy="2124075"/>
          </a:xfrm>
          <a:prstGeom prst="rect">
            <a:avLst/>
          </a:prstGeom>
          <a:noFill/>
        </p:spPr>
        <p:txBody>
          <a:bodyPr wrap="square" rtlCol="0" anchor="t">
            <a:noAutofit/>
          </a:bodyPr>
          <a:p>
            <a:r>
              <a:rPr lang="en-US" sz="2800"/>
              <a:t>Volume (Dung lượng) </a:t>
            </a:r>
            <a:endParaRPr lang="en-US" sz="2800"/>
          </a:p>
          <a:p>
            <a:r>
              <a:rPr lang="en-US" sz="2800"/>
              <a:t>Variety (Tính đa dạng</a:t>
            </a:r>
            <a:r>
              <a:rPr lang="vi-VN" altLang="en-US" sz="2800"/>
              <a:t>)</a:t>
            </a:r>
            <a:endParaRPr lang="en-US" sz="2800"/>
          </a:p>
          <a:p>
            <a:r>
              <a:rPr lang="en-US" sz="2800"/>
              <a:t>Veracity (Tính xác thực)</a:t>
            </a:r>
            <a:endParaRPr lang="en-US" sz="2800"/>
          </a:p>
          <a:p>
            <a:r>
              <a:rPr lang="en-US" sz="2800"/>
              <a:t>Velocity (tốc độ) </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Content Placeholder 99"/>
          <p:cNvPicPr>
            <a:picLocks noChangeAspect="1"/>
          </p:cNvPicPr>
          <p:nvPr>
            <p:ph sz="half" idx="2"/>
          </p:nvPr>
        </p:nvPicPr>
        <p:blipFill>
          <a:blip r:embed="rId1"/>
          <a:srcRect l="5553" t="7478" r="2823" b="4658"/>
          <a:stretch>
            <a:fillRect/>
          </a:stretch>
        </p:blipFill>
        <p:spPr>
          <a:xfrm>
            <a:off x="4114800" y="895350"/>
            <a:ext cx="5029200" cy="3581400"/>
          </a:xfrm>
          <a:prstGeom prst="hexagon">
            <a:avLst/>
          </a:prstGeom>
          <a:noFill/>
          <a:ln w="9525">
            <a:noFill/>
          </a:ln>
        </p:spPr>
      </p:pic>
      <p:sp>
        <p:nvSpPr>
          <p:cNvPr id="2" name="Title 1"/>
          <p:cNvSpPr>
            <a:spLocks noGrp="1"/>
          </p:cNvSpPr>
          <p:nvPr>
            <p:ph type="title"/>
          </p:nvPr>
        </p:nvSpPr>
        <p:spPr>
          <a:xfrm>
            <a:off x="685800" y="819150"/>
            <a:ext cx="4638675" cy="3943350"/>
          </a:xfrm>
        </p:spPr>
        <p:txBody>
          <a:bodyPr wrap="square">
            <a:noAutofit/>
          </a:bodyPr>
          <a:p>
            <a:pPr marL="0" indent="0">
              <a:buNone/>
            </a:pPr>
            <a:r>
              <a:rPr lang="en-US" sz="2000"/>
              <a:t>Những vấn đề liên quan </a:t>
            </a:r>
            <a:br>
              <a:rPr lang="en-US" sz="2000"/>
            </a:br>
            <a:r>
              <a:rPr lang="en-US" sz="2000"/>
              <a:t>a. Phân tích dữ liệu Big Data </a:t>
            </a:r>
            <a:br>
              <a:rPr lang="en-US" sz="2000"/>
            </a:br>
            <a:r>
              <a:rPr lang="en-US" sz="2000"/>
              <a:t>• Phân tích dữ liệu thăm dò </a:t>
            </a:r>
            <a:br>
              <a:rPr lang="en-US" sz="2000"/>
            </a:br>
            <a:r>
              <a:rPr lang="en-US" sz="2000"/>
              <a:t>• Phân tích dữ liệu định lượng </a:t>
            </a:r>
            <a:br>
              <a:rPr lang="en-US" sz="2000"/>
            </a:br>
            <a:r>
              <a:rPr lang="en-US" sz="2000"/>
              <a:t>• Phân tích dữ liệu định tính </a:t>
            </a:r>
            <a:br>
              <a:rPr lang="en-US" sz="2000"/>
            </a:br>
            <a:r>
              <a:rPr lang="en-US" sz="2000"/>
              <a:t>b. Xây dựng cơ sở hạ tầng </a:t>
            </a:r>
            <a:br>
              <a:rPr lang="en-US" sz="2000"/>
            </a:br>
            <a:r>
              <a:rPr lang="en-US" sz="2000"/>
              <a:t>Big Data</a:t>
            </a:r>
            <a:br>
              <a:rPr lang="en-US" sz="2000"/>
            </a:br>
            <a:r>
              <a:rPr lang="en-US" sz="2000"/>
              <a:t>Hệ sinh thái Hadoop</a:t>
            </a:r>
            <a:br>
              <a:rPr lang="en-US" sz="2000"/>
            </a:br>
            <a:r>
              <a:rPr lang="en-US" sz="2000"/>
              <a:t>Apache Spark</a:t>
            </a:r>
            <a:br>
              <a:rPr lang="en-US" sz="2000"/>
            </a:br>
            <a:r>
              <a:rPr lang="en-US" sz="2000"/>
              <a:t>Data lakes</a:t>
            </a:r>
            <a:br>
              <a:rPr lang="en-US" sz="2000"/>
            </a:br>
            <a:r>
              <a:rPr lang="en-US" sz="2000"/>
              <a:t>NoSQL Databases</a:t>
            </a:r>
            <a:br>
              <a:rPr lang="en-US" sz="2000"/>
            </a:br>
            <a:r>
              <a:rPr lang="en-US" sz="2000"/>
              <a:t>In-memory databases </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6931</Words>
  <Application>WPS Presentation</Application>
  <PresentationFormat>On-screen Show (4:3)</PresentationFormat>
  <Paragraphs>121</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SimSun</vt:lpstr>
      <vt:lpstr>Wingdings</vt:lpstr>
      <vt:lpstr>Verdana</vt:lpstr>
      <vt:lpstr>Times New Roman</vt:lpstr>
      <vt:lpstr>Yanone Kaffeesatz Light</vt:lpstr>
      <vt:lpstr>ESRI AMFM Electric</vt:lpstr>
      <vt:lpstr>Arial</vt:lpstr>
      <vt:lpstr>Calibri</vt:lpstr>
      <vt:lpstr>Microsoft YaHei</vt:lpstr>
      <vt:lpstr>Arial Unicode MS</vt:lpstr>
      <vt:lpstr>Office Theme</vt:lpstr>
      <vt:lpstr>Phân Tích Dữ Liệu Lớn</vt:lpstr>
      <vt:lpstr>Nguyễn Tuấn Hào - 1050080134</vt:lpstr>
      <vt:lpstr>Our Solutions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Dataset</vt:lpstr>
      <vt:lpstr>PowerPoint 演示文稿</vt:lpstr>
      <vt:lpstr>Bài Toán</vt:lpstr>
      <vt:lpstr>PowerPoint 演示文稿</vt:lpstr>
      <vt:lpstr>PowerPoint 演示文稿</vt:lpstr>
      <vt:lpstr>PowerPoint 演示文稿</vt:lpstr>
      <vt:lpstr>PowerPoint 演示文稿</vt:lpstr>
      <vt:lpstr>PowerPoint 演示文稿</vt:lpstr>
      <vt:lpstr>Bài Toán</vt:lpstr>
      <vt:lpstr>PowerPoint 演示文稿</vt:lpstr>
      <vt:lpstr>Bài Toán</vt:lpstr>
      <vt:lpstr>PowerPoint 演示文稿</vt:lpstr>
      <vt:lpstr>Bài Toán</vt:lpstr>
      <vt:lpstr>PowerPoint 演示文稿</vt:lpstr>
      <vt:lpstr>PowerPoint 演示文稿</vt:lpstr>
      <vt:lpstr>Bài Toán</vt:lpstr>
      <vt:lpstr>PowerPoint 演示文稿</vt:lpstr>
      <vt:lpstr>Bài Toán</vt:lpstr>
      <vt:lpstr>PowerPoint 演示文稿</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Dữ Liệu Lớn</dc:title>
  <dc:creator>Phạm Thể</dc:creator>
  <cp:lastModifiedBy>84974</cp:lastModifiedBy>
  <cp:revision>1</cp:revision>
  <dcterms:created xsi:type="dcterms:W3CDTF">2023-11-05T23:13:41Z</dcterms:created>
  <dcterms:modified xsi:type="dcterms:W3CDTF">2023-11-05T23:13:41Z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2022-07-27T07:00:00Z</vt:filetime>
  </property>
  <property fmtid="{D5CDD505-2E9C-101B-9397-08002B2CF9AE}" pid="3" name="Creator">
    <vt:lpwstr>Microsoft® PowerPoint® for Microsoft 365</vt:lpwstr>
  </property>
  <property fmtid="{D5CDD505-2E9C-101B-9397-08002B2CF9AE}" pid="4" name="LastSaved">
    <vt:filetime>2023-11-05T07:00:00Z</vt:filetime>
  </property>
  <property fmtid="{D5CDD505-2E9C-101B-9397-08002B2CF9AE}" pid="5" name="ICV">
    <vt:lpwstr>FA6E1A55A88440B49B3DE1833F26EAF4_12</vt:lpwstr>
  </property>
  <property fmtid="{D5CDD505-2E9C-101B-9397-08002B2CF9AE}" pid="6" name="KSOProductBuildVer">
    <vt:lpwstr>1033-12.2.0.13266</vt:lpwstr>
  </property>
</Properties>
</file>